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21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3072,'-4'-4'6698,"6"10"-6388,0 0-1,-1 0 1,1 0-1,-1 0 0,-1 1 1,1 6-1,-2 43 1042,0-22-841,1 395 2631,5-186-4613,-10-260-5002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01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29 8736,'-13'-15'3936,"8"10"-3424,0 1 992,5 8-928,-4-4 192,8 0-448,-4-4-288,0-1-1152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52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23 7456,'-58'-15'3392,"71"10"-2944,-3 5-1792,9 0 640,7-3-2592,14 11 1824,2 7-1120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3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391 193 992,'5'-9'5988,"-5"9"-5859,0-31 5812,-2 52-3520,-5 25-1,-3 23-1997,8-42-266,2-13-54,-2 1 1,1 0-1,-8 26 1,2-16-10,5-17-40,0 0 0,0-1 0,-1 1 0,0-1 0,0 0 0,0 0 0,-1 0 0,-1 0 0,-6 9 0,2-8 58,0 0 0,0-1 0,-1 0 0,1 0 0,-1-1 0,-1 0 0,1-1 0,-1 0 0,0-1 0,-16 4 0,18-6-33,1-1 0,-1-1 0,0 1 0,0-1-1,1-1 1,-1 0 0,0 0 0,-11-3 0,16 2-61,-1 0 0,2 0 0,-1 0 0,0 0 0,0-1 0,1 0 0,-1 1 0,1-1 0,0 0 0,0-1 0,0 1 0,0-1 0,1 1 0,0-1 0,-3-4 0,-3-9 37,0 1 0,-7-26 0,11 24-87,0-1 0,1 0 0,1-1 0,0 1 0,2 0 0,2-26 0,1 18 74,2 0-1,1 0 1,15-44 0,-13 45 36,-6 20-52,0-1-1,0 1 0,1 0 0,0 0 0,0 0 1,1 1-1,0-1 0,0 1 0,0 0 0,1 0 1,-1 0-1,1 0 0,0 1 0,1 0 0,6-5 1,-5 6 7,0-1 0,1 1 0,-1 0 0,1 1-1,0-1 1,0 1 0,0 1 0,0 0 0,0 0 0,0 1 0,0 0 0,10 1 0,396 18 378,-395-22-2945,-15 2 1211,-1 0-1,0 0 1,0 1 0,0-1 0,1 1-1,5 1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38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12 2496,'-5'8'10926,"5"-8"-10791,-2-3 737,1 3-784,1-1 0,0 1 0,0-1 0,-1 1 0,1-1-1,0 1 1,0 0 0,-1-1 0,1 1 0,-1 0 0,1-1 0,0 1 0,-1 0-1,1-1 1,-1 1 0,1 0 0,-1 0 0,1-1 0,-1 1 0,1 0 0,-1 0-1,1 0 1,-1 0 0,-12-5 583,12 5-601,0-1-1,-1 0 1,1 1-1,0-1 0,-1 1 1,1 0-1,-1-1 0,1 1 1,-1 0-1,1 0 1,-1 0-1,1 0 0,-1 0 1,-1 1-1,-23 5 735,18-5-591,0 1-1,0 1 0,-12 4 0,12-4-32,0 1-1,0 1 0,1-1 0,-1 1 0,1 1 0,0-1 0,-6 7 0,10-9-133,0 1-1,1-1 0,0 0 1,-1 0-1,1 1 0,0-1 0,1 1 1,-1 0-1,1 0 0,0 0 0,-1-1 1,2 1-1,-1 0 0,0 0 1,1 0-1,0 0 0,0 1 0,0 4 1,2-1 60,-1 1 1,2-1 0,-1 1 0,1-1 0,0 0-1,1 0 1,0 0 0,0 0 0,1-1-1,0 1 1,0-1 0,7 7 0,-7-8-88,1 0 0,0-1 1,0 1-1,1-1 0,-1-1 1,1 1-1,0-1 0,1 0 1,-1 0-1,1-1 0,-1 0 1,1-1-1,9 3 0,-13-5-195,1 1 0,-1-1 0,1 0 0,-1 0 0,0-1 0,1 1 0,-1-1 1,1 0-1,-1 0 0,0-1 0,7-2 0,3-3-1662,-1-1 0,14-9 1,8-6-4661,-9 11 3261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41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4 1824,'-1'-3'8266,"0"4"-8059,0 1 1,0-1-1,0 1 0,0-1 0,1 1 0,-1-1 0,0 1 0,1-1 0,-1 1 0,1 2 0,-5 12 582,-3 1 28,-2 6 21,-1-2 1,-22 33 0,11-24-300,0-2-1,-32 31 1,36-43-293,1 2 0,-28 37 0,38-44-158,0 0 0,1 1-1,0 0 1,1 0 0,0 1 0,1-1-1,-3 14 1,-1 11 65,2 0 0,-2 66 0,8-79-57,1-1 0,1 1 0,2-1 0,0 0 0,12 39 0,-9-42 23,2 0 1,0 0 0,1-1-1,0 0 1,2-1-1,15 18 1,-14-19-59,6 7 251,1-1 0,32 29 0,-7-7-200,-44-44-562,-1-1 374,0 0 1,0 0 0,1 0 0,-1 0 0,0 0 0,0 0 0,0 0-1,1 0 1,-1 0 0,0 0 0,0 1 0,1-1 0,-1 0 0,0 0-1,0-1 1,1 1 0,-1 0 0,0 0 0,0 0 0,0 0 0,1 0 0,-1 0-1,0 0 1,0 0 0,0 0 0,1 0 0,-1 0 0,0-1 0,0 1-1,1-1-374,-1 1 375,0 0-1,0 0 1,1-1 0,-1 1 0,0 0 0,0 0 0,0 0 0,0-1-1,0 1 1,0 0 0,0 0 0,0-1 0,0 1 0,0 0 0,4-19-5800,-3 15 4619,3-9-1410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42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44 2656,'5'-4'4533,"-5"3"-4345,0 0 1,0-1-1,0 1 1,0 0-1,-1 0 0,1-1 1,0 1-1,-1 0 1,1 0-1,-1 0 0,0 0 1,1 0-1,-1-1 0,0 1 1,1 0-1,-1 1 1,0-1-1,0 0 0,0 0 1,0 0-1,-1-1 0,-2 1 72,1-1-1,0 0 1,0 1-1,-1 0 0,1-1 1,-1 1-1,-5 0 0,-3-1 92,0 1-1,0 1 1,-17 1-1,18 0-195,1 2 0,-1-1 0,0 1 0,1 1 0,0 0 0,0 0 1,0 1-1,0 0 0,1 1 0,-1 0 0,2 1 0,-1 0 0,-10 11 0,11-9-49,0 0 0,1 0-1,1 1 1,-1 0 0,2 0 0,-1 1 0,-7 21 0,6-8 152,0 1 0,-6 40 0,12-56-193,0 0 0,1 1 0,0-1 0,0 0 0,1 0 0,0 0 0,1 0 0,0 0 0,0 0 0,6 13 0,-5-17 5,-1 0-1,1-1 0,-1 1 1,1-1-1,0 0 0,1 1 1,-1-1-1,1-1 0,0 1 0,0-1 1,0 1-1,0-1 0,1 0 1,-1 0-1,1-1 0,0 0 0,0 0 1,0 0-1,9 2 0,6 1 137,1-2 0,0-1 0,0 0 0,0-2 0,31-2 0,-36 0-986,0-1 1,0 0 0,-1-1-1,22-9 1,-33 11-134,0 0 0,0 0 0,0-1 0,0 0 0,-1 0 0,1 0-1,-1 0 1,6-7 0,-2 2-1199,5-2-352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43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3648,'0'0'167,"1"0"1,-1 0-1,1 0 1,-1 0-1,1-1 0,-1 1 1,1 0-1,-1 0 1,1 1-1,-1-1 0,1 0 1,-1 0-1,1 0 1,-1 0-1,5 4 2177,-4-4-2177,-1 1 1,0-1-1,0 1 0,1-1 1,-1 0-1,0 1 1,0-1-1,0 1 0,0-1 1,1 2-1,5 20 1105,-2 21 108,-2-1 0,-1 1 0,-8 60-1,8-75 19,4-64-1969,-5 31 556,1 0-1,0 0 1,0 0-1,0 0 1,0 0-1,1 1 1,4-8-1,7-23-132,-3-6 81,-3 10 115,1 0-1,2 0 0,15-31 1,-25 62-41,0-1-1,0 1 1,0 0 0,0-1-1,0 1 1,0 0 0,0 0 0,1-1-1,-1 1 1,0 0 0,0 0-1,0-1 1,1 1 0,-1 0 0,0 0-1,0 0 1,0-1 0,1 1 0,-1 0-1,0 0 1,0 0 0,1 0-1,-1 0 1,0 0 0,1-1 0,-1 1-1,0 0 1,0 0 0,1 0 0,-1 0-1,0 0 1,1 0 0,-1 0-1,0 0 1,1 0 0,-1 0 0,0 0-1,0 1 1,1-1 0,-1 0-1,0 0 1,0 0 0,1 0 0,-1 0-1,0 0 1,0 1 0,1-1 0,-1 0-1,0 0 1,0 0 0,1 1-1,-1-1 1,0 0 0,0 0 0,0 1-1,10 16 588,-7 0-362,0 0 0,-1 0-1,0 25 1,0-5-119,-1-3 58,0-22-36,-1-1 0,3 12 0,-2-16-21,0-3 135,3-8-115,-1 0-177,5-6-143,0 0 0,-2 0 0,1-1 0,4-11-1,4-6 3,-8 15 177,35-56-150,-37 62 141,0 0 1,0 0-1,1 0 1,0 1 0,1 0-1,12-10 1,-18 15 41,1 0 1,-1 0-1,1 1 1,-1-1-1,0 0 0,1 0 1,-1 1-1,1-1 0,0 1 1,-1 0-1,1-1 1,-1 1-1,1 0 0,0 0 1,-1 0-1,1 0 1,0 0-1,-1 0 0,1 0 1,-1 1-1,1-1 0,0 1 1,-1-1-1,1 1 1,-1-1-1,1 1 0,-1 0 1,0 0-1,1 0 0,-1 0 1,0 0-1,1 0 1,-1 0-1,2 2 0,2 4 198,-1 0-1,0 0 0,0 0 0,0 1 1,4 12-1,-4-11-91,8 26 228,-2-1 1,-1 2 0,5 39 0,-10-48-252,1-7-2285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44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60 3136,'-21'-6'12456,"21"5"-12327,0-1 1,1 1 0,0 0-1,-1 1 1,1-1 0,-1 0-1,1 0 1,0 0 0,0 0-1,-1 0 1,1 1 0,0-1 0,1-1-1,3-1-151,0-1 0,0 1 0,0 0 0,0 1 0,0-1 0,9-2 0,12-2 89,-19 5-56,1 0 0,-1 0 0,0 1 0,1-1 0,-1 2 0,0-1 0,10 1-1,-14 0-21,-1 0 32,-1 0 0,1 0 0,0 1 0,0-1 0,-1 0-1,1 1 1,0-1 0,0 1 0,-1-1 0,1 1 0,0 0 0,-1 0 0,1-1 0,-1 1 0,1 0-1,-1 1 1,1-1 0,-1 0 0,0 0 0,0 0 0,1 1 0,1 2 0,-2-2 30,1 1 0,-1-1-1,0 0 1,1 1 0,-1-1 0,0 1 0,-1 0 0,1-1 0,0 1 0,-1 0-1,1-1 1,-1 1 0,0 0 0,0-1 0,0 1 0,0 0 0,-1 0 0,1-1-1,-1 1 1,1 0 0,-1-1 0,0 1 0,0-1 0,0 1 0,-3 3 0,-3 4 75,0-1 0,0 0 0,-1-1 0,-18 16 1,15-15-38,-15 18 1,25-26-65,1 0-1,-1-1 1,0 1 0,1-1-1,-1 1 1,1 0-1,0 0 1,-1-1 0,1 1-1,-1 0 1,1 0-1,0-1 1,0 1 0,-1 0-1,1 0 1,0 0 0,0 1-1,0-2 52,1 1-1,-1-1 1,1 1-1,0 0 1,-1-1-1,1 1 1,-1-1 0,1 1-1,0-1 1,0 0-1,-1 1 1,1-1-1,0 0 1,1 1 0,3 1 0,7 3 308,0-1-1,26 5 1,-23-6-402,23 9 0,-29-9-199,3 1 95,-1-3-3619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44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4480,'0'0'60,"0"0"-1,0 0 1,0 0 0,-1 0 0,1-1-1,0 1 1,0 0 0,0 0 0,-1 0-1,1 0 1,0 0 0,0 0 0,0 0-1,0-1 1,-1 1 0,1 0 0,0 0-1,0 0 1,-1 0 0,1 0 0,0 0-1,0 0 1,0 0 0,-1 0-1,1 0 1,0 0 0,0 0 0,0 0-1,-1 1 1,1-1 0,0 0 0,0 0-1,0 0 1,-1 0 0,1 0 0,0 0-1,1 9 1917,11 18 585,-9-21-2306,118 232 5857,-113-224-5890,44 86 1504,-43-80-1409,-1 0 0,-1 0 0,6 29 0,-8-17-52,-1 1-1,-1-1 1,-3 50-1,-3-33 191,-17 82 0,13-101-272,-1 0 1,-1 0-1,-2-1 1,-25 48-1,24-55-775,-2 0 0,0-1 0,-19 19 0,19-24-640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2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11 3136,'-1'-3'179,"1"3"-100,-1-1 0,1 1 0,0-1 0,-1 0-1,1 1 1,-1-1 0,1 1 0,-1-1 0,1 1 0,-1-1-1,1 1 1,-1 0 0,1-1 0,-1 1 0,-13 7 5839,11-3-4880,-1 0 0,0 0-1,0-1 1,-4 4 0,21-6 1862,43 7-1907,6 2-506,171 36 375,-225-43-781,-4-2-5,0 0-1,1 1 1,-1-2 0,7 2-1,-10-2-38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3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15 3904,'-1'0'90,"1"0"1,-1 1-1,1-1 0,-1 0 0,0 0 1,1 1-1,-1-1 0,1 0 1,-1 0-1,-20-2 8836,30-4-6617,30 4-433,-8 1-1139,14-1 162,49 5 1,-7 0-709,-54-3-188,-14 1 24,23-2-1,-34 0-1109,-1-1-1,0 1 1,11-5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4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60 1664,'-23'13'12186,"31"-18"-11348,-7 4-790,1 1 0,0-1 0,-1 0 1,1 0-1,-1 1 0,1-1 0,-1 0 1,0 0-1,2-2 0,9-4 115,52-23 216,-48 25-323,1 1 1,0 0 0,0 1 0,0 1 0,24-1 0,-35 3-25,0 0 1,0 1-1,0-1 0,0 1 1,10 4-1,-14-5-26,-1 1 1,1-1 0,0 1-1,-1 0 1,1 0-1,-1 0 1,1 0-1,-1 0 1,1 0-1,-1 0 1,0 1-1,0-1 1,1 0-1,-1 1 1,0-1-1,0 1 1,0-1-1,-1 1 1,1 0 0,0-1-1,-1 1 1,1 0-1,-1-1 1,1 3-1,1 11 64,-1 0 0,0-1 0,-1 1 1,-1 0-1,-1 0 0,-3 16 0,-5 17 87,-26 73 0,27-99-79,0 0-1,-2 0 0,0-1 1,-1-1-1,-21 27 0,24-38-28,0 0 0,-16 13-1,8-9-108,10-7 66,0-1 0,0-1-1,-13 7 1,-11 7 93,-16 18 125,46-35-285,2-3 113,8-2 69,32-8-297,-15 8-20,-15 1 216,1 1 1,-1 1-1,0 0 0,1 1 0,18 1 1,7 5 589,46 15 1,-76-19-662,3 1-32,0 0 1,0 0-1,0-2 1,19 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53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38 4480,'2'-6'843,"0"1"1,0 0-1,1 0 0,6-11 3117,-9 24-1736,-1-5-1987,1-1 1,-1 1-1,0 0 1,1-1-1,-1 1 0,0-1 1,-1 0-1,1 1 1,-3 3-1,-3 6 285,-16 39 604,3 2-1,-16 65 1,-10 29-407,26-97-554,-2-1 0,-3 0 1,-34 51-1,47-82-139,6-11-271,2 0 0,-9 16 0,11-19-1206,2-4 1347,0 0 1,0 0-1,0 1 0,0-1 1,0 0-1,0 0 1,0 1-1,0-1 0,1 0 1,-1 0-1,0 1 0,0-1 1,1 2-726,9-3-1997,11-9-972,-18 7 3001,1 0-1,-1 0 0,0 0 1,0 0-1,-1 0 0,6-7 1,1-10-2110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5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5472,'-2'8'7187,"5"14"-6665,-3-20 110,3 31 502,-2 1 1,-2 0 0,-5 43-1,-2 36-147,0 7-870,3-106-2622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5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 5056,'-3'-1'5918,"2"12"-3359,4 23-1566,-2-26-298,0 26 636,-2-1 0,-7 62 0,-1-2-407,6-64-946,-12 50 1,8-47-2373,7-26-121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6 154 4992,'0'-1'81,"-1"1"0,1-1 0,-1 1-1,1-1 1,0 1 0,-1-1 0,1 1 0,0-1 0,-1 1 0,1-1 0,0 1 0,-1-1 0,1 0 0,0 1-1,0-1 1,0 0 0,0 1 0,0-1 0,0 0 0,0 1 0,0-1 0,0 1 0,0-1 0,0 0 0,0 1-1,0-1 1,0 0 0,0 1 0,1-1 0,-1 1 0,0-1 0,1 0 0,-1 1 0,0-1 0,1 1 0,-1-1-1,0 1 1,2-1 0,2-7 764,2-1 93,0 0 1,1 1 0,0-1 0,0 1 0,1 1-1,10-8 1,-13 10-652,0 1-71,0 0-1,0 1 1,0-1-1,1 1 1,0 0-1,-1 1 1,1-1-1,0 1 1,1 0-1,-1 1 1,0-1-1,0 1 1,1 1-1,-1-1 1,0 1-1,10 1 1,-4 0 84,0 1 0,0 0 0,0 1 0,0 0 0,0 1 0,-1 1 0,20 9 0,-24-10-136,1 0-1,0-1 1,1 0-1,-1-1 1,1 0 0,-1 0-1,1-1 1,-1 0-1,1 0 1,9-1 0,0-1 0,-1-1 1,0-1 0,32-9 0,-42 10-431,-1-1 1,1 0 0,-1 0 0,7-4-1,20-17-4871,-28 15 1484,0 3 1173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5 124 2496,'-5'-15'7621,"10"27"-4906,-2-6-2417,-1 0-1,1 0 1,-1 0 0,0 0 0,-1 1 0,2 11 0,3 11 118,9 33 674,14 118 1,-28-128-110,-2-52-919,0-1 0,0 0-1,0 0 1,0 0-1,0-1 1,0 1-1,1 0 1,-1 0 0,1 0-1,-2-2 1,-5-22 26,-4-19-240,7 22 160,1-1 0,2 0 0,1-36 0,0-16-168,-1 49 139,1 0-1,5-37 1,-4 57 13,1 1 1,0-1 0,-1 0-1,2 0 1,-1 1-1,1-1 1,0 1 0,0 0-1,7-10 1,-8 12 37,1 0 1,0 1 0,0-1 0,0 0-1,0 1 1,0 0 0,1-1-1,-1 1 1,1 1 0,-1-1 0,1 0-1,0 1 1,-1 0 0,1 0-1,0 0 1,4 0 0,6 0 160,-1 1 1,0 0 0,1 1-1,21 5 1,53 17 1004,-41-9-950,2 5 180,-44-18 124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59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48 113 3488,'0'9'9642,"5"-9"-8394,30 12 858,-27-8-1869,0-1-1,1-1 1,-1 1-1,0-1 1,18 1-1,-25-2-215,1-1 0,-1 0 0,0 0 0,1 0-1,-1 0 1,1-1 0,-1 1 0,0 0 0,1-1-1,-1 1 1,0-1 0,1 1 0,-1-1 0,0 1 0,0-1-1,1 0 1,-1 0 0,0 0 0,0 1 0,0-1-1,0 0 1,0 0 0,0-1 0,0 1 0,-1 0-1,1 0 1,0 0 0,-1-1 0,1 1 0,-1 0-1,1 0 1,-1-1 0,1 1 0,-1-1 0,0 1-1,0 0 1,1-1 0,-1 1 0,0-1 0,-1 1-1,1 0 1,0-3 0,-1-3-41,-1-1 0,0 1 1,0 0-1,0 0 0,-1 0 0,0 0 0,-5-8 0,5 10 14,0 0-1,0 0 1,0 0-1,-1 1 0,-5-6 1,7 9-8,1-1 1,-1 1-1,0 0 0,1 0 1,-1 0-1,0 0 1,1 0-1,-1 0 0,0 1 1,0-1-1,0 1 1,0-1-1,0 1 0,1-1 1,-1 1-1,0 0 1,0 0-1,0 0 0,0 0 1,-3 1-1,2 0 42,0-1 0,1 1 0,-1 0 0,1 0-1,-1 0 1,1 0 0,-1 0 0,1 1 0,0-1 0,-1 1 0,1 0-1,0-1 1,0 1 0,0 0 0,0 0 0,1 1 0,-1-1 0,0 0-1,1 0 1,-2 5 0,-4 4 118,-6 3 109,10-12-198,1 1 0,0-1 0,0 0 0,0 0 0,-2 5 0,1-2-6,0 1-1,1-1 1,0 0 0,0 1-1,0-1 1,0 1 0,1-1-1,0 1 1,0 0 0,1 0-1,0 0 1,0-1 0,0 1-1,0 0 1,3 10 0,2-9 70,-1 1 1,1-2 0,1 1 0,-1 0 0,13 9-1,-14-12-35,1 0-1,-1-1 1,1 0-1,0 0 1,0 0-1,1-1 1,-1 0-1,0 0 1,1 0-1,-1-1 1,1 1-1,0-1 1,0-1-1,-1 1 0,1-1 1,0 0-1,5 0 1,3-2-492,0 0 1,13-3 0,25-10-4272,-39 12 2568,1 1 317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02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3072,'15'-9'16737,"-7"3"-16790,0 1 1,0 1-1,1-1 1,11-4-1,-7 6 86,-10 1-38,-1 1 0,1 1 1,0-1-1,0 0 0,0 1 0,0-1 1,0 1-1,0 0 0,0 0 1,0 0-1,0 0 0,0 0 1,0 1-1,0 0 0,3 0 0,-3 0 22,-1 1-1,1-1 0,-1 0 0,1 1 0,-1-1 0,0 1 1,0 0-1,0 0 0,0 0 0,0 0 0,0 0 0,0 0 1,-1 0-1,1 1 0,-1-1 0,1 1 0,-1-1 0,0 1 1,0-1-1,0 1 0,0 0 0,-1-1 0,1 1 0,-1 0 1,0 0-1,1 0 0,-1-1 0,-1 1 0,1 0 0,0 0 1,-1 3-1,-2 14 17,-1 0-1,-1 0 1,0-1 0,-1 0 0,-12 23 0,2-2-22,11-26 18,-1 0-1,-8 13 0,0 1-6,12-21 4,-1-1 1,-1 1 0,1-1-1,-1 0 1,0 0-1,0 0 1,-7 6 0,4-6-25,2 0 514,18-5 343,-7-1-690,194 12 545,-168-9-670,45-1-1793,-41-3-2518,-19 1 2438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06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2 2656,'-4'-1'6818,"-7"3"-5265,-9 6-1370,-38 28 1455,-119 74 1114,142-81-2234,2-1-173,25-22-287,1 1 0,0-1-1,0 1 1,1 0-1,-1 1 1,2-1-1,-1 1 1,1 1-1,0-1 1,1 1 0,0-1-1,-3 11 1,2-4 37,1 0 1,1 0 0,1 0 0,0 0 0,1 0-1,2 30 1,5 94 405,2-18-266,-4-102-110,1-1 1,0-1-1,12 28 0,-13-39-147,-1 0 0,1 0 0,0 0 0,7 8 0,3 4 154,-11-14-77,0 0 1,1-1-1,-1 0 1,0 1-1,7 3 1,11 12 171,-8-6-134,-11-12-89,0 1 0,0 0 0,0-1-1,-1 1 1,1 0 0,0 0 0,-1 0-1,1 0 1,-1 1 0,0-1 0,2 3-1,0 8 258,-2-12-259,-1 0-1,1 0 1,-1 0 0,0 0 0,1 0 0,-1 0-1,0 1 1,0-1 0,0 0 0,0 0 0,0 0 0,0 1-1,0-1 1,0 0 0,0 0 0,-1 0 0,1 1-1,0-1 1,-1 0 0,1 0 0,-1 0 0,1 0 0,-2 1-1,-2 10 272,4-11-269,-1 0-1,1-1 1,0 1 0,0 0-1,-1 0 1,1 0-1,-1 0 1,1-1 0,0 1-1,-1 0 1,1-1-1,-1 1 1,0 0 0,1-1-1,-1 1 1,0 0-1,1-1 1,-1 1-1,0-1 1,0 1 0,1-1-1,-1 0 1,0 1-1,-1-1 1,-21 17 180,19-13-155,-1-1-1,1 1 1,-10 4 0,9-5-20,1-1 0,-1 1 0,1 0 0,-1 1 0,1-1 0,0 1 0,0-1 0,1 1 0,-6 7 0,7-7-31,0-2 14,1 0-1,-1 0 1,1 0 0,0 0 0,0 0-1,0 0 1,0 0 0,0 1-1,1-1 1,-1 0 0,1 1-1,-1-1 1,1 3 0,2 19 269,1-18-209,1 0 1,-1 0-1,1-1 1,0 1-1,1-1 0,-1 0 1,1 0-1,0 0 1,1-1-1,8 6 0,9 6 36,32 14-1,-43-23-97,1-1 63,-4-2-19,0 1 1,0 0-1,0 1 1,0 0-1,-1 0 0,10 10 1,-17-14-39,0-1 0,0 1 0,0-1 0,0 1 1,-1-1-1,1 1 0,0 0 0,-1-1 1,0 1-1,1 0 0,-1 0 0,0-1 0,0 4 1,-3 23-191,3-26 233,-1 2-47,1 0 0,-1-1 0,0 1 1,0 0-1,0-1 0,-1 1 0,1-1 1,-1 0-1,0 1 0,-4 5 0,-1-2 7,-1 1-1,0-1 0,0 0 0,-1-1 0,-11 7 1,9-6 82,2 0 0,-1 0 1,-11 11-1,-12 10-17,17-17-32,2 1 1,-1 1-1,2 0 1,0 1-1,0 1 0,2 0 1,0 0-1,0 1 1,1 0-1,1 1 0,1 0 1,-10 31-1,16-43-22,-9 31 179,1 1 0,-11 74-1,19-78-27,2 36 1,1-59-50,0 0 1,0 0 0,1-1 0,0 1 0,1-1 0,0 1 0,0-1 0,6 9 0,-3-5-15,1-1 1,1 0-1,0-1 1,0 0-1,1 0 1,1 0-1,0-2 1,0 1-1,1-1 1,0 0-1,1-1 0,18 10 1,-24-16-248,0 0 0,0 0 0,0 0 0,0-1 0,0 1 0,0-2 0,10 2 1,-10-2-815,0-1 0,1 1 0,-1-1 1,9-2-1,3-1-899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0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2400,'0'4'14250,"2"36"-12873,8 47 1,-4-41-938,16 76 392,-3-19-448,-15-74-334,0-10-409,1 37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09.6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2912,'-9'3'9438,"10"5"-6577,-1 14-1981,0-15-12,-6 79 1156,1-21-1344,5-52-604,-2 166 878,5-96-788,-3-54-7420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1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 2400,'-10'4'12250,"20"-12"-10125,-9 8-2048,0-1 1,-1 0 0,1 1-1,0-1 1,0 0 0,0 1-1,-1-1 1,1 1 0,0-1 0,0 1-1,0-1 1,0 1 0,0 0-1,0 0 1,0-1 0,2 1-1,16-1 360,0 1-1,1 1 1,-1 0 0,0 2-1,27 6 1,17 3-614,-57-12 21,-1 1 1,0-1-1,0 0 1,1 0-1,-1-1 0,7-1 1,-8 1-608,-1 0 1,0 0-1,0 0 1,1 0 0,4-4-1,1 1-959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5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65 7456,'-38'-23'6729,"38"23"-6673,0 0 0,1 0 0,-1 0 0,0 0 0,0 0 0,0 0 0,1 0 0,10-5 1247,21-1-343,0 1 0,48-1 0,-33 3-747,262-8 83,-176 11-3631,-108 0 2038,11-1-1268,-4-3-2363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11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9 2976,'3'-8'8709,"-3"28"-4885,-5 3-2342,-10 28 0,-1 7-740,9-30-510,-1-1-1,-1 0 0,-1-1 1,-1 0-1,-2 0 0,0-1 1,-21 28-1,30-49-174,0 1 0,0-1 0,0 0 0,0-1 0,-1 1 0,1-1 0,-1 1 0,0-1 0,0-1 0,0 1 0,-7 2 0,9-4-80,1-1-1,0 1 0,-1-1 0,1 1 0,0-1 0,-1 0 0,1 0 0,0 0 1,-1 0-1,1 0 0,-1 0 0,1-1 0,0 1 0,-1-1 0,1 0 0,0 0 0,0 0 1,0 0-1,-1 0 0,1 0 0,0 0 0,0-1 0,1 1 0,-1-1 0,0 1 1,0-1-1,1 0 0,-1 0 0,-1-3 0,-1-2-72,0 0 0,0 0 0,1-1-1,0 1 1,0-1 0,1 0 0,0 0 0,1 0 0,-1 0-1,1 0 1,1-11 0,0 13 65,0 0 0,0 1-1,1-1 1,0 0 0,0 1 0,0-1-1,1 1 1,-1-1 0,2 1 0,-1 0-1,0-1 1,1 1 0,0 1 0,0-1-1,1 0 1,6-6 0,-9 10 50,0 0 0,1 0 1,0 0-1,-1 0 0,1 1 0,0-1 1,-1 1-1,1-1 0,0 1 0,-1-1 1,1 1-1,0 0 0,0 0 1,0 0-1,-1 0 0,1 0 0,0 1 1,0-1-1,-1 0 0,1 1 1,0-1-1,-1 1 0,1 0 0,0 0 1,-1-1-1,1 1 0,2 2 0,2 1 156,0 1 0,1-1 0,-2 1 0,1 0 0,5 7 0,145 175 3057,-149-178-3249,1-1 0,0 0 1,0-1-1,1 0 0,0 0 0,19 10 1,-24-16-674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13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98 3712,'-12'9'14729,"35"3"-13117,-11-10-1352,1 1-1,0-2 1,0 0 0,13 0 0,59-6 479,-80 4-708,233-35 545,31-14-251,-154 34-215,206-3-1,-196 29 312,-52-2-191,-28-7-620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1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12 1984,'-10'-11'12661,"4"34"-10955,5-18-1499,1-1 0,-1 0 0,-1 0 0,-2 8 0,-8 10 393,6-11-418,0 0 0,-6 20 1,-19 42 359,12-31-354,10-24-98,-1 0-1,-18 25 1,23-36-55,0 0 21,0 0 0,-1 0 0,0 0 0,-1-1-1,1 0 1,-1 0 0,0-1 0,-1 1 0,-7 3 0,11-7-59,0 0 0,0 0 1,0-1-1,0 0 1,0 1-1,0-1 0,0-1 1,0 1-1,0-1 1,-1 1-1,1-1 1,0 0-1,0-1 0,0 1 1,0-1-1,-1 1 1,1-1-1,0-1 0,0 1 1,0-1-1,-4-1 1,4 0-48,0 1 1,0-1 0,1 0 0,-1 0-1,1 0 1,0 0 0,-1-1-1,1 1 1,1-1 0,-1 0 0,0 0-1,1 0 1,0 0 0,0 0-1,0-1 1,1 1 0,-1 0 0,1-1-1,0 0 1,0 1 0,1-1-1,-1 1 1,1-1 0,0 0 0,1-6-1,0 3 18,0 0 1,0 0-1,1 0 0,0 1 0,1-1 0,0 1 0,0-1 0,0 1 0,1 0 0,0 0 0,1 0 1,-1 1-1,10-10 0,-12 13 47,1 1 1,0 0-1,0 0 1,0 0-1,0 0 1,0 1-1,0-1 1,0 1-1,1 0 0,-1 0 1,0 0-1,1 0 1,-1 0-1,1 1 1,5-1-1,-3 1 76,-1 1-1,0-1 1,0 1-1,1 0 1,-1 0-1,0 1 0,0-1 1,0 1-1,8 4 1,-6-2 40,-1 1 1,1 0 0,0 0 0,-1 0-1,0 1 1,-1 0 0,1 0 0,4 8-1,6 9 348,13 27 0,-5-8 12,-1 0-180,12 18 158,-31-53-710,1-1 1,0 0-1,0-1 0,0 1 0,1-1 0,10 8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1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1984,'12'-6'9707,"7"-1"-4951,-1 1-4675,1 1 0,-1 1 0,1 0 1,23 0-1,-39 3-61,0 2-1,1-1 1,-1 0 0,0 1 0,0-1-1,1 1 1,-1 0 0,0 0 0,0 0 0,0 0-1,0 1 1,0-1 0,0 1 0,-1 0-1,1 0 1,0 0 0,-1 0 0,3 3-1,-3-3 12,-1 0-1,0 0 1,0-1-1,0 1 1,0 0-1,-1 0 1,1 0-1,0 0 0,-1 0 1,0 0-1,1 0 1,-1 0-1,0 1 1,0-1-1,0 0 1,0 0-1,0 0 1,-1 0-1,1 0 0,-1 0 1,1 0-1,-1 0 1,0 0-1,0 0 1,0 0-1,0-1 1,0 1-1,-2 3 0,-2 2 49,-1-1 0,1 0 0,-1 0 0,-1 0 0,1 0 0,-12 6 0,3-2 210,-31 15 0,32-20-149,7-1 470,22-6 501,-3 0-1056,0 1-1,0 0 0,0 1 0,0 0 0,0 1 0,-1 0 0,1 1 1,0 1-1,0-1 0,-1 2 0,0 0 0,18 8 0,-26-11-378,-1 0 1,0 0-1,0-1 0,0 1 0,0-1 0,0 0 0,4 1 0,4-1-3359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19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0 3072,'0'0'976,"-11"0"2053,-11 8-416,-186 24 2746,178-27-4974,-10 5 219,38-10-549,0 1-1,0-1 0,0 0 1,1 1-1,-1-1 1,0 1-1,1 0 0,-1 0 1,1 0-1,-1 0 0,0 0 1,1 0-1,-2 1 0,15 16 140,-1 1 0,-1 0 0,-1 0 0,-1 1 0,10 33 0,18 108 213,-34-147-356,12 55 331,0-4-10,-3 1 0,4 101 0,-2 248 556,-12-295-606,-2-67-372,1-41 77,-1-1-1,-5 20 1,-1 6 48,-6 103 288,11-106-257,2-24-6,-1 1-1,-2 14 1,0-9-31,1 0 1,-1 29-1,0-22 15,3-18-70,-1-1 0,1 1 0,-1-1 0,2 9 1,-1-11 3,0 0 1,0 0-1,0-1 1,0 1-1,0 0 1,0-1-1,0 1 1,0 0-1,-1 0 1,1-1-1,-2 3 1,2-3-24,0-1 0,0 0 1,-1 1-1,1-1 1,0 1-1,0 0 0,0-1 1,0 1-1,0-1 0,0 1 1,0-1-1,0 1 0,0-1 1,0 1-1,0-1 1,0 1-1,0 0 0,3 5 101,0-2 279,7-5-200,67-17 641,10-3-411,-63 16-338,-19 3-53,1 1 0,-1 0 1,0 0-1,1 1 0,-1-1 1,0 1-1,11 1 0,20 0 34,-36-1-368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3 124 2720,'-3'-1'11201,"7"-4"-10072,1-2-996,0 0-1,0 0 1,1 0 0,0 1-1,0 0 1,1 0 0,-1 0-1,1 1 1,11-6 0,-4 4-85,0 0 0,0 1 1,0 1-1,25-6 0,-24 8-106,-5 0 46,0 0 0,1 1 0,15-1 0,-25 3 28,1 0 0,-1 0 1,0 0-1,0 0 1,0 1-1,0-1 0,0 0 1,0 0-1,0 1 1,0-1-1,0 1 0,0-1 1,0 1-1,0-1 1,0 1-1,0 0 0,-1-1 1,1 1-1,0 0 1,0 0-1,-1-1 0,1 1 1,0 0-1,-1 0 1,1 0-1,-1 0 0,1 0 1,-1 0-1,1 0 1,-1 0-1,0 0 0,0 0 1,1 0-1,-1 0 1,0 0-1,0 0 0,0 0 1,0 1-1,-1 0 1,1 7 20,-1-1 0,-1 0 0,1 0 0,-4 9 0,3-9-15,-15 46 258,-38 87 0,43-117-180,-1 0 0,0-1-1,-2-1 1,0-1-1,-2 0 1,-1-1-1,0 0 1,-23 17-1,30-28-3,6-4-62,15-8 348,0 0-261,-1 0-1,1 1 0,0 0 1,0 1-1,16-1 0,52 7 64,-36-2 142,64 8 64,-96-9-315,-1-1 1,15 6-1,-17-5-392,0 0-1,1 0 1,0-1 0,9 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3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0 2912,'-10'4'5911,"9"-3"-5674,-15 15 1429,1 0-147,-2-1-669,1 0-1,0 1 1,2 1-1,0 1 1,-14 21 0,19-24-615,1 1 1,0 0-1,2 0 0,-1 0 1,2 1-1,0 0 1,-2 22-1,-10 124 905,16-136-923,1-1 0,2 1 0,1 0-1,6 29 1,-6-47-178,-1 0-1,2 0 1,-1 0-1,1 0 1,1 0-1,-1-1 1,2 0 0,-1 0-1,1 0 1,0 0-1,0-1 1,15 12-1,-10-12-2180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3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2912,'-4'-4'3637,"12"6"-95,-7-2-3401,-1 0 1,1 0-1,-1 0 0,1 0 1,-1 0-1,0 0 0,1 0 1,-1 1-1,1-1 0,-1 0 0,0 0 1,1 0-1,-1 0 0,1 1 1,0 0 705,0 0-705,-1-1-1,0 0 0,1 1 1,-1-1-1,0 0 0,0 1 1,5 8 512,-1-1 0,0 1 1,-1 0-1,0 0 0,2 13 1,6 49 764,-10-67-1325,6 119 840,2 11-812,-9-116-2038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3488,'0'0'5354,"6"13"-1050,-4-8-3877,0 0 0,-1 0 0,1 0 0,-1 0 0,0 1 0,-1-1 0,1 0 0,-1 1 0,0 5 0,2 27 562,7 21-44,1 62-1,-5-41-732,-3-55-419,-1-8-2071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4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5632,'0'0'5797,"12"-4"-1984,12-2-2478,1 1 1,30-3-1,-14 6-927,76 6-1,-87-1-516,17 0-1760,-15-2-3240,-19-1 2821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57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0 4736,'0'5'428,"-1"0"0,0 0 0,0 1 0,0-2 0,-2 6 0,-3 12 358,1 0 776,-1-1 0,-14 34 0,-25 40 798,22-47-1672,-4 10-146,-10 23 410,-51 81 1,-25-11-176,88-119-647,9-11-25,12-15 12,0 0-1,0-1 1,-1 1-1,-7 6 1,10-11 134,2-2-139,6-7-161,11-12-174,27-21-48,1 2 0,2 2 1,87-52-1,-128 85 133,1 0 0,0 1 0,0 0 0,13-4 0,-18 7 147,0-1-1,0 1 1,0-1-1,0 1 1,0 0-1,0 0 1,0 0 0,0 0-1,0 1 1,0-1-1,0 0 1,0 1-1,0 0 1,0-1-1,0 1 1,0 0-1,-1 0 1,1 0-1,0 0 1,-1 0-1,1 0 1,0 1-1,1 1 1,1 2 109,0 0 0,-1 0 0,0 0 1,0 1-1,-1-1 0,1 1 0,-1-1 1,0 1-1,-1 0 0,1 0 0,0 12 1,-1-6 102,0 0 1,-1 1 0,-1-1 0,-4 24 0,3-24-100,0 0 1,0 1 0,2-1-1,-1 0 1,1 1 0,3 17-1,-3-30-109,0 1 0,1 0 1,-1-1-1,0 1 0,0-1 0,1 1 0,-1-1 0,0 1 0,0-1 0,1 1 0,-1-1 0,1 1 0,-1-1 0,0 1 0,1-1 0,-1 1 0,1-1 0,-1 0 1,1 1-1,0-1 0,-1 0 0,1 0 0,-1 1 0,1-1 0,1 0 0,0 1 6,0-1 0,0 0 1,0 0-1,1 0 0,-1 0 0,0 0 0,4-1 1,4-2-62,-1 0 0,15-6 0,116-60-450,15-5 835,-147 71-273,10-5-176,-17 8 79,-1 0 0,1-1 0,0 1 0,-1 0 0,1-1 0,-1 1 0,1 0 0,-1-1 0,1 1 0,-1-1 0,1 1 0,-1 0 0,1-1 0,-1 0 0,0 1 0,1-1 0,-1 1 0,0-1 0,1-1 0,-14 10-458,-5 7 351,9-8 75,0 1 1,0 0-1,0 0 0,1 1 1,0 0-1,-10 16 1,17-24 56,0 0-1,1 0 1,-1 1 0,1-1 0,-1 0 0,1 0 0,-1 1 0,1-1-1,0 0 1,0 1 0,0-1 0,-1 0 0,1 1 0,0-1-1,1 1 1,-1-1 0,0 0 0,0 1 0,1-1 0,-1 0 0,0 0-1,2 2 1,-1-1 8,0-1 0,0 1-1,1-1 1,-1 1 0,1-1-1,-1 0 1,1 1 0,-1-1-1,1 0 1,0 0 0,0 0-1,-1-1 1,4 2 0,3 1 7,0-1 0,0-1 0,0 1 1,0-1-1,0-1 0,12 0 0,-4-1 84,1 0 0,-1-1-1,1-1 1,-1-1-1,0 0 1,0-1 0,-1-1-1,16-8 1,-27 13-86,-1-1 1,0-1 0,0 1-1,0 0 1,-1-1-1,1 1 1,0-1 0,-1 0-1,0 0 1,1 0-1,-1 0 1,-1 0 0,1-1-1,0 1 1,-1-1-1,0 1 1,1-1 0,-1 1-1,-1-1 1,1 0-1,0 1 1,-1-1 0,0 0-1,0-6 1,-1 6-37,1-1 1,-1 1-1,0-1 1,0 1-1,0 0 1,0-1-1,-1 1 1,0 0 0,0 0-1,0 0 1,0 0-1,-1 0 1,0 1-1,0-1 1,1 1-1,-2 0 1,1 0-1,0 0 1,-1 0-1,-4-3 1,0 2-35,0 0 1,0 1-1,-1 0 0,1 0 1,-1 1-1,0 0 1,1 1-1,-1 0 1,0 0-1,-16 1 0,10 1-23,0 0-1,0 2 0,0 0 0,0 0 0,-20 9 0,24-8-27,9-3 44,-1 1 1,1-1-1,-1 0 0,0 0 0,1-1 1,-6 2-1,23-2 288,14 0-156,190-53-43,-125 27 34,-67 18-41,-3 1-21,47-6-1,-68 12 11,0 1 1,1 0-1,-1 0 0,0 1 0,0-1 1,1 1-1,-1-1 0,0 1 0,0 0 1,0 0-1,0 0 0,0 1 0,0-1 1,0 1-1,0 0 0,4 3 0,-6-4 32,1 1 0,0 0 0,-1 0 0,1 0 0,-1 0 0,1 0 0,-1 0 0,0 1 0,0-1 0,0 0 0,0 1 0,0-1-1,-1 0 1,1 1 0,-1-1 0,1 1 0,-1-1 0,0 1 0,0-1 0,0 1 0,0-1 0,-1 4 0,-3 10 92,0 0 0,-1 0 0,-1-1 0,-14 28 0,-2-9-106,0 1 45,16-24 213,7-8 140,13-17-153,8-9-302,0 1 0,2 2-1,0 0 1,1 1 0,1 1 0,44-22-1,-66 38 31,0 0 0,0 1-1,1 0 1,-1-1-1,0 1 1,0 1 0,0-1-1,1 1 1,5-1 0,-9 1 5,0 1 1,0-1-1,0 0 1,0 0 0,0 1-1,0-1 1,0 0-1,0 1 1,0-1 0,0 1-1,0-1 1,0 1-1,-1 0 1,1-1-1,0 1 1,0 0 0,-1 0-1,1-1 1,0 1-1,-1 0 1,1 0 0,-1 0-1,1 0 1,-1 0-1,1 0 1,-1 0-1,1 0 1,-1 0 0,0 0-1,0 0 1,0 0-1,0 0 1,0 0 0,0 0-1,0 0 1,0 0-1,0 0 1,0 0 0,0 0-1,-1 2 1,0 2 1,0 0 0,0 0 0,-1-1 0,0 1 0,0 0 1,0-1-1,0 1 0,-5 5 0,-27 33-5,17-21 13,11-14 16,-11 13 23,17-20-36,-1 0 0,0-1 0,0 1 0,0 0 1,0 0-1,0 0 0,0-1 0,0 1 1,0 0-1,0-1 0,0 1 0,0-1 0,0 1 1,0-1-1,-2 1 0,22-15 173,10-6-163,-8 5-245,0 1-1,40-19 1,-49 28 192,1-1 49,1 1-1,19-5 0,-29 9-18,-1 0 0,1 1 1,-1-1-1,1 1 0,0 0 0,-1 0 1,1 0-1,-1 0 0,1 1 0,0 0 1,-1 0-1,1 0 0,-1 0 0,7 3 1,-2 1-27,-1 0 0,0 1 1,0 0-1,0 1 0,0 0 1,-1 0-1,0 0 0,-1 0 1,9 16-1,-12-20 37,0 0 11,-1-1 1,1 0-1,-1 1 0,1-1 1,0 0-1,0 0 0,0 0 1,0 0-1,0 0 0,1-1 1,-1 1-1,0-1 0,1 1 1,0-1-1,-1 0 0,1 0 1,-1 0-1,1 0 0,5 0 1,-3-1 14,0 0 1,0 0-1,0-1 1,1 0-1,-1 0 1,0-1-1,0 1 1,0-1 0,-1 0-1,6-3 1,6-4-31,0-1 1,-1 0 0,-1-1 0,17-16-1,-2 2-62,56-52 9,27-20 31,-86 75-49,-13 12 57,0 0 1,19-11-1,-31 20 0,-1 1 0,0 0 0,0 0 0,0 0 0,1 0 0,-1 0 0,0-1 0,0 1 0,1 0 0,-1 0 0,0 0 0,0 0 0,1 0 0,-1 0 0,0 0 0,0 0 0,1 0 0,-1 0 0,0 0 0,0 0 0,1 0 0,-1 0 0,0 0 0,0 0 0,1 0 0,-1 0-1,0 1 1,0-1 0,1 0 0,-1 0 0,0 0 0,0 0 0,0 0 0,1 1 0,-1-1 0,0 0 0,0 0 0,0 0 0,0 1 0,0-1 0,1 0 0,-1 0 0,0 0 0,0 1 0,0-1 0,0 0 0,0 0 0,0 1 0,0-1 0,0 0 0,0 0 0,0 1 0,0-1 0,0 0 0,0 0 0,0 1 0,0-1 0,0 0-1,0 1 1,0-1 0,0 0 0,0 0 0,-1 1 0,-4 21 8,-2-2 27,-1-1-1,-1 1 1,0-2-1,-16 22 0,-54 67 49,-15 22-136,-13 56 523,106-184-460,1-1 0,0 0 1,0 0-1,0 0 0,0 0 0,0 0 0,-1 0 0,1 0 0,0 0 0,0 0 0,0 0 0,0 0 0,-1 0 0,1 0 0,0 0 0,0 0 1,0 0-1,0 0 0,0 0 0,-1 0 0,1 0 0,0 0 0,0 0 0,0 0 0,0 0 0,-1 0 0,1 0 0,0-1 0,0 1 0,0 0 1,0 0-1,0 0 0,0 0 0,-1 0 0,1 0 0,0 0 0,0-1 0,0 1 0,0 0 0,0 0 0,0 0 0,0 0 0,0 0 0,0-1 1,0 1-1,0 0 0,0 0 0,0 0 0,0 0 0,0-1 0,0 1 0,0 0 0,0 0 0,0 0 0,0-4-13,0 1-1,0 0 1,1 0-1,-1 0 1,1 0-1,0 0 1,0 0-1,0 0 1,0 0-1,0 0 1,1 0-1,-1 1 1,4-6-1,2-4-27,23-44-21,3 2 1,70-91-1,-71 108-47,2 0 0,1 3-1,1 1 1,47-32 0,-76 59 86,2 1 0,-1 0 0,0 0 0,1 1-1,0 0 1,13-4 0,-20 7 20,1 1-1,-1-1 1,1 1-1,-1 0 1,1-1 0,0 1-1,-1 0 1,1 0-1,-1 1 1,1-1-1,-1 0 1,1 1 0,-1 0-1,1-1 1,-1 1-1,0 0 1,1 0-1,-1 1 1,0-1 0,0 0-1,0 1 1,0-1-1,0 1 1,0 0-1,0 0 1,0 0 0,-1-1-1,3 5 1,-1 0 21,1 1 1,-2-1 0,1 1 0,-1 0 0,0 0-1,0 0 1,-1 0 0,0 0 0,1 15-1,-2-9 28,-1 1-1,0-1 1,0 1-1,-6 18 0,5-25-34,0 0 0,-1 0 0,1 0-1,-2-1 1,1 1 0,-1-1 0,0 0-1,0 0 1,-1 0 0,0-1 0,0 0-1,0 1 1,0-2 0,-1 1 0,0-1-1,0 0 1,0 0 0,-1 0 0,1-1-1,-1 0 1,0 0 0,-8 2 0,2-2 55,-1 0 0,1-1 1,0-1-1,-1 0 1,1 0-1,0-1 0,-1-1 1,1 0-1,0-1 1,-1-1-1,-14-4 0,10 2-37,12 4-145,1 0 1,-1-1-1,1 0 1,-1 0-1,1 0 1,0-1-1,0 1 1,0-1-1,-6-5 1,30 12-108,24 8 224,66 12 1,-107-24-6,92 10-10,-79-9 22,-1-1 1,1-1 0,-1 0-1,24-6 1,-17 2 28,1-2 0,-1 0 0,0-1 0,0-1-1,33-21 1,-25 10-40,-1 0-1,-1-2 1,35-36-1,-25 18 202,47-67 0,-80 102-192,52-69 112,-45 60-222,1 1 0,1 1 1,17-15-1,-11 16-80,-18 11 173,-1 0 1,0 0-1,1 0 0,-1 0 0,1 0 0,-1 0 1,0-1-1,1 1 0,-1 0 0,1 0 1,-1 0-1,0 0 0,1 1 0,-1-1 1,1 0-1,-1 0 0,0 0 0,1 0 1,-1 0-1,1 0 0,-1 1 0,0-1 1,1 0-1,-1 0 0,0 1 0,1-1 1,-1 0-1,0 1 0,1-1 0,-1 0 1,0 0-1,0 1 0,1-1 0,-1 1 1,0-1-1,0 0 0,0 1 0,0-1 1,0 0-1,1 1 0,-1-1 0,0 1 1,0-1-1,0 1 0,0-1 0,2 15 26,-1 0 1,0-1-1,-1 1 0,-4 27 0,-17 58 232,15-78-247,-2 0 0,-1-1 0,0 0 1,-1 0-1,-2-1 0,0-1 0,-1 1 0,-28 30 0,31-40 50,0 0 0,-1-1 0,-1 0 0,0-1 0,0 0 0,0-1 0,-20 9 0,27-14-21,0 0-1,0-1 0,0 1 0,0-1 1,0 0-1,0 0 0,0 0 1,0-1-1,0 0 0,0 0 0,-9-1 1,12 1-41,-1-1 1,1 1 0,-1-1-1,1 0 1,-1 0-1,1 0 1,-1 0 0,1 0-1,0-1 1,0 1-1,0-1 1,0 1 0,0-1-1,0 0 1,0 0-1,0 0 1,1 0 0,-1 0-1,1 0 1,0 0 0,-1-1-1,1 1 1,0 0-1,-1-4 1,1 4-20,1-1 1,-1 1-1,1 0 1,-1-1-1,1 1 1,0 0-1,-1-1 0,1 1 1,1 0-1,-1-1 1,0 1-1,1 0 1,-1-1-1,1 1 0,-1 0 1,1 0-1,0-1 1,0 1-1,0 0 0,0 0 1,2-2-1,0 1 1,0 0 0,0 0-1,0 1 1,0-1-1,0 1 1,1 0-1,-1 0 1,1 0 0,-1 0-1,1 1 1,0 0-1,5-2 1,183-34 26,-10 2 267,-161 30-351,-1 0 0,1 1 0,34-2 0,-54 7 88,-1-1 0,1 0 0,0 1 0,-1-1 1,1 0-1,-1 1 0,1-1 0,-1 1 1,1-1-1,-1 1 0,1-1 0,-1 1 0,1 0 1,-1-1-1,0 1 0,1 0 0,-1-1 0,1 2 1,-1-2 0,0 3 6,1-1-1,0 1 1,-1-1 0,1 1 0,-1-1-1,0 1 1,0-1 0,0 1-1,0 0 1,-1-1 0,1 1 0,-1-1-1,0 4 1,-3 16-54,4-14-12,1-1 1,0 1-1,0 0 1,4 13 0,-5-18 56,1 0 0,0-1 0,1 1 0,-1 0 0,0 0 0,1-1 0,0 1 0,-1-1 0,1 1 0,0-1 0,0 0 0,1 1 0,-1-1 0,0 0 0,3 1 0,-3-2 19,-1 0 1,0 0-1,1-1 1,-1 1-1,1-1 1,-1 1-1,1-1 1,-1 1-1,1-1 1,-1 0 0,1 0-1,-1 0 1,1 0-1,-1 0 1,1 0-1,-1 0 1,1 0-1,-1-1 1,1 1-1,-1-1 1,1 1-1,-1-1 1,1 1 0,-1-1-1,2-1 1,3-1 12,-2 2-21,0-1 0,-1 1 0,1-1 0,-1 0 0,0 0 0,0-1 0,0 1 0,0 0 0,0-1 0,0 0 0,-1 0 0,1 0 0,-1 0 0,1 0 1,-1 0-1,2-6 0,-1 2 8,-1 0 0,0 0 0,-1 0 0,1 0 0,-1 0 0,-1-1 0,1 1 0,-1 0 0,-1 0 0,1-1 0,-1 1 0,-1 0 0,-1-8 0,1 7-67,0 1-1,-1 0 0,0 0 0,0 0 0,0 0 0,-1 1 0,0-1 0,0 1 0,-1 0 1,1 0-1,-1 1 0,-11-10 0,11 12-2,0 0 1,0 1-1,0-1 0,0 1 1,-9-2-1,-6-3 74,12 6-157,17 1 104,65-14 2,23-3-49,77 4 316,-151 13-260,0 1 0,0 1 0,0 1 0,0 1 1,34 12-1,-52-15 33,0 1 1,-1 0-1,1 0 1,-1 0-1,1 1 1,-1 0-1,0 0 1,0 0-1,0 0 1,-1 0-1,1 1 1,-1 0-1,0-1 1,0 1-1,0 1 1,0-1-1,-1 0 1,0 1-1,0-1 1,0 1-1,0-1 1,-1 1-1,1 0 0,-1 0 1,-1 0-1,1 0 1,0 6-1,-2-1 78,1 1 0,-1-1 0,-1 0 0,1 0 0,-2 0 0,1 0 0,-2 0-1,1-1 1,-1 1 0,-1-1 0,0 0 0,-6 9 0,7-12-41,-7 12 376,11-18-424,0 0-1,-1 0 1,1 0-1,0 0 1,0 0 0,0 0-1,0 0 1,0 0-1,0 0 1,0 0 0,0 0-1,0 0 1,0 0 0,0 0-1,0 0 1,0 0-1,0 1 1,0-1 0,0 0-1,0 0 1,0 0-1,0 0 1,0 0 0,0 0-1,0 0 1,0 0-1,0 0 1,0 0 0,0 0-1,0 0 1,0 0-1,0 0 1,0 0 0,0 1-1,0-1 1,0 0 0,0 0-1,0 0 1,0 0-1,0 0 1,0 0 0,0 0-1,0 0 1,0 0-1,0 0 1,0 0 0,0 0-1,0 0 1,0 0-1,1 0 1,-1 0 0,0 0-1,0 0 1,0 0-1,0 0 1,0 0 0,0 0-1,0 0 1,0 0-1,0 0 1,0 0 0,0 0-1,0 0 1,0 0 0,0 0-1,10-6 4,35-33-148,-31 25 157,0 2 1,1 0-1,32-20 1,-42 30-27,0 0 0,0 1-1,0-1 1,0 1 0,0 0 0,1 0 0,-1 1-1,0-1 1,0 1 0,1 0 0,-1 1 0,0-1 0,0 1-1,0 0 1,1 0 0,-1 1 0,5 2 0,10 4 93,-1 1 1,33 21 0,-40-23-45,96 58 234,-97-60-533,-1 0 0,1-1-1,1 0 1,-1 0 0,1-1 0,-1-1-1,20 2 1,-6-3-2822,-1 0 1,39-5-1,-58 3 2157,0 0 0,0 0-1,1 0 1,-1 0 0,-1-1 0,1 0 0,7-4-1,-6 2 284,1 0-1,-1-1 0,0 0 0,6-6 0,31-38-1644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5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7 2720,'17'-6'8664,"-17"6"-8579,0 0 0,0 0 0,0 1 0,0-1 0,0 0 1,0 0-1,0 0 0,0 1 0,0-1 0,0 0 0,0 0 0,0 0 1,0 1-1,-1-1 0,0 15 838,-1 0 1,0 0-1,-2 0 0,-8 25 1,5-20-480,4-10-230,-12 42 431,-2-2 0,-26 53 0,40-99-640,1 0 1,0 0-1,-1 0 0,0 0 0,0 0 0,0 0 0,0-1 0,-1 0 0,-3 4 0,6-7-37,-1 1-1,1 0 1,0-1 0,0 1-1,-1-1 1,1 1 0,0-1-1,-1 1 1,1-1 0,0 0-1,-1 0 1,1 0-1,0 0 1,-1 0 0,1 0-1,0 0 1,-1 0 0,1-1-1,0 1 1,-1 0 0,1-1-1,0 1 1,-1-1-1,1 1 1,0-1 0,0 0-1,0 0 1,0 1 0,-1-1-1,1 0 1,0 0 0,1 0-1,-1 0 1,0 0-1,0 0 1,-1-2 0,-1-2-116,0 0 1,-1-1-1,2 1 1,-1-1-1,0 0 1,1 0-1,0 1 1,1-2-1,-2-9 1,1 4 22,1 0 1,0-1-1,3-24 0,-2 32 118,1 1 0,0-1-1,0 1 1,1-1 0,-1 1-1,1 0 1,0-1 0,0 1-1,0 0 1,1 0 0,4-6-1,-6 9 37,0 0-1,0 0 0,0 0 0,0 0 1,0 1-1,0-1 0,1 0 0,-1 1 1,0-1-1,0 0 0,1 1 0,-1 0 1,0-1-1,0 1 0,1 0 1,-1-1-1,2 1 0,-1 0 16,0 1 0,-1-1 0,1 1 0,-1-1-1,1 1 1,0-1 0,-1 1 0,1 0 0,-1 0 0,0 0 0,1 0 0,-1 0 0,0 0 0,1 0-1,-1 0 1,0 0 0,1 3 0,13 15 889,-2 2 0,19 38 0,-24-43-665,8 16-38,-11-19-412,1-1 1,0 0-1,1 0 1,1-1 0,16 21-1,-23-31 31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26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3392,'-3'4'968,"6"-3"183,6 2 884,-3 3-1109,1-1-1,0 0 1,10 6-1,4 2 157,2 5 561,0 1 0,-1 1-1,27 32 1,-39-40-1263,-2 0 1,0 0 0,0 1 0,-1 1-1,0-1 1,-1 1 0,-1 0-1,0 0 1,-1 1 0,-1 0 0,2 15-1,-2 1-116,-1 1 0,-1 0 0,-1 0 0,-7 36 0,6-55-411,-2-1 0,0 1 1,0-1-1,-1 0 1,-1 0-1,0 0 1,-8 14-1,8-18-869,0 0-1,-1-1 1,0 1-1,0-1 1,0-1-1,-9 8 1,0 2-1309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0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78 2144,'-17'9'10564,"16"-7"-9662,19-2 928,49-2-889,-38 0-808,0 2-1,44 4 0,-58-2-96,27 5 77,64 1-1,-72-8-39,0-2 0,0-1-1,0-2 1,40-11-1,21-12 120,-66 23-221,0 1 0,0 1 0,0 2 0,43 2 0,-13 0 89,9 0-87,121-5-5,-149-1 36,-25 3-24,23-1-1,-10 1 4,12 0-84,2 4 225,72-7 0,22 1-276,-69 6 66,42 4 98,-79-4 22,0 0 0,1-2 0,30-4 0,0 0 118,46-5 266,31-1 673,-78 11-844,91-3 66,-100 2-338,-21 0-3486,-25 0 1933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1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3488,'4'-3'9759,"-2"47"-5737,1 11-2226,-2 65 1,-3-48-1577,2 118 484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2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 3552,'-5'-16'9056,"13"40"-4790,-6 20-2096,-4 85-1,2-119-2103,-1 46 88,2-40-591,0 0 0,-2-1 0,0 1-1,-1 0 1,-4 16 0,5-26-1494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3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41 3488,'-6'-16'8751,"7"16"-8401,20-8 2246,21-3-352,-18 8-1505,0 1 0,0 1 0,41 5 1,-34-2-1659,48-3 1,-60 1-160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45 2720,'-23'-1'7976,"23"0"-7801,0 0 1,0 0-1,0 0 0,0 1 1,0-1-1,1 0 1,-1 0-1,0 0 1,1 1-1,-1-1 1,0 0-1,1 1 1,-1-1-1,1 0 1,-1 1-1,1-1 0,-1 0 1,1 1-1,0-1 1,-1 1-1,1-1 1,0 1-1,-1-1 1,2 1-1,10-5 78,0 0 0,0 2 0,1-1 0,-1 2 0,19-3 0,64 2 468,-81 3-571,-10 1-130,-1-1 0,1 1-1,0-1 1,-1 1 0,1 0-1,0 0 1,-1 1 0,0-1-1,1 1 1,-1 0 0,0 0-1,0 0 1,0 0 0,0 0-1,0 1 1,0-1-1,-1 1 1,5 5 0,-7-6 20,1 0 0,-1-1 0,0 1 0,0 0 0,0 0 0,0 0 1,0 0-1,0 0 0,0 0 0,-1-1 0,1 1 0,-1 0 0,0 3 0,-1 3 65,0-1-32,-1 0-1,1 0 0,-1 0 0,0 0 1,-1 0-1,0-1 0,0 0 0,0 0 0,-1 0 1,-5 6-1,-13 18 61,-96 130 523,99-135-590,6-6-10,-1-1 1,-24 23-1,26-29 93,19-14-148,-1 0 0,1 1 0,0-1 0,-1 1 0,1 0 0,8 0 0,2-1 51,5 0 10,-1 1 0,1 0 0,0 2-1,0 0 1,0 1 0,-1 2 0,1 0 0,-1 1 0,39 15 0,-10 3-2014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4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 5056,'0'9'8602,"0"-4"-8274,0-1 0,-1 1 0,0 0 0,0 0 0,-1-1 0,1 1 0,-1 0 0,0-1 0,0 0 0,-1 1 0,-2 3 0,-6 8 322,-20 21 0,18-22-238,-6 9 86,-29 50-1,-8 10-132,53-79-355,-1-2-1,1 1 1,-1 0-1,-6 4 1,9-7-21,0 0 0,0-1 0,0 1 0,0 0-1,0-1 1,0 1 0,0-1 0,0 1 0,0-1 0,-1 0 0,1 0 0,0 1 0,0-1 0,-1 0 0,1 0 0,0 0-1,0 0 1,0 0 0,-1 0 0,1-1 0,0 1 0,0 0 0,0 0 0,-3-2 0,1 0-77,0-1 0,-1 0 0,1 0 0,1 0 0,-1 0 1,0-1-1,1 1 0,-1-1 0,1 1 0,0-1 0,0 0 0,1 0 1,-1 0-1,1 0 0,0 0 0,0 0 0,0 0 0,0 0 0,1-8 0,-1 5-3,1-1 0,0 1-1,0-1 1,1 1 0,0-1-1,0 1 1,1-1-1,0 1 1,0 0 0,5-9-1,-6 14 140,0 1-1,0-1 1,0 0-1,0 1 1,0-1-1,0 1 1,1 0 0,-1-1-1,1 1 1,-1 0-1,1 0 1,-1 0-1,1 0 1,0 0-1,-1 0 1,1 0-1,0 1 1,1-1 0,1 0 102,-1 1 1,0-1 0,0 1 0,0 0 0,0 0 0,0 1 0,0-1 0,1 1 0,-1-1 0,3 2 0,3 1 148,0 1 1,-1 0 0,1 0-1,-1 1 1,0 0 0,8 7-1,5 7 4,-2 0 0,0 1 0,-1 1 0,27 42 0,2 15-94,-30-43-4439,-13-28 2416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8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2240,'-8'0'14005,"0"0"-12656,30 8 1691,0-5-2669,1-1 0,-1-1-1,33-2 1,-11 0-238,-1 1 32,-42 0-5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9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2816,'-6'2'9874,"3"8"-7180,-1 15-1780,2 142 2740,3-88-3079,-1 125-884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3:0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53 851 3072,'-3'1'187,"-8"7"4314,28-17-1423,-6 4-2247,18-12-313,-2-1 0,0-2 0,-1 0 0,-1-2 0,-1 0 0,37-47 1,114-144 78,-137 165-370,-2-1 1,38-67-1,-42 64 181,-17 30-357,-2-1 0,18-39-1,-32 59-134,-3 7 58,-5 7 8,-158 319-88,57-106 132,82-177-3,-2-1 1,-57 67-1,-39 10 409,42-44-27,76-71-226,4-4-39,0 0-1,0 0 1,0 0 0,-1 0 0,1-1 0,-10 5-1,8-7 90,5-5-133,10-8-111,4 2-46,0 1 0,0 1 0,27-13 0,49-15-143,2-1 108,175-113-288,-193 108 347,84-35 0,84-19 25,-197 76-41,-48 28 32,-82 78 346,51-48-375,17-21-49,1 2-1,1 0 1,-25 40-1,38-54 85,1 0-1,0-1 1,0 1-1,1 0 1,-1 0 0,1 0-1,-1 10 1,2-13 25,0 0 1,-1 0-1,2 0 1,-1 0-1,0-1 1,0 1-1,1 0 1,-1 0-1,1 0 0,-1 0 1,1 0-1,0-1 1,-1 1-1,1 0 1,0 0-1,0-1 1,1 1-1,-1-1 1,0 1-1,0-1 1,1 0-1,-1 1 1,3 0-1,2 1 69,-1 0-1,1 0 0,0-1 1,0 0-1,0 0 1,1-1-1,-1 0 0,0 0 1,1 0-1,-1-1 1,0 0-1,9-1 0,-1 0 69,-1-1 1,0-1-1,0 0 0,24-9 0,-33 10-123,1 0 1,-1-1 0,0 1 0,0-1 0,0 0-1,0 0 1,-1 0 0,1-1 0,-1 1-1,0-1 1,0 0 0,0 0 0,0 0-1,-1 0 1,1 0 0,-1-1 0,0 1 0,-1-1-1,3-7 1,-2 1-3,0 1 0,-1 0 0,0 0 0,0 0 0,-1-1 0,0 1 0,-1 0 0,-3-13 0,2 14-53,0 0 0,-1 1 0,0-1 0,0 1 0,-1-1 0,0 1 0,-1 0 0,0 1 0,-10-13 0,10 14-29,0 1-1,-1-1 0,1 1 0,-1 1 1,0-1-1,0 1 0,-1 0 1,1 0-1,-1 1 0,0 0 1,0 0-1,-8-1 0,8 2-332,11 5 154,12 3 210,6-5 84,-1 0 0,0-1 0,1-1 1,-1-1-1,29-6 0,32-12 156,12-3-172,-59 17 29,1-1 82,0 2 0,41-1 0,-74 6-134,0 0 1,0 0 0,0 0-1,0 1 1,0-1-1,0 1 1,0-1-1,0 1 1,4 2 0,-6-3-7,0 1 0,0 0 0,0 0 1,-1-1-1,1 1 0,0 0 0,0 0 1,-1 0-1,1 0 0,0 0 1,-1 0-1,1 0 0,-1 0 0,1 0 1,-1 0-1,0 0 0,1 1 0,-1-1 1,0 0-1,0 0 0,0 0 0,0 0 1,0 1-1,0-1 0,0 0 1,0 0-1,-1 2 0,-8 42 67,-1 0 0,-18 45 0,21-70-127,1 0 32,-11 35 4,16-49 26,0 0-1,0 0 1,0 1-1,1-1 0,0 0 1,1 12-1,0-16 6,-1-1-1,1 1 0,-1-1 0,1 1 0,0-1 1,-1 0-1,1 1 0,0-1 0,0 0 1,0 0-1,0 0 0,0 1 0,0-1 0,0 0 1,0 0-1,1-1 0,-1 1 0,0 0 1,1 0-1,-1-1 0,0 1 0,1 0 0,-1-1 1,1 1-1,-1-1 0,1 0 0,-1 0 0,1 1 1,-1-1-1,1 0 0,0 0 0,2-1 1,3 1 43,1-1 0,-1 0 0,0 0 0,0-1 0,11-4 0,8-3-98,-1-1 0,-1-1 0,0-1 0,0-2 0,-1 0 0,36-31 0,7-15 23,53-47 78,-106 97 12,20-13 1,-29 20-94,0 1 0,0 0 0,0 0 0,0 0 0,1 1-1,-1-1 1,1 1 0,-1 0 0,1 0 0,4 0 0,-8 1 12,0 0 1,0 0-1,0 1 1,0-1-1,0 0 1,0 0-1,0 0 1,0 1-1,0-1 1,0 1-1,0-1 1,-1 0-1,1 1 1,0 0-1,0-1 1,-1 1-1,1-1 1,0 1-1,-1 0 0,1 0 1,0-1-1,-1 1 1,1 0-1,-1 0 1,1 0-1,-1-1 1,0 1-1,1 0 1,-1 0-1,0 0 1,0 0-1,1 0 1,-1 0-1,0 0 1,0 1-1,0 5-41,0-1 0,0 1 1,-1-1-1,-1 8 0,1-6 48,-5 20 69,-1 1 1,-1-1-1,-1 0 1,-17 33-1,19-45-150,-23 44 346,29-58-106,7-8-138,104-93-65,-88 80-5,1 2 0,0 0 0,1 2 0,0 0 0,2 2 0,-1 1 0,29-10 0,-51 21 39,-1 1-1,1-1 1,-1 1 0,1-1-1,0 1 1,0 0 0,-1 0-1,1 0 1,0 0 0,-1 0-1,1 1 1,0-1-1,2 2 1,-3-2 14,-1 1 1,1 0-1,-1 0 0,0-1 0,0 1 1,1 0-1,-1 0 0,0 0 0,0 1 0,0-1 1,0 0-1,0 0 0,0 1 0,0-1 1,-1 0-1,1 1 0,0-1 0,-1 0 1,1 1-1,-1-1 0,1 1 0,-1-1 1,0 1-1,0 1 0,1 4-17,-1 0-1,0 1 1,-1-1 0,1 0 0,-1 0-1,-1 0 1,1 0 0,-6 12-1,-2 4-55,-17 26-1,-3 10 306,28-59-234,1 1 10,0-1-1,-1 1 1,1-1-1,0 1 1,-1-1-1,1 1 1,0-1-1,0 1 1,0 0-1,-1-1 1,1 1-1,0-1 1,0 1-1,0 0 1,0-1-1,0 1 1,0-1-1,0 1 1,1 0 0,16-5 117,1-4-135,0 0-1,0-1 1,-1-1-1,0-1 1,-1 0-1,-1-1 1,17-16-1,8-13-28,41-52 0,-18 10 40,-62 91-93,-1 1 0,1-1 1,-2 15-1,-3 2 44,2-14 87,0 1 1,0 11 0,-2 35 47,2-43-132,0 1-1,2-1 1,1 24-1,1 0-54,-1-25 279,3 26-1,-4-40-175,0 1 0,0-1 0,0 0 0,0 1 0,0-1 0,0 1 0,0-1 0,0 1 0,1-1 0,-1 1 0,0-1 0,0 0 0,0 1 0,1-1 0,-1 1 0,0-1 0,1 0 0,-1 1 0,0-1 0,1 0 0,-1 1 0,0-1 0,1 0 0,-1 0 0,1 1 0,-1-1 0,0 0 0,1 0 0,-1 0 0,1 0 0,0 1 0,0-1-72,10 0 582,-5 0-519,0-1 1,1 0 0,-1 0 0,0-1 0,0 1 0,0-2-1,0 1 1,-1 0 0,10-6 0,7-6 32,22-17-1,-10 6-28,-15 10-29,-1-1 0,0 0 1,-1-1-1,27-35 1,11-13 249,-51 59-180,1 0-65,0-1 0,-1 1 1,0-1-1,0 0 0,5-14 1,-2 7-13,-5 12 22,-1 0-1,0 1 1,0-1 0,-1 0 0,1 0-1,0 0 1,0-3 0,6-9 128,-1-3 166,-6 17-272,-2 1-259,-1 1 219,1 0 1,0-1-1,0 1 0,0 0 0,0 0 0,0 1 1,0-1-1,-2 4 0,-28 48 24,26-44-1,0 1 1,-4 13-1,7-16 10,0-1 0,0 0 0,-1 0 0,0 0 0,0 0-1,-10 11 1,13-17 231,-1 1-241,-1-1 0,1 1 0,0-1 0,0 1 0,0 0 0,0 0 1,0 0-1,-3 4 0,-6 9 86,-23 20 1,33-34-77,-5 7-159,-5 5 283,6-11-95,-4 10-25,0 2-81,7-10 65,0 0-1,0 0 0,0 0 0,1 1 1,-1-1-1,1 1 0,0-1 0,1 1 0,-1-1 1,1 1-1,0 0 0,0-1 0,1 7 1,-1 5 184,0-14-196,0 6-74,1-8 97,0 1 1,0 0 0,-1 0 0,1 0-1,0 0 1,0-1 0,0 1-1,0 0 1,0-1 0,0 1 0,2 0-1,8 4 19,-8-3-3,0-1 0,0 1 1,0-1-1,1 0 0,-1 0 0,0 0 0,1 0 0,-1 0 0,7-1 1,6 0-8,-1-1 0,1 0 0,-1-2 0,0 0 0,0 0 0,0-2 0,17-6 0,-8 0 36,-3 2-17,23-13 0,-37 18-20,-1 0 0,1-1-1,-1 0 1,0 0 0,0 0 0,-1-1 0,6-7 0,2-7-10,-1 0 0,0-1 0,-2 0 0,0-1-1,9-33 1,-16 43 33,0 0 0,1-17 0,0 6-109,-4 5-125,-1 15 106,-2 12 73,0 5-94,-30 103 54,24-81 26,-10 72 0,16-92 4,2-11 57,1 0 1,-1 1-1,0-1 0,1 0 1,0 0-1,1 1 1,-1-1-1,1 0 0,0 0 1,0 0-1,0 0 0,1 0 1,0 0-1,0 0 1,0 0-1,1-1 0,2 6 1,-3-9-34,-1 0 1,1 0-1,-1 1 1,1-1-1,0 0 0,-1-1 1,1 1-1,0 0 1,-1 0-1,1-1 1,0 1-1,0-1 1,0 1-1,0-1 1,0 0-1,-1 0 1,1 0-1,0 0 1,0 0-1,0 0 1,0-1-1,0 1 1,0 0-1,-1-1 0,4-1 1,4-1 0,0-1 1,0 0-1,-1 0 1,9-6-1,45-37 86,-16 15-29,-2-2 0,-1-1-1,66-72 1,-18 2-126,95-143 1,-174 229 61,-1 0 0,-1-1 0,14-37 0,12-64 83,-33 112-40,0-6-141,0 0 0,-1-1 0,-1 1 0,-1-20 0,0 34 84,1 0 0,-1 1 1,0-1-1,0 0 0,0 0 0,-1 1 1,1-1-1,0 0 0,0 1 0,0-1 1,0 0-1,-1 1 0,1-1 0,0 0 0,-1 1 1,1-1-1,0 0 0,-1 1 0,1-1 1,-1 1-1,0-1 0,1 0 11,-1 1-1,1 0 1,-1 0-1,0 0 1,1 0-1,-1 0 1,1 0-1,-1 0 1,1 0-1,-1 0 1,1 0-1,-1 0 1,0 0-1,1 0 1,-1 0 0,1 0-1,-1 1 1,1-1-1,-1 0 1,0 1-1,-2 0-6,1 1 1,0 0-1,-1-1 0,1 1 0,0 0 0,0 0 1,0 1-1,0-1 0,-2 4 0,-59 88-46,37-58-11,0-2-15,-41 41 1,3-4 208,42-42-87,1 1-1,2 1 0,1 0 0,1 1 0,2 1 1,1 1-1,1 0 0,3 1 0,0 0 1,2 1-1,-5 67 0,12-96-18,1 1 1,1-1-1,-1 1 0,1-1 1,1 0-1,-1 0 0,1 1 0,0-1 1,1 0-1,0 0 0,0-1 1,0 1-1,1-1 0,0 1 0,0-1 1,1 0-1,7 8 0,-9-12 22,-1-1-1,1 1 1,0 0-1,0-1 1,0 0-1,0 0 1,0 1-1,0-2 1,0 1-1,5 1 1,35 0 223,-20-2-153,-6 1-71,1 0-1,-1-2 1,0 0 0,1-1 0,-1-1 0,0-1 0,0 0 0,-1-1 0,1-1 0,-1 0-1,29-17 1,52-39-119,14-7 244,-108 67-168,0 1 0,0-1 0,0 1 0,1 0 0,-1 0 0,0 0 0,0 0 0,1 1 0,-1-1 0,0 1 0,1 0 0,-1 0 0,0 0 0,6 1-1,-2 0 3,-1 1-1,1 1 0,0-1 0,-1 1 0,11 7 0,-2-2 54,-5-2-121,1 0 1,15 6 0,-12-3-118,-5-2 207,-9-7 188,0-8-181,-2-1 0,1 1 0,-1 0 0,0 0 0,-1 0 0,0 0 1,0 0-1,-1 1 0,0-1 0,0 1 0,-1 0 0,0 0 0,0 0 0,0 1 1,-1 0-1,0 0 0,0 0 0,-13-8 0,14 12-37,1-1 0,-1 2 0,1-1 0,-1 0 0,1 1-1,-1 0 1,0 0 0,0 1 0,1-1 0,-1 1 0,0 0 0,0 0 0,-8 2 0,7-1 22,1 0 0,0 0 1,-1 0-1,1 1 0,0 0 1,0 0-1,0 1 1,0-1-1,1 1 0,-1 0 1,1 0-1,-5 5 0,-5 6-66,2 0 0,-1 1 0,2 1 0,0 0 0,1 0 0,0 1 0,2 1 0,-12 30 0,18-42 72,0 1 0,0-1 0,0 0-1,1 1 1,0-1 0,1 1 0,-1-1-1,1 1 1,0 0 0,2 8 0,-1-10 14,-1-3-1,0 1-1,1 0 1,-1 0-1,1-1 1,0 1-1,2 4 0,-3-6-7,1 0 0,0-1 0,-1 1 0,1 0 0,0 0 0,0 0 0,0-1 0,-1 1 0,1 0 0,0-1 0,0 1 0,0-1 0,0 1-1,0-1 1,0 0 0,0 1 0,1-1 0,-1 0 0,0 0 0,1 0 0,4 1 32,-1-1 1,1 0-1,-1-1 0,1 1 0,-1-1 1,0 0-1,1 0 0,-1-1 0,7-2 1,6-4 27,21-13 0,-21 11-21,51-30-103,44-21-218,-110 60 239,0-1-7,1 0-1,0 0 1,0 1 0,0 0 0,6-1 0,-10 2 34,1-1 1,0 1-1,0 0 0,-1 1 1,1-1-1,0 0 1,0 0-1,-1 0 1,1 0-1,0 0 1,0 1-1,-1-1 1,1 0-1,0 1 1,-1-1-1,1 1 1,-1-1-1,1 0 1,0 1-1,-1 0 1,1-1-1,-1 1 1,1-1-1,-1 1 1,1-1-1,-1 1 1,0 0-1,1-1 1,-1 1-1,0 0 1,1 0-1,-1 0 1,5 14 247,1-1 0,0 1 1,2-2-1,13 22 0,-16-29-161,0 1-1,0-1 1,1 0-1,0-1 1,0 1-1,1-1 1,-1 0-1,1-1 1,0 0-1,13 6 0,-10-6 43,1-1 0,-1 0 0,0-1 0,1 0-1,0-1 1,-1 0 0,15 0 0,7-4-381,0-1 0,-1-1 1,0-2-1,46-16 0,-64 19-1101,-1-1 0,13-7 0,6-6-5029,-30 17 5971,1 0 0,0-1 0,0 1 1,-1 0-1,1-1 0,-1 1 0,1-1 0,-1 1 0,2-3 0,11-27-4764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39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5472,'3'-4'7530,"6"3"-4558,12 1-2802,-13 0 789,49 0 545,456-11 1819,-511 11-3383,38-4-330,-15-1-3683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4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464 20 2912,'0'-20'9082,"0"32"-7151,-2-5-1560,0-1-1,0 1 1,-1 0 0,0-1-1,0 0 1,-1 0 0,-5 8-1,0-2-28,0-1-1,-15 15 0,-121 96 1414,74-65-1531,-27 23 213,95-78-415,0 0-1,0 0 0,0 0 1,0 0-1,0 0 1,-1-1-1,1 0 1,-1 1-1,1-1 1,-5 0-1,7 0-62,0-1-1,-1 0 1,1 0-1,0-1 1,-1 1-1,1 0 1,0 0-1,-1-1 1,1 1-1,0 0 1,0-1 0,-1 0-1,1 1 1,0-1-1,0 0 1,0 1-1,0-1 1,0 0-1,0 0 1,0 0-1,0 0 1,0 0-1,0 0 1,0 0-1,1 0 1,-1 0-1,0-1 1,1 1 0,-1-2-1,-1-1-18,1 0 0,0 0-1,0 0 1,0 0 0,0 0-1,1 0 1,-1 0 0,1 0 0,0 0-1,1 0 1,-1 0 0,1-1-1,0 1 1,-1 0 0,2 1 0,-1-1-1,2-4 1,0 1 44,1 1 0,-1 0 1,1 0-1,0 0 0,1 1 1,-1 0-1,1-1 0,10-7 0,-12 11 95,0 0-1,0 1 0,1-1 0,-1 0 1,1 1-1,-1 0 0,1 0 0,0 0 0,-1 1 1,1-1-1,0 1 0,0 0 0,-1-1 1,7 2-1,6 1 828,31 7 1,-22-2-389,-1 2 1,0 1-1,0 0 1,-1 2-1,30 20 0,-43-26-492,58 31-1519,-67-37 1058,0 0 1,1 0 0,-1 0-1,0 0 1,0 0-1,0 0 1,0 0 0,0 0-1,0-1 1,1 1 0,-1 0-1,0-1 1,0 1-1,0-1 1,0 1 0,21-18-7149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45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7 780 2144,'-7'4'6752,"8"-4"-6630,0 1 0,1-1 0,-1 0 1,0 1-1,0-1 0,1 0 0,-1 0 1,0 0-1,0 0 0,1 0 0,-1 0 1,0 0-1,0-1 0,3 0 0,22-8 961,-11 4-671,9-5-4,-1 0 0,30-19 1,-28 15-200,-2 0-136,0-1 1,-1-1-1,-1-1 0,-1 0 0,0-2 1,-1 0-1,-1-2 0,-1 0 0,-1 0 1,0-2-1,-2 0 0,-1 0 0,-1-2 1,12-31-1,23-118-51,-31 107 9,-12 48 76,-1 1 0,2-37-1,-9 19 54,4 36-170,0 0 1,-1-1-1,1 1 0,0-1 0,0 1 0,0 0 1,-1-1-1,1 1 0,0 0 0,0-1 0,-1 1 1,1 0-1,0-1 0,-1 1 0,1 0 0,0-1 1,-1 1-1,1 0 0,0 0 0,-1 0 0,1-1 1,-1 1-1,1 0 0,0 0 0,-1 0 0,1 0 1,-1 0-1,1 0 0,-1 0 0,1 0 0,0 0 0,-1 0 1,1 0-1,-1 0 0,1 0 0,-1 0 0,1 0 1,0 0-1,-1 0 0,1 0 0,-1 1 0,1-1 1,-1 0-1,-1 1 62,0-1-1,1 1 1,-1 0 0,0-1-1,0 1 1,1 0 0,-1 0-1,0 0 1,-1 2 0,-6 9 165,1 0 1,1 1-1,0-1 1,-5 15 0,2-4 22,5-15-188,1 2 0,1-1 0,-1 0 1,-1 12-1,-6 36 181,-8 69 472,12-86-495,5-31-152,1-1 1,0 1-1,0-1 1,0 1-1,1-1 1,1 10-1,17 75 289,-16-87-271,0 0 1,1 0 0,-1 0-1,6 9 1,-2-3 180,-5-12-242,-1 0 0,0 1 0,1-1-1,-1 1 1,1-1 0,-1 1 0,1-1 0,-1 0 0,1 1 0,-1-1 0,1 0 0,-1 0 0,1 1 0,-1-1 0,1 0 0,-1 0-1,1 0 1,0 0 0,-1 0 0,1 0 0,-1 0 0,1 0 0,0 0 0,-1 0 0,1 0 0,20-4 299,-12 2-403,-4 0 116,0 0 0,0 0 0,0-1 0,0 1 0,0-1 0,-1 0 0,1-1 0,-1 1 0,0-1 0,7-7 0,9-8-57,119-77-8,-129 88 3,0 2 0,1-1 0,0 1 0,22-8-1,-31 13 33,0 0-1,0 0 0,0 0 0,1 1 0,-1-1 1,0 1-1,0 0 0,1-1 0,-1 1 0,0 0 0,1 0 1,-1 0-1,3 1 0,-3 0 95,-1 3 213,0 0-220,0 0 1,1 0 0,-1 0 0,-1 0 0,1 0-1,0 0 1,-1 0 0,0 0 0,0 0-1,-1 5 1,-1 2 81,0 1-1,-5 13 0,3-15-164,3-6 24,1-4-19,0 0 1,-1 1-1,1-1 1,0 0-1,0 1 0,-1-1 1,1 1-1,0-1 1,0 0-1,0 1 1,0-1-1,0 0 1,0 1-1,0-1 1,-1 1-1,1-1 0,0 0 1,0 1-1,1-1 1,-1 1-1,0-1 1,0 0-1,0 1 1,0-1-1,0 1 1,0-1-1,0 0 0,1 1 1,-1-1-1,0 0 1,0 1-1,1-1 1,-1 0-1,0 1 1,15-9 227,2 0-222,0 0 0,-1-1 0,26-20 0,12-6-161,-36 24 110,0-1 0,28-23 0,-45 34 58,0 0 1,0 1-1,0-1 1,0 0-1,0 0 1,0 1-1,0-1 0,0 0 1,0 1-1,2-1 1,-3 1-4,1 0 0,-1 0 1,0 0-1,1 0 0,-1 1 0,0-1 1,1 0-1,-1 0 0,0 1 0,1-1 1,-1 0-1,0 0 0,0 1 0,0-1 1,1 0-1,-1 1 0,0-1 0,0 0 1,0 1-1,1-1 0,-1 0 1,0 1-1,0-1 0,0 0 0,0 1 1,0-1-1,0 0 0,0 1 0,0-1 1,0 0-1,0 1 0,0-1 0,0 1 1,0-1-1,0 0 0,0 1 0,-1-1 1,6 76 959,-5-57-740,-1-12-175,1 0 1,0 0-1,0 0 1,1 0-1,-1 0 0,2-1 1,-1 1-1,4 10 1,-1-9-174,-2-2 154,1-1 1,-1 0-1,1 0 1,0-1-1,5 7 0,-7-9-148,1-1-1,0 0 0,-1 1 0,1-1 0,0 0 0,0 0 0,0 0 0,-1 0 1,1 0-1,0-1 0,0 1 0,1-1 0,-1 1 0,0-1 0,0 1 0,0-1 1,4 0-1,10-3-3698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48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0 2496,'12'9'12526,"-15"19"-11250,0-20-849,-1 1 0,-1-1-1,-9 15 1,7-14-164,1 1 0,-6 12 0,-112 315 2068,116-310-2223,-3 5 145,1 0 0,2 0 0,-5 42 0,13-63-175,0 1 0,0 0 1,1 0-1,1-1 1,0 1-1,4 11 0,26 66 421,-26-73-352,3 3-4,0-1 1,12 17-1,-11-21-127,-2 1 1,0 0 0,9 23-1,-16-33-35,5 9-79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48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3968,'-4'-5'11029,"8"99"-6016,1 1-3392,3 76-250,-9-161 422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49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21 3648,'-14'-21'9483,"14"22"-9404,-1 2 349,0 1 0,1-1 0,0 0 1,0 1-1,0-1 0,0 0 0,1 5 0,0 10 456,-4 61 1655,1 32-683,2-85-1584,-3 25 0,0 8 75,4-42-396,-2 11-596,1-27 291,0 0 1,-1 1 0,1-1 0,-1 0-1,1 0 1,-1 0 0,1 0 0,-1 0-1,0 0 1,1 0 0,-2 2-1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49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5632,'-3'1'8282,"17"2"-7303,-1 0 0,1-1 0,0 0-1,0-2 1,0 1 0,20-3 0,6 1-396,-8 1-778,42 7 0,-59-6-1602,-1-1 490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50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91 154 4576,'0'0'62,"0"0"1,-1 0-1,1 0 1,0 0-1,-1 0 1,1 0-1,0 0 1,0 0-1,-1 0 1,1 0-1,0 0 1,0-1-1,-1 1 1,1 0-1,0 0 1,0 0-1,-1-1 1,1 1-1,0 0 1,0 0-1,0-1 0,-1 1 1,1 0-1,0 0 1,0-1-1,0 1 1,0 0-1,0 0 1,0-1-1,0 1 1,-1 0-1,1-1 1,0 1-1,0 0 1,0 0-1,0-1 1,0 1-1,0 0 1,2-14 5820,0 9-5585,-1 0 0,1 0 0,0 0 0,0 1 0,1-1 0,-1 1 0,1-1 0,0 1 0,5-5 0,-4 4-126,1-2-121,0 0 1,1 1 0,0 0 0,1 0 0,-1 0 0,1 1 0,0 0 0,1 1 0,-1-1 0,1 1 0,0 1-1,0 0 1,0 0 0,12-3 0,-17 6 13,1-1 1,-1 1-1,1 1 0,0-1 0,-1 0 0,1 1 1,5 1-1,-8-2-29,0 1 0,1-1-1,-1 1 1,0-1 0,0 1 0,1-1 0,-1 1-1,0 0 1,0 0 0,0 0 0,0-1 0,0 1-1,0 0 1,0 0 0,0 0 0,0 0 0,0 1 0,-1-1-1,1 0 1,0 0 0,-1 0 0,1 1 0,0 1-1,1 14 69,-1 0-1,0 0 0,-1 0 0,-1 0 1,0 0-1,-1-1 0,-5 19 0,-2-4 75,0 0 0,-26 53 0,28-70-128,-1-1 0,0 1-1,-1-1 1,-1-1 0,-19 21 0,5-10 46,-46 33 0,58-47-99,9-6 61,0 0 1,-1 0-1,1-1 1,-1 1-1,0-1 1,0 0-1,0 0 1,0 0-1,0 0 1,0-1-1,0 0 1,-5 2-1,16-5-52,0 1-79,-1 0 1,1 0-1,0 1 1,9 0-1,-2 1 132,-1-1 1,0 0-1,20-3 0,19-1 157,-33 4-87,-1 1 0,1 1 1,-1 1-1,34 10 0,-37-10-53,-12-3-80,0 1 0,-1-1-1,1 1 1,0 0 0,-1 0 0,1 0 0,2 2-1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52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544 9 3392,'5'-9'4752,"-6"28"-2753,0 0 0,-1 0 0,-9 36 0,5-34-1593,-1-1 0,-1 0 0,0-1 0,-2 1 0,-21 32-1,16-34-245,0 0-1,0-1 0,-2-1 0,0-1 0,-29 20 0,28-23-83,-1 0 0,-1-2 0,0 0-1,0-2 1,-1 0 0,0-1 0,-1-1 0,-38 6 0,55-12-129,0 0-1,0 0 1,-1 0 0,1 0 0,0-1 0,0 0 0,0 0 0,0 0-1,0 0 1,0-1 0,0 0 0,0 0 0,0-1 0,1 1 0,-1-1-1,1 0 1,-5-4 0,7 5 5,0 0 1,0 0-1,0 0 1,0 0-1,0 0 0,1 0 1,-1-1-1,1 1 0,0-1 1,-1 1-1,1-1 1,0 1-1,0-1 0,1 0 1,-1 1-1,1-1 0,-1 0 1,1 0-1,0 1 1,0-1-1,0 0 0,0 0 1,1 0-1,-1 1 0,1-1 1,-1 0-1,1 1 1,0-1-1,0 0 0,0 1 1,1-1-1,-1 1 0,3-3 1,-2 1 89,0 1 1,1 0 0,-1 0-1,1 0 1,0 0-1,0 1 1,0-1 0,1 1-1,-1-1 1,0 1 0,1 0-1,0 1 1,-1-1-1,1 1 1,7-3 0,-5 3 101,1 0 0,-1 1 0,1-1 0,-1 1 0,1 0 0,-1 1 0,1-1 0,-1 1 0,8 3 0,41 12 1272,73 34 0,-37-9-626,-81-36-722,1 0 0,10 8 0,13 7-811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53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3136,'5'2'8578,"25"22"-5876,-16-13-1796,12 9 327,40 33 1045,-56-44-1996,0 0 1,-1 1-1,-1 0 0,11 16 1,-8-7 29,-2 0 0,0 0 0,11 35 0,11 66 546,-26-93-570,-1 1 0,-1-1 0,-2 51 0,-2-59-158,-1-1-1,0 1 1,-2-1-1,0 0 1,-1 0-1,-12 30 1,-6-1-104,-33 50 0,-7-9-4878,49-67 3065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3:05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5312,'3'-21'18240,"0"22"-19153,22-9 1016,3 0-3774,-27 8 3269,0-1 0,0 1 0,0 0 0,0 0-1,0 0 1,1 0 0,-1 0 0,0 0-1,0 0 1,0 0 0,0 0 0,0 0-1,0 1 1,0-1 0,2 1 0,-2 0-68,1-1 1,-1 0 0,1 1-1,-1-1 1,0 0-1,1 1 1,-1-1 0,1 0-1,-1 0 1,1 0-1,-1 0 1,1-1 0,-1 1-1,0 0 1,1-1-1,-1 1 1,3-2 0,29-18-2470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3:57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3904,'-10'2'7120,"20"9"-3775,22 12-541,-12-11-2169,1-2 1,0-1-1,0 0 0,1-2 1,0 0-1,26 3 1,-43-9-615,0 0 1,1 1 0,-1-1 0,0 1 0,0 0 0,0 1-1,0-1 1,0 1 0,0 0 0,-1 0 0,1 1-1,-1-1 1,0 1 0,0 0 0,0 0 0,-1 0 0,1 0-1,-1 1 1,0-1 0,0 1 0,3 8 0,-1 4 45,0-1 0,-2 1 0,0 0 1,-1 0-1,1 18 0,-6 91-37,3-121-26,-6 127 74,-4 84 137,7 54 294,4-148-330,-1 239 371,0-344-459,-2 0 1,-5 22 0,3-14 70,4 12-103,0-37-44,0 1 1,0-1 0,0 1 0,0-1-1,0 0 1,-1 1 0,1-1 0,0 1-1,0-1 1,0 0 0,-1 1 0,1-1 0,0 0-1,0 0 1,-1 1 0,1-1 0,0 0-1,-1 1 1,1-1 0,-1 0 0,0 1 8,4 0-129,-4 14 212,-1-11-129,1-4 32,1 0 0,0 0 0,0 1 0,-1-1-1,1 0 1,0 1 0,0-1 0,-1 0 0,1 1 0,0-1-1,0 0 1,0 1 0,-1-1 0,1 1 0,0-1-1,0 0 1,0 1 0,0-1 0,0 1 0,0-1-1,0 0 1,0 1 0,0-1 0,0 1 0,0-1 0,0 0-1,0 1 1,1-1 0,-1 1 0,0-1 0,1 1-112,-9 14-292,9-9 415,-1-5-20,0-1-1,0 1 0,0-1 1,0 1-1,0-1 0,0 1 1,0-1-1,0 1 1,0-1-1,0 1 0,0-1 1,0 1-1,0-1 0,0 1 1,0-1-1,0 1 1,0-1-1,0 0 0,-1 1 1,1-1-1,0 1 0,0-1 1,-1 1-1,1-1 0,0 0 1,-1 1-1,0 0 1,0 1 120,1-2-100,-1 1-1,1-1 0,-1 1 1,1-1-1,-1 1 1,1-1-1,-1 1 0,1-1 1,-1 1-1,1-1 1,-1 0-1,0 1 0,1-1 1,-1 0-1,0 1 0,1-1 1,-1 0-1,0 0 1,1 0-1,-1 0 0,0 1 1,1-1-1,-1 0 1,0 0-1,1 0 0,-1-1 1,0 1-1,1 0 1,-1 0-1,0 0 0,1 0 1,-2-1-1,-7-1-44,1 0 0,0 0 0,0-1 0,-1 0 0,-8-5 0,-3 1-1665,1 0 0,-40-6 0,8 1-5105,18 3 2928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0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2720,'0'-2'809,"1"-1"-1,0 1 1,0 0-1,0 0 1,0-1-1,0 1 1,0 0 0,5-5 2425,-1-5 1996,0 82-1416,0-3-3372,2 66 386,2 114 45,-9-239-777,0 1-1,-1-1 1,-1 9 0,-5 1-1874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1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34 6048,'-16'-4'1952,"16"4"-1910,0 0-1,0 0 1,0 0 0,0 0 0,-1 0-1,1 0 1,0 0 0,0-1 0,0 1-1,0 0 1,0 0 0,0 0 0,0 0-1,-1 0 1,1 0 0,0 0 0,0-1-1,0 1 1,0 0 0,0 0 0,0 0-1,0 0 1,0 0 0,0-1 0,0 1-1,0 0 1,0 0 0,0 0 0,0 0 0,0-1-1,0 1 1,0 0 0,0 0 0,0 0-1,0 0 1,0 0 0,0-1 0,0 1-1,0 0 1,0 0 0,0 0 0,0 0-1,0 0 1,0-1 0,1 1 0,-1 0-1,0 0 1,0 0 0,0 0 0,0 0-1,0 0 1,0 0 0,1-1 0,-1 1-1,0 0 1,0 0 0,0 0 0,2 0 885,54-3 5111,19 1-3970,-38 4-1886,103 1 1261,-113-4-2829,-1-1 0,0-1 0,32-8 0,-36 6-550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2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3808,'-2'7'7435,"-3"38"-3980,0-1-2182,3 1-1,1-1 1,3 1-1,8 52 1,0-61-881,-7-27-331,0 0 1,2 16-1,-3-12-110,1 12-156,-3-24-116,0 0 0,0 1 0,0-1 1,-1 0-1,1 0 0,0 0 0,0 0 0,-1 1 1,1-1-1,-1 0 0,1 0 0,-1 0 1,1 0-1,-1 0 0,-1 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3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1984,'1'5'14637,"4"-2"-15552,3-1 1224,1 0-1,-1-1 1,1 0 0,-1 0-1,1-1 1,-1 0 0,12-2-1,0 1 114,347-24 1994,91-10-768,-340 35-1174,-106 0-977,10-1 1652,-15 2-3731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57 2400,'-6'9'513,"4"-6"118,1 0 0,-1 0 1,0 0-1,0-1 0,0 1 0,-1-1 0,-18 13 6016,36-36-4999,-6 13-1557,-1 0 0,1 1-1,0 0 1,1 0 0,0 1-1,0 1 1,0 0 0,1 0-1,0 1 1,0 0-1,0 1 1,0 0 0,0 1-1,1 0 1,-1 0 0,1 2-1,20 0 1,-30 0-56,1 0-1,-1 1 1,1-1-1,-1 1 1,1 0-1,-1 0 1,0-1-1,1 1 1,-1 1-1,0-1 1,0 0-1,0 1 1,0-1-1,0 1 1,0-1-1,0 1 0,0 0 1,0 0-1,-1 0 1,1 0-1,-1 0 1,2 4-1,-1-1 14,0-1 0,-1 1-1,0 0 1,0 0 0,0-1-1,-1 1 1,1 0 0,-1 0-1,0 0 1,-1 0 0,0 6-1,-2 10 73,0-1 0,-2 0 0,0 0 0,-1 0 0,-13 29 0,-6-3 8,-3-1 0,-1-1 0,-2-1 0,-48 51 0,40-58-208,39-36 84,0 0 0,0 0 0,0 0-1,0 1 1,0-1 0,0 0 0,0 0 0,0 0-1,0 0 1,0 0 0,0 0 0,0 0-1,0 0 1,0 0 0,0 0 0,0 1-1,0-1 1,0 0 0,0 0 0,0 0 0,0 0-1,0 0 1,0 0 0,0 0 0,0 0-1,0 0 1,0 0 0,0 0 0,1 0-1,-1 0 1,0 0 0,0 1 0,0-1 0,0 0-1,0 0 1,0 0 0,0 0 0,0 0-1,0 0 1,0 0 0,0 0 0,1 0-1,-1 0 1,0 0 0,0 0 0,0 0 0,0 0-1,0 0 1,0 0 0,0 0 0,0 0-1,0 0 1,0 0 0,11 1 224,12-1 86,-23 0-313,52 0 526,5-1-28,79 9 0,-105-4-527,-16-3-71,-1 1 0,15 3 0,-20-4-1827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5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9 2912,'0'-8'4976,"0"14"-2715,-1 9-1387,0 1 0,-2-1 0,0 1 0,0-1-1,-1 0 1,-11 25 0,-3 0 54,-26 42 0,39-74-827,-68 109 767,62-103-729,1 0 0,-2-1 0,0-1 0,0 0 0,-26 19 0,35-29-183,1 0 1,-1-1-1,0 0 1,0 1-1,0-1 1,0 0 0,0 0-1,0-1 1,0 1-1,0-1 1,0 1-1,0-1 1,0 0-1,0 0 1,0 0-1,-6-2 1,6 2-38,1-1 1,1 0-1,-1 1 1,0-1-1,0 0 1,0 0-1,0 0 1,0-1-1,1 1 1,-1 0-1,1 0 1,-1-1-1,1 1 1,-1-1-1,1 0 1,0 1-1,0-1 1,0 0-1,0 0 1,0 0-1,0 1 1,0-1-1,0 0 1,1 0-1,-1-4 1,0 3 119,1 0 0,0 0-1,0-1 1,0 1 0,1 0 0,-1-1 0,1 1 0,0 0 0,0 0-1,0 0 1,0 0 0,0 0 0,1 0 0,-1 0 0,1 0 0,0 0-1,0 0 1,0 1 0,0-1 0,0 1 0,1 0 0,-1 0 0,1-1-1,0 2 1,-1-1 0,1 0 0,0 0 0,0 1 0,0 0 0,0-1-1,0 1 1,0 0 0,1 1 0,-1-1 0,0 0 0,0 1-1,1 0 1,-1 0 0,0 0 0,1 0 0,4 1 0,4 2 476,0 1 0,0 0 1,0 1-1,0 0 0,16 10 0,52 38 685,-61-39-1113,2 3 6,6 4-636,-7-13-2788,-19-8 3061,-1 0 0,1 0-1,0 1 1,-1-1 0,1 0 0,0 0 0,-1 0-1,1 0 1,0 0 0,-1 0 0,1 0 0,0-1-1,-1 1 1,1 0 0,0 0 0,-1-1-1,1 1 1,0 0 0,4-5-1892,3-3-1064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8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0 772 1824,'0'-1'4595,"11"6"-2225,-3-4-2119,0-1-1,0 0 1,0 0-1,0-1 0,1 0 1,-1 0-1,10-4 1,1 1 54,-1 0-248,-2 0-1,1-1 0,0 0 0,-1-2 0,0 0 0,0 0 1,-1-2-1,0 0 0,-1 0 0,0-2 0,0 0 0,-1 0 1,0-1-1,19-25 0,-14 10 36,-2 0 0,-1-1 0,17-44 0,6-38-4,-7 16 27,-18 61 10,8-37 0,-19 58-61,0 0 0,0 0 0,-1 0 0,-1 0 0,0 0 0,-3-23 0,2 18 4,1 14-76,0 0 0,0 0 0,0-1 0,0 1-1,-1 0 1,-1-5 0,1 7 20,1 1 0,0 0-1,0-1 1,0 1 0,-1 0 0,1 0 0,0-1-1,-1 1 1,1 0 0,0 0 0,-1-1 0,1 1 0,0 0-1,-1 0 1,1 0 0,0 0 0,-1-1 0,1 1-1,0 0 1,-1 0 0,1 0 0,-1 0 0,1 0 0,0 0-1,-1 0 1,1 0 0,-1 0 0,1 0 0,0 0-1,-1 0 1,1 0 0,0 1 0,-1-1 0,1 0-1,-1 0 1,1 0 0,0 0 0,-1 1 0,1-1 0,0 0-1,0 0 1,-1 1 0,-15 12 340,14-11-263,-12 10 320,2 1-1,-14 16 0,21-24-299,-5 8 5,1 1 0,-1-1 0,2 1 0,0 1 0,1 0 0,0 0 0,-8 29 0,7-10 145,2-1 1,-4 60-1,8-70-152,1 1-1,2-1 1,0 0 0,1 0-1,2 0 1,0 0 0,2-1-1,12 35 1,-15-51-64,0 0 1,1 0-1,0-1 1,1 1-1,-1-1 0,9 8 1,-1-1 20,-9-9-54,1 0 0,-1 0 0,1-1 0,0 1 0,0-1 0,5 2 0,5 4 107,-13-8-80,1 0 0,-1 0 1,1 0-1,-1 0 0,1 0 1,-1 0-1,1 0 0,-1-1 1,1 1-1,-1 0 0,1-1 1,-1 1-1,1-1 0,-1 0 0,1 1 1,-1-1-1,2-1 0,-1 1-4,10-7-18,0 1 0,-1-2 0,0 0 0,0 0 0,15-18 0,-9 9 55,26-25 72,-4 2-167,2 2 1,47-34 0,-87 72 11,0 0-1,0 0 1,0 0-1,0 1 1,0-1-1,1 0 1,-1 1-1,0 0 1,0-1-1,1 1 1,-1-1 0,0 1-1,1 0 1,-1 0-1,0 0 1,1 0-1,1 0 1,-2 0 24,0 1 0,-1-1 0,1 1 0,0-1 0,0 1 0,0-1-1,-1 1 1,1 0 0,0-1 0,-1 1 0,1 0 0,-1-1 0,1 1 0,-1 0 0,1 0 0,-1 0 0,1-1 0,-1 1 0,1 0 0,-1 0 0,0 0 0,0 0 0,0 0 0,1 0 0,-1 2 0,0 4 69,1 1 1,-1 0-1,-1 0 0,1-1 1,-1 1-1,-1 0 1,1-1-1,-6 13 1,-26 60 334,27-68-290,-2 0-59,8-12-51,-1 1-1,0 0 1,1 0-1,-1 0 1,1 0 0,-1 0-1,1 0 1,-1 0-1,1 0 1,-1 0 0,1 0-1,0 1 1,0-2-11,0 0 1,0 0-1,0 0 1,0 0-1,0 1 1,0-1-1,0 0 1,0 0-1,0 0 1,0 0-1,0 0 0,0 0 1,0 1-1,0-1 1,0 0-1,0 0 1,0 0-1,0 0 1,0 0-1,1 0 1,-1 0-1,0 0 1,0 1-1,0-1 1,0 0-1,0 0 1,0 0-1,0 0 1,1 0-1,-1 0 1,0 0-1,0 0 1,0 0-1,0 0 1,0 0-1,0 0 1,1 0-1,-1 0 1,0 0-1,0 0 1,0 0-1,0 0 1,0 0-1,0 0 0,1 0 1,-1 0-1,0 0 1,0 0-1,0 0 1,0 0-1,0 0 1,0 0-1,1 0 1,-1 0-1,0-1 1,8-4-12,-6 4 29,56-36-155,97-84 0,-152 118 97,0 0 0,0 1 0,0 0 0,1-1 0,-1 1 0,6-2 0,-8 4 31,0-1 0,0 1 0,0 0 0,0 0 0,0-1 0,-1 1 0,1 0 0,0 0 0,0 0 0,0 0 0,0 0 0,0 0 0,0 1 0,-1-1 0,1 0 0,0 0 0,0 1 0,0-1 0,0 0 0,-1 1 0,1-1 0,0 1 0,0-1 0,-1 1 0,1-1 0,0 1 0,-1-1 0,1 1 0,-1 0 0,1-1 0,-1 1 0,1 0 0,-1 0 0,1 1 0,3 7 104,-1 1 0,0 0 0,0 0 1,-1 0-1,-1 1 0,0-1 0,0 13 0,3 18 255,2 32 147,-6-69-467,0-3-29,0 1 1,0-1 0,0 1-1,0-1 1,1 0-1,-1 1 1,0-1-1,1 1 1,-1-1-1,1 0 1,-1 1 0,1-1-1,0 0 1,1 2-1,-1-2 203,-2 15-1845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0 4640,'-4'4'4242,"1"11"-2173,1-4-972,0-5-643,0 1 0,-1-1 0,0 0 0,0 0 0,0 0 1,-7 8-1,-30 34 1636,-4 4-592,22-18-1023,1 1-1,2 0 0,-25 67 0,25-47-116,2 0 0,-10 62 0,10 2 380,16-103-626,0 1 1,2-1 0,0 1-1,0-1 1,6 20-1,8 27 51,24 61 0,-29-97-317,-6-15-371,0-1-1,0 0 1,1 0-1,1-1 1,7 12-1,-12-21 303,-1 0-1,1 0 1,0 0 0,0 0-1,-1-1 1,1 1 0,0 0-1,0 0 1,0-1 0,0 1-1,0-1 1,0 1-1,0-1 1,0 1 0,0-1-1,0 0 1,0 1 0,1-1-1,-1 0 1,0 0 0,0 0-1,0 0 1,0 0 0,2 0-1,10-3-2154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09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4384,'5'8'10330,"-2"-1"-9726,0 0 0,-1 1 0,1-1 0,1 14-1,-2-14-395,6 42 1310,3 98-1,-8-86-974,-2 87 378,-2-84-1084,-1-43-1214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3:11.4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2 2080,'0'-2'14192,"-1"11"-13328,0 1 0,-4 17 1,-2 3-40,-3 32-8,-6 51 302,-12 93-52,19-158-912,-17 65 52,25-108-150,0 1-1,0 0 0,0 10 0,1-11 62,0 1 0,-1-1 0,0 0 0,0 0 1,-3 9-1,3-9 271,5-6-96,7-4-341,15-2 71,1 1 1,-1 1-1,1 1 0,28 1 0,107 8-224,54 20 1108,-193-22-1062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1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3136,'14'6'8583,"-13"-4"-8131,8 16 2928,-7-9-2763,0 1 0,1 16 0,2 262 3878,-6-180-4243,4-83-244,-2-22-208,0 0-1,-1 0 1,0 0-1,1 0 0,-1 0 1,0 0-1,0 0 0,-1 0 1,1 0-1,0 0 1,-1 0-1,0 0 0,-1 3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11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 5472,'-9'-3'3415,"22"5"1666,-2-1-4543,32 1 2051,54-4-1,-55 0-1717,-16 1-493,11-1-264,1 1-1,-1 3 1,46 6-1,-80-7-204,33 5-2173,-12-5-4575,-15-1 4119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12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25 129 3808,'-2'1'190,"2"0"-136,0-1 0,-1 0 1,1 0-1,0 0 1,-1 1-1,1-1 0,0 0 1,-1 0-1,1 0 1,0 0-1,0 0 0,-1 0 1,1 0-1,0 0 1,-1 1-1,1-1 0,-1 0 1,1 0-1,0-1 1,-1 1-1,-14-12 6625,15 12-6540,0 0 0,0-1 0,0 1 1,0 0-1,0-1 0,0 1 1,0 0-1,0-1 0,0-1 697,1 2-696,-1-3 10,0 1 0,1 0 0,0 0 0,-1 0 0,1 0 0,0 0 0,0 0 0,0 0 0,0 0 0,0 0 0,1 0 0,-1 1 0,0-1 0,1 0 0,-1 1 0,1-1 0,3-1 1,5-5 177,21-12 1,-26 17-125,10-5 60,0 0 0,0 1 1,28-9-1,-36 14-170,1 0 1,-1 1-1,1-1 1,0 2-1,0-1 1,-1 1-1,1 0 1,0 1-1,0 0 1,10 2-1,-14-2-70,0 0 0,-1 1 0,1 0-1,-1-1 1,1 1 0,-1 0 0,0 0 0,0 1 0,0-1-1,0 1 1,0 0 0,0-1 0,-1 1 0,1 0 0,-1 1-1,0-1 1,0 0 0,0 1 0,0-1 0,-1 1 0,0-1-1,1 1 1,-1 0 0,0 0 0,0 6 0,1 8 60,-1-1 0,0 0 1,-2 1-1,-2 21 1,2-35-76,-1 16 48,-2 1 1,0-1 0,-1 0-1,-1-1 1,-1 1 0,-1-1-1,0-1 1,-1 1 0,-2-1-1,1-1 1,-2 0 0,0-1-1,-2 0 1,1 0 0,-20 15-1,4-6 183,-40 24 0,42-38-133,32-9-52,6 0 88,-9-1-101,25 1 208,42 0-1,-46-2-140,1 1 1,34 5-1,27 9-803,-82-14 80,0-1-1,0 0 0,0 0 1,0 0-1,0 0 0,4-2 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12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0 6304,'-1'2'5664,"0"2"-5160,-1 1 0,0-1 0,1 1 0,0 0 0,-1 8 1,0 4 198,-3-1-306,0-1 1,0 1-1,-2-1 1,0 0 0,0 0-1,-19 26 1,6-14 203,-1-1 0,-34 33 0,-83 64 647,127-114-1183,-25 16 382,33-23-492,0-1 1,1 1-1,-1-1 0,0 0 0,0 0 0,-1 0 0,1 0 1,0 0-1,-6 0 0,8-1-20,-1 0 1,1 0-1,0-1 1,0 1-1,0 0 0,-1 0 1,1-1-1,0 1 0,0-1 1,0 1-1,0-1 1,-1 1-1,1-1 0,0 0 1,0 1-1,0-1 0,0 0 1,1 0-1,-1 0 1,-2-2-1,2 1-43,-1-1-1,1 0 1,0 1 0,0-1 0,0 0-1,0 0 1,0 0 0,0-5-1,0-1-57,1 0 0,0 0 0,0 0 0,1-1 0,2-9 0,-1 13 172,0 1 0,1-1-1,-1 1 1,1 0 0,1-1-1,-1 2 1,1-1 0,-1 0 0,1 1-1,1-1 1,-1 1 0,1 0-1,5-4 1,-8 7 63,0 0-1,0 1 1,0-1 0,0 0-1,1 1 1,-1-1 0,0 1-1,0 0 1,0-1 0,0 1-1,1 0 1,-1 0 0,0 1-1,0-1 1,0 0 0,4 2-1,3 1 258,0 0-1,13 7 1,-16-7-187,124 67 2165,-28-14-1584,-25-20-2128,-76-35 1155,0-1 1,-1 0-1,1 1 1,0-1 0,0 0-1,0 0 1,-1 0-1,1 0 1,0 0-1,0 0 1,0 0 0,0 0-1,-1 0 1,1 0-1,0 0 1,0 0-1,0-1 1,-1 1-1,1 0 1,0-1 0,0 1-1,-1-1 1,1 1-1,0 0 1,-1-1-1,1 0 1,0 1 0,-1-1-1,1 1 1,-1-1-1,1-1 1,16-9-4891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1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3552,'-2'1'972,"2"-1"-936,0 0 0,0 0 0,0 0 0,0 1 0,0-1 0,0 0 0,0 0 0,0 0 0,0 0 0,0 0 0,0 0 0,0 0 0,0 0 0,0 0 0,0 0 1,0 1 71,0-1-72,3 8 1667,10 11 990,-9-12-2100,50 94 5126,-47-86-5006,0 2-27,-1 0-1,0 0 0,4 26 1,-6-26-260,14 64 1911,13 130 0,-29-176-2059,-1 1-1,-2-1 1,-1 1 0,-2-1 0,-1 0 0,-14 49 0,14-68-264,-4 15-1204,-25 57 0,28-77-17,1-1 1,-1-1 0,-11 13 0,12-16-274,0 0 0,-1 0 1,0-1-1,0 0 0,-12 7 1,-6 4-2633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16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84 101 5472,'-9'-5'2172,"8"5"-2062,1-1-1,0 1 0,0 0 0,-1 0 1,1 0-1,0 0 0,-1 0 0,1-1 1,0 1-1,-1 0 0,1 0 1,0 0-1,0 0 0,-1 0 0,1 0 1,0 0-1,-1 0 0,1 0 0,0 0 1,-1 0-1,1 0 0,0 1 1,-1-1-1,1 0 0,0 0 0,0 0 1,-1 0-1,1 0 0,0 1 110,-1-1-110,-26 9 6115,24-9-5498,-1 1 0,1-1 0,-1 0 0,1 0 1,-6 0-1,5 0 245,4 0-961,0 0 0,-1 0 1,1 0-1,0-1 0,0 1 1,-1 0-1,1 0 0,0 0 1,-1 0-1,1 0 1,0 0-1,0 0 0,-1-1 1,1 1-1,0 0 0,-1 0 1,1 0-1,0-1 0,0 1 1,0 0-1,-1 0 0,1 0 1,0-1-1,0 1 0,0 0 1,0-1-1,-1 1 1,1 0-1,0 0 0,0-1 1,0 1-1,0 0 0,0-1 1,0 1-1,0 0 0,0-1 1,0 1-1,0 0 0,0 0 1,0-1-1,0 1 0,0 0 1,0-1-1,0 1 1,0 0-1,1-1 0,-1 1 1,0 0-1,0 0 0,1-1 1,-1 0-5,1 0 1,-1 0 0,1 1 0,-1-1 0,1 0-1,0 0 1,-1 1 0,1-1 0,0 0 0,0 1-1,-1-1 1,1 0 0,0 1 0,0 0 0,0-1-1,0 1 1,0-1 0,0 1 0,0 0 0,0 0-1,1-1 1,33-7 97,-21 5 16,153-24 338,-29 7-164,-104 12-253,-18 4 37,1 0 1,-1 1-1,1 1 1,0 1-1,28 0 1,-18 2 181,1-1-552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26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63 1888,'-4'-14'613,"6"8"-112,0-1 1142,-2 5-1022,0-1 0,0 1 0,1-1 0,-1 1 1,0-1-1,1 1 0,0 0 0,0-1 0,-1 1 0,5-10 2968,-6 19-1165,11 141-94,-6 225-639,1-280-3206,31-113-13103,-23 12 12293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26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5824,'-1'1'6035,"5"12"-4246,-2 62 1426,3 239 248,-6-201-3214,1-101-1070,-1-1 0,-1 1-1,-3 16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27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49 6464,'-5'-12'5632,"15"12"-4672,-2-5 864,10 2-1056,1-5 767,-3 8-863,7-9 160,1 9-512,-3-8-320,6 8-32,-4-3 64,4 6 0,-4-6-1792,-1 3 992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28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3552,'2'-15'7735,"17"12"-4891,9-3-1498,-21 4-1239,-1-1-1,1 1 1,0 0 0,0 1-1,-1 0 1,1 0 0,0 0-1,0 1 1,0 0-1,0 0 1,0 1 0,12 2-1,-18-3-62,0 1 0,1-1-1,-1 1 1,0-1 0,0 1-1,1 0 1,-1 0 0,0 0-1,0-1 1,0 1 0,0 0-1,0 0 1,0 0-1,0 1 1,0-1 0,-1 0-1,1 0 1,0 0 0,-1 1-1,1-1 1,0 0 0,-1 1-1,0-1 1,1 0-1,-1 1 1,0-1 0,0 0-1,0 1 1,0-1 0,0 1-1,0-1 1,0 1 0,0-1-1,0 0 1,-1 1 0,1-1-1,-1 2 1,-3 7 166,0 0 0,0-1 0,-1 0 0,-8 12 0,2-3-161,-3 6 175,9-16-311,0 1 0,0 0 0,1 0 0,-4 11 0,7-17 78,0 1-1,0-1 1,1 1-1,0-1 1,-1 0-1,1 1 0,0-1 1,1 1-1,-1-1 1,1 1-1,-1-1 0,1 0 1,0 1-1,0-1 1,1 0-1,1 5 0,53 105-145,-49-94 411,0 0 0,-1 1 0,-1-1 1,4 26-1,-9-40-149,1 0 1,-1 0-1,0 1 1,-1-1 0,1 0-1,-1 0 1,0 0-1,0 0 1,-1 0 0,1 0-1,-1 0 1,0 0-1,-4 5 1,5-7-65,-1 0 0,0-1 0,0 1 0,0-1 0,0 0 0,-1 1 0,1-1 0,0 0 0,-1 0 0,0-1 0,1 1 0,-1 0 0,0-1 0,0 0 0,0 0 0,0 0 0,0 0 0,0 0 1,0 0-1,0-1 0,-1 1 0,-3-1 0,-44-6 362,49 6-447,0 0 0,0-1 0,0 1-1,0 0 1,0-1 0,0 0 0,0 1 0,0-1 0,-3-2 0,2 2-21,-3 3-162,4-2 1045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3:12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9 3072,'8'-8'7754,"-7"8"-7335,1 0 0,-1 0 0,0 0 0,1 0 0,-1 1-1,0-1 1,1 0 0,-1 1 0,0-1 0,0 1-1,1 0 1,-1-1 0,0 1 0,0 0 0,2 1 0,-2 0-189,1-1-1,-1 1 1,1 0 0,-1 0 0,0-1 0,0 1 0,0 0 0,1 4 0,0 2-44,0-1 0,0 1 0,-1-1 0,0 12 0,1 38 539,-3 1-1,-2 0 0,-3-1 0,-23 102 1,-2-22-245,13-81-16,17-50-432,1-5-25,0-1 0,0 0 0,0 1 0,0-1 0,0 0 0,0 1 0,0-1 0,0 0 0,0 0 0,0 1 0,0-1 0,0 0 0,0 1 0,0-1 0,0 0 0,-1 1 0,1-1 0,0 0 0,0 0 0,0 1 0,0-1 0,-1 0 0,1 0 0,0 0 0,0 1 0,-1-1 0,1 0 0,0 0 0,0 0 0,-1 1 0,1-1 0,0 0 1,-1 0-1,1 0 0,0 0 0,0 0 0,-1 0 0,1 0 0,0 0 0,-1 0 0,0 0 174,2-2-183,0 1 0,0-1 0,0 0 0,0 1 0,1-1 0,-1 0 0,1 1-1,-1-1 1,1 1 0,2-2 0,1-1 57,0 0-80,0 0 0,1 0 1,0 0-1,0 1 0,0 0 0,0 0 0,0 0 1,11-2-1,5 0 126,27-4 1,-17 5-167,4-2 115,1 1 0,-1 3 0,0 1 0,66 6 0,-95-4-169,1 0-1,0 0 0,0 1 1,-1 0-1,1 1 1,8 3-1,-15-5-397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29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24 2912,'0'-1'169,"0"0"0,0 0 1,0 0-1,0 0 0,0 0 0,0 1 0,0-1 1,1 0-1,-1 0 0,0 0 0,0 0 1,1 1-1,-1-1 0,0 0 0,1 0 1,-1 1-1,1-1 0,-1 0 0,1 0 0,0 1 1,-1-1-1,1 1 0,0-1 0,-1 1 1,1-1-1,0 1 0,-1-1 0,1 1 0,0-1 1,0 1-1,0 0 0,0-1 0,-1 1 1,1 0-1,0 0 0,0 0 0,0 0 0,0 0 1,0 0-1,-1 0 0,1 0 0,0 0 1,0 0-1,0 0 0,0 1 0,0-1 1,-1 0-1,1 1 0,0-1 0,0 0 0,0 1 1,0 0-43,-1 0 1,1-1-1,-1 1 1,1 0 0,-1-1-1,0 1 1,1 0 0,-1 0-1,0-1 1,0 1-1,1 0 1,-1 0 0,0-1-1,0 1 1,0 0-1,0 0 1,0 0 0,0-1-1,0 1 1,0 0-1,-1 0 1,1 1 0,-1 0-39,-3 22 718,-1 0 1,-2-1 0,-13 34 0,8-23-376,-5 14 39,-28 57-1,38-90-390,-1-2 0,0 1 1,-1-1-1,-1 0 1,0-1-1,0 0 1,-1-1-1,-15 13 0,21-21-66,1 0 0,-1 0 0,0-1 0,0 1 0,0-1 0,0 0 0,-7 2 0,11-4-49,-1 1 0,0-1 0,1 0 0,-1 1 1,0-1-1,0 0 0,1 0 0,-1 0 0,0 0 0,0-1 1,1 1-1,-1 0 0,0-1 0,1 1 0,-1-1 0,1 0 1,-1 1-1,0-1 0,1 0 0,-1 0 0,1 0 0,0 0 1,-1 0-1,1 0 0,0 0 0,0-1 0,-2-1 0,2 1-49,-1-1-1,1 1 0,0-1 0,0 1 1,0-1-1,0 1 0,0-1 0,1 0 1,-1 0-1,1 1 0,0-1 0,-1 0 1,1 0-1,1-4 0,0 3 48,0-1 0,0 1-1,0 0 1,1-1-1,-1 1 1,1 0 0,0 0-1,4-6 1,-1 4 132,0 0-1,0 0 1,0 0 0,1 0 0,-1 1-1,1 0 1,1 0 0,-1 1 0,1-1-1,10-4 1,-13 8 0,0-1 0,-1 1-1,1 0 1,0 1 0,-1-1-1,1 1 1,0-1 0,0 1 0,-1 0-1,1 1 1,0-1 0,0 1-1,-1-1 1,1 1 0,0 0-1,-1 0 1,1 1 0,-1-1 0,1 1-1,3 2 1,6 5 234,-1 0 0,0 0 0,19 21 0,-10-10-98,18 21 44,-27-28-626,22 20 0,-28-28-1798,-2 0 602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1 160 3136,'0'0'9306,"15"4"-6671,30-5-1431,164 6 477,-171-4-1257,67-6 0,37-13-33,-80 8-169,17-1-54,128-16-43,-145 22-122,86 3 0,50-1 335,-106-1-415,89 2 0,87-4 378,-202 3-188,156-15 164,-115 0-2,100-14 40,-171 29-158,1 1 1,0 2 0,61 8 0,-41 1-146,0 2 1,95 33-1,-142-40-227,22 7-1433,-11-5-3459,-13-4 2670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2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4 2720,'6'-4'8469,"-6"7"-8194,0-1 0,0 1-1,1 0 1,-2-1 0,1 1 0,0 0-1,-1-1 1,1 1 0,-1 0 0,0-1-1,1 1 1,-3 2 0,0 6 180,-39 230 2655,30-151-2093,7-51-431,-1 66-1,6-82-432,2-1 0,0 0 0,2 0 0,8 32 0,-1-17-46,-4-10-69,1-1 1,2 0 0,21 42 0,-30-66-246,0 1 0,1-1 1,-1 0-1,1-1 0,-1 1 1,1 0-1,-1 0 0,1-1 1,0 1-1,0-1 0,4 3 1,7 1-1256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3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44 3072,'0'-1'218,"0"0"0,-1 0 0,1 1 0,0-1 0,0 0 0,-1 0 0,1 0 0,0 0 0,0 0 0,0 0 0,0 0 1,0 0-1,0 0 0,1 0 0,-1 0 0,0 1 0,0-1 0,1 0 0,-1 0 0,1-1 0,0 0 267,-1 1 0,1-1 0,0 1 0,-1-1 0,0 0 0,1 0 0,-1 1 0,4-9 3759,1 29-2692,5 122 664,-6-70-1552,-1-15-49,7 86 248,-9-98-625,-1-18-4375,1-22 2860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6656,'6'-5'7823,"1"23"-5865,-1 15-1071,-1 0-1,-2 0 1,-1 0 0,-4 36-1,2-19-295,-1-19-365,-4 38 1,0-18-872,5-43-328,-1 1-636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6464,'4'1'5408,"4"1"-4575,-1 0 0,1 0 1,-1-1-1,1 0 1,12 0-1,42-3 686,-29 0-940,130 2 7,-54 7-3481,-85-6-433,-2-1 1003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5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7 111 6560,'-6'-5'3199,"6"5"-3076,-1 0 0,1 0 0,0-1 0,0 1 0,0 0 1,0-1-1,0 1 0,0 0 0,2-5 1846,-2 5-1846,10-17 1606,-4 10-1230,0-1 0,1 1 0,0 1 0,12-10 0,-12 11-376,1 1 0,0-1 0,0 1 0,0 1 0,0-1 0,0 2 0,1-1 0,-1 1 0,1 0 0,0 1 0,9-1 0,-14 2-109,-1 0 0,1 0 0,-1 0 0,1 0 0,-1 1 0,1-1 0,-1 1 0,1 0 0,-1 0 0,0 0 0,1 0 0,-1 1 0,0-1 0,0 1 0,0 0 0,0 0 0,0 0 0,-1 0 0,1 1 0,-1-1 0,1 1 0,-1-1 0,0 1 0,0 0 0,0 0 0,0 0 0,0 0 0,-1 0 0,1 1 0,1 5 0,-1 4 80,0 0 0,0 0 0,-1 0 0,-1 0 0,0 0 0,-1 0 0,0-1 0,-1 1-1,0 0 1,-1 0 0,-1-1 0,-10 24 0,0-3 162,-3-2 0,0 0 0,-34 45 0,-44 45 571,92-118-811,0 2 247,9-3 77,3-1-229,10 1 34,1-1-1,26-3 0,-5 1-235,-23 1 59,120 4-2139,-115-3-378,0-1 767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5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39 4480,'4'-17'1445,"-4"17"-1401,0-1 1,0 0-1,1 0 0,-1 1 1,0-1-1,1 0 0,-1 1 0,1-1 1,-1 0-1,0 1 0,1-1 1,0 1-1,-1-1 0,1 1 0,-1-1 1,1 1-1,-1-1 0,1 1 0,0 0 1,1-1-1,4-4 2483,-5 4-2205,0 1 0,-1-1 0,1 1-1,0-1 1,0 1 0,0 0-1,0 0 1,-1-1 0,1 1 0,0 0-1,0 0 1,0 0 0,1 0-1,-1 1-206,-1-1 1,1 1-1,0 0 0,-1 0 0,0-1 0,1 1 0,-1 0 0,1 0 0,-1 0 0,0-1 0,0 1 1,1 0-1,-1 0 0,0 0 0,0 0 0,0 0 0,0-1 0,0 1 0,0 0 0,0 2 1,-2 14 489,0 1 0,-1 0 0,-1-1 1,0 0-1,-12 28 0,-25 50 585,18-49-796,15-28-290,-1-1 0,-1-1 0,0 0 0,-1 0 0,-1-1 0,0 0 0,-26 22 0,35-34-68,0-1 1,0 1-1,-1-1 0,1 0 0,-1 0 0,0 0 1,1-1-1,-8 3 0,9-3-70,1-1-1,-1 0 1,0 0-1,1 0 1,-1 0 0,1 0-1,-1 0 1,0 0-1,1 0 1,-1-1 0,0 1-1,1 0 1,-1-1 0,1 0-1,-1 1 1,1-1-1,-1 0 1,1 0 0,0 0-1,-1 1 1,1-2 0,0 1-1,0 0 1,0 0-1,-1 0 1,0-2 0,-1-1-120,1-1-1,-1 1 1,1-1 0,0 0 0,0 1 0,0-1 0,1 0-1,-1 0 1,1 0 0,0 0 0,1-1 0,-1 1 0,1 0-1,0 0 1,1-6 0,0 5 125,0 0 0,0 0 0,0 0 0,1 0 0,0 0 1,0 1-1,1-1 0,0 1 0,0-1 0,0 1 0,0 0 0,7-8 0,-8 11 85,-1 1 0,1-1 0,0 1 0,-1 0 0,1 0 0,0-1 0,0 1 0,0 0 0,0 0 0,-1 1 0,2-1 0,-1 0 0,0 1 0,0-1 0,0 1 0,0 0 0,0-1 0,0 1 0,0 0 0,0 0 0,1 1 0,-1-1 0,0 0 0,0 1 0,0-1 0,0 1 0,0 0 0,0 0 0,0-1 0,0 1 0,0 0 0,2 3 0,6 3 240,0 0-1,-1 1 0,0 0 0,12 15 1,-13-14-42,136 161 946,-141-165-2559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4064,'-5'4'8872,"51"15"-6390,-35-14-2229,0 0-1,0 1 1,-1 0 0,1 1-1,-1 0 1,-1 0-1,0 1 1,0 0-1,0 1 1,-1 0 0,0 0-1,12 20 1,-10-13-101,-1 1 0,0 0 0,-2 1 1,0-1-1,0 2 0,-2-1 0,5 31 0,6 109 1127,-16-127-970,0 1 1,-2-1 0,-7 35 0,5-51-148,0 0 1,-1 0 0,-13 25 0,-25 39 79,38-72-223,-5 11-343,-1 0 1,-1-1-1,-1-1 0,0 0 1,-27 25-1,28-28-2688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38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40 3328,'-10'-12'7077,"11"11"-6784,-1 0 0,1 1 0,-1-1 0,1 0 0,0 0 0,-1 0 0,1 0 0,0 1 0,0-1-1,0 0 1,-1 1 0,1-1 0,0 1 0,0-1 0,0 1 0,0-1 0,0 1 0,2-1 0,21-6 706,-4 4-385,28-1 1,-41 4-597,0 0 1,0 1-1,1-1 0,-1 2 1,0-1-1,0 1 1,10 4-1,-16-6 4,1 0 0,-1 1-1,0 0 1,0-1 0,0 1-1,0 0 1,0-1 0,0 1 0,0 0-1,0 0 1,0 0 0,0 0-1,-1 0 1,1 0 0,0 0-1,-1 0 1,1 0 0,-1 0 0,1 0-1,-1 0 1,1 1 0,0 1-1,-1-1 13,0 0 0,0 0 0,-1 0 0,1 1 0,0-1 0,-1 0 0,1 0-1,-1 0 1,0 0 0,1 0 0,-3 4 0,-3 3 114,1-1 1,-2 1-1,1-1 1,-12 10-1,-65 74 1367,82-91-1462,0 0 0,-1 1 0,1-1 1,0 0-1,0 1 0,0-1 0,0 1 1,1 0-1,-1-1 0,0 1 0,0 2 1,1-3-34,0-1 0,0 0 0,0 0 0,0 1 1,0-1-1,0 0 0,0 0 0,0 1 0,0-1 1,0 0-1,0 0 0,0 1 0,1-1 0,-1 0 0,0 0 1,0 1-1,0-1 0,0 0 0,0 0 0,1 0 1,-1 1-1,0-1 0,0 0 0,0 0 0,1 0 1,-1 0-1,1 1 0,12-1 290,122-18-102,-70 13-2928,-37 4 1216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3:13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1 165 2496,'3'-12'5098,"-3"10"-4388,1-1 0,0 0 0,-1 0 0,1 0 0,0 1 0,0-1 0,1 0 0,1-3 0,19-23 1234,-19 24-1710,1 0 0,-1 0 0,1 0 0,0 1 0,0-1 0,1 1 0,-1 0 0,1 0 0,0 1 0,0-1-1,8-4 1,11 0 29,-1 0-1,1 2 0,1 0 0,-1 2 0,44-3 1,-53 7-191,-1 0 0,27 3 0,-36-3-53,0 1 0,0 0 0,-1 0-1,1 0 1,0 1 0,0 0 0,-1 0 0,1 0 0,-1 0 0,0 1 0,8 6-1,-10-7-6,0 0 0,0 1-1,-1 0 1,1-1 0,-1 1 0,0 0-1,0 0 1,0-1 0,0 1-1,0 0 1,-1 0 0,1 0-1,-1 0 1,0 0 0,0 5 0,0 5 7,-1 1 0,-4 14 1,1-7 17,-2 1 1,0-1-1,-1 0 1,-2 0 0,0-1-1,-1 0 1,-1 0-1,-16 20 1,-2 0 116,-3-2 0,-59 56 0,-7-14 28,40-35 36,51-39 109,7-4 106,12-4 372,4-1-680,21-1 386,69-3 530,-77 6-901,8 1-68,0 0 0,1 3-1,50 9 1,-68-8-171,-13-4-1233,0 1 0,0 1-1,10 3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4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38 3136,'-18'-5'9168,"18"4"-9115,0 1 0,0 0 0,0 0 0,0 0 0,0-1-1,0 1 1,0 0 0,0 0 0,0-1 0,0 1 0,0 0 0,0 0 0,0 0 0,0-1 0,0 1 0,0 0 0,0 0 0,0 0 0,0-1 0,0 1 0,0 0 0,0 0 0,1 0 0,-1-1 0,0 1 0,0 0 0,0 0 0,0 0 0,1-1 0,23-6 464,1 1 0,1 1 0,-1 2 0,29-2 0,105 7-388,-139-1-59,0 1-1,0 1 0,0 0 0,0 2 1,0 1-1,19 7 0,-28-8 1,0 1 1,0 0-1,-1 0 0,0 1 1,0 0-1,-1 0 0,0 1 0,0 1 1,-1-1-1,0 1 0,10 15 0,0 4-133,19 38 0,-31-53 164,0 1 0,-1 0 0,0 0 0,-2 0 0,4 20 0,-6-25 51,-1 1-1,0-1 0,0 0 0,-1 1 0,-1-1 0,1 0 0,-7 17 0,2-8-122,-1-1 0,-18 32 0,20-37-8,0-1 0,0 1-1,1 0 1,1 1-1,0-1 1,-2 22 0,2-14 69,-7 22 1,-3 3 49,-52 152 472,56-173-484,1 0 0,-7 33 0,14-54-99,1 0 1,-1 0-1,1 0 1,0 0-1,0 0 1,0 0-1,1-1 1,-1 1-1,1 0 1,-1 0-1,1 0 1,0 0-1,0-1 1,0 1 0,1 0-1,-1-1 1,0 1-1,1-1 1,0 0-1,0 1 1,-1-1-1,1 0 1,1 0-1,-1 0 1,0 0-1,0-1 1,3 3-1,30 16 36,24 12 190,-56-32-254,17 16-50,-19-15 49,1 0 0,-1 1 0,0-1 0,0 0-1,0 1 1,0-1 0,0 1 0,0-1 0,0 1-1,0 0 1,-1-1 0,1 1 0,0 0 0,-1 0-1,0-1 1,1 1 0,-1 0 0,0 0 0,0 0-1,0 0 1,-1 3 0,0 2 5,-1 0 1,0 0-1,0 0 0,-5 9 1,-2 5 89,-19 47-167,-4 10 213,27-62-126,1-7-12,1 0 1,0 0 0,1 0 0,0 1 0,-1 17-1,3-24 13,1 0 0,-1 0-1,1 0 1,0 0 0,0 0-1,0 0 1,0-1-1,0 1 1,3 5 0,18 23 232,-14-20-199,32 41-103,-25-31 39,-9-13 28,-1 1 1,1-1 0,-1 2 0,4 10 0,0 0-48,-6-15 37,0 0 0,-1 0 0,0 0 0,0 0 0,2 7 0,2 40 180,-2 1 0,-4 97 0,-24 157 409,20-269-303,-17 64 1,17-85-204,-2-1 0,0 0 1,0 0-1,-2 0 1,0-1-1,-11 16 1,16-27-65,0-1 0,0 1-1,-1-1 1,1 0 0,-1 0 0,1 0 0,-1 0 0,0-1 0,0 0-1,-1 1 1,1-1 0,0-1 0,-1 1 0,-7 1 0,-4 0-151,0-1 0,0-1 0,-16 0 1,-8 0-581,-4 3-243,-35 2-2530,27-5-2420,50-1 5583,-18-3-7468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0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30 2496,'1'-1'168,"-1"0"1,1-1-1,26-24 11615,-33 37-11401,-1 0 0,0-1 0,-1 1 0,0-2 1,-1 1-1,-9 8 0,-18 20 196,-6 21-99,2 2-1,-32 66 1,-31 49-59,94-161-207,-2 0 0,0-1 1,0-1-1,-2 0 0,-15 13 1,28-25-201,-1-1 0,0 1 0,0 0 1,0-1-1,0 1 0,0-1 0,0 1 0,0-1 1,0 1-1,-1-1 0,1 0 0,0 1 1,0-1-1,0 0 0,0 0 0,-1 0 0,1 0 1,0 0-1,0 0 0,0 0 0,0 0 1,-1 0-1,1-1 0,-1 0 0,0 0 3,0 0-1,0 0 0,1 0 0,-1-1 1,0 1-1,1-1 0,-1 1 1,1-1-1,0 0 0,-1 1 1,1-1-1,-1-2 0,-2-5 3,0 0 0,0-1 0,1 1 0,-3-12-1,1-2-90,1-1 1,1 0-1,1 0 0,1-37 0,2 47-26,0 0 0,1 0 1,1 0-1,0 0 0,1 1 0,0-1 1,1 1-1,13-24 0,-17 36 85,0-1-1,0 1 1,-1 0-1,1 0 1,0-1-1,0 1 1,0 0-1,0 0 1,0 0-1,0 0 1,0 0-1,1 1 1,-1-1-1,0 0 1,0 1-1,1-1 1,-1 0-1,1 1 1,-1-1-1,0 1 1,1 0-1,-1 0 1,1-1 0,-1 1-1,1 0 1,-1 0-1,0 0 1,1 0-1,-1 1 1,1-1-1,-1 0 1,1 1-1,-1-1 1,0 1-1,1-1 1,-1 1-1,0 0 1,1-1-1,-1 1 1,0 0-1,1 1 1,7 4 50,-1 1 0,0 0 0,-1 0-1,11 13 1,-12-12 57,8 8 125,27 31 417,92 82 0,-98-100-295,-12-10-278,26 18 0,-40-30-20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0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5 1888,'-2'0'396,"1"-1"-1,0 1 1,-1-1-1,1 1 1,0-1-1,-1 1 1,1 0-1,0-1 1,-1 1 0,1 0-1,-1 0 1,1 0-1,-1 0 1,1 0-1,0 0 1,-1 1 0,1-1-1,0 0 1,-1 1-1,1-1 1,-2 2-1,-14 2 3500,188-4 1081,101 0-5440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1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4224,'-1'0'115,"1"-1"1,0 1-1,6-15 6195,-4 14-5931,-1 0 1,1 0-1,-1 1 1,1-1 0,0 0-1,-1 1 1,1-1-1,2 0 1,11-5 822,1-1-780,0 1 1,0 1-1,1 1 0,19-4 0,-16 4-293,33-5 212,82-4 1,-122 12-348,0 1 1,0 0 0,0 1-1,15 4 1,-4-5-1760,-19 0 688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 5312,'-4'-8'2400,"18"11"320,-11 2-1696,7-5 928,8 0-1152,14-5 352,8 5-672,4-3 64,6 3-289,0-3-159,-2 6-64,-3-6 160,-3 3-96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 1984,'-8'-1'8873,"6"15"-8445,-11 35 1798,8-37-1747,1 1 1,-3 21-1,-3 167 1046,8-139-1152,2 129 562,1-87-286,-1-103-590,-1 0-1,1 0 0,0-1 1,0 1-1,0 0 1,0 0-1,0 0 0,0 0 1,0 0-1,1 0 0,-1 0 1,0 0-1,0-1 0,1 1 1,-1 0-1,0 0 0,1 0 1,0 1-1,0-3-18,-1 1 0,1-1 0,-1 1-1,1-1 1,-1 1 0,1-1 0,-1 1 0,1-1 0,-1 1 0,0-1-1,1 1 1,-1-1 0,0 0 0,1 1 0,-1-1 0,1-1 0,12-36 333,31-141-421,-39 157-20,7-18 43,-11 37-45,0 1-1,0-1 1,1 1 0,-1 0-1,1-1 1,-1 1-1,1 0 1,0 0 0,-1 0-1,1 0 1,1 0 0,1-1-1,-3 2 39,0 0-1,0 1 1,1-1-1,-1 1 1,0-1-1,0 1 0,1 0 1,-1-1-1,0 1 1,0 0-1,1 0 1,-1 0-1,0 0 0,1 0 1,-1 0-1,0 0 1,1 1-1,1 0 1,0 0 18,0 0 1,0 0-1,0 1 1,-1 0 0,1-1-1,0 1 1,3 4-1,1 1 97,-1 0-1,1 0 0,-1 1 0,5 9 1,3 10 243,-1 0 0,-2 0-1,10 36 1,-20-60-301,3 12 76,0 0 0,-1 0 1,0 1-1,-2-1 0,1 17 1,-2-32-148,0 0-1,0 0 1,0 0 0,0 0 0,0 0 0,0 1 0,0-1-1,0 0 1,0 0 0,0 0 0,0 0 0,0 0 0,0 1-1,0-1 1,0 0 0,0 0 0,0 0 0,0 0 0,0 0-1,0 1 1,0-1 0,0 0 0,0 0 0,1 0 0,-1 0-1,0 0 1,0 0 0,0 0 0,0 1 0,0-1 0,0 0-1,0 0 1,1 0 0,-1 0 0,0 0 0,0 0 0,0 0-1,0 0 1,0 0 0,1 0 0,-1 0 0,0 0 0,0 0-1,0 0 1,0 0 0,0 0 0,1 0 0,-1 0 0,0 0-1,0 0 1,0 0 0,0 0 0,0 0 0,1 0 0,4 0-1773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4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 3232,'-3'-3'395,"3"-6"2738,0 9-3083,21-7 3961,-14 6-3665,-1 0 1,1 1-1,-1 0 0,1 1 1,0 0-1,-1 0 0,0 0 1,1 0-1,8 5 0,9 3 421,24 14 0,-44-22-703,11 7 150,-1 0 0,0 0-1,0 1 1,20 18 0,-29-22-172,-1 0 0,1 0-1,-1 0 1,0 0 0,0 1 0,0-1 0,-1 1-1,0 0 1,0 0 0,-1 0 0,1 1 0,-1-1 0,-1 1-1,2 7 1,-2-2 89,0 1-1,-1-1 1,-1 1-1,0-1 1,0 1-1,-1-1 1,-1 1-1,0-1 0,-1 0 1,0 0-1,-1-1 1,0 1-1,-1-1 1,-11 17-1,0-3-16,10-13-71,-1-1 1,0 0-1,-1-1 1,-12 12-1,3-5 469,21-19-464,1 1 0,-1-1-1,1 1 1,-1 0 0,8-2 0,-3 1-20,51-16 185,86-32 484,-128 43-601,0-2 1,0 0-1,-1-1 0,0-1 0,0 0 0,14-15 1,-21 17-33,1 0 0,-1-1 0,-1 1 0,0-2 0,0 1 0,-1-1 0,8-17 0,-9 15-84,-1-1 1,-1 0 0,0 1 0,-1-1 0,2-16-1,-4 22-44,-1 0-1,0 0 0,0 0 1,0 1-1,-1-1 0,0 0 1,-1 0-1,0 0 0,0 1 1,-6-15-1,6 19-168,0 0 0,-1-1-1,1 1 1,-1 0 0,0 0 0,0 0 0,0 0 0,-4-2-1,-13-9-3908,20 14 3914,-1-1-246,0 1 238,0-1-1,1 1 0,-1 0 1,1 0-1,-1-1 0,0 1 1,1 0-1,-1 0 0,0 0 1,1 0-1,-1 0 0,0 0 0,1 0 1,-1 0-1,0 0 0,1 0 1,-1 0-1,0 0 0,1 0 1,-1 1-1,0-1 0,1 0 1,-1 0-1,1 1 0,-2 0 0,2-1 145,-9 7-2665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97 2720,'-8'3'1627,"-1"0"-1,1 0 1,0 1-1,-10 6 1,44-5 1210,7-4-2102,0-1-1,64-8 0,-77 6-542,267-36 1610,-285 38-1796,585-53 1359,-119 28-789,-399 25-728,-32 1-3045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1984,'1'-1'71,"0"-1"21,13-14 6752,-13 17-6734,0 0 188,0 0 0,0 0 0,0 0 0,0 0-1,0 1 1,-1-1 0,1 0 0,0 1 0,0 1 0,2 5 128,0-1-143,-1 0 1,0 0-1,0 0 1,-1 0-1,0 1 1,0 10-1,-12 263 2586,11-228-2625,1-21 376,1-43-378,1 1 0,0 0-1,7-17 1,8-24-515,-13 34 250,54-167-66,-49 158 58,-7 15-103,2 0-1,-1 1 0,8-13 1,-10 20 87,0 0 0,0 0 1,0 1-1,1-1 0,-1 1 1,1-1-1,-1 1 0,1 0 1,0 0-1,0 0 0,0 0 1,0 1-1,0-1 0,7-1 0,-9 2 45,0 1 0,0 0 0,0 0-1,1 0 1,-1 0 0,0 0 0,0 0-1,0 0 1,0 0 0,0 1 0,0-1-1,1 0 1,-1 1 0,0-1 0,0 0-1,0 1 1,0 0 0,0-1-1,0 1 1,0-1 0,0 1 0,-1 0-1,1 0 1,0 0 0,0-1 0,-1 1-1,1 0 1,0 0 0,-1 0 0,1 0-1,-1 0 1,1 0 0,0 2-1,1 3 79,0 0-1,0 0 0,0 1 0,1 10 0,1 22 258,-2 58 0,-2-76-87,0-20-210,0 0 0,0 0 0,0 0-1,1 0 1,-1 0 0,0 0 0,0 0 0,0 0 0,1 0-1,-1 0 1,1 1 0,0-1-21,-1-1 0,0 0 0,0 0 0,0 1 0,1-1 0,-1 0 0,0 0 0,0 0 0,1 0 0,-1 1 0,0-1 0,0 0-1,1 0 1,-1 0 0,0 0 0,0 0 0,1 0 0,-1 0 0,0 0 0,1 0 0,-1 0 0,0 0 0,0 0 0,1 0 0,-1 0 0,1 0 0,2-1 46,0-1-1,-1 1 1,1-1 0,0 0 0,-1 0 0,4-2 0,4-4-158,41-32-61,26-17-48,-69 51 143,1 1 1,0 1-1,0 0 1,0 0-1,0 0 1,1 1-1,12-2 1,-20 5 73,1-1 0,-1 1 0,0 0 0,0 0 1,1 1-1,-1-1 0,0 0 0,0 1 0,1-1 1,-1 1-1,0 0 0,0 0 0,0 0 0,0 0 0,0 0 1,0 0-1,0 1 0,0-1 0,0 0 0,-1 1 0,1 0 1,-1-1-1,1 1 0,-1 0 0,1 0 0,-1 0 0,0 0 1,1 2-1,2 5 156,0 0 0,-1 0 1,0 0-1,0 0 0,1 15 1,-3-17-106,5 27 219,2 55 0,-7-55-130,1-3-2820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4:59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11 2912,'0'0'4906,"-9"-4"-2132,2 2-2411,0 1 0,0 0 0,0 0 1,-1 0-1,1 1 0,0 0 0,0 0 1,-15 3-1,7 0 8,-1 1-1,-20 6 1,15-3-64,9-3-71,0 0 1,1 1-1,-1 0 1,1 1-1,0 0 1,-17 13-1,23-14-177,0-1-1,1 0 0,-1 1 0,1 0 0,0 0 0,0 0 1,1 1-1,0-1 0,0 1 0,0 0 0,1 0 0,-1 0 1,1 0-1,1 0 0,-2 8 0,0 2 123,2 0-1,0 0 1,0 1-1,1-1 1,1 0 0,1 0-1,7 31 1,-7-40-103,0 0 0,1 0 0,0 0 0,0-1 0,1 0 1,-1 1-1,1-1 0,1 0 0,-1-1 0,1 1 1,0-1-1,0 0 0,1 0 0,-1 0 0,1-1 0,0 0 1,0 0-1,1 0 0,12 4 0,1-2-113,-1-1 1,1-1-1,0-1 0,0-1 1,0-1-1,1 0 0,36-5 1,-36 2-1342,24-7 0,-17 4-85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3:15.4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561 72 2816,'3'-8'765,"-2"7"-516,0 0 0,-1 0-1,1 0 1,-1 0 0,1 0 0,-1 0-1,0 0 1,1 0 0,-1 0 0,0 0-1,0 0 1,0 0 0,1-1-1,-1 1 1,0 0 0,-1 0 0,1 0-1,0 0 1,0 0 0,0 0 0,-1 0-1,1 0 1,0 0 0,-1 0-1,1 0 1,-1 0 0,1 0 0,-2-1-1,-1-2 88,-2 1-1,1 0 1,0 0-1,0 0 1,-1 1-1,0-1 1,1 1-1,-1 0 1,0 0-1,0 1 1,0-1-1,0 1 1,0 0-1,0 1 1,-1-1-1,1 1 1,0 0 0,0 0-1,-8 2 1,-8 2 149,0 1 1,0 1 0,-28 11 0,31-10 12,-19 7 617,-62 33-1,83-38-951,0 2 0,1-1-1,0 2 1,0 0 0,-23 25-1,32-30-107,1 0 0,1 1 0,-1-1 0,1 1 0,1 0 0,-1 0 0,1 0-1,1 0 1,-1 1 0,1-1 0,1 1 0,0-1 0,0 1 0,0 0 0,1-1 0,1 1-1,0 0 1,0-1 0,2 10 0,0-7-3,0 1 0,0-1 0,1 0 0,0-1-1,1 1 1,1-1 0,0 0 0,0 0 0,0-1 0,1 1 0,1-1 0,0-1-1,16 14 1,-20-19-9,0 1-1,1-2 0,-1 1 1,1 0-1,0-1 1,0 0-1,0 0 0,0 0 1,0-1-1,0 0 1,1 0-1,-1 0 0,0-1 1,9 1-1,-5-2 17,-1 0 0,0-1 1,0 0-1,0 0 0,0-1 0,0 1 0,0-2 0,11-6 0,-13 7-66,-1 1-12,-1 0 1,-1-1 0,1 1-1,0-1 1,-1 0-1,1 0 1,3-4 0,0-2-40,-3 5-21,0 0 0,-1-1-1,1 1 1,-1-1 0,4-9-1,-5 10 66,-1 1 0,1 0 0,0 0 0,-1 0 0,1 0 0,1 0 0,1-2 0,-3 4-17,0 0 0,0 0 0,0 1-1,0-1 1,0 0 0,-1-1 0,1 1-1,0 0 1,-1 0 0,1 0 0,-1 0-1,1 0 1,-1-1 0,0 1 0,1 0-1,-1 0 1,0-1 0,0 1 0,0 0-1,0 0 1,0-2 0,-1 1-77,1 1 0,-1-1 0,1 0 0,-1 1 0,0-1 0,0 1 0,0-1 0,0 1 0,0 0 0,0-1 0,0 1 1,-1 0-1,-1-2 0,-3-1-205,0 0 0,0 0 0,0 1 0,-1 0 0,1 0 0,-12-3 0,-3 2 364,0 0 0,0 2-1,0 0 1,-42 4 0,17-1 602,-3 4 253,42-5-602,9 1 268,13 1-306,7-2-117,-1 1 0,1 0 1,0 2-1,24 6 1,-38-7-136,0 1 0,0-1 0,-1 1 0,0 1 1,0-1-1,0 1 0,0 1 0,0-1 0,-1 1 1,0 0-1,0 1 0,0-1 0,0 1 0,7 11 1,-5-4 85,0 1 1,-1 1 0,-1-1 0,0 1 0,7 29 0,-6-12 178,5 60-1,-12-74-161,0-1 1,-5 33-1,0-10-79,4-29 89,0 1 1,-1-1 0,-6 20-1,7-28-80,0 0-1,-1 1 1,1-1-1,-1 0 1,0 0-1,0 0 1,0 0-1,0 0 1,0 0-1,-1 0 1,1-1-1,-1 1 1,0-1-1,1 0 1,-1 0-1,-5 3 1,-5 0 26,-1 0 0,0-1-1,0 0 1,0-1 0,0 0 0,-26 0 0,-88-5 9,83-4-1885,-3 1-7487,56-44-6779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5:00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3392,'9'-1'11602,"7"-9"-11671,-9 5 701,5 0-576,1 0 1,-1 1-1,1 0 1,16-2 0,-16 3 56,1 2 1,-1 0 0,0 0 0,1 1-1,22 3 1,-36-3-93,1 0 0,0 0-1,0 0 1,0 0 0,0 1 0,-1-1-1,1 0 1,0 0 0,0 1 0,-1-1-1,1 0 1,0 1 0,-1-1 0,1 1-1,0-1 1,-1 1 0,1-1 0,0 1-1,-1-1 1,1 1 0,-1 0 0,1-1-1,-1 1 1,0 0 0,1-1 0,-1 1-1,0 0 1,1 0 0,-1 0 0,0-1-1,0 1 1,1 1 0,-2 1 13,1-1 0,0 0 0,0 1 0,-1-1 0,0 0 0,1 1 0,-1-1 0,0 0 0,0 0 0,0 0 0,-2 2 0,-2 5 55,-2-1 0,1-1-1,-1 1 1,0-1-1,-10 7 1,9-7 92,0 0-1,0 1 1,1 0-1,-7 9 1,3-4 23,10-13-170,1 0-1,0 0 0,-1 1 1,1-1-1,-1 0 1,1 0-1,0 1 1,-1-1-1,1 0 1,0 0-1,0 1 0,-1-1 1,1 0-1,0 1 1,0-1-1,-1 1 1,1-1-1,0 0 0,0 1 1,0-1-1,0 0 1,0 1-1,0-1 1,0 1-1,27 7 1034,4-5-1002,37 7-147,-61-9-362,-1 1 0,1 0 0,-1 0 1,0 1-1,0 0 0,0 0 1,0 0-1,6 5 0,7 12-4446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1.1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33 2656,'22'-32'10496,"-19"42"-10272,-2-9-196,0 0-1,-1 1 1,1-1 0,-1 0-1,1 1 1,-1-1 0,0 1 0,1-1-1,-1 2 1,-9 125 1183,-14 87-174,22-205-992,-4 29 126,3-17 138,-7 29 0,9-49-265,-1-1 0,1 1-1,0-1 1,0 0-1,0 1 1,0-1-1,0 1 1,0-1-1,1 3 1,0 8 2112,14-12-1638,25-2-359,-24 0-89,29 2-1,-3 3-100,-2 0 23,54 11-1,-81-11-35,-1 1 0,0-1 0,13 7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1.9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5 4640,'0'0'79,"0"0"0,0-1 1,0 1-1,0 0 0,0 0 0,0-1 1,-1 1-1,1 0 0,0 0 0,0 0 1,0-1-1,-1 1 0,1 0 0,0 0 1,0 0-1,0-1 0,-1 1 0,1 0 1,0 0-1,0 0 0,-1 0 0,1 0 1,0 0-1,-1 0 0,1 0 0,0 0 1,0 0-1,-1 0 0,1 0 0,0 0 0,0 0 1,-1 0-1,1 9 3460,2 7-2813,-32 174 2102,17-114-2211,13-75-613,-35 169 1304,30-150-1102,-4 40 1,4-19 25,3-35-219,2-4 870,5-2 68,1-1-745,46-9 1092,34-4-1028,-58 12-303,1 1-1,33 3 0,-52-1-135,0 1 0,0 0 0,0 0 0,0 1 0,0 0 0,0 1 0,-1 0 0,1 0-1,12 10 1,-17-11-541,11 8-2859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2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3 4640,'4'-2'9084,"5"20"-7875,-4 40 298,-2 62 0,-11 58-660,4-127-698,2-11-123,-1 0-1,-3-1 0,-12 45 1,18-82-210,-1 0 1,0 1-1,0-1 1,0 0-1,0 0 1,0 0-1,-2 2 1,-11 6-5384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3.0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237 3 4640,'-6'-2'4633,"4"5"-4301,-29 33 2156,20-24-1641,-16 23-1,-63 118 1869,61-99-2043,18-33-267,-15 41 0,25-59-191,-2 7 400,3-10-587,1 1 1,-1-1 0,0 0 0,0 0-1,0 1 1,0-1 0,0 0-1,1 1 1,-1-1 0,0 0 0,0 0-1,1 0 1,-1 1 0,0-1-1,0 0 1,1 0 0,-1 0 0,0 1-1,1-1 1,-1 0 0,0 0-1,0 0 1,1 0 0,-1 0 0,0 0-1,1 0 1,-1 0 0,0 0-1,1 0 1,-1 0 0,0 0 0,1 0-1,-1 0 1,1 0 0,23-1 908,24-5 0,-40 4-792,59-10 270,22-2-439,57 7-373,-84 7-4209,-27 1-1124,-21-1 3081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4.2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243 2 3904,'-7'-1'6483,"3"6"-6694,-8 8 974,0-1 1,-2 0-1,-26 19 1,25-20-443,0 1 1,1 0 0,-14 16 0,19-16-231,0 0 1,1 0-1,1 1 0,0 0 1,1 0-1,0 1 0,1-1 1,-4 20-1,4-11 46,1 1 1,1 0-1,0-1 1,3 37-1,1-47-22,0 0 0,1 1 0,0-1 0,2 0 0,-1 0 0,1-1 0,1 1 0,0-1 0,0 0-1,1 0 1,1 0 0,0-1 0,0 0 0,1 0 0,1-1 0,-1 0 0,1 0 0,1-1 0,15 11 0,0 1 199,13 9 3,-36-28-282,1 1 0,0 0 0,-1-1 1,1 0-1,0 1 0,0-1 0,0 0 1,0-1-1,0 1 0,5 0 0,-3-3-989,0-1 228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6.5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32 2720,'-9'-6'1987,"9"5"-1824,0 1 0,-1-1 0,1 1 0,-1 0 0,1-1 0,-1 1 0,1-1 0,-1 1 0,1 0 0,-1-1 0,1 1 0,-1 0 1,1 0-1,-1-1 0,1 1 0,-1 0 0,0 0 0,1 0 0,-1 0 0,1 0 0,-1 0 0,0 0 0,1 0 0,-1 0 0,0 0 0,0 0 0,-21 3 1649,18-3-1685,0 0 1,0 1 0,0-1 0,0 1-1,0 0 1,0 0 0,1 1-1,-1-1 1,0 1 0,0 0 0,1 0-1,-4 3 1,1-1-37,1 0 1,0 1-1,0 0 1,0 0-1,1 0 0,-1 1 1,1 0-1,1 0 1,-1 0-1,1 0 0,-4 10 1,5-12-32,1 0-1,0 0 1,0 0 0,1 0 0,-1 0-1,1 1 1,0-1 0,0 0 0,0 0-1,0 0 1,1 1 0,0-1 0,-1 0 0,2 0-1,-1 0 1,0 0 0,1 0 0,0-1-1,0 1 1,3 4 0,-1-2 71,1 0-1,0-1 1,0 0 0,0 0 0,0 0-1,1-1 1,0 0 0,0 0 0,0 0-1,12 5 1,-14-8-59,1 1-1,-1-1 1,0 1-1,1-1 1,-1 0-1,0-1 1,1 1-1,-1-1 1,1 0-1,-1 0 1,1-1-1,-1 1 1,1-1-1,-1 0 1,0 0-1,1 0 1,7-4-1,-5 1-4,-1 0 0,1-1 0,-1 1 0,0-1 0,0-1 0,0 1 0,-1-1 0,1 0-1,-2-1 1,1 1 0,6-13 0,-5 7 65,-1 0 1,0 0-1,-1 0 0,0-1 0,-1 1 0,3-20 0,-6 30-135,0 0 0,1-1 0,-1 1 0,0 0 0,0-1 1,-1 1-1,1-1 0,0 1 0,-1 0 0,1-1 0,-1 1 0,0 0 0,0 0 0,0 0 0,0 0 0,0-1 0,0 1 0,0 1 1,-1-1-1,1 0 0,-1 0 0,0 0 0,1 1 0,-1-1 0,0 1 0,0-1 0,0 1 0,0 0 0,0 0 0,-3-1 0,4 1-9,-6-2-75,-1 0 0,-1 0 0,1 1 0,-10-2 0,16 3-16,0 1 1,0 0-1,-1 0 1,1 0-1,0 0 1,0 0-1,0 1 0,-1-1 1,1 1-1,0-1 1,0 1-1,0 0 1,0 0-1,0 0 0,0 0 1,0 0-1,0 0 1,0 1-1,0-1 1,1 0-1,-3 3 1,-4 3-1936,4 1 636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7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 1 3072,'-2'0'289,"0"0"0,0 0 1,0 0-1,1 1 0,-1-1 0,0 1 1,0 0-1,1-1 0,-1 1 0,0 0 1,1 0-1,-1 0 0,1 0 0,-1 0 0,1 1 1,-1-1-1,1 0 0,0 1 0,0-1 1,-2 4-1,-10 9 687,7-9-677,0 1 0,0-1 1,1 1-1,0 1 0,0-1 0,0 1 0,1 0 0,0 0 0,0 0 0,1 0 0,0 1 0,-4 14 0,7-19-226,0 0 0,0 0 0,0 0 0,1 0 1,-1 0-1,1 0 0,0-1 0,-1 1 0,1 0 0,0 0 0,1 0 0,-1-1 0,0 1 0,1-1 0,0 1 0,-1-1 0,1 1 0,0-1 0,0 0 0,1 0 0,-1 0 1,0 0-1,1-1 0,4 4 0,0-1 115,1 1 1,0-1-1,1-1 1,-1 1 0,1-2-1,15 4 1,-22-5-130,1-1 0,-1 1 0,1-1 0,-1 0 0,1 0 0,-1 0 0,1 0 0,-1 0 0,1-1 0,-1 1 0,1-1 0,-1 1 0,1-1 1,-1 0-1,0 0 0,1 0 0,-1 0 0,0-1 0,0 1 0,0-1 0,2-1 0,-2 1-20,0 0 1,-1-1-1,1 1 1,-1-1-1,0 1 0,0-1 1,0 1-1,0-1 1,0 1-1,0-1 0,-1 0 1,1 0-1,-1 1 1,0-1-1,0 0 1,0 0-1,0 1 0,-1-6 1,0 2-103,0 0 1,-1 0 0,1 0 0,-1 0-1,0 1 1,-1-1 0,0 1 0,0-1-1,0 1 1,0 0 0,-5-5 0,-16-16-5852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47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295 4 4800,'-2'-2'1246,"2"2"-1150,-1-1 0,1 1 0,0 0 0,0 0-1,0 0 1,-1 0 0,1 0 0,0 0 0,-1 0 0,1 0 0,0 0-1,0 0 1,-1 0 0,1 0 0,0 0 0,0 0 0,-1 0 0,1 0-1,0 0 1,0 0 0,-2 1 671,2 0-671,-18 6 1271,12-4-878,-3 2 9,1-1-1,-1 2 0,1-1 0,0 1 0,-12 12 1,-32 38 785,34-33-1080,1 0 0,2 2 0,0 0 0,1 0 1,1 2-1,2-1 0,1 2 0,1-1 0,1 1 0,-7 49 0,14-69-170,0-1 0,1 1 0,0 0-1,0-1 1,1 1 0,0-1 0,0 1-1,5 14 1,-4-17 29,1 1 0,-1-1 0,1 0 0,0 0-1,0 0 1,1-1 0,-1 1 0,1-1 0,0 0 0,0 0-1,1 0 1,7 5 0,-7-6 12,0 0 0,0 0 0,0-1 0,0 0 0,1 0 0,-1 0 0,1-1 0,0 0 1,-1 0-1,1 0 0,0-1 0,0 1 0,-1-1 0,1-1 0,0 1 0,0-1 0,-1 0 0,1-1 0,-1 1 0,1-1 0,-1 0 0,1 0 0,-1-1 0,0 0 0,6-4 0,-9 6-83,-1 0 0,1-1 0,-1 1 0,1 0 0,-1-1 0,0 1 0,0-1 0,0 0 0,1 1 0,-2-1 0,1 0 0,0 0 0,0 0 0,0 1 0,-1-1 0,1 0 0,-1 0 0,0 0 0,0 0 0,1 0 0,-1 0 0,0 0 0,-1 0 0,1 0 0,0 0 0,0 0-1,-1 0 1,1 0 0,-1 0 0,0 0 0,0 0 0,0 1 0,1-1 0,-2 0 0,1 1 0,0-1 0,0 0 0,0 1 0,-1-1 0,1 1 0,-1 0 0,1-1 0,-1 1 0,0 0 0,1 0 0,-1 0 0,0 0 0,-2 0 0,0-1-74,-1 0 1,0 1 0,1 0 0,-1 0 0,0 0-1,0 0 1,0 1 0,1 0 0,-1 0-1,0 0 1,0 1 0,0-1 0,0 1-1,1 1 1,-1-1 0,0 0 0,1 1-1,-5 2 1,3-1-188,4-3-187,-1 1 1,1 0-1,0 0 0,0 0 1,0 0-1,0 0 0,0 0 1,0 1-1,0-1 0,0 1 1,0-1-1,0 1 1,1 0-1,-3 3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0.3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12 5472,'-8'-11'8474,"8"14"-7603,0 0-680,0 0 0,0 0-1,0-1 1,0 1-1,1 0 1,-1 0 0,1-1-1,1 6 1,-1-6 150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02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3232,'17'6'9575,"-11"-5"-8207,27 2 1560,47-6-2288,468-29 1238,-336 15-1526,-89 6-1240,-3 3-3317,-75 6-1593,-11 2 1740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33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308 341 896,'16'-18'15713,"-18"25"-17570,-1 11 2200,4-16-323,-2 1 0,1-1 1,0 1-1,0-1 0,-1 0 1,-1 5-1,2-6-19,-6 14 245,-1 0 1,0-1-1,-1 1 0,-14 17 0,-27 27 330,47-58-544,0 0 0,1 0 0,-1 1 1,0-1-1,0 0 0,0-1 0,0 1 1,0 0-1,0 0 0,0-1 0,0 1 0,0-1 1,0 0-1,0 0 0,0 1 0,-1-1 1,1-1-1,-4 1 0,2-1 0,0 1 0,0-1 0,0 0 0,0 0 1,0 0-1,0 0 0,1-1 0,-1 0 0,-5-2 0,-11-11 15,7 6 1,1-1 0,0 0 1,0 0-1,-17-20 0,25 24-52,1 1 0,-1 0-1,1-1 1,0 0 0,0 0 0,1 0-1,0 0 1,0 0 0,0 0-1,1-1 1,0 1 0,0 0 0,0-1-1,1 1 1,0-1 0,0 1 0,1-1-1,0 1 1,2-10 0,-1 11 91,1-1 0,-1 1 0,1-1 0,0 1 0,1 0 0,-1 0 0,1 1 0,0-1 0,0 1 0,1 0-1,-1 0 1,9-6 0,41-21 201,-47 28-223,0 1 0,0 0 0,0 0 0,0 0 0,1 1-1,-1 0 1,0 0 0,0 1 0,1 0 0,-1 0 0,9 2 0,-7-1 57,-1-1 0,0 0 0,1 0 0,-1 0 0,1-1 0,-1-1 0,0 1 1,14-5-1,167-81 779,-152 68-4351,48-31 1,-72 42 1708,13-8-541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0.8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0 4480,'3'5'2249,"-2"-4"-1687,-1 1 0,1-1 0,0 0 0,-1 1 1,0-1-1,1 3 0,2 23 2287,-7 37-1690,2-41-386,-3 188 816,4-75-1041,3-63-2152,-2-69 602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1.9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306 9 3136,'9'-8'8816,"-13"8"-8227,1 1 0,-1 0 0,1 0 0,0 0 0,-7 3 0,-15 5 26,12-5-534,0 1 0,1 0 0,-1 1 0,1 0 0,1 1-1,-1 0 1,1 1 0,0 1 0,1 0 0,0 0 0,0 0 0,1 2 0,1-1 0,-1 1 0,2 0 0,-9 15 0,2 3-7,0 0-1,-11 39 1,19-48-19,1-1 0,1 1 0,1-1 0,-1 39 0,4-52-11,0 0 0,1 1 0,0-1 0,0 0 0,0 0 0,1 0 0,0 0 0,0 0 0,0 0 0,1 0 0,0-1 0,0 1 0,0-1-1,7 8 1,-4-7-12,0 0 0,0-1-1,1 1 1,0-1 0,0 0-1,0-1 1,0 0 0,1 0-1,-1 0 1,13 3 0,-6-3 34,1 0 0,0 0 0,1-1 0,-1-1 0,0-1 0,1 0 0,-1-1 0,1-1 0,-1 0 0,1-1 0,-1 0 0,25-8 0,-38 9-48,1 0-1,0-1 0,0 1 0,0 0 0,-1-1 1,1 0-1,0 1 0,-1-1 0,0 0 0,1 0 0,-1-1 1,0 1-1,0 0 0,0-1 0,0 1 0,-1-1 1,1 0-1,-1 1 0,2-5 0,-2 3-35,0 0 0,0-1 1,-1 1-1,1-1 0,-1 1 0,0-1 0,0 1 1,-1 0-1,1-1 0,-1 1 0,0-1 0,-2-6 0,2 10-5,1-1 1,-1 0-1,0 1 0,0-1 0,1 0 0,-1 1 0,0-1 0,-1 1 0,1-1 0,0 1 0,0 0 0,-1-1 1,1 1-1,0 0 0,-1 0 0,1 0 0,-1 0 0,0 0 0,1 0 0,-1 0 0,0 1 0,1-1 0,-1 1 0,0-1 1,0 1-1,0 0 0,1-1 0,-1 1 0,0 0 0,0 0 0,0 0 0,-2 1 0,-6 1-67,-1 0-1,1 0 0,0 1 0,-15 7 1,14-6 137,2 0-69,1 0 0,-1 0 1,1 1-1,-1 0 0,-9 9 1,13-10 11,0 0 1,0 1 0,1 0-1,0 0 1,0 0-1,0 0 1,0 0 0,1 1-1,-3 6 1,5-10-69,1-1 0,-1 0 0,1 0 0,0 0 0,-1 0 0,1 1 0,0-1 0,0 0 0,0 0 0,0 1 1,0-1-1,0 0 0,1 0 0,-1 1 0,0-1 0,0 0 0,1 0 0,-1 0 0,1 0 0,-1 0 0,2 2 0,-1-2-341,0 1-1,0-1 1,1 0-1,-1 1 1,0-1-1,1 0 1,-1 0 0,1 0-1,2 1 1,13 6-1645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2.5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 4992,'1'-1'181,"0"0"0,1 0-1,-1 1 1,0-1 0,0 0 0,0 0 0,1 0 0,-1 1-1,0-1 1,1 1 0,-1-1 0,0 1 0,1 0 0,-1-1-1,1 1 1,-1 0 0,1 0 0,-1 0 0,1 0-1,-1 0 1,0 0 0,1 0 0,1 1 0,36 8 1205,-39-9-1384,26 10 926,0 1 0,42 25 0,-49-25-364,0 1 0,-1 0 0,27 25 0,-35-27-314,0 0 0,-1 1-1,0 0 1,0 1 0,-2 0 0,13 24 0,-12-17-31,-1 1 1,-1 0 0,-1 0-1,-1 0 1,3 35-1,-4-8 101,-6 67 0,2-91-368,-2-1 0,-1 0 0,0 0 0,-2 0 0,0-1 0,-2 1 0,0-2 0,-2 1 0,0-1 0,-1-1 0,-1 0 0,-16 21 0,-31 35-5829,32-33 2864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5.8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322 2 4160,'2'-2'7676,"4"8"-5860,4 11-1548,-8-7-62,0 1 1,-1-1 0,0 1-1,0 0 1,-1-1 0,-1 1-1,-3 16 1,1 5 124,-11 94 459,10-106-665,-1 1 1,-1-1 0,-1 0-1,-10 19 1,10-23-38,5-10-53,0 0 1,-1-1-1,0 1 1,-1-1-1,1 0 1,-5 6-1,1-4 91,-1 1-1,1-1 1,-1-1 0,-9 7-1,14-11-88,1-1 0,-1 0-1,1 1 1,-1-1-1,0 0 1,1 0-1,-1 0 1,0-1 0,0 1-1,1-1 1,-1 0-1,0 1 1,0-1 0,0 0-1,1-1 1,-1 1-1,0 0 1,0-1 0,-3-1-1,-1-1-6,1 0-1,0 0 0,0 0 1,1-1-1,-1 0 1,1 0-1,0-1 1,0 1-1,0-1 1,1 0-1,-1-1 1,1 1-1,1-1 1,-1 1-1,-4-11 0,-2-8-98,1 0 0,-11-43 0,17 55 114,-3-15-23,1-1-1,-2-36 0,4 26-106,2 29 97,1 0 1,-1 0-1,2 0 0,-1 0 0,3-11 1,-2 17 22,-1 0 0,1 0 1,0 0-1,0 1 0,0-1 1,1 0-1,-1 1 0,0-1 1,1 1-1,0-1 0,0 1 1,0 0-1,0-1 1,0 1-1,0 0 0,0 0 1,1 1-1,-1-1 0,1 0 1,4-1-1,3-1 78,0 1-1,1 0 1,-1 1-1,1 0 1,0 0-1,0 1 1,19 1-1,79 13 588,-40-4-295,74 11 513,-124-17-727,0-1 0,29-1 0,-43-2-294,1 1 0,0-1 0,0 0 0,0 0 0,0-1 1,-1 0-1,1 0 0,0 0 0,-1 0 0,0-1 0,10-6 0,-10 1-1542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6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14 3808,'4'-1'8352,"-11"-5"-5749,7 5-2529,-1 1 0,1-1-1,-1 1 1,1-1 0,-1 1-1,0-1 1,1 1 0,-1 0 0,1-1-1,-1 1 1,0 0 0,1-1-1,-1 1 1,0 0 0,1 0 0,-1 0-1,0 0 1,0-1 0,1 1-1,-1 0 1,0 0 0,0 0 0,1 0-1,-1 1 1,0-1 0,1 0-1,-1 0 1,-1 1 0,-11 0 846,10-1-767,0 0 1,1 0-1,-1 0 1,1 0-1,-1 1 1,-4 1-1,7-2-133,-6 2 173,-1 0 0,1 1 0,0 0 0,1 0 0,-1 0-1,-5 5 1,10-7-164,-1 1 0,1 0 0,-1-1 0,1 1 0,0 0 0,0 0 0,0-1 0,0 1 0,0 0 0,0 0-1,0 0 1,1 0 0,-1 0 0,1 0 0,0 1 0,-1-1 0,1 0 0,0 0 0,0 0 0,0 0 0,0 0 0,1 0-1,0 3 1,0 2 111,1 0-1,0-1 1,0 1 0,1-1-1,-1 1 1,2-1-1,-1 0 1,1 0-1,0 0 1,9 10-1,-10-12-83,0-1 0,1 1 0,0-1-1,-1 0 1,1-1 0,0 1 0,1-1-1,-1 0 1,0 0 0,1 0 0,-1 0-1,1-1 1,-1 1 0,1-1 0,0-1-1,0 1 1,4 0 0,-5-2-276,-1 0 0,1 0 1,0 0-1,-1 0 0,1 0 0,-1-1 1,0 1-1,1-1 0,-1 0 0,0 0 0,0 0 1,0-1-1,0 1 0,2-4 0,7-4-2078,1 4 779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8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79 2656,'-13'6'99,"-6"-1"4168,17-5-3886,1 0 0,-1 0-1,1 0 1,-1 0 0,1 0 0,-1 0 0,1 0 0,0-1 0,-1 1 0,1 0 0,-1-1-1,1 1 1,0-1 0,-1 0 0,1 1 0,0-1 0,-1 0 0,1 0 0,-2-1 0,-10-11 4788,19 10-4501,0 0-479,18-8-64,-1 1-1,2 1 1,-1 1 0,1 1 0,0 2-1,1 0 1,-1 2 0,1 0-1,-1 2 1,1 1 0,0 1 0,28 5-1,-39-4-622,24 0-1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6:59.0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61 4992,'-13'-6'9387,"13"6"-9286,1 0 295,0 1 0,1-1 0,-1 0 0,0 0 0,0 0 0,0 0 0,0 0 1,1-1-1,-1 1 0,0 0 0,0 0 0,2-1 0,0 0 321,-3 1-709,71-13 1441,72-3 1,-48 8-4888,-69 5-201,-21 3 2435,-1-1 0,0 0 1,1 0-1,-1 0 1,6-3-1,4 0-1798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2.1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15 209 1728,'-5'0'7776,"1"-8"-4294,3 6-3343,0-1-1,0 0 0,1 1 1,-1-1-1,1 0 1,-1 1-1,1-1 0,0 0 1,0 0-1,0 0 0,0 1 1,0-1-1,1 0 1,0 0-1,-1 1 0,2-4 1,2-5-19,0 0 1,7-12 0,-8 16-111,1 0 0,0 1 0,1 0 0,-1-1 1,1 2-1,1-1 0,-1 0 0,1 1 0,-1 0 0,2 1 0,-1-1 0,0 1 1,1 0-1,0 1 0,0-1 0,0 1 0,0 1 0,0-1 0,11-1 1,-7 2-24,-3 0 9,0 0 1,0 0-1,0 1 1,0 0-1,0 1 1,14 0-1,-13 1-75,-6-1 87,-1 1 1,1-1-1,-1 0 0,0 1 0,1 0 0,-1-1 1,4 3-1,-5-2 4,0 0 0,0 0 0,0 0 1,0 0-1,0 0 0,0 0 0,-1 0 1,1 0-1,0 0 0,-1 0 0,1 0 0,-1 1 1,1-1-1,-1 0 0,1 0 0,-1 1 0,0-1 1,0 2-1,2 8 68,-1 1 1,-1 0-1,0 0 0,-1 0 1,0 0-1,-1 0 1,-4 16-1,-30 79 418,23-74-391,-1 0 1,-2-1-1,-2 0 0,0-2 1,-2 0-1,-2-1 0,-41 45 1,59-71 20,-1 1 1,1 0 0,0-1-1,-1 0 1,0 0 0,1 0-1,-7 2 1,11-6-21,3-1-98,3-2-48,6-1-24,0-1 134,0 1 0,1 0 0,-1 1 1,19-4-1,-14 5-21,0 1 0,1 0 0,-1 1 0,27 3 0,-32-1-64,0 1 0,1 1 0,-1 0-1,0 0 1,-1 2 0,1-1-1,13 9 1,-5-3-246,22 17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2.5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 4160,'-5'-4'5434,"14"22"-1615,-6-8-3104,0-1 1,-1 1-1,-1 0 0,0 0 0,0 10 1,1 5 16,0 126 1401,-3-82-10127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3.0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13 5056,'-15'-13'6384,"17"28"-3691,-10 88 1157,3-31-2668,-18 86-1,6-72-3096,17-84 1405,-1 0 0,1 0-1,-1 0 1,0 0-1,0 0 1,0 0 0,0-1-1,0 1 1,0 0-1,-1 0 1,1-1 0,-1 1-1,-1 1 1,2-2 296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35.7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6 101 1984,'0'-9'11056,"-2"2"-9132,1 7-1865,1 0 0,0-1 0,0 1-1,-1 0 1,1-1 0,0 1 0,0-1 0,0 1-1,-1-1 1,1 1 0,0 0 0,0-1 0,0 1 0,0-1-1,0 1 1,0-1 0,0 1 0,0-1 0,0 1-1,0-1 1,0 1 0,0 0 0,0-1 0,0 1 0,1-1-1,-1 1 1,0-1 0,0 1 0,0 0 0,1-1-1,-1 1 1,0-1 0,1 1 0,-1 0 0,0-1 0,0 1-1,1 0 1,-1 0 0,1-1 0,13-7 254,0 0-1,0 1 1,0 1 0,1 0 0,18-4-1,2 1 9,42-4-1,-25 12-172,-34 1-253,-16 0-199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3.6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5 279 3072,'-1'0'162,"1"-1"0,-1 0-1,1 1 1,-1-1 0,1 0 0,0 1 0,-1-1-1,1 0 1,0 1 0,0-1 0,-1 0 0,1 0 0,0 1-1,0-1 1,0 0 0,0-1 0,8-3 2808,-7 5-2770,1 0 1,-1-1-1,1 1 0,-1-1 1,0 0-1,1 0 0,-1 1 0,0-1 1,1 0-1,-1 0 0,0 0 1,2-2-1,7-10 1073,0 0 1,-1 0-1,8-17 0,-4 2-600,-3 7-255,0-1 0,2 1 0,0 1 0,16-20 0,-25 37-355,0 0-1,0 1 1,0-1 0,0 1 0,1 0-1,-1 0 1,0 0 0,1 0 0,0 1 0,-1 0-1,1-1 1,0 1 0,0 0 0,0 1-1,0-1 1,0 1 0,0 0 0,0 0 0,0 0-1,-1 0 1,1 0 0,0 1 0,0 0-1,0 0 1,0 0 0,0 0 0,-1 1 0,1 0-1,-1-1 1,1 1 0,-1 0 0,0 1-1,1-1 1,3 5 0,55 56 1380,6 6-635,-64-65-771,1-1 0,-1 1 0,1-1 0,0 0 0,0-1 0,0 1 0,0-1 0,0 0 0,0-1 0,0 1 0,1-1 1,-1 0-1,1 0 0,5 0 0,-6-1-99,-1 0 1,1-1-1,-1 0 0,1 1 1,0-1-1,-1-1 1,0 1-1,1-1 1,-1 0-1,0 0 0,0 0 1,0 0-1,0-1 1,0 1-1,0-1 1,5-5-1,1-4-1064,-1 1 1,0-2-1,-1 1 0,8-16 1,-7 13-2731,0-1 1,14-16 0,-9 18 207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4.9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21 156 4160,'0'0'69,"0"0"-1,-1 0 1,1 0 0,-1 0-1,1 0 1,0 1 0,-1-1-1,1 0 1,0 0 0,-1 0-1,1 0 1,0 0 0,-1 1-1,1-1 1,0 0 0,0 0-1,-1 1 1,1-1 0,0 0-1,0 0 1,-1 1 0,1-1 0,0 0-1,0 1 1,0-1 0,-1 0-1,1 1 1,0-1 0,0 0-1,0 1 1,0-1 0,0 0-1,0 1 1,0-1 0,0 1-1,0-1 1,0 0 0,0 1-1,3 20 1974,-1-6-709,-1 21 540,7 36 1,-1-14-506,-6-50-1213,-2-6-93,1 1 0,1-1 1,-1 1-1,0-1 1,0 1-1,1-1 1,0 0-1,-1 1 1,1-1-1,0 1 0,0-1 1,0 0-1,3 3 625,-5-10-530,0 1-1,0-1 1,0 1 0,-3-6-1,2 2-251,-8-28 51,2 0 1,1 0-1,2-1 1,1 0-1,3-68 0,2 99 86,-1-1 0,1 0 0,0 0 0,1 0 0,0 1 0,0-1 0,4-7-1,-6 12-10,1 0 0,0 1 0,0-1-1,0 0 1,1 1 0,-1-1 0,0 1-1,1-1 1,-1 1 0,1 0 0,-1-1-1,1 1 1,-1 0 0,1 0 0,0 0-1,0 0 1,-1 1 0,1-1 0,0 0-1,0 1 1,0-1 0,0 1 0,0 0-1,0-1 1,0 1 0,0 0 0,0 0-1,2 1 1,8 1 177,0 0 0,0 2 0,0-1 0,-1 1-1,13 7 1,54 32 509,-73-40-670,16 10 248,0 1 0,36 31 0,-48-39-69,0 0-814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5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78 2496,'0'0'7472,"14"4"-3638,-7-2-3468,1 0-1,-1-1 1,0 0 0,1-1-1,-1 0 1,12-1-1,3 1-12,-18 0-293,0-1 0,-1 1-1,1 0 1,0-1 0,0 0 0,0 0-1,0 0 1,0-1 0,-1 1 0,7-4 0,-9 4-60,0 0 1,0 0 0,1 1-1,-1-1 1,-1 0 0,1 0-1,0 0 1,0-1 0,0 1 0,0 0-1,-1 0 1,1 0 0,-1 0-1,1-1 1,-1 1 0,1 0-1,-1-1 1,0 1 0,1 0 0,-1-1-1,0 1 1,0 0 0,0-1-1,0 1 1,0 0 0,0-1-1,-1 1 1,1 0 0,0-1 0,-1 1-1,1 0 1,-1-1 0,1 1-1,-1 0 1,-1-1 0,1 0-42,0 0 1,0 0-1,0 0 1,-1 1-1,1-1 1,0 1-1,-1-1 1,0 1-1,1-1 0,-1 1 1,0 0-1,0 0 1,1 0-1,-5-2 1,2 2-10,0 0-1,-1-1 1,1 2 0,0-1 0,0 0-1,-1 1 1,-4 0 0,3 0 97,-1 1 0,1 0 1,0 0-1,0 0 0,1 0 0,-1 1 0,0 0 1,0 0-1,1 1 0,-9 5 0,10-6 63,1 1 0,0 0-1,0 0 1,0 0 0,0 0-1,0 0 1,0 0 0,1 1-1,0 0 1,0-1 0,0 1-1,0 0 1,0 0 0,1 0-1,0 0 1,0 0 0,0 0 0,0 1-1,1-1 1,-1 0 0,1 0-1,0 0 1,0 1 0,1-1-1,-1 0 1,1 0 0,0 1-1,0-1 1,3 7 0,6 8 275,0 1 0,25 34 0,-23-36-228,-8-13-94,1 1 1,-1-1-1,1 1 1,0-2 0,1 1-1,-1 0 1,1-1-1,11 7 1,-14-10-189,0 0 0,0 1-1,0-1 1,0 0 0,0-1 0,0 1 0,0 0 0,0-1 0,6 0-1,-7 0-180,0 0-1,0 0 0,0-1 0,0 1 0,-1-1 0,1 0 1,0 1-1,0-1 0,0 0 0,-1 0 0,1 0 0,-1 0 0,1 0 1,-1-1-1,1 1 0,-1 0 0,2-2 0,7-11-3330,3 1 1184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06.6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34 5632,'-12'-13'8867,"34"6"-6196,-11 3-2494,0 1-1,1 0 1,15-1 0,-23 4-135,0 1 1,-1-1 0,1 1-1,0-1 1,0 1 0,-1 0-1,6 2 1,-8-2-11,1 0 1,0 0 0,-1-1-1,1 1 1,-1 1 0,1-1-1,-1 0 1,0 0 0,1 0-1,-1 1 1,0-1 0,0 1-1,0-1 1,0 1-1,0-1 1,1 4 0,0-1 43,0 0 0,-1 0 0,0 0 0,0 1-1,0-1 1,-1 0 0,1 1 0,-1-1 0,0 1 0,0-1 0,-1 0 0,1 1 0,-1-1 0,0 0 0,0 0 0,0 1 0,-1-1 0,1 0 0,-1 0 0,0 0 0,0 0 0,-1-1-1,1 1 1,-5 4 0,-23 32 1647,47-33-1180,0 1-563,-3-6-1076,25 0 1,-26-2-2128,0 1-1,21 3 1,-16 3 647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10.0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 2656,'-6'-4'9994,"12"23"-9156,-7-1-311,2 0-1,0 0 1,1 0 0,8 33 0,-5-33-207,-1 0 0,0 0 0,-2 1 0,1 30 0,-3-16-112,0-31 11,-4-1-1462,3 2 401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10.6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34 2912,'-2'4'8984,"20"2"-5901,-15-5-2510,5 1-307,1 0 1,-1-1 0,1 0 0,0 0 0,-1-1 0,1-1-1,0 1 1,-1-1 0,15-4 0,2 1-40,301-29 733,-301 33-1217,12-2 290,-14-4-5302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11.2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9 113 2400,'-9'-10'721,"12"4"1354,-1 4-1731,-1 1-1,0 0 0,0-1 0,0 1 1,0-1-1,-1 1 0,1-1 1,0 1-1,0-3 0,0 1 91,0-1 0,0 1 0,1 0-1,0-1 1,-1 1 0,1 0 0,0 0 0,5-6 0,0 3 157,0 0 1,11-7 0,-14 10-426,0 1 1,0-1-1,1 1 0,-1 1 1,0-1-1,1 0 0,0 1 1,6-1-1,-8 1-109,0 1-1,0 0 1,0 0-1,0 0 1,0 0 0,-1 0-1,1 1 1,0-1 0,0 1-1,0-1 1,-1 1 0,1 0-1,0 0 1,4 3-1,-3 0 54,1-1 0,-1 1-1,0 0 1,-1 0-1,1 0 1,-1 1 0,0-1-1,0 1 1,0 0-1,-1 0 1,4 8 0,0 5 195,-1-1 1,3 22 0,-4-17-208,6 31 162,-2-14-231,0 0 0,16 41 0,-21-74 141,1 5-595,0 0 0,1 0-1,8 12 1,-11-20-7,0-1-1,-1 0 1,1 1-1,0-1 0,0 0 1,0 0-1,1 0 1,-1-1-1,0 1 1,1 0-1,-1-1 1,1 1-1,0-1 0,-1 0 1,1 0-1,0 0 1,0 0-1,3 0 1,7 2-1440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11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522 8 5216,'-11'-7'1696,"10"7"-1647,1 0 1,0 0-1,-1-1 0,1 1 1,0 0-1,-1 0 1,1 0-1,-1 0 0,1 0 1,0 0-1,-1 0 1,1 0-1,-1 0 0,1 0 1,0 1-1,-1-1 1,1 0-1,0 0 0,-1 0 1,1 0-1,-1 1 1,-8 2 3529,2-2-2975,1 0 0,-1 1 0,1 0 1,-1 0-1,1 0 0,-12 7 0,-3 1-12,-11 5-210,0 2 0,1 1 0,1 1-1,1 2 1,-39 36 0,37-27-1253,1 1 0,2 1 0,1 1 0,-31 51 1,46-60-2816,5-3 1164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20.5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570 1 2144,'-2'3'6512,"-9"9"-5894,2-6-358,0 0 0,1 0 0,-1 1 0,1 0-1,1 0 1,-8 10 0,2-3-268,8-9 5,0 1 1,1-1-1,0 1 0,-6 11 1,-104 209 551,97-195-384,10-19-108,1 0 0,0 0 1,0 1-1,2 0 0,-1-1 0,-3 23 0,7-28-71,1-4 50,-1 0 1,1 0-1,0 0 1,-1 1-1,2-1 1,-1 0-1,1 4 1,1 20 355,-3-24-373,1-1 0,0 1 0,0 0 0,0-1 0,0 1 0,1 0 0,-1-1 0,1 1 0,0-1 0,0 1 0,-1-1 1,4 5-1,-3-6 4,-1 1 1,1-1 0,0 1-1,-1-1 1,1 0-1,-1 1 1,0-1 0,1 1-1,-1 2 1,5 12 92,-2-10-86,1 1 0,4 14 0,3 8-19,-8-23 0,-1 0 0,0 0-1,0 0 1,-1 0 0,0 1 0,1 9 0,-1 42 194,-1-37-81,0-5-77,-1 0-1,0 0 0,-5 22 0,5-32 4,-1-1 0,0 1-1,0-1 1,0 1 0,0-1-1,-1 0 1,0 0-1,0 0 1,-1-1 0,1 1-1,-1-1 1,0 0 0,-5 4-1,-10 11-43,14-14-3,0 0 1,0 0-1,0-1 1,-1 1-1,-7 3 1,-15 7 135,10-6-39,0 1 0,1 1 0,-22 16 0,38-26-98,0-1 1,1 1 0,-1-1-1,0 1 1,1 0 0,-1-1-1,0 1 1,1 0 0,-1 0 0,1-1-1,-1 1 1,1 0 0,-1 0-1,1 0 1,0-1 0,-1 1-1,1 0 1,0 0 0,0 0 0,0 0-1,0 0 1,0 0 0,0 0-1,0 0 1,0 1 0,1 0 24,0-1 1,-1 1 0,1-1-1,1 1 1,-1-1 0,0 0-1,0 0 1,0 1 0,1-1-1,-1 0 1,1 0 0,-1 0-1,1 0 1,1 1 0,28 15 68,44 17 0,-58-29-129,19 9 95,-33-13-81,0 1 1,0-1 0,-1 1-1,1-1 1,-1 1 0,0 0-1,1 0 1,-1 0 0,3 3-1,-4-1-6,0-1 0,0 0 0,-1 1 0,1-1-1,-1 1 1,0 4 0,0-3 70,0 0 1,-1 0-1,0 0 0,0 0 0,0-1 1,-1 1-1,0 0 0,0-1 0,-3 6 1,-4 7 93,-15 16 1,-1 5-98,11-15 46,-4 6-15,-20 47 0,-41 95-23,16-36 129,59-126-147,1 1 0,-1-1-1,1 1 1,1 0-1,0 0 1,1 0 0,-1 11-1,2-14 15,0 0 0,1-1 0,0 1 0,0-1 0,0 1 0,1-1 1,0 0-1,0 1 0,1-1 0,-1 0 0,8 10 0,7 7 129,2-1 0,0-1 0,1-1 0,1 0 0,27 18 0,10 5 79,85 49-1,-140-90-384,27 13-428,-29-14 131,0 0 0,1-1 1,-1 1-1,1-1 0,-1 1 0,0-1 0,1 0 1,-1 1-1,1-1 0,-1 0 0,1 0 1,-1 0-1,1 0 0,-1 0 0,1 0 0,2-1 1,4-3-2517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25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300 1 1984,'7'8'9193,"-4"-3"-9565,-4 1 525,1-1 0,-1 1 0,0-1 0,0 1 0,-1-1 0,0 1 0,0-1 0,-4 8 0,-4 5 169,-12 17-1,2-5-74,-50 76 120,25-41 108,30-41-303,2 0 0,1 1 0,1 0 0,-14 48 0,-14 111-173,34-146 284,1 0-1,2 0 1,2 0 0,7 62-1,-5-89-187,0 0 1,1-1-1,0 1 0,1-1 0,1 0 0,6 12 0,39 56 613,-31-49-530,99 138 386,-65-94-1885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36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53 3552,'-5'-4'8778,"37"-4"-5583,-13 5-2242,26 1 1,-15 0-781,-11 1-173,23 3 1,1 0 83,-11-1-307,25-1-1690,-19-5-4073,-36 4 5580,1 0 1,-1 1 0,1-1-1,-1 0 1,0 0 0,1-1-1,3-2 1,-4 2-119,0 0 0,0-1 0,0 1-1,0-1 1,0 1 0,1-6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26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3648,'4'-3'5509,"-4"3"-5429,5 6 1509,-3 4-1143,1 0 0,-2 0-1,0 0 1,0 14 0,1 1-13,3 133 1199,-2-17-976,-1-80-318,-3-40-145,2 0 0,6 38 0,-7-33 265,0-24-1101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27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44 1472,'0'0'16181,"15"4"-15605,-9-2-466,0 0 0,0-1 0,0 0 0,0 0 0,0-1 0,0 1 0,0-1 0,10-2 0,7-1 128,21-7 0,-27 6-136,41-11 69,35-7 356,-75 22-444,-3 1-1062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0.5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2656,'0'-1'157,"0"-1"0,0 0 0,0 0 0,1 1 0,-1-1 0,0 0 0,1 0 1,0 1-1,-1-1 0,1 0 0,0 1 0,0-1 0,2-2 0,-2 3 178,0-1 0,0 1 0,0-1 0,0 1 1,-1-1-1,1 1 0,0-1 0,-1 0 0,1 1 0,-1-1 0,0 0 0,1 0 0,-1-3 0,14 44 1191,-10-17-1172,23 123 1505,-8-19-792,-13-97-886,-4-20 16,-1 0 0,1 1 1,-1 9-1,-1-13-180,0 3 499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1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192 7 2912,'0'0'30,"0"-1"0,0 1-1,0 0 1,0 0 0,0 0 0,0 0 0,0-1 0,0 1 0,0 0-1,0 0 1,0 0 0,0-1 0,0 1 0,0 0 0,0 0 0,0 0-1,0 0 1,0-1 0,0 1 0,0 0 0,0 0 0,0 0 0,-1 0-1,1 0 1,0-1 0,0 1 0,0 0 0,0 0 0,0 0-1,0 0 1,-1 0 0,1 0 0,0-1 0,0 1 0,0 0 0,0 0-1,0 0 1,-1 0 0,1 0 0,0 0 0,0 0 0,0 0 0,0 0-1,-1 0 1,1 0 0,0 0 0,0 0 0,-1 0 0,-8 7 1628,6-4-1285,0 0 0,1 0 0,0 1 0,-1-1 1,-1 4-1,-2 11 566,-2-2-1,-10 18 1,-5 11 399,15-30-916,0 0-1,-2 0 1,-18 23 0,7-11-39,-4 12 38,25-39-407,0 0 0,0 0 0,0 1 0,0-1 0,-1 0 0,1 0 0,0 0 0,0 0 0,0 0 0,-1 0 0,1 0 0,0 0 0,0 0 0,0 0 0,-1 0 0,1 1 0,0-1 0,0 0 0,-1-1 0,1 1 0,0 0 0,0 0 0,0 0 0,-1 0 0,1 0 0,0 0 0,0 0 0,-1 0 0,5 1 711,0 0-682,1 0 1,-1 0 0,0 0 0,1-1 0,-1 1 0,1-1-1,-1-1 1,1 1 0,-1 0 0,1-1 0,5-1 0,7-1 48,49-7 32,56-5 77,-71 12-230,-23 0-164,49 3-1,-32 1-520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1.7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69 3968,'0'0'33,"1"0"0,-1 0 0,0-1 0,0 1 0,0 0 0,0 0 0,0 0 1,0-1-1,0 1 0,0 0 0,0 0 0,0 0 0,0-1 0,0 1 0,0 0 0,0 0 0,0 0 0,0-1 1,0 1-1,0 0 0,0 0 0,0 0 0,0-1 0,0 1 0,0 0 0,0 0 0,0 0 0,0-1 0,-1 1 0,1 0 1,0 0-1,0 0 0,0 0 0,0 0 0,0-1 0,-1 1 0,1 0 0,0 0 0,0 0 0,0 0 0,0 0 1,-1 0-1,1 0 0,-11-3 1804,4 4 328,20 0 275,17-2-1758,-1-1-1,0-2 1,0 0 0,30-10-1,-4 2-530,1 2 0,105-4 1,-63 15-856,-123 27-9328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2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1 140 3712,'0'-5'374,"1"-1"-1,-1 1 1,1-1 0,1 1 0,-1 0-1,1-1 1,0 1 0,0 0 0,0 0 0,1 0-1,3-5 1,0 2-21,0 0-1,1 1 1,0 0 0,0 0-1,0 0 1,14-9 0,-18 15-273,-1-1 0,1 1 1,0 0-1,0-1 1,-1 1-1,1 0 1,0 1-1,0-1 1,0 0-1,0 1 0,4 0 1,-5 0-39,0 0-1,0 0 1,0 1-1,0-1 1,0 1-1,0 0 1,0-1 0,0 1-1,0 0 1,-1 0-1,1 0 1,0 0-1,-1 1 1,1-1 0,-1 0-1,1 1 1,-1-1-1,3 4 1,1 5 160,1-1 0,-1 2 0,-1-1 0,0 1-1,0 0 1,3 18 0,16 82 412,-15-71-435,-5-26 38,8 28 0,-8-31-6,5 12-261,-7-22-194,-1 0 0,1 0 1,-1 0-1,1 0 0,-1 0 0,1 0 1,-1 0-1,1 0 0,0 0 1,0 0-1,0 0 0,-1-1 0,1 1 1,0 0-1,2 0 0,1 2-1382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2.7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462 4 5216,'-13'-3'1696,"7"4"-1040,-33 33 2282,-62 70-1,26-25-1708,-87 90-125,123-128-1918,17-12-4250,18-20 2814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5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25 2144,'-3'1'9000,"16"-3"-3973,40-2-4527,96-2 387,-6-1-232,-127 8-587,6-1 81,-22 0-219,1 0 0,-1 0 0,1 0 0,-1 0 0,0 0 0,1 0 0,-1 0-1,1 0 1,-1-1 0,0 1 0,1 0 0,-1 0 0,1 0 0,-1 0 0,0-1 0,1 1 0,-1 0-1,0 0 1,1-1 0,-1 1 0,0 0 0,1 0 0,-1-1 0,0 1 0,0 0 0,1-1-1,-1 1 1,0-1 0,0 1 0,0 0 0,0-1 0,1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6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193 117 2656,'-17'-24'6394,"16"23"-6248,-1 0 1,0 1-1,-1-1 0,1 0 0,0 1 0,0 0 0,0-1 0,0 1 0,0 0 0,0 0 0,-1 0 0,1 0 0,0 1 0,0-1 0,0 0 1,0 1-1,-2 0 0,-2 1 65,0 1 0,0-1 0,0 1 0,-7 5 1,3-1 14,0 0 1,1 0-1,0 1 1,1 1-1,-1 0 1,-9 13-1,15-17-202,-1 0 0,1 0 0,1 0 0,-1 0 0,1 0 0,0 1-1,0-1 1,0 1 0,1 0 0,0-1 0,0 1 0,0 0 0,1 0 0,0-1 0,1 7 0,-1-8 14,1 1 0,-1-1 0,1 0 1,0 0-1,1 0 0,-1 0 1,1 0-1,0 0 0,0 0 0,0-1 1,3 5-1,-3-6 6,0 0 1,1 1-1,-1-1 1,1 0-1,0 0 0,0 0 1,0-1-1,0 1 1,0-1-1,0 0 0,0 1 1,0-1-1,1-1 0,4 2 1,8 0 77,1 0 0,0-1 0,-1-1 0,1 0 1,27-5-1,-12-1 101,59-19-1,-87 24-165,1-1-1,-1 0 0,0 1 0,-1-1 0,1-1 0,0 1 0,0-1 0,-1 1 0,4-4 0,-6 4-23,1 0 0,-1 0 0,1 0 0,-1 0 1,0 0-1,1 0 0,-1 0 0,0-1 0,-1 1 0,1 0 0,0-1 0,-1 1 0,1 0 0,-1-1 0,0 1 1,1-1-1,-1 1 0,-1-5 0,-1-2-17,0 0 1,0 0-1,-1 0 1,0 0 0,-1 0-1,0 1 1,0 0-1,-7-10 1,-2-1-101,0 2 1,-23-25-1,24 31 68,0 0 0,-1 0 0,0 1 0,0 1 0,-18-10 0,29 18-19,-1 0 0,1 0-1,0 0 1,-1 0 0,1 0 0,0 1-1,-1-1 1,1 1 0,-1-1-1,1 1 1,-1 0 0,1 0-1,-1 0 1,1 0 0,-1 0-1,1 1 1,-1-1 0,1 1-1,0 0 1,-1 0 0,1 0-1,-3 1 1,2 1-31,-1-1-1,1 1 1,0 0 0,0 0-1,1 0 1,-1 0 0,1 1-1,-1-1 1,1 1 0,0-1-1,0 1 1,-2 8 0,0-2-945,1 0 1,0 1-1,1-1 0,0 1 1,-1 19-1,6-2-738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7.0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1 3328,'-1'0'91,"0"0"0,0 0 0,0 0 1,0 0-1,1 0 0,-1 0 0,0 0 0,0 1 0,0-1 1,0 0-1,0 0 0,1 1 0,-1-1 0,0 1 0,0-1 1,1 0-1,-1 1 0,0 0 0,1-1 0,-2 2 1,-12 7 3475,2 1-2782,1 0 0,0 1-1,0 1 1,2 0-1,-1 0 1,-9 18-1,17-26-715,0 0-1,0 0 1,0 0 0,0 1-1,1-1 1,0 0-1,0 1 1,0 0-1,0-1 1,1 1-1,0-1 1,0 1 0,0 0-1,0-1 1,1 1-1,0-1 1,0 1-1,0-1 1,0 1-1,1-1 1,0 0 0,0 1-1,0-1 1,0 0-1,6 6 1,-7-8-30,0 0 0,1-1 0,-1 0 1,1 1-1,-1-1 0,1 0 0,0 0 0,-1 0 1,1 0-1,0 0 0,0 0 0,0 0 0,-1-1 1,1 1-1,4 0 0,-1-1-5,-1 1-1,0-1 1,1 0 0,-1-1-1,1 1 1,-1-1 0,5-1-1,4-2 118,0-1-1,0 0 1,21-12-1,-21 10 9,0-1 0,-1-1-1,16-14 1,-23 19-111,-1 0 1,0 0-1,0-1 1,0 0-1,-1 1 1,0-1-1,1-1 1,-2 1-1,1 0 1,-1-1-1,3-7 0,-5 11-45,1-1-1,-1 1 0,0-1 0,0 1 1,0 0-1,0-1 0,0 1 0,-1-1 1,1 1-1,-1-1 0,0 1 0,1 0 0,-1-1 1,0 1-1,0 0 0,0 0 0,-1 0 1,1 0-1,-1 0 0,1 0 0,-1 0 1,1 0-1,-1 1 0,0-1 0,0 0 0,0 1 1,-3-2-1,-4-3-72,-1 1 0,0 0 0,0 1 0,-19-6-1,21 8 18,0 0 0,-1 0-1,1 1 1,0 0 0,-1 0-1,-9 1 1,15 0-175,0 0-1,0 1 1,1-1-1,-1 0 1,0 1 0,1 0-1,-1 0 1,0 0-1,1 0 1,-1 0-1,1 0 1,-1 1-1,1-1 1,0 1 0,0-1-1,0 1 1,0 0-1,0 0 1,0 0-1,0 0 1,0 0-1,1 1 1,-2 1 0,-3 12-1452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39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1 2656,'-2'1'830,"0"0"1,0 0-1,-1 0 0,1 0 0,-3 4 1661,1-1-1660,-8 5 554,-77 40 1842,85-47-3155,1 1-1,0 0 1,1-1-1,-1 1 1,0 0 0,1 0-1,0 1 1,-1-1 0,1 0-1,-2 5 1,3-6-39,0 0-1,1 0 1,-1 0 0,0 0 0,1 0 0,-1 0-1,1 0 1,-1 0 0,1 0 0,0 1 0,0-1-1,0 0 1,0 0 0,0 0 0,1 0-1,-1 0 1,1 0 0,-1 0 0,1 0 0,0 0-1,1 3 1,1-1-6,0 0-1,0-1 1,0 1-1,1 0 1,-1-1-1,1 0 1,0 0-1,0 0 1,0 0-1,0-1 1,1 1-1,-1-1 1,1 0-1,0 0 0,-1-1 1,1 0-1,0 1 1,0-2-1,0 1 1,0 0-1,0-1 1,0 0-1,0 0 1,0-1-1,-1 1 1,1-1-1,0 0 1,0 0-1,8-4 1,24-8-201,-15 6 182,0-1-1,0-1 1,-1-1 0,-1-1-1,33-22 1,-52 32 5,0 0-1,0 0 1,0 1 0,0-1 0,0 0 0,0 0 0,0 0-1,0 0 1,0 0 0,-1-1 0,1 1 0,0 0-1,-1 0 1,1 0 0,-1-1 0,1 1 0,-1 0 0,1-3-1,-1 3 6,-1 0-1,1-1 0,0 1 0,0 0 0,-1 0 1,1 0-1,0 0 0,-1 0 0,1 0 0,-1 0 1,0 0-1,1 0 0,-1 0 0,0 0 0,0 0 1,1 1-1,-3-3 0,-1 0 72,0 1 1,0-1-1,-1 1 0,1-1 0,-1 1 0,1 1 1,-1-1-1,0 1 0,-5-2 0,-5 1 104,-46-8-22,53 10-235,1-1 0,0 1 0,0 1-1,0-1 1,-1 1 0,-10 3 0,-3 0 95,3-1-2259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37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14 134 3072,'-13'-4'9066,"18"4"-7567,44-2-68,0-3 0,86-19 0,174-36-98,-266 54-1226,209-22 240,-220 26-356,-20 1 28,1 0-1,-1 0 0,15 3 0,-14-2-187,5 0 113,-18 0-64,1 0 0,-1 1 0,0-1 0,1 0 1,-1 0-1,0 0 0,1 1 0,-1-1 0,0 0 0,0 0 0,1 1-120,-1-1 120,0 0 0,1 1 1,-1-1-1,0 0 0,0 1 0,0-1 0,1 0 0,-1 1 0,0-1 0,0 1 0,0-1 0,0 0 0,0 1 0,0-1 1,0 0-1,0 1 0,0-1 0,0 1 0,0-1 0,0 0 0,0 1 0,0-1 0,0 1 0,0-1 0,-1 1 1,-2 10-3652,2 0 1206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40.5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63 2400,'-3'-2'9674,"28"-11"-7775,-12 4-1249,-1 1-204,0 0 1,14-5 0,-21 11-378,-1 0 0,0 1 1,1 0-1,0 0 0,-1 0 0,1 0 1,0 0-1,0 1 0,-1 0 1,8 1-1,-8-1-45,1 1 0,-1 0-1,1 0 1,-1 0 0,1 1 0,-1-1 0,0 1 0,1 0 0,-1 0-1,0 1 1,0-1 0,-1 1 0,1 0 0,0 0 0,-1 0 0,0 1-1,0-1 1,5 8 0,102 148 1581,-102-145-1445,0-1-1,15 17 0,-21-28-312,0 1 0,1-1 0,-1 1 0,0-1 1,1 0-1,0 0 0,0 0 0,0 0 0,0 0 0,0-1 0,0 1 0,0-1 0,0 0 0,0 0 0,1 0 0,5 1 0,-5-2-1116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40.9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428 1 3648,'-1'0'120,"0"0"0,0 0 0,1 0 0,-1 0 0,0 1 0,0-1 0,1 0 0,-1 1 0,0-1 0,1 0 0,-1 1 0,0-1 0,1 1 0,-1-1 0,0 1 0,1-1 0,-1 1 0,1 0 0,-1-1 0,1 1 0,-1 0 0,1-1 0,0 1 0,-1 0 0,1 1 0,-8 25 2352,2-7-1707,-1-3-82,-2 0 0,0-1 0,0-1 0,-23 28-1,6-13 326,-36 31-1,9-8-348,-21 18-118,54-56-385,12-10-71,0 1 0,-13 13 0,10-6-115,-10 11-510,6-10-2602,3 7-5412,12-13 5951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41.8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60 2304,'-16'-5'6533,"37"-11"-2298,43-14-2774,-61 29-1455,0-1 0,0 1 0,0 0 0,1 0 0,-1 0 1,0 1-1,0-1 0,1 1 0,-1 0 0,0-1 0,0 2 0,6-1 0,-8 1 1,0-1 0,1 0 1,-1 0-1,0 1 0,0-1 0,1 1 0,-1-1 0,0 1 0,0-1 1,0 1-1,0 0 0,0 0 0,1-1 0,-2 1 0,1 0 0,0 0 0,0 0 1,0 0-1,0 0 0,0 0 0,-1 1 0,1-1 0,-1 0 0,1 0 1,-1 0-1,1 1 0,-1-1 0,0 0 0,1 0 0,-1 1 0,0-1 0,0 3 1,0 4 75,-1 1 0,0-1 1,-1 0-1,0 0 1,0 0-1,-6 13 0,-24 47 298,13-32-108,-21 37 1177,40-73-1434,0 0-1,0 0 0,0 0 0,-1 0 0,1 1 0,0-1 0,0 0 0,0 0 0,0 0 1,0 0-1,0 0 0,0 1 0,0-1 0,0 0 0,0 0 0,0 0 0,0 0 0,0 1 1,0-1-1,0 0 0,0 0 0,0 0 0,0 0 0,0 1 0,0-1 0,0 0 0,0 0 0,0 0 1,0 0-1,0 0 0,0 1 0,0-1 0,1 0 0,-1 0 0,0 0 0,0 0 0,0 0 1,0 0-1,0 0 0,0 1 0,1-1 0,-1 0 0,0 0 0,0 0 0,0 0 0,0 0 0,0 0 1,1 0-1,-1 0 0,0 0 0,14 0 443,16-6 15,34-19-291,-4 3-1881,-49 18 442,0 1 0,0 1 1,21-2-1,0 4-844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43.2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7 3136,'-4'-6'5381,"22"13"-3632,-13-3-1584,0-1-1,-1 1 0,1 0 0,-1 0 1,0 1-1,0-1 0,6 11 0,3 2 32,26 30 796,84 77 0,-106-109-870,-1 1 0,0 0 0,-1 1 0,0 0 0,-2 1 0,0 1 0,16 32 0,-9-3 176,27 99 1,-42-130-256,18 76 465,-4 0 1,-4 2 0,-5 0 0,-3 1 0,-5 0 0,-14 141 0,10-209-336,-2 0 0,-1 0-1,-1-1 1,-11 28 0,-4 6-178,-30 73 266,37-99-1536,-37 59 1,32-63-107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48.6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407 196 2496,'7'-21'1623,"-6"18"-1155,1 0 0,-1 0 0,0 0 0,0 0-1,-1 0 1,1 0 0,0-4 0,-1 6-384,0 0-1,0 1 1,0-1 0,0 1-1,-1-1 1,1 1 0,0-1-1,0 1 1,0-1 0,-1 1-1,1-1 1,0 1 0,0-1-1,-1 1 1,1 0 0,0-1-1,-1 1 1,1-1 0,-1 1-1,0-1-5,0 1-1,0-1 1,-1 1-1,1-1 1,0 1 0,0 0-1,0-1 1,0 1-1,-1 0 1,1 0 0,0 0-1,-1 0 1,-6 1-7,0 0 0,1 0 0,-1 1 0,1 0 0,0 0 0,-1 1 0,1 0 0,0 0 0,1 0 0,-1 1 0,0 0 0,1 1 0,0-1 0,0 1 0,-9 11 0,-2 2-83,1 1 0,1 1 0,-21 34 0,29-42 41,1-1 1,0 1-1,1 1 1,0-1 0,-4 19-1,8-27-5,0 0-1,0 0 1,1 0-1,-1 0 1,1 1-1,0-1 1,0 0 0,1 0-1,-1 0 1,1 1-1,0-1 1,0 0-1,0 0 1,1 0-1,-1 0 1,1 0-1,0-1 1,0 1 0,0 0-1,5 4 1,-3-4 61,0 0 1,0-1 0,1 0 0,-1 1 0,1-2-1,0 1 1,0 0 0,0-1 0,0 0 0,0 0-1,0-1 1,1 1 0,-1-1 0,10 1-1,-11-2-14,1 0 0,-1 0-1,1 0 1,-1-1 0,0 1-1,1-1 1,-1 0 0,0 0-1,1 0 1,-1-1 0,0 0-1,0 0 1,0 0 0,0 0-1,-1 0 1,1-1 0,0 0-1,4-4 1,-4 3-32,-1-1 1,0 1-1,0 0 1,0-1-1,0 0 0,-1 0 1,0 1-1,0-2 1,0 1-1,-1 0 1,1 0-1,0-7 0,-1 1 93,-1 0-1,0 0 1,0 0-1,-1 1 1,-3-13-1,-1 5 49,4 17-180,1 0 0,-1-1-1,0 1 1,1 0 0,-1-1 0,1 1-1,0-1 1,-1 1 0,1-1-1,0 1 1,0-1 0,0 1 0,0-1-1,1-2 1,-1 42-554,-4-6 719,0-3-119,-11 49-1,8-56 15,0 0 0,-1 0 1,0-1-1,-2 0 1,-14 22-1,7-18 180,-31 37-1,42-55-165,-1 0 0,0 0 1,0-1-1,-1 0 0,0 0 0,0-1 1,0 0-1,0 0 0,-11 3 0,16-7-15,0 0-1,-1 0 1,1-1-1,0 1 1,-1-1-1,1 1 1,0-1-1,-1 0 1,1-1-1,0 1 1,-1 0-1,1-1 1,0 0-1,0 0 1,-1 0-1,1 0 1,0 0-1,-5-4 1,2 1-41,0 0 0,0-1 1,0 0-1,1 0 1,0 0-1,0-1 1,-8-10-1,13 16-39,-1-1-1,1 0 0,-1 1 1,1-1-1,0 0 1,-1 0-1,1 1 0,0-1 1,-1 0-1,1 0 1,0 0-1,0 0 1,0 0-1,0 1 0,0-1 1,0 0-1,0 0 1,0 0-1,0 0 1,0 0-1,0 0 0,0 1 1,1-1-1,-1 0 1,0 0-1,1 0 0,0 0 1,0-1-11,1 0 1,0 0 0,-1 0-1,1 0 1,0 1-1,0-1 1,0 1 0,1-1-1,3-1 1,5-2-34,0 1 0,0 1 0,21-5-1,100-9 45,-84 12 71,-1-1 0,49-14-1,-86 17-1,2 0 7,0 0 0,0-1 0,0 0 1,0-1-1,-1 0 0,0-1 0,0-1 0,12-8 0,-7 0-18,-1 0 0,-1-1 0,0 0-1,-1-1 1,-1-1 0,12-21-1,52-121 128,-39 76 29,-11 23-163,-15 35-362,13-25-1,-19 36-410,-5 13 329,-3 9 360,0 4 53,1 0 0,1 1 0,-1 18-1,0-2-30,-1 8-13,1 0-1,2 0 1,7 65 0,-5-94 63,-1-1 0,1 0 0,0 0 0,0-1 0,1 1 0,0 0 1,0-1-1,4 6 0,1 0 95,0-1-1,18 17 1,-21-24-83,-1 1 0,1-1 1,0 0-1,0 0 0,1 0 0,-1-1 0,0 0 0,1 0 1,0 0-1,-1-1 0,1 0 0,0 0 0,0 0 0,-1-1 0,1 0 1,0 0-1,0 0 0,0-1 0,0 0 0,-1 0 0,1 0 1,0-1-1,-1 0 0,1 0 0,9-5 0,-9 3 6,-1 0 0,1 0 1,-1-1-1,0 1 0,0-1 0,-1 0 0,1-1 1,-1 1-1,0-1 0,-1 1 0,1-1 0,-1-1 1,5-11-1,3-14 9,-1 1 1,8-48 0,-4 14-87,-13 54-47,-1 9 34,0 1 0,0-1 0,0 1 0,0-1-1,1 1 1,-1 0 0,0-1 0,1 1 0,0-3-1,1-2-302,-3 5 164,0 1 187,1 0 0,0 1 0,0-1 0,0 0 0,-1 1 0,1-1 0,0 1 0,0-1 0,0 0 0,0 1 0,0-1 0,0 0 0,0 1 0,0-1 0,0 0 0,0 1 1,0-1-1,0 1 0,0-1 0,0 0 0,0 1 0,0-1 0,0 0 0,0 1 0,1-1 0,-1 0 0,0 1 0,0-1 0,0 0 0,1 1 0,-1-1 0,4 9 25,0-1 0,-1 0 0,0 1 0,0 0 0,-1 0 0,3 17 0,-2-3-93,9 63 42,4 20 272,-16-106-227,0 1 0,0 0 1,0-1-1,0 1 0,1 0 0,-1-1 1,0 1-1,0-1 0,0 1 0,1 0 1,-1-1-1,0 1 0,1-1 0,-1 1 1,0 0-1,1-1 0,-1 1 0,1-1 1,-1 0-1,1 1 0,-1-1 0,1 1 1,-1-1-1,1 0 0,0 1 0,-1-1 1,1 0-1,-1 0 0,1 1 1,0-1-1,-1 0 0,1 0 0,0 0 1,1 0 18,-1-1 1,0 1 0,1-1 0,-1 1-1,0-1 1,1 0 0,-1 0-1,0 0 1,0 1 0,0-1 0,0 0-1,0-1 1,0 1 0,0 0 0,0 0-1,0 0 1,1-2 0,6-14 18,0 0-1,0 0 1,-2 0 0,5-21 0,-3 14 4,40-152-167,-47 171 74,3-13-423,0 14 151,0 10 31,-1 0 241,1 0-1,-1-1 1,1 0-1,7 8 1,-3-3 11,9 12 43,1-1-1,1-1 1,1 0-1,26 19 1,-39-34 20,-1 0 0,1 0 0,0-1 0,1-1 0,-1 1 0,1-1 0,-1 0 0,1-1 0,0 1 0,0-2 1,0 1-1,0-1 0,1 0 0,-1-1 0,0 0 0,0 0 0,1-1 0,10-2 0,-11 0-8,0 0-1,0 0 1,0 0 0,0-1-1,0-1 1,-1 1 0,0-1-1,0 0 1,0-1-1,-1 0 1,0 0 0,0 0-1,0-1 1,-1 1 0,0-2-1,0 1 1,-1 0 0,0-1-1,0 0 1,-1 0-1,0 0 1,0 0 0,-1 0-1,0-1 1,0 1 0,-1-1-1,0 1 1,-1-1 0,0 0-1,0 1 1,-1-1-1,-2-11 1,3 17-62,0 1 0,-1 0-1,1 0 1,-1 0 0,0 0-1,0 0 1,1 0 0,-1 0 0,0 0-1,-1 0 1,1 0 0,0 1 0,-1-1-1,1 0 1,0 1 0,-1-1 0,0 1-1,1-1 1,-1 1 0,0 0-1,0 0 1,0 0 0,0 0 0,0 0-1,0 0 1,0 0 0,0 1 0,0-1-1,0 1 1,0 0 0,-1-1-1,1 1 1,0 0 0,0 0 0,0 0-1,0 1 1,-1-1 0,1 0 0,0 1-1,0 0 1,0-1 0,0 1 0,0 0-1,0 0 1,0 0 0,-2 2-1,0-1 19,1 0 0,0 1-1,1 0 1,-1-1-1,-5 7 1,4-4 8,0 1 20,0 0 0,0 0 1,0 0-1,1 0 0,0 0 1,0 1-1,1-1 0,0 1 1,0 0-1,1-1 0,-1 1 1,2 0-1,-1 0 0,1 9 1,0-3-16,1-1 0,0 1 0,1 0 1,0-1-1,1 0 0,9 24 0,-6-23 81,0 1 1,1-1-1,1 0 1,0-1-1,14 16 0,-18-23-25,1 0-1,0 0 1,0 0-1,0-1 1,0 1-1,1-1 1,0-1-1,0 1 1,0-1-1,0 0 1,0 0-1,1-1 1,10 3-1,-13-5-17,1 1 0,-1-1 0,0-1 0,0 1 0,0 0 0,0-1 0,1 0 0,-1 0 0,0 0 0,0-1 0,0 1 0,-1-1 0,1 0 1,0 0-1,-1 0 0,1-1 0,-1 1 0,0-1 0,1 0 0,-1 0 0,-1 0 0,4-4 0,3-4-1,0-2 0,-1 0 0,0 0 0,10-23 0,2-20 75,-4 10-111,3-6 129,-7 19 7,29-59 0,-38 86-6,8-11-412,-5 15-15,0 11 12,-3 1 269,0 1-1,-1-1 0,0 1 0,-1 0 0,0 18 0,0-3 47,0 14 53,-1 0 1,-2-1-1,-9 55 0,8-82-34,1-1-1,-1 1 0,-1-1 0,0 0 0,-10 17 0,13-25-13,-1 0 0,0 0-1,0 0 1,0 0 0,0-1-1,-1 1 1,1-1 0,-1 1 0,1-1-1,-1 0 1,0 0 0,0 0-1,0 0 1,0-1 0,0 1 0,0-1-1,0 0 1,0 0 0,-1 0 0,1 0-1,0-1 1,-7 1 0,7-1-23,0-1 1,-1 1 0,1-1 0,0 0-1,0 0 1,0-1 0,0 1-1,0 0 1,0-1 0,0 0-1,1 0 1,-5-3 0,3 2 7,0 0-1,1-1 1,0 1 0,0-1-1,0 1 1,0-1 0,1 0 0,-3-4-1,3-4 73,2 12-96,0 0-1,0 0 1,1-1 0,-1 1 0,0 0-1,0 0 1,0 0 0,0-1-1,1 1 1,-1 0 0,0 0 0,0 0-1,1 0 1,-1-1 0,0 1 0,0 0-1,1 0 1,-1 0 0,0 0 0,0 0-1,1 0 1,-1 0 0,0 0-1,0 0 1,1 0 0,21 4-320,-12-1 491,44 9 91,0-2 0,1-3 0,1-1 0,102-5 0,-127-3-276,45-5-2632,-62 7 1110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49.0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37 8384,'-49'-12'3808,"27"0"-3328,12 4-224,10 3-1952,10 5 928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4.8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11 694 1056,'-10'-3'2525,"15"6"-895,-1-2-1357,1 1 1,-1-1 0,1-1 0,-1 1 0,1-1-1,-1 0 1,1 0 0,-1 0 0,1 0 0,-1-1 0,0 0-1,1 0 1,4-2 0,8-3 322,31-14-1,-31 11-313,3 0-151,0-1 1,-1-1-1,-1 0 1,24-20-1,-32 23-93,-1-1 1,0-1-1,0 0 1,-1 0-1,0-1 0,-1 1 1,0-2-1,9-19 1,7-27 70,-2-1 0,-3-1 1,11-67-1,-23 93-127,-2 0 0,-1-42 1,-8 57-175,5 19 187,0 0 1,0-1 0,0 1 0,0 0 0,0-1 0,-1 1-1,1 0 1,0-1 0,0 1 0,0 0 0,-1-1 0,1 1-1,0 0 1,0-1 0,-1 1 0,1 0 0,0 0 0,0-1-1,-1 1 1,1 0 0,0 0 0,-1 0 0,1 0-1,0-1 1,-1 1 0,1 0 0,0 0 0,-1 0 0,1 0-1,0 0 1,-1 0 0,1 0 0,-1 0 0,1 0 0,0 0-1,-1 0 1,1 0 0,0 0 0,-1 0 0,1 0 0,-1 0-1,1 0 1,0 1 0,-1-1 0,1 0 0,-5 5 41,0 0 0,0 0 0,1 0 0,0 0 0,0 1 0,-5 8 0,-16 42 336,22-49-349,-11 32 180,2 2 0,1 0 0,-8 69 0,17-94-148,1 0 1,0 0-1,1 1 0,1-1 1,3 18-1,-2-23-3,0 0-1,1-1 1,1 1-1,0-1 1,0 0-1,1 0 0,0 0 1,8 12-1,-11-20 16,0 0 0,0 1 0,0-1 0,0 0 0,0 0 0,0 0 0,1 0 0,-1-1 0,0 1 0,1 0 0,0-1 0,-1 0 0,1 0 0,0 0 0,-1 0 0,1 0 0,0 0 0,4 0 0,-3-1-13,1 0-1,-1 0 1,1-1-1,-1 0 1,0 1 0,1-1-1,-1-1 1,0 1-1,0-1 1,0 1-1,7-5 1,1-2 11,-1 0 0,-1-1 0,1 0 0,-2 0 0,1-1 0,7-11 0,25-24-75,-18 20 159,-18 17-135,0 1 1,1 0-1,0 1 0,0 0 1,1 0-1,0 0 0,0 1 1,13-7-1,-20 12-22,0-1 0,0 1 0,1 0 0,-1-1 0,0 1 0,0 0 0,0 0-1,0 0 1,1 0 0,-1 0 0,0 0 0,0 0 0,0 0 0,1 0 0,-1 1 0,0-1 0,0 0 0,0 1 0,0-1-1,2 2 1,-1-1 15,-1 0 0,0 1 0,0-1 0,0 0 0,0 1 0,0-1 0,0 0 0,0 1 0,0-1 0,0 1 0,-1 0 0,2 2 0,0 5 26,-1 0-1,0 1 1,0-1-1,0 12 1,-4 13 71,2-25-67,0 0-1,1-1 1,0 1-1,0 0 1,2 8-1,-2-16-17,0-1 0,0 1 0,1-1 0,-1 0 0,0 1-1,1-1 1,-1 0 0,0 1 0,1-1 0,-1 0-1,0 0 1,1 1 0,-1-1 0,1 0 0,-1 0 0,1 0-1,-1 1 1,0-1 0,1 0 0,-1 0 0,1 0-1,-1 0 1,1 0 0,-1 0 0,1 0 0,-1 0-1,1 0 1,-1 0 0,0 0 0,1 0 0,-1-1 0,1 1-1,-1 0 1,1 0 0,21-8 328,-18 7-286,12-5-52,150-48-318,-163 53 304,0 1 1,0-1-1,0 1 1,0 0-1,0 0 0,0 0 1,0 0-1,0 0 1,0 1-1,0-1 1,0 1-1,0 0 0,0 0 1,0 0-1,-1 0 1,1 0-1,0 1 1,-1-1-1,6 4 0,-1 2 90,-1 0 0,1 0 0,-1 0-1,10 17 1,-1 2-58,6 7-5240,-13-21 3010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6.3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 0 2400,'5'5'9397,"-3"7"-8336,-18 12-527,9-11-258,-13 19 0,11-19-40,-11 22 0,-3 15 193,-24 75 0,1 38 414,37-121-648,-8 83-1,16-107-77,2-1 0,0 0 0,1 0 0,0 1-1,2-1 1,7 22 0,-7-25 55,2 0 1,0 0-1,0-1 1,1 1-1,1-2 1,0 1-1,16 18 0,-23-30-174,-1-1-1,1 1 0,0 0 1,-1-1-1,1 1 0,0-1 1,0 1-1,-1-1 0,1 1 1,0-1-1,0 1 0,0-1 0,0 0 1,0 1-1,0-1 0,-1 0 1,1 0-1,0 0 0,0 0 1,0 0-1,0 0 0,0 0 1,0 0-1,0 0 0,0 0 0,0-1 1,0 1-1,0 0 0,-1 0 1,1-1-1,0 1 0,0-1 1,0 1-1,0-1 0,-1 1 1,2-2-1,10-13-2705,-11 13 2028,-1 1-1,1-1 0,0 0 1,-1 1-1,1-1 0,-1 0 1,0 1-1,0-4 0,-3-3-2695,-6-1-362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7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3808,'7'-4'6068,"-5"7"-5729,-1 0 0,1 0-1,-1 0 1,0 1 0,1 5 0,0 121 2042,-4-65-1711,2 208 1260,0-271-1925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0.0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57 2144,'-8'-14'6417,"7"14"-6167,1 0-1,-1 0 1,0-1 0,1 1 0,-1 0-1,0 0 1,-7 0 283,0 0 1,1 1-1,-1 1 0,0-1 1,1 1-1,0 0 0,-1 1 1,-12 5-1,19-7-504,-1 0 42,0 0-1,0 1 1,-1-1 0,1 0 0,0 1 0,0 0 0,0-1 0,0 1-1,1 0 1,-1 0 0,0 0 0,1 0 0,-1 0 0,1 1 0,-1 2 0,-3 3 37,5-7-97,-1 0 1,1-1-1,-1 1 0,1 0 1,-1-1-1,1 1 0,0 0 0,-1 0 1,1 0-1,0-1 0,0 1 1,0 0-1,-1 1 0,1 3 24,1-1 0,-1 1 0,1 0 0,-1-1 0,1 1 1,1-1-1,-1 0 0,1 1 0,-1-1 0,1 0 0,1 0 0,-1 0 0,0 0 0,1 0 0,5 6 0,2-1 55,0 0-1,0-1 0,1 0 1,14 8-1,-21-14-128,1 0 0,-1 0 1,0-1-1,1 1 0,-1-1 0,1 0 0,0 0 0,-1-1 1,1 1-1,0-1 0,-1 0 0,10-1 0,-8 0 0,0 0 0,0 0 0,0-1 0,0 0 0,-1 0 0,1 0-1,0 0 1,-1-1 0,10-6 0,-11 5 3,1 1-1,0-2 1,-1 1 0,0 0-1,0-1 1,0 0 0,4-6-1,-7 8 33,0 1 0,1-1 0,-1 0 0,0 1 0,0-1 0,-1 0 0,1 0 0,0 0 0,-1 0 0,0 0 0,0 1 0,0-1 0,0 0 0,0 0 0,0 0 0,-1 0 0,-1-3 1,0-2 73,-1 1 0,0 0 0,-1 1 1,0-1-1,0 1 0,-1 0 1,1 0-1,-10-9 0,4 3-20,0 3 19,1 1 1,-1 0-1,-20-12 0,29 20-82,0-1-1,1 1 1,-1-1-1,0 1 0,0 0 1,0-1-1,0 1 0,0 0 1,0-1-1,0 1 1,0 0-1,0 0 0,0 0 1,0 0-1,0 0 0,0 0 1,0 0-1,0 0 1,0 1-1,0-1 0,0 0 1,-1 1-1,-1 1-640,1-1 0,-1 1 0,1 0 0,0 0 0,0 0 0,-2 2 0,41 11-10070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7.8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0 2816,'-7'2'7292,"9"11"-3342,-1-7-4926,-1-4 1066,0 1 0,1 0 0,-1 0-1,0 0 1,-1-1 0,1 1 0,0 0-1,-2 2 1,0 16 366,-7 273 1816,13-135-1680,-4-157-571,5-28-10714,0 12 7035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8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43 3136,'1'0'10346,"14"0"-9771,0-1 0,-1 0 1,1-1-1,-1-1 0,21-6 0,-1 0-237,0 3-1,44-4 1,-75 10-428,8-1 145,0 0-1,15 1 1,-23 0-263,-1 1 1,1-1-1,-1 0 1,0 1-1,1-1 0,-1 1 1,1 0-1,-1 0 0,0 0 1,1 0-1,-1 0 0,0 1 1,0-1-1,0 0 1,0 1-1,2 2 0,-2-1-754,1 0 1,-1-1-1,0 1 0,1-1 0,-1 0 1,1 0-1,0 0 0,4 3 0,6-4-2376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9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55 2496,'-17'-32'10112,"21"30"-9880,-1-1 0,1 1 0,0-1 1,0 1-1,0 0 0,0 1 0,0-1 1,0 1-1,0-1 0,1 1 0,7 0 1,-8 0-183,-1 1 0,0 1 1,0-1-1,0 0 0,1 1 1,-1-1-1,0 1 0,0 0 1,0 0-1,0 0 0,0 1 1,0-1-1,0 1 0,0 0 1,-1-1-1,6 6 0,-4-3 2,0 1 0,0 0 0,0-1 0,0 2 0,-1-1 0,0 0 0,4 11 0,0 3 113,5 23 1,14 114 1350,-20-106-1246,-5-45-425,0 2 272,0 1 1,0-1-1,1 1 0,0-1 0,4 8 1,-6-13-190,1-1 0,0 0-1,-1 1 1,1-1 0,0 0 0,0 0 0,0 0 0,0 0 0,0 0 0,0 0 0,1 0 0,-1 0 0,2 1 0,-1-2-193,-1 1 0,0-1 0,1 0 0,-1 1 0,1-1 0,-1 0 0,0 0 0,1 0 0,-1 0 0,1 0 0,-1 0 0,1-1 0,-1 1 0,0 0 0,1-1 0,1 0 0,10-3-3047,0 1 1094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7:59.4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427 2 5632,'0'0'123,"0"0"1,-1-1-1,1 1 0,-1 0 1,0 0-1,1 0 1,-1 0-1,1-1 0,-1 1 1,1 0-1,-1 0 0,1 0 1,-1 0-1,1 0 1,-1 1-1,1-1 0,-1 0 1,1 0-1,-1 0 0,1 0 1,-1 1-1,1-1 1,-2 0-1,-5 12 2345,4-3-2217,-17 26 1289,-2-1 0,-34 41 0,30-41-950,12-14-380,-11 14 83,-1-2 0,-31 30-1,-82 77-2372,137-137 1908,0 0-206,1-1 0,-1 0 0,1 1-1,0-1 1,0 1 0,-1-1 0,1 1 0,0 0 0,0 0 0,1-1 0,-1 1-1,-1 2 1,1 8-1872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00.3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 3552,'0'-13'6960,"10"18"-4411,2 5-2194,15 9 485,32 32 0,-51-42-710,0-1 0,0 2 1,-1-1-1,0 1 0,-1 0 1,0 0-1,6 17 0,2 12 130,-2 0 0,-1 1 0,-3 0 0,-1 0 0,-2 1 0,-1 0 0,-3 53 0,-2-76-141,-1 0 0,0 0 1,-1 0-1,-7 21 0,8-31-278,-1 1-1,-1-1 1,0 0-1,0 0 1,0 0 0,-1-1-1,0 0 1,-1 0 0,0 0-1,-9 9 1,-13 9-5857,8-11 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0.6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1 2144,'5'0'7397,"-5"17"-5248,-1-6-1638,0 0 0,-5 20-1,-1 8 326,-4 159 1003,8-119-1145,2-50-434,-6 66 543,5-80-709,0 1-1,-2-1 1,0-1 0,-7 18-1,8-23-91,3-8-18,0 0 0,0 0 0,0-1 1,0 1-1,-1 0 0,1 0 1,0-1-1,-1 1 0,1 0 0,0-1 1,-1 1-1,1 0 0,-2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1.1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5 132 4224,'-4'-1'3513,"17"0"821,9-1-2475,69-7 1304,72-13-1510,32-6-805,-164 24-830,-16 2-28,-1-1 1,20-5-1,-7 1-345,12-3-2839,-37 9 2278,1 0 0,0-1 0,-1 1 0,1 0-1,-1-1 1,3-2 0,1-5-1895,2-4-991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1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9 3328,'-8'-9'5653,"11"40"-2805,-2-25-2597,0-1 1,-1 1-1,0-1 1,0 1-1,0-1 0,-1 8 1,-1 1 376,0 1 0,1 18 0,1-17-213,-4 23 1,-32 215 698,36-219-655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2.4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 6048,'3'-2'6271,"14"1"-4273,23 4-790,-4 1 129,41 0 1,30 4-280,1 0-583,36 1-22,-125-13-628,-7 0-957,-11 4 932,0 0-1,0-1 0,-1 1 0,1 0 0,0-1 0,0 1 0,-1-1 1,1 1-1,0 0 0,-1-1 0,1 0 0,-1 1 0,1-1 1,-1 1-1,2-2 0,-2 1-47,0 0 0,1 1 0,-1-1-1,6-3-2232,-5 3 2233,-1 1 0,1 0 0,0 0 0,0 0 0,-1-1 0,1 1 0,1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3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27 123 3808,'-12'-7'881,"-2"1"1067,14 6-1904,0-1 1,0 1-1,0 0 0,0 0 1,0 0-1,0 0 1,0 0-1,0 0 1,0 0-1,0 0 0,0-1 1,0 1-1,0 0 1,0 0-1,0 0 0,0 0 1,0 0 44,0-1-45,39-22 2886,42-20-1,-64 35-2550,0 1 0,1 1 0,0 1 0,0 0 0,24-2 0,-34 6-288,-1 0-1,1 1 1,-1 0 0,1 0-1,-1 1 1,1 0-1,11 3 1,-16-4-71,-1 1-1,0 0 1,1 0-1,-1 1 1,0-1 0,0 0-1,0 1 1,0 0-1,0-1 1,0 1-1,0 0 1,-1 0 0,1 0-1,-1 0 1,1 0-1,-1 0 1,0 0-1,0 1 1,0-1 0,0 0-1,0 1 1,0-1-1,-1 1 1,1-1-1,-1 1 1,1 2-1,-1 4 8,0 1 0,0-1 0,0 0-1,-1 0 1,-1 1 0,0-1 0,-3 10-1,0-5 16,0 0-1,-1 0 0,-13 22 0,8-19 79,-1-1-1,-1-1 1,0 0-1,-1 0 0,0-1 1,-1-1-1,-1-1 1,0 0-1,-35 19 1,50-31-113,0 1 0,0 0 1,0 0-1,-1-1 0,1 1 0,0 0 1,0 0-1,0 0 0,0 1 1,-1 1-1,1-2 46,46-3 543,0-2 0,-1-2 0,82-22 0,-119 26-709,9-2-959,21-3-1,-31 7 126,-1-1 1,1 1-1,0 1 0,6 0 0,2 3-1191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0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2080,'9'13'10954,"-8"-5"-11668,1 26 1927,1 0-1,9 36 1,-8-45-873,0-9-223,7 20 0,-7-26-110,-1 0-1,0 1 0,-1-1 1,0 0-1,1 15 0,0-10-1877,0-50-8476,4 15 7819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6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22 2400,'-1'-21'11189,"-1"30"-9958,0 12-1027,2 399 2750,-1-415-3146,1 0-1,-1 1 1,0-1-1,0 0 1,-1 0-1,-1 5 0,-9 17-4018,7-15 266,4-6 2383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6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49 4064,'-6'-9'497,"5"7"-415,0 0 1,0 1-1,0-1 0,-1 1 0,1-1 1,0 1-1,-1-1 0,1 1 0,-1 0 1,1-1-1,-1 1 0,0 0 0,1 0 1,-1 0-1,-2 0 0,3 0 34,1 1-1,-1 0 1,1 0 0,-1 0-1,1-1 1,0 1-1,-1 0 1,1 0 0,-1-1-1,1 1 1,0 0 0,-1-1-1,1 1 1,-1 0-1,1-1 1,0 1 0,0-1-1,-1 1 1,1 0-1,0-1 1,0 1 0,0-1-1,-1 1 1,1-1 0,0 1-1,0-1 1,0 1-1,0-1 1,0 1 0,0-1-1,0 1 1,0-1-1,0 1 1,0-1 0,0 0-1,0 0 432,15 0 2584,9 2-1928,0 2 1,37 8-1,-9-1-296,13 1-210,171 20-29,-232-30-724,13 0-535,0-1 1,20-1-1,-30 0-683,-1 0 0,1 0 0,-1-1 0,0 0 1,9-4-1,3-4-4118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7.3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90 105 3072,'-1'0'56,"1"0"-1,-1-1 1,1 1-1,-1-1 1,1 1 0,-1-1-1,1 1 1,-1-1 0,1 1-1,0-1 1,-1 0 0,1 1-1,0-1 1,0 0-1,-1 1 1,1-1 0,0 1-1,0-1 1,0 0 0,0 1-1,0-2 1,-4-13 3205,4 15-3155,0-1 0,-1 1 0,1 0 0,0-1 0,-1 1 0,1 0 0,0-1 0,-1 1 0,1 0 0,-1-1 0,1 1 0,0 0 0,-1 0 0,1 0 0,-1-1 0,1 1 0,-1 0 0,1 0 0,-1 0 0,1 0 0,-1 0 0,1 0 0,-1 0 0,1 0 0,-1 0 0,1 0 0,0 0 0,-1 0 0,1 0 0,-1 0 0,1 1 0,-1-1 0,1 0 0,-1 0 0,1 0 0,0 1 0,-1-1 0,1 0 0,-1 1 0,1-1 0,0 0 1,-1 1-1,1 0 0,-3 0 64,2 1 0,-1 0 0,0 0 0,0 0 1,0 0-1,-2 4 0,-1 5 387,-24 56 1169,27-60-1593,0 0 0,0 1 1,0-1-1,1 1 0,0-1 1,1 1-1,0 10 0,0-15-75,0 0 0,1 0 0,-1 0-1,1-1 1,0 1 0,0 0 0,0 0 0,0 0-1,0 0 1,1-1 0,-1 1 0,1-1 0,0 1 0,0-1-1,0 0 1,3 3 0,-2-2 16,1 0 0,0-1-1,0 0 1,0 0 0,0 0 0,0 0 0,0 0-1,1-1 1,7 2 0,6-1 104,0 0 1,1-2 0,-1 0-1,23-3 1,-38 3-164,20-2 76,0-1 0,0-1-1,-1-1 1,25-9 0,-31 8 9,-1 0 0,0 0 0,-1-2 0,16-10 0,-26 16-88,0-1 0,-1 0 0,1 0 1,-1 0-1,0 0 0,0-1 0,0 1 1,-1-1-1,1 1 0,-1-1 0,0 0 1,0 0-1,0 0 0,0 0 0,-1-1 1,1 1-1,-1 0 0,0-1 1,-1 1-1,1-8 0,-1 6-36,-1 0-1,1 0 1,-1 0 0,-1 0-1,1 0 1,-1 1 0,0-1-1,0 0 1,-1 1 0,1-1-1,-1 1 1,-1 0 0,1 0-1,-1 0 1,1 0 0,-2 1-1,1-1 1,0 1 0,-1 0 0,0 1-1,0-1 1,0 1 0,-8-5-1,2 3-43,0 0 0,0 1 0,-1 0 0,0 0 0,0 1-1,1 1 1,-1 0 0,-1 1 0,1 0 0,-24 1 0,31 1-54,-1 0 0,0 1 1,1-1-1,-1 1 1,1 0-1,0 0 0,-1 0 1,1 1-1,0 0 0,0 0 1,1 0-1,-1 1 1,1 0-1,-1 0 0,1 0 1,1 0-1,-1 0 0,0 1 1,1 0-1,-3 5 1,3-4-458,0-1 0,0 1 0,0 0 0,1 1 0,0-1 0,1 0 0,-1 0 0,1 1 0,0-1 0,1 1 0,0-1 0,0 1 0,0-1 0,0 1 0,1-1 0,0 1 0,4 9 0,7 8-2898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7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60 3808,'-12'-1'877,"9"1"-639,0 0 0,1-1 1,-1 1-1,0 0 0,1 0 0,-1 1 1,0-1-1,1 0 0,-1 1 1,1 0-1,-1-1 0,1 1 1,-1 0-1,1 0 0,-1 1 0,-2 1 1,1 1 78,0 1 0,0-1 0,0 1-1,0 0 1,1 0 0,0 0 0,0 1 0,1-1 0,-1 1 0,1 0 0,0-1 0,1 1 0,-1 0 0,1 0 0,0 0 0,0 11 0,1-7-87,1-1 1,0 1 0,0 0-1,0-1 1,1 0 0,1 1-1,0-1 1,0 0 0,1 0-1,5 9 1,-7-14-145,0 0 1,1 0-1,0-1 1,0 1-1,0 0 1,0-1-1,1 0 1,-1 0-1,1 0 1,0 0 0,0-1-1,0 1 1,6 2-1,-4-3 4,1 0 0,-1 0 0,1 0-1,-1-1 1,1 0 0,-1-1 0,1 1 0,11-2-1,-4-1 43,1 0-1,-1-1 1,0 0 0,0-2-1,0 1 1,-1-2-1,25-13 1,-22 9-21,-1 0 0,0-2 1,-1 0-1,0 0 0,-1-1 1,-1-1-1,16-20 0,-26 31-120,0 0-1,1 0 1,-2 0-1,1 0 1,0 0-1,-1-1 0,1 1 1,-1 0-1,0-1 1,0 1-1,0-1 1,0 1-1,-1-1 1,0 0-1,0 1 0,0-1 1,0 1-1,0-1 1,-1 0-1,1 1 1,-1-1-1,0 1 0,0-1 1,0 1-1,-1 0 1,1-1-1,-1 1 1,-3-5-1,0 3-51,1 0-1,-1 0 1,0 0-1,-1 1 1,1 0-1,-1 0 1,0 0 0,0 1-1,0 0 1,0 0-1,-11-3 1,-3-1-149,1 2 1,-35-5 0,30 8-938,-1 0 0,-33 3 1,56-1 928,0 0 1,0 0 0,1 0-1,-1 0 1,0 0-1,0 1 1,0-1 0,0 1-1,1-1 1,-1 1-1,0 0 1,1-1-1,-1 1 1,0 0 0,1 0-1,-1 0 1,1 1-1,-1-1 1,1 0 0,0 0-1,0 1 1,-1-1-1,1 1 1,0-1-1,0 1 1,0 0 0,1-1-1,-1 1 1,-1 3-1,1 11-3488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8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44 101 4160,'-29'-1'1211,"15"2"4644,95-6-1961,215-19 1081,-200 13-4356,71-9-25,78-7-193,-1 14-281,-214 13-184,-6-1-209,0 2-1,0 0 1,24 5-1,-44-5-208,-1 0-1,1 0 0,0 0 0,6 4 0,-9-5 345,-1 0 0,1 0 0,-1 1 0,1-1 0,-1 0 0,1 0 0,-1 1 1,1-1-1,-1 0 0,0 1 0,1-1 0,-1 1 0,0-1 0,1 1 0,-1-1 0,0 1 0,1-1 0,-1 1 0,0-1 0,0 1 0,0-1 0,1 1 0,-1-1 1,0 1-1,0-1 0,0 1 0,0-1 0,0 1 0,0-1 0,0 1 0,0 0 0,0-1 0,0 1 0,-1-1 0,1 1 0,0-1 0,0 1 0,0-1 0,-1 1 0,1-1 1,-1 2-1,-7 9-4262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8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9 183 4896,'-8'-24'1584,"8"23"-1489,0-1 0,0 1 1,0-1-1,0 1 0,0-1 1,1 1-1,-1 0 0,0-1 0,1 1 1,-1-1-1,1 1 0,0 0 0,-1-1 1,1 1-1,0 0 0,0 0 1,0 0-1,0-1 0,0 1 0,0 0 1,0 0-1,0 1 0,0-1 1,2-1-1,2-2 152,-1 0 62,7-8 289,0 1 1,1 1-1,0 0 1,18-10-1,-17 12-152,5-3 718,36-15 0,-49 24-1028,-1 0 1,1 1-1,0-1 1,-1 1-1,1 0 1,0 1-1,0-1 1,0 1-1,-1 0 1,1 0-1,0 0 1,0 1-1,0 0 1,4 1-1,-6 0-57,0-1 0,0 1 0,0 0 0,0 0 0,-1 0 0,1 1 0,-1-1-1,1 1 1,-1-1 0,0 1 0,0 0 0,0 0 0,-1 0 0,1 0-1,-1 0 1,1 0 0,-1 0 0,1 6 0,1 2 145,0 1 0,-1 0 0,2 22 0,-5 52 489,0-33-253,1-42-441,1 0-1,0 1 0,1-1 1,0 0-1,1 0 0,5 13 0,-7-21-139,1 0 0,0 0-1,0 0 1,0 0 0,0 0-1,0 0 1,0-1 0,1 1 0,-1-1-1,1 0 1,0 1 0,0-1-1,0-1 1,0 1 0,0 0-1,0-1 1,1 1 0,-1-1-1,0 0 1,5 1 0,6 0-1759,0 0 0,0-1 1,24 0-1,-25-1 693,-3 0-219,0-1-1,1 0 0,16-4 1,1-3-946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19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710 10 3552,'0'-1'64,"0"1"-1,0-1 1,0 1 0,0 0-1,0-1 1,-1 1 0,1-1 0,0 1-1,0 0 1,0-1 0,-1 1-1,1 0 1,0-1 0,-1 1 0,1 0-1,0-1 1,0 1 0,-1 0-1,1 0 1,-1-1 0,1 1 0,0 0-1,-1 0 1,1 0 0,-1-1 0,1 1-1,0 0 1,-1 0 0,1 0-1,-1 0 1,0 0 0,-13 9 2302,-26 29 681,19-18-1864,-31 22 0,-52 25 525,14-10-600,-93 55 18,96-61-1153,-4 8-4069,74-45 1397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31.0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89 1664,'-1'0'56,"-1"1"1,1-1-1,0 1 1,-1-1-1,1 1 1,-13-7 5505,14 6-5490,1 1-1,-1-1 1,0 0 0,1 1-1,-1-1 1,0 0 0,1 0 0,-1 1-1,0-1 1,1 0 0,-1 0-1,1 0 1,-1 0 0,0 0-1,1 1 1,-1-1 0,1 0-1,-1 0 1,1 0 0,-1 0-1,1 0 1,-1 0 0,0-1-1,1 1 1,-1 0 0,1 0-1,-1 0 1,0 0 0,1 0-1,-1 0 1,1-1 0,0 1-1,-1-1 95,0 1 0,1-1 165,0 1-165,-1 0 0,0-1-1,0 1 1,1-1 0,-1 1-1,0-1 1,1 1 0,-1-1 0,0 1-1,0-1 1,0 1 0,0-1-1,0 1 1,1-1 0,-1 1-1,0-1 1,0 1 0,0-1 0,0 1-1,0-1 1,-1 1 0,1-2-1,0 2-7,0-1-1,0 1 0,0-1 0,0 1 1,0-1-1,0 0 0,0 1 0,0-1 1,0 1-1,0-1 0,0 1 0,0-1 1,0 1-1,0-1 0,1 1 0,-1-1 1,0 1-1,0-1 0,1 1 0,-1-1 1,0 1-1,1-1 0,-1 1 0,0 0 1,1-1-1,0 0 0,10-3 43,0 1 0,0 0 1,16-2-1,-24 4-158,90-10 101,-11 1 18,-11 2 56,19-3-77,-84 10-52,-1 1 0,1-1 0,10 2 0,-10-1-594,-1 0 1,0 0-1,1 0 1,7-3-1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34.4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7 3072,'5'-7'8164,"-10"23"-7288,-13 78 1054,9-41-1151,-53 214 2021,50-210-2336,7-49-831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35.2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1 388 1312,'0'-1'21,"0"1"0,0-1 0,0 1 1,0-1-1,0 0 0,0 1 0,0-1 0,0 1 0,0-1 0,1 0 1,-1 1-1,0-1 0,0 1 0,1-1 0,-1 1 0,0-1 1,1 1-1,-1-1 0,0 1 0,1-1 0,-1 1 0,1 0 0,-1-1 1,1 0-1,5-5 1775,-4-1 197,-2 6-1935,0 1 0,0 0 0,0 0 0,0-1 0,0 1 0,0 0 0,0 0 0,0 0 0,0-1 0,0 1 0,0 0 0,0 0 0,0-1 0,0 1 0,0 0 0,0 0 0,0 0 0,1-1 0,-1 1 0,0 0 0,0 0 0,0 0 0,0 0 0,0-1 0,1 1 0,-1 0 0,0 0 0,0 0 0,0 0 0,0 0 0,1 0 0,-1 0 0,0-1 0,0 1 0,1 0 0,-1 0 0,1-1 257,-1 1 0,1-1-1,0 0 1,-1 0 0,1 0 0,-1 0 0,1 0 0,-1 0 0,0 0 0,1 0 0,-1 0 0,0 0-1,0 0 1,0-2 0,3-8 1895,-1 9-1960,0-1 1,0 1 0,-1 0-1,1 1 1,1-1-1,-1 0 1,0 1 0,0-1-1,0 1 1,1-1-1,-1 1 1,1 0-1,-1 0 1,5-1 0,6-1-147,24-3 0,-27 4 78,165-17 249,11-2 119,-103 9-297,449-64 908,-317 44-732,136-14 230,-226 33-469,443-32 606,-440 38-669,51-2 2,-100 6-779,-125-4-14678,5 17 11697,39-9 3481,-47 14-2362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1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 2240,'-6'2'4117,"5"-2"-4048,3 10 3558,6 126 1674,-3 78-3904,-4-205-767,-1 3-4237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36.7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3 313 3392,'0'-9'5809,"6"-12"-3043,1-9-1896,-4 17-483,0 1 0,1-1 1,0 1-1,0 0 0,2 0 0,6-11 0,3-8 146,-11 22-479,1 0 0,0 1 1,1 0-1,0-1 1,0 2-1,1-1 0,0 1 1,0 0-1,0 0 0,1 1 1,0 0-1,1 0 1,-1 1-1,12-5 0,-16 8-48,1 0 0,-1 0 0,1 1 0,0-1-1,-1 1 1,1 0 0,0 1 0,0-1-1,0 1 1,0 0 0,5 0 0,-1 5 20,-7-3-5,0 0-1,0 0 1,0 0-1,-1 0 0,1 1 1,-1-1-1,1 0 1,-1 1-1,0-1 0,0 1 1,0 0-1,0-1 1,-1 1-1,1 0 0,-1 0 1,1-1-1,-1 1 1,0 0-1,0 3 0,-1 7 77,0 0 0,-5 23 0,-8 15 60,-2 1 1,-2-2-1,-32 60 0,41-89-81,-2-2 0,0 1-1,-1-2 1,-1 1-1,-20 21 1,-3 3-18,-5 5 1228,43-48-1271,1 0-1,-1-1 1,0 1 0,0-1 0,0 0 0,0 1 0,3-3 0,11-3 90,23-4 160,-23 5-56,24-3-1,3 2-51,0 3-1,85 3 1,-104 2-116,-2-1-187,22 4 0,-13-1-3331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39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134 2 1728,'10'-2'7002,"-11"6"-6659,0 0 0,-1 1 1,1-1-1,-1 0 0,0-1 0,0 1 0,0 0 0,-1 0 0,-3 4 0,-4 7 237,0 4-88,1 0 0,0 1 0,2 0 0,-8 31 0,-10 84 580,18-93-599,0 3-155,-2-1 11,3 0-1,1 0 1,2 59-1,7-69 50,2-1 1,1 1-1,18 50 0,-5-18-8,-18-58-284,0-1 0,0 0 0,1 0 1,0 0-1,8 12 0,-10-17-257,7-7-2287,-8 4 2214,1 0 1,0 0-1,0 0 1,0 0-1,-1 0 1,1 0-1,-1-1 1,1 1 0,-1 0-1,1 0 1,-1-1-1,0 1 1,1-2-1,1-6-779,6-11-2348,1-3 1089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40.5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 3232,'-8'2'3613,"10"8"758,1-1-4750,-2 1 837,1 0-1,-1 0 1,-1 0-1,0 0 1,0 0-1,-3 11 1,1 2 67,-5 161 2147,2-34-1643,4-78-820,2-43-8679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41.0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1 5056,'-7'3'5810,"13"11"-4394,-4 0-815,-1 1 0,-1 0-1,0-1 1,-1 1 0,-5 23 0,-1 28 311,2 13-197,-14 82 0,15-142-905,-1 35 1,1-41-783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41.4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4224,'2'-3'4202,"20"6"-2817,1 0 1,22-1-1,7 1-389,217 29 2284,-214-26-5191,-49-6 563,1 0 1,-1 0 0,10-2-1,-13 1 719,-1 0-1,0 1 1,0-1-1,0 0 1,0 0-1,0 0 1,0 0-1,-1-1 1,4-1 0,1-2-159,15-11-919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42.1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11 101 2144,'0'0'59,"-1"0"1,1 0-1,0 0 1,-1 0-1,1 0 1,-1 0-1,1 0 1,0 0-1,-1 0 1,1 0-1,0 0 1,-1 0-1,1 0 1,-1 0-1,1-1 1,0 1-1,-1 0 1,1 0-1,0 0 1,-1 0-1,1-1 1,0 1-1,-1 0 1,1 0-1,0-1 1,0 1 0,-1 0-1,1-1 1,0 1-1,-1-1 1,1 0 343,1-1 1,-1 1 0,0-1 0,1 1-1,-1-1 1,1 1 0,-1-1 0,1 1 0,1-3-1,1 0-162,0-1-1,0 0 0,0 1 0,0 0 0,1 0 0,-1 0 0,1 0 0,0 0 0,1 1 0,-1-1 0,0 1 0,1 0 0,0 1 0,6-4 1,0 2 18,0 1 0,0 0 1,0 0-1,0 1 0,23-2 1,-24 4-60,0-1 0,0 1 0,-1 1 0,1-1 0,17 5 0,-23-4-130,0 1-1,0-1 1,0 1 0,-1 0-1,1 0 1,-1 0-1,1 0 1,-1 1 0,0-1-1,0 1 1,0 0-1,0 0 1,0 0 0,-1 0-1,1 1 1,3 6 0,-1 1 110,1 1 1,-1 0 0,-1 0-1,0 1 1,2 16 0,5 67 681,-8-61-430,8 39 0,-8-62-353,1 1 0,0-1 0,7 14 0,-9-20-78,1-1 0,0 0 0,0 0 0,0 0 0,1-1 0,0 1 0,-1-1 0,2 0-1,4 5 1,-6-8-187,-1 0-1,0 0 0,0 1 0,1-1 0,-1-1 1,1 1-1,-1 0 0,0-1 0,1 1 0,-1-1 1,1 0-1,0 0 0,3 0 0,-3 0-298,0 0-1,-1-1 0,1 1 1,0-1-1,-1 0 1,1 0-1,-1 0 1,1 0-1,-1 0 0,1 0 1,-1-1-1,3-1 1,7-8-4139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42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625 10 4224,'-6'-7'1019,"5"5"-572,2 3-9,-27 23 4655,-16 32-2143,21-27-2161,-9 10-173,-1 0 0,-2-2-1,-68 59 1,71-71-554,-26 20 123,-63 40 0,97-72-220,3-2-638,1 1 1,-31 25-1,49-37 630,-2 2-373,1-1-1,0 0 1,-1 1-1,1-1 1,-1 0 0,1 0-1,-1 0 1,0 0-1,1 0 1,-1 0 0,-3 0-1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50.6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2656,'-5'7'11242,"6"-8"-11176,1 1 0,-1 0 0,0 0-1,0 0 1,0 0 0,0 0 0,0 0-1,0 1 1,0-1 0,0 0 0,0 0 0,1 1-1,0 0 1,8 2 224,-2-3-159,0 1 0,-1 0-1,1 0 1,-1 1 0,0 0 0,9 4 0,42 21 387,-48-21-472,0 1-1,0 0 1,-1 0-1,1 1 0,-2 0 1,1 1-1,-1 0 1,0 0-1,-1 1 0,0-1 1,-1 2-1,8 14 1,-2 2-35,-1 2 0,-1-1 0,10 53 0,-17-66 75,0 0 0,-1 1 0,-1-1 0,0 1-1,-1-1 1,-1 1 0,0-1 0,-1 1 0,-1-1 0,0 0 0,-1 0 0,-1 0-1,0 0 1,-1-1 0,-1 0 0,0 0 0,-1-1 0,0 0 0,-18 21-1,-6 3 395,-71 61 0,85-80-324,3-4-1332,3-6-3585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51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53 3232,'-1'-1'297,"0"1"1,0-1-1,0 0 1,0 0-1,0 0 1,0 0-1,0 0 1,1 0-1,-1 0 1,0 0-1,1 0 1,-1 0-1,1-1 1,-1 1-1,1-2 1,0 2-94,0 0 0,0 0-1,0 1 1,0-1 0,1 0 0,-1 0 0,0 0-1,0 0 1,1 0 0,-1 1 0,1-1 0,-1 0 0,1 0-1,-1 1 1,1-1 0,0 0 0,-1 1 0,1-1 0,0 1-1,-1-1 1,1 1 0,0-1 0,0 1 0,0-1 0,4-2 2,0 1 1,1-1 0,-1 2 0,1-1 0,-1 0 0,1 1 0,-1 0-1,1 0 1,0 1 0,0 0 0,-1 0 0,1 0 0,6 1 0,-9 0-191,-1-1 0,0 1 1,0-1-1,0 1 1,0 0-1,0 0 1,0 0-1,0 0 1,-1 0-1,1 0 1,0 1-1,-1-1 1,1 0-1,0 1 1,-1 0-1,0-1 1,1 1-1,-1 0 1,0 0-1,0-1 1,0 1-1,0 0 1,0 0-1,0 0 1,0 5-1,0-4 34,0 1 1,0 0-1,-1 0 0,0 0 0,0-1 0,0 1 0,0 0 0,0 0 0,-1 0 1,1 0-1,-1-1 0,0 1 0,-3 7 0,-2-1 148,0-1 0,-1 0 0,0 0 0,0 0 0,-1-1-1,-14 12 1,-4 4 721,34-16-226,-3-5-655,0 0-1,0-1 0,0 0 0,1 0 0,-1 0 1,10 1-1,34 4-95,-41-7 58,54 6-1743,-52-5 92,-1 1 0,1 1 1,18 6-1,-13-1-685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52.0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41 2560,'-10'-2'9837,"16"-2"-8464,0 0-725,1 0 0,0 0 0,0 0 0,0 1 0,12-4 0,-4 4-388,0 0 0,1 2 0,-1 0 0,0 0 0,29 3 0,8 0 297,64-2 53,227 5-78,-238-4-577,-64-2-1244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2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91 2560,'4'0'9262,"9"-6"-4764,8 4-3112,-11 1-1127,0 0 0,1-1 0,-1-1 0,0 1 0,16-8 0,-1 1-26,91-33 796,-113 40-945,0 1 0,0 0 0,0 1 0,0-1 0,0 0 0,0 1 0,0 0 0,0 0 0,0 0 0,0 0 0,0 0 0,0 1 0,0-1 0,0 1 0,0 0 0,0-1 0,-1 2 0,1-1 0,0 0 0,0 0 0,-1 1 0,1 0 0,3 2 0,6 5 289,-10-7-334,0-1 0,0 0 0,0 1 0,-1-1-1,1 1 1,0-1 0,-1 1 0,1 0-1,-1-1 1,2 4 0,-3-5-101,0 1 1,0-1-1,0 1 1,1-1-1,-1 1 1,0-1-1,0 1 0,1-1 1,-1 1-1,0-1 1,1 0-1,-1 1 1,0-1-1,1 1 0,-1-1 1,1 0-1,-1 1 1,1-1-1,-1 0 1,1 1-1,-1-1 0,1 0 1,-1 0-1,1 0 1,-1 0-1,1 1 1,-1-1-1,1 0 0,0 0 1,-1 0-1,1 0 1,-1 0-1,1 0 1,-1 0-1,1 0 0,-1-1 1,1 1-1,-1 0 1,1 0-1,0 0 1,-1-1-1,1 1 1,-1 0-1,0 0 0,2-1 1,2-3-1144,-1 1 0,1-1 0,-1 0 0,5-6 0,5-5-2572,7-4-1935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8:55.9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 2912,'0'0'30,"0"-1"1,0 1-1,0 0 1,0 0-1,0 0 1,0 0-1,0 0 1,0 0-1,0 0 1,0 0-1,0 0 1,0 0-1,0-1 1,0 1-1,0 0 1,0 0-1,0 0 1,0 0-1,0 0 1,0 0-1,0 0 1,0 0-1,0 0 1,0-1-1,0 1 245,0 0-245,0 0 1,-1 0-1,1 0 1,0 0-1,0 0 1,0 0-1,0-1 1,0 1-1,0 0 1,0 0-1,0 0 1,0 0-1,0 0 1,-1 0-1,1 0 1,0 0-1,0 0 1,0 0-1,0 0 1,0 0-1,0 0 1,0 0-1,0 0 1,0 1-1,0-1 1,-1 0-1,1 0 1,0 0-1,0 0 52,0 0-1,0 1 1,-1-1-1,1 0 1,0 0-1,0 1 1,0-1-1,0 0 1,0 0-1,0 1 1,-1-1-1,1 0 1,0 1-1,0-1 1,0 0-1,0 1 1,0-1-1,0 0 1,0 1-1,0-1 1,1 0-1,-1 1 1,0-1-1,1 6 240,1 0 0,-2 0 0,1 0 0,-1 0 1,0 6-1,0-5-82,1-1 1,-1 1 0,1 0 0,2 8-1,0-5-62,1 0 0,0-1-1,1 0 1,0 0 0,0 0-1,1 0 1,0-1 0,0 0 0,8 7-1,2 0 46,-1-1 1,2-1-1,25 16 0,-7-3 112,61 54-1,-72-57-243,-1 1-1,-1 2 1,-1 0-1,26 42 1,-42-59-13,0 1-1,-1 0 1,0 0 0,-1 0-1,0 1 1,0-1 0,-1 1-1,-1 0 1,0 0 0,0 0-1,-1-1 1,0 1 0,-1 0 0,0 0-1,-1 0 1,0-1 0,-1 1-1,0-1 1,0 0 0,-1 1-1,-1-2 1,0 1 0,0 0-1,-1-1 1,0 0 0,0 0-1,-1-1 1,-10 10 0,-59 67 323,63-71-226,-24 22 0,-2 2 91,36-35-217,1 0 0,0 0-1,-1 1 1,1-1 0,1 1-1,-1-1 1,0 1 0,1 0 0,0 0-1,0-1 1,0 1 0,0 0 0,0 0-1,1 5 1,0-6-29,0 0 0,0-1 0,0 1 0,1-1 0,-1 1 1,1-1-1,0 1 0,-1-1 0,1 1 0,0-1 0,1 1 0,-1-1 0,0 0 0,1 0 0,-1 1 1,1-1-1,-1 0 0,1-1 0,0 1 0,0 0 0,4 2 0,14 12 115,-16-13-66,0 0 1,0 0-1,0 0 1,0 0-1,1-1 1,8 5-1,-5-4-81,0 0 0,0 1 0,10 7 0,8 4 60,126 48 33,-144-59-16,-7-3 379,-1 1-406,0 3-33,0 1 1,-1-1-1,0 0 0,-1 0 0,1 1 1,-1-1-1,0 0 0,-4 7 0,-26 41 56,8-15 61,9-11-52,8-17-69,1 1 0,0 1 0,0-1 0,1 1 0,-5 17 0,10-25 1,-1 0-1,1 1 0,0-1 1,0 0-1,0 0 1,0 0-1,1 0 1,0 1-1,-1-1 0,2 0 1,-1 0-1,0 0 1,1-1-1,0 1 1,3 6-1,3 2 50,1-1 0,0 1 0,13 11 0,-7-7-65,10 10-170,-10-10 241,0 0 1,17 25-1,-22-24-4,-1 0 1,0 0-1,-1 1 0,10 36 1,10 77-63,-17-70 30,-6-39 43,-1 0 1,-2 1-1,0-1 0,-2 37 0,-1-50-15,0 0 0,-1 0 0,0 0 0,0 0 0,-1 0 0,0-1 0,-1 0-1,1 1 1,-2-1 0,1 0 0,-1-1 0,0 1 0,-1-1 0,-7 8 0,3-6 4,1-1 1,-1-1 0,-1 0-1,1 0 1,-1-1 0,-1 0-1,1-1 1,-1 0 0,0-1-1,-14 4 1,-13 0 84,-77 7 0,3-13-1551,68-3-969,39 2 1141,-1-1 1,1-1-1,0 1 1,-10-3-1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0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0 1824,'-7'13'9088,"13"-10"-7782,0-2-1016,0 0-1,-1 0 0,11 0 0,11 0 485,14 4-9,-26-4-603,1 1-1,-1 1 1,21 5-1,-31-6-95,0 0 1,-1 0-1,1 0 0,-1 0 0,0 1 1,1 0-1,-1 0 0,-1 0 0,1 0 1,0 1-1,-1-1 0,0 1 1,1 0-1,4 8 0,5 13 285,-2 1 0,15 48-1,-18-51-206,0 1 0,1-1-1,24 42 1,-32-63-147,1 1 0,0-1 0,0 0 1,0 0-1,0 0 0,0 0 0,0 0 1,1 0-1,-1 0 0,1-1 0,-1 0 1,1 1-1,0-1 0,-1 0 0,1 0 1,0 0-1,0 0 0,0-1 0,0 1 1,-1-1-1,1 0 0,0 0 0,0 0 0,0 0 1,5-1-1,-5 0-528,1 0-1,-1 0 1,0 0 0,0 0 0,1-1 0,-1 1-1,0-1 1,0 0 0,-1 0 0,1 0-1,0 0 1,0 0 0,3-5 0,8-12-1949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0.8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601 9 2240,'-5'-8'5349,"-5"19"-2912,5-7-2186,1-2 0,-1 1 0,0 0 0,0-1 0,0 0 0,0 0 0,0-1 0,-9 2 0,-11 4 264,-31 13 579,-69 33 0,99-39-934,0 0 1,1 2 0,1 1 0,-37 32 0,34-24-85,1 2 0,1 0 0,-40 57 0,64-82-11,-14 24-1314,14-24 977,0-1 0,0 1 0,1 0 0,-1 0 0,1 0 0,-1-1 0,1 1 0,-1 0 0,1 0 0,0 0 0,0 2 0,0-3 167,0-1 0,0 0 0,0 1 0,0-1 0,1 0 0,-1 1 0,0-1 0,0 0 0,0 1 0,0-1 0,1 0 0,-1 0 0,0 1 0,0-1 0,1 0-105,-1 1 105,0-1 0,0 0 0,1 0 0,-1 0 0,0 0 0,1 1 0,-1-1 0,0 0 0,1 0 0,-1 0 0,0 0 0,1 0 0,-1 0 0,0 0 0,1 0 0,-1 0 0,0 0 0,1 0 0,-1 0 0,0 0 0,0 0 0,1 0 0,-1 0 0,0 0 0,1-1 0,0 1 0,15-9-1894,-13 8 1695,27-18-2501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1.6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40 2720,'-22'0'10261,"24"0"-9680,121-6 1702,-20-5-1381,-22 0-343,-71 11-522,0-1 24,1 0-1,17-5 1,-22 6 28,-5 0-89,-1 0-1,1 0 1,-1 0 0,1 0 0,-1 0 0,1 0 0,-1 0 0,0 0-1,1 0 1,-1 0 0,1 0 0,-1 0 0,1 0 0,-1 0 0,1 0 0,-1-1-1,0 1 1,1 0 0,-1 0 0,1 0 0,-1-1 0,0 1 0,1 0-1,-1-1 1,1 1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2.0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 2912,'1'1'5242,"2"0"-4980,-1 0 0,0-1 0,0 1 0,1-1 0,-1 1 0,0-1 0,0 0 0,1 1 0,-1-1 0,0-1 0,1 1 0,3-1 0,32-7 1537,-25 5-1276,55-13 331,137-12-1,-120 28-3317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2.4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6 126 5056,'-5'-9'1888,"10"9"-1472,8-3-128,1-2 2112,14-7-1376,17-4 704,13-4-992,0 0-448,0 5-160,-8 3-64,-5 4-32,-9 3-1152,-4 5 608,-6 8-3520,-4 4 2240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5.2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19 140 2976,'-5'8'9178,"8"-10"-8993,-1 0-1,0-1 1,0 1 0,0 0-1,-1 0 1,1-1-1,1-3 1,11-12 717,1 4-304,-9 8-481,1-1 0,0 1 0,8-5 1,6-1-46,1 1 1,-1 2-1,2 0 1,37-10-1,-53 17-134,0 1-1,1 0 1,-1 1 0,11 0-1,-7 0-137,-11 0 205,0 1 0,1-1 0,-1 0-1,1 0 1,-1 1 0,0-1 0,1 0 0,-1 1-1,0-1 1,1 0 0,-1 1 0,0-1 0,1 1-1,-1-1 1,0 0 0,0 1 0,1-1 0,-1 1-1,0-1 1,0 1 0,0-1 0,0 1-1,0-1 1,0 1 0,0-1 0,0 1 0,0-1-1,0 1 1,0-1 0,0 1 0,-1 15 257,-2-9-249,0 1-1,0 0 1,-1-1 0,0 0 0,0 0 0,-1 0-1,0 0 1,-11 11 0,-4 6-21,-14 26 177,-37 73-1,-12 18 161,67-116-222,-14 31-1,26-46 672,11-15 355,5-3-857,-7 6-200,0 0 1,-1 0-1,1 0 0,0 1 0,0 0 1,0 0-1,1 0 0,4 0 0,43 2 411,67 16-152,-63-7-1505,0-3-3962,-36-8 1158,-2-6 1324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6.3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72 3072,'-9'3'7306,"2"4"-6913,1-1-1,-1 1 1,1 0 0,1 1-1,-1 0 1,1 0-1,1 0 1,-1 0-1,-2 9 1,-3 10 236,-11 47 0,16-41-474,-3 44 0,7-67-17,1 0 1,0 0-1,0 0 1,1 0 0,3 14-1,-3-21-97,0 0 0,0 0-1,0-1 1,0 1 0,0 0-1,1-1 1,-1 1 0,1-1-1,-1 1 1,1-1 0,0 0-1,0 0 1,0 0 0,0 0-1,1 0 1,-1 0 0,0-1-1,1 1 1,0-1 0,-1 0-1,1 0 1,-1 1 0,5-1-1,-6 0-5,1-1 0,0 0 0,0 0-1,-1 0 1,1 0 0,0 0 0,-1 0-1,1-1 1,0 1 0,-1 0-1,1-1 1,-1 0 0,1 1 0,0-1-1,-1 0 1,0 0 0,1 1 0,-1-1-1,1 0 1,-1-1 0,1 0-1,4-4 28,0 1 0,-1-2 0,5-6 0,-9 11-66,27-39 58,-3 0-1,-2-2 0,27-66 1,-46 100-737,-4 18-55,-1 4 937,2 2-185,1 0 0,0 0 0,1 0-1,1 0 1,0-1 0,12 27-1,-13-35 36,0 0 0,0 0 0,1-1-1,-1 0 1,1 1 0,0-1 0,1 0-1,-1-1 1,11 8 0,-13-10-13,1 0 0,0 0 0,0-1 0,0 1 0,0-1 0,0 0 0,1 0 0,-1 0 0,0 0 0,0 0 0,1-1 0,-1 0 0,0 1 0,1-1 0,-1-1 0,0 1 0,1 0 0,-1-1 0,0 0 0,1 1 0,2-3 0,2 0 7,0 0 0,0-1-1,-1-1 1,1 1-1,-1-1 1,0 0-1,-1-1 1,1 0-1,-1 0 1,0 0 0,9-13-1,-8 9-10,-1-1 0,0 0 1,0 0-1,-1-1 0,-1 0 0,0 1 0,4-21 0,-7 25-11,0-1 0,0 1 0,-1-1-1,0 1 1,0-1 0,-1 0 0,0 1 0,-1-1-1,1 1 1,-1 0 0,-1-1 0,1 1-1,-1 0 1,-1 0 0,1 1 0,-1-1-1,-5-6 1,2 3-103,-1 1-1,0 1 1,0 0-1,-1 0 1,0 0-1,0 1 1,0 0-1,-1 1 1,0 0 0,-18-7-1,12 5-255,-8-3-2007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09.3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9 188 1312,'-9'-5'8357,"15"10"-7261,3 2-101,-5-5-771,1-1 0,0 0 0,1 0 0,-1 0 0,0-1 0,0 0 0,0 0 0,0 0 1,0 0-1,6-2 0,11-3 309,24-8 0,0 0-59,219-35 842,-112 23-632,532-63 73,-585 82-1536,-100 6 676,1 0 0,0 0-1,0-1 1,0 1-1,0 0 1,0 0-1,-1 0 1,1 0-1,0 1 1,0-1-1,0 0 1,0 0-1,0 0 1,-1 1 0,1-1-1,0 0 1,0 1-1,-1-1 1,1 1-1,0-1 1,0 1-1,-1-1 1,1 1-1,0-1 1,-1 1-1,1 0 1,0 0-1,-1 0-146,0 1 0,0-1 0,0 0 0,0 0 0,0 0 0,0 0-1,0 0 1,0 0 0,-1 0 0,1 0 0,0 0 0,-1 0 0,1 0-1,-1 0 1,1 0 0,-1 0 0,1 0 0,-1 0 0,0 0 0,1 0-1,-1-1 1,-2 3 0,-16 15-4587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9:10.4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10 102 2240,'-9'-18'6249,"11"22"-4781,0-2-1431,0 3 309,0 0 0,0 0-1,0 0 1,0 0-1,-1 0 1,0 0-1,0 0 1,1 9 0,-3 45 766,0-27-673,1-19-243,2 1 0,-1-1 0,1 1 1,5 15-1,-6-28-89,-1 0 0,0 0 0,0 0 0,0 0 0,1 0 0,-1 0 0,0 0 0,1 0 0,-1 0 0,1 0 0,-1 0 0,1 0 0,0-1 0,0 3 0,0-3-68,0-1 1,0 1 0,0 0-1,0 0 1,0 0-1,0 0 1,0-1 0,0 1-1,0 0 1,-1-1-1,1 1 1,0 0 0,0-1-1,0 0 1,-1 1-1,1-1 1,0 1 0,1-2-1,5-5-44,-1 1 0,1-1 0,-1-1 0,-1 1 0,1-1-1,4-9 1,6-7-39,122-182-41,-135 201-20,1 0 1,0 0-1,0 1 0,5-5 1,-8 8 84,0 0 0,-1 1 1,1-1-1,-1 1 0,1-1 1,0 1-1,0-1 1,-1 1-1,1-1 0,0 1 1,0 0-1,-1-1 0,1 1 1,0 0-1,0 0 0,0 0 1,0 0-1,-1-1 1,1 1-1,0 0 0,0 0 1,0 0-1,0 1 0,0-1 1,-1 0-1,1 0 0,0 0 1,0 1-1,0-1 1,-1 0-1,1 1 0,0-1 1,0 1-1,-1-1 0,1 1 1,0-1-1,0 2 0,2 2 57,0-1 0,-1 1-1,0 0 1,1 1 0,-2-1-1,1 0 1,2 9 0,5 35 176,-6-25-26,-1-10-83,-1-1 1,-1 1-1,0 0 1,-2 15-1,1 32 323,7-65 442,0-1-795,0-1-1,-1 0 0,1-1 0,-2 1 0,1-1 0,3-9 1,9-15-75,-5 12-17,-5 8-63,0 0 0,0 1 0,1 0-1,0 0 1,1 0 0,18-15 0,-26 25 83,0 0 1,0 0 0,0 1 0,0-1-1,0 1 1,0-1 0,1 1 0,-1-1-1,0 1 1,0-1 0,1 1 0,-1 0-1,0 0 1,0 0 0,1 0-1,-1 0 1,0 0 0,1 0 0,-1 0-1,2 1 1,-1-1 27,0 1-1,0 0 1,0 0 0,0 1-1,0-1 1,-1 0-1,1 0 1,0 1 0,0-1-1,2 4 1,2 4 166,0 0 0,0 0 0,8 18 0,-10-19-115,7 15 174,-1 1 0,-1 0-1,-1 0 1,8 48 0,-15-69-813,2 11 1579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4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40 108 1664,'-3'4'766,"3"-3"-665,0-1 1,0 1-1,-1-1 1,1 0-1,0 1 0,0-1 1,0 0-1,-1 1 0,1-1 1,0 1-1,0-1 1,-1 0-1,1 0 0,0 1 1,-1-1-1,1 0 1,0 0-1,-1 1 0,1-1 1,0 0-1,-1 0 1,1 0-1,0 1 0,-1-1 1,1 0-1,-1 0 1,1 0-1,-1 0 0,0 0 1,-9 2 2469,9-2-2064,-1 1 0,1-1 0,0 0 1,-1 1-1,1-1 0,0 0 0,-1 0 0,1 0 0,-4-2 1525,8 1-1316,2-1-338,23-10 436,-5 1-578,40-7 166,0 1 1,78-8-1,131 0 311,-231 20-584,-28 3-964,22-2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1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23 1312,'-1'0'202,"-2"-13"-108,3 13-18,0 0 0,0-1 1,4-8 3819,-4 13-2435,6 12-829,-1-1 0,0 1 0,3 24 0,2 51 480,-9-81-1018,1 108 1219,-3-63-893,-5 43 361,-1 3-901,6-58 288,-8 66 0,6-25-79,3-74-508,10-51 365,2 0 1,29-67 0,-33 93-7,1-1 0,0 1 0,1 0 0,0 1 0,1 0 0,1 0 0,22-19 0,-30 30 70,0 0 1,1 1 0,-1-1-1,0 1 1,1 0 0,-1 0-1,1 0 1,0 1 0,0 0-1,0 0 1,-1 0 0,1 0-1,0 1 1,0 0 0,0 0-1,0 0 1,5 1 0,-7-1 53,0 1 1,-1-1 0,1 1 0,-1 0-1,0 0 1,1 0 0,-1 0-1,1 0 1,-1 0 0,0 1 0,0-1-1,0 1 1,0-1 0,3 4 0,-2-1 41,-1-1 1,1 1 0,-1-1 0,0 1 0,0 0 0,0 0 0,3 8 0,-1 5 126,-1-1 0,-1 0 0,2 27 0,-3-26-234,2 42 147,2 26 119,-4-65-140,-1 27 0,0-18-7095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2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 3232,'0'-9'8026,"6"6"-6778,0-1-1006,0 1 0,1 0 0,-1 0 0,1 1-1,0 0 1,0 0 0,13-2 0,2 3-116,27 0 1,-29 1 251,-12 1-316,1-1 0,-1 2 1,1-1-1,-1 1 1,0 1-1,12 4 1,-19-6-402,1 0-1,-1 0 1,0 0 0,1 0 0,-1 0 0,0 0 0,0 0-1,0 0 1,0 1 0,0-1 0,0 0 0,0 1-1,-1-1 1,1 0 0,0 1 0,-1-1 0,1 1-1,-1 0 1,1-1 0,-1 1 0,0-1 0,0 1-1,0-1 1,0 1 0,0 0 0,0-1 0,0 1 0,0-1-1,-1 1 1,1 0 0,-1-1 0,1 1 0,-1-1-1,0 2 1,-4 12-1762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2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86 2496,'0'-1'106,"-1"1"1,1 0-1,0-1 1,-1 1-1,1 0 1,0-1-1,0 1 0,-1 0 1,1-1-1,0 1 1,0 0-1,-1-1 1,1 1-1,0-1 0,0 1 1,0 0-1,0-1 1,0 1-1,0-1 1,0 1-1,0-1 1,0 1-1,0 0 0,0-1 1,0 1-1,0-1 1,0 1-1,10-12 4709,-2 6-4813,-5 3 356,1 0 0,0 0 0,0 1 0,0-1 0,0 1 0,0 0 0,1 0 0,-1 1 0,1-1 0,-1 1 0,8-1 0,3 0-176,-1 1-1,21 1 0,-9 1-34,22 4 163,-34-3-345,27 1 0,-37-3-483,0 0 0,0-1 0,1 1 0,-1-1 1,0 0-1,0 0 0,0 0 0,0-1 0,0 0 0,6-3 1,7-6-1963,2-2-1504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3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223 9 1984,'1'-7'6796,"-7"5"-5672,-1 3-866,0-1 1,0 1 0,1 0-1,-1 0 1,0 1 0,1 0-1,-1 0 1,1 1 0,0 0-1,-1 0 1,1 0 0,1 1-1,-1 0 1,1 0 0,-1 0-1,1 1 1,-5 5 0,-2 3-84,1 0 0,0 1 1,2 1-1,-1 0 0,2 0 1,-13 31-1,17-36-135,0 0 0,1 1-1,1-1 1,0 1 0,0-1 0,1 1-1,0 0 1,1 0 0,0-1-1,1 1 1,0 0 0,4 14 0,-2-16-11,0-1 1,0 0 0,1 0 0,0 0 0,0-1-1,1 0 1,0 1 0,0-1 0,1-1 0,0 1-1,0-1 1,0 0 0,1-1 0,0 1 0,0-1-1,9 4 1,-8-5-46,-4-2 50,1 0-1,-1 0 1,1 0 0,0 0-1,0-1 1,0 1-1,0-1 1,0 0 0,7 0-1,30-3-952,-35 1 117,0 0-1,-1-1 0,1 0 0,-1 1 0,1-2 0,11-5 1,4-4-3710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4.1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72 3072,'-1'-1'240,"0"0"0,0 1 0,0-1 0,0 0 0,0 0 0,0 0 1,0 0-1,1 0 0,-1 0 0,0 0 0,0 0 0,0-3 0,1 4 23,0-1-1,0 0 1,0 0-1,1 0 1,-1 1-1,0-1 1,0 0-1,1 0 1,-1 1-1,0-1 1,1 0-1,-1 1 1,3-4 1049,-2 4-1049,-1-1-1,1 1 1,-1 0-1,1-1 1,0 1-1,0-1 1,1 1-1,7-5 69,0 2-1,0-1 1,1 1-1,-1 1 1,1-1-1,0 2 1,0-1-1,13 1 0,16-3-72,28 0 718,-54 2-275,-10 2-1711,0 0 1,0 0-1,0-1 1,0 0-1,0 0 0,0 1 1,4-3-1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4.6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57 2656,'-4'0'5530,"10"0"-4704,0 0-1,0-1 0,0 0 0,11-3 0,-7 1-308,0-2-1,0 1 1,13-9-1,-16 9-432,0 0 0,1 1-1,-1 1 1,1-1 0,-1 1-1,13-2 1,24 1-4014,-29 3 416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5.1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20 4224,'0'0'3424,"10"0"-2912,-1 0 640,4 0-672,5-5 512,1 2-544,-1-5 320,0 4-448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6.9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3 201 2080,'0'0'28,"0"0"1,0 0-1,0 0 1,0 0-1,-1 0 1,1 0-1,0 0 1,0 0 0,0 0-1,0 0 1,0-1-1,0 1 1,0 0-1,-1 0 1,1 0-1,0 0 1,0 0-1,0 0 1,0 0-1,0 0 1,0 0-1,0-1 1,0 1-1,0 0 1,0 0-1,0 0 1,0 0-1,-1 0 1,1 0-1,0 0 1,0-1-1,0 1 1,0 0-1,0 0 1,0 0-1,0 0 1,0 0-1,0 0 1,0-1-1,0 1 1,0 0-1,1 0 1,-1 0-1,0 0 1,0 0-1,0 0 1,0-1-1,0 1 1,5-10 2318,10-10 31,71-65 849,-60 62-3136,-9 7-33,-16 15-10,13-10-32,13-9-138,-25 12 590,-2 7-153,-2 7-186,-2 15 43,1 0 0,-1 27 1,1-2 126,-4 37 76,-13 96 98,-11 33 396,29-199-978,1 0 1,0 16 0,-2-18-1199,19-31-6794,-7 1 5141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8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53 3552,'-13'-4'3530,"13"3"-3333,1 0 0,-1 0 1,1-1-1,0 1 0,-1 0 0,1 0 0,0 0 0,0 0 0,0 0 0,0 0 0,0 0 0,0 0 0,0 0 0,0 1 0,0-1 0,0 0 0,1 1 0,-1-1 0,0 1 0,3-1 0,30-11 503,-32 11-540,10-2 90,0 1 0,18-1 0,6-1 109,-15 1-204,1 2-1,0 0 1,-1 1 0,1 2-1,31 5 1,-50-7-119,-1 1-1,1 0 1,0-1 0,0 1-1,-1 0 1,1 1 0,-1-1-1,1 0 1,-1 1 0,0-1-1,1 1 1,-1 0 0,0 0-1,0 0 1,0 0 0,0 0-1,1 3 1,-2-3-21,0 0-1,0 0 1,0 0 0,-1-1 0,1 1-1,0 0 1,-1 0 0,0 0-1,1 0 1,-1 0 0,0 0-1,0 0 1,0 0 0,0 0-1,-1 0 1,1 0 0,-1 0-1,1 0 1,-1 0 0,1 0-1,-1-1 1,0 1 0,0 0 0,0 0-1,-1 1 1,-35 49 418,16-22-423,-24 44 0,41-67 10,-2 3-103,1 0-1,0 1 1,1 0-1,-5 16 1,9-23 59,-1-1-1,1 0 1,0 1 0,0-1 0,0 1-1,0-1 1,0 1 0,1-1-1,0 1 1,0-1 0,0 1 0,0-1-1,0 0 1,0 0 0,1 0-1,0 0 1,0 0 0,3 5 0,5 2 204,-1 0 1,1-1 0,11 9-1,-9-9 130,0 1 1,14 17-1,-23-24-239,-1 1 0,1 0-1,-1 0 1,0 0 0,0 0 0,0 1 0,-1-1 0,1 0 0,-1 1-1,0-1 1,0 1 0,-1-1 0,1 1 0,-1 0 0,0-1 0,0 1-1,-1-1 1,1 1 0,-1 0 0,-3 8 0,3-12-172,0 1 0,0 0 0,0-1 0,0 1 0,0-1 0,-1 0 0,1 0 0,-1 1 0,1-1 0,-1 0 0,1 0 0,-3 1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18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 3712,'15'0'7616,"-15"2"-7380,0-1 1,0 1 0,0-1 0,0 0 0,0 1-1,0-1 1,1 1 0,-1-1 0,1 2 0,4 3 477,-3-4-271,-3-1-102,-2 2-175,4-5-181,-1 1 1,1 0 0,0-1-1,0 0 1,0 1 0,-1-1 0,1 1-1,-1-1 1,1-2 0,-1 2 105,0 1 1,0-1 0,1 1 0,-1 0-1,1-1 1,-1 1 0,1 0-1,0-1 1,-1 1 0,1 0 0,0-1-1,0 1 1,2-2 885,-12 14-60,6-8-954,2-3 24,1 0-1,0 0 0,0 0 1,-1 0-1,1 0 1,0 0-1,0 0 1,0 0-1,-1 0 0,1 0 1,0 0-1,0-1 1,-1 1-1,1 0 0,0 0 1,0 0-1,0 0 1,0-1-1,-1 1 1,1 0-1,0 0 0,0 0 1,0 0-1,0-1 1,0 1-1,0 0 1,0 0-1,-1-1 0,1 1 1,0 0-1,0 0 1,0 0-1,0-1 1,0 1-1,0 0 0,0 0 1,0-1-1,0 1 1,0 0-1,0 0 1,0-1-1,0 1 0,1 0 1,-1 0-21,0-1 0,0 1 1,0 0-1,1 0 0,-1 0 0,0-1 1,0 1-1,0 0 0,1 0 0,-1 0 1,0-1-1,0 1 0,0 0 0,0 0 1,0-1-1,0 1 0,0 0 0,0-1 1,0 1-1,1 0 0,-1 0 0,0-1 1,0 1-1,0 0 0,-1-1 0,1 1 1,0 0-1,0 0 0,0-1 0,0 1 1,0 0-1,0 0 0,0-1 0,0 1 1,0 0-1,-1 0 0,1-1 0,0 1 1,0 0-1,0 0 0,-1 0 0,1-1 1,0 1-1,0 0 0,0 0 0,-1 0 1,1 0-1,0-1 0,0 1 0,-1 0 1,1 0-1,0 0 0,-1 0 0,1 0 1,0 0-1,0 0 0,-1 0 1,4 18-6501,-3-5 1612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5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90 1824,'12'-8'2599,"0"-1"0,14-14 0,-24 21-2473,-1 1 1,1-1-1,0 1 0,0-1 1,0 1-1,0 0 1,0 0-1,0 0 0,1 0 1,-1 0-1,0 0 0,5-1 1,-2 1-26,0-1 1,0 0 0,0-1 0,5-2 0,-6 2-28,1 1 0,0 0 0,-1-1 0,11-1 1,-5 2 67,0 0 1,1 1 0,-1 1 0,0 0 0,1 0-1,-1 1 1,0 0 0,20 5 0,-29-5-110,0-1 0,0 0 0,0 0 0,0 1 0,0-1 0,0 1 0,0-1 0,0 1 0,-1 0 0,1-1 0,0 1 0,0 0 0,-1-1 0,1 1 0,0 0 1,-1 0-1,1 0 0,-1-1 0,1 1 0,-1 0 0,1 0 0,0 2 0,-1-1 19,0 0 1,0 0 0,0 0 0,0 0-1,0 0 1,0 0 0,0 0-1,-1 0 1,1 0 0,-2 4-1,-2 3 73,0-1 0,0 0-1,-1 0 1,-7 10 0,-40 62 493,16-22-404,26-42-412,9-15 113,4-1-48,9 0 172,3 0-6,-1 0-1,1 1 1,0 0-1,0 1 1,19 6-1,-19-3 5,0 0 0,-1 1 0,0 1-1,14 8 1,-24-12 64,0-1 1,0 1-1,0 0 0,0 0 0,0 1 0,-1-1 0,1 1 1,-1 0-1,0 0 0,0 0 0,0 0 0,-1 0 1,0 0-1,1 1 0,-2-1 0,1 1 0,1 5 0,-3-7-26,0-1 0,0 1-1,0 0 1,0-1-1,-1 1 1,1-1 0,-1 1-1,0-1 1,1 0-1,-1 1 1,0-1-1,-1 0 1,1 0 0,0 1-1,-1-1 1,1 0-1,-1 0 1,1 0 0,-1-1-1,0 1 1,0 0-1,0-1 1,-4 3 0,-1 1 53,-1 0 0,0-1 0,0 0 1,-1 0-1,-11 4 0,1-4-78,1 0-1,-1-2 1,-34 2-1,-13 1-1191,50-2 478,14-2 300,-1-1-1,0 1 0,1-1 1,-1 1-1,0-1 0,0 0 0,0 0 1,-4-1-1,1 1-1839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20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211 10 1984,'0'-1'84,"0"0"0,1 1-1,-1-1 1,0 1 0,1-1 0,-1 1 0,0-1 0,1 1 0,-1-1-1,1 1 1,-1-1 0,1 1 0,-1-1 0,1 1 0,0 0 0,-1-1-1,1 1 1,-1 0 0,1 0 0,0-1 0,0 2 201,0-1-84,-1 0 0,0 1 0,0-1 1,1 1-1,-1-1 0,0 1 0,0 0 1,0-1-1,0 1 0,0-1 0,0 1 1,0-1-1,0 1 0,0-1 0,0 1 0,0-1 1,0 1-1,0 0 0,-5 22 3558,2-11-4145,3-11 157,-16 75 1521,0 4-413,3-35-535,2-1 100,-19 46 0,20-66-293,-11 25 305,2 1 1,-23 95-1,5 134 407,36-240-740,2 0-1,2 1 1,9 50-1,35 112-137,-35-157 30,2-1 0,2 0 0,1-1 0,28 46 0,-40-81-39,0 0 0,0 0 0,1 0 0,0-1 0,1 0 0,0 0 0,0-1 0,0 1 0,1-2 0,15 10 0,-15-11-355,1 0-1,-1-1 0,1 1 1,0-2-1,0 0 0,1 0 0,9 1 1,-9-2-215,1 0 0,-1-1 1,1 0-1,-1 0 1,1-1-1,-1-1 1,0 0-1,1 0 1,-1-1-1,0 0 1,0-1-1,-1 0 0,1-1 1,-1 1-1,0-2 1,17-12-1,29-35-1875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21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 2080,'-6'-5'1054,"13"14"212,10 22-189,14 35 0,-8-16-341,40 101 1165,-27-57-1407,-11-29-7,19 78 1,4 72 516,-43-187-939,7 30 338,-2 0 0,2 90 0,-35 211 1249,19-315-1544,-3 16 161,-22 82 0,-26 56-1307,26-99-2344,15-54-1354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1:49.83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1 992,'-3'7'1262,"3"-6"-1201,25-1 1603,-23 0-1446,0 8 140,0-3-259,-1-1 1,1 0-1,-1 1 1,5 5-1,-4-7-50,-1 0 0,1 0 0,-1 0 0,1 1 0,-1-1 0,0 0 0,0 1-1,-1-1 1,1 4 0,0 14 167,8 41 0,0 8 221,4 90 555,11 164-488,-4-68-53,8 126-51,-9-203-283,7 60 161,6 36 232,2 9-498,-24-138 119,15 157 138,-3-12-252,-7-55-7,4 14 287,16 142-413,0-178 216,3 29-141,-12-45-134,11 122 457,-27-116-319,2 25 138,-3 9 174,-8-177-134,0-43-109,0 501 325,-4-450-349,-1 47-69,-1 185-41,-18 23 340,5-144-118,4-63-218,2-22 62,-6 25 234,-13 38-358,4-31-16,10 9 130,-16 90 332,27-205-435,4-17 141,0 1 1,1-1-1,0 1 0,0 0 1,0 0-1,0-1 1,1 1-1,0 0 0,0 0 1,0 0-1,2 7 1,-1-11-5,-1 0-1,1 0 1,-1 0 0,1 0 0,0 0 0,-1 0 0,1 0 0,0 0 0,0 0 0,0 0-1,0-1 1,0 1 0,0 0 0,0-1 0,0 1 0,0 0 0,0-1 0,2 1 0,27 8 118,-20-6-36,10 2-73,0-2-1,1 0 0,-1-1 1,1-1-1,25-2 1,-11 0 174,69 0-433,-18-6 444,202-2-513,80-7 431,-67 0-141,-51 1 65,-81 3-27,-9 4-4,183-12 89,-203 15-136,-40 2 28,618-16 26,-344 4 4,-180 5-35,633-26-161,-514 14 244,7-1 184,-153 14-168,310-9-296,-437 18 221,464 12 14,151 43-44,-328-24 40,129 15-22,-198-19-97,71 10 226,212 20 51,-508-54-194,279 17-35,68 8 136,24-7-177,-210-14 48,379 4 370,-440-9-138,132-3 223,91-5 138,-7 0-536,35-6-70,117 7 335,-165 14-208,-136-2-263,-30-1 308,139 17-316,-285-20 222,143 14 120,154 12-92,-19 32 20,-99-15-78,-102-28 132,110 23-371,-1 16 360,19 2-90,-174-47-58,165 24 144,-13-4-16,-42-7-157,-98-17 94,55 4 71,33 4-134,-131-13 90,31 0 0,6 0 65,57 19-307,-24-2 432,6 0-223,-42-11 7,44 3 11,-88-11-71,0 2 0,24 6 0,9 2 23,105 4-80,-142-14 85,206 6 51,-103-6-62,234-4 103,32 1-195,-198 3 30,511-1 535,-596-2-254,90 4-191,88 9-160,-146-8 409,169-15-311,-273 10 117,240-14 123,-210 16-89,-26 0-26,42-4-1,-5 0-294,-45 4 212,26-4 1,-19 0 74,42 1 0,-21 2 70,172-4-491,-164 3 441,32-3 308,191-24-429,-169 21 60,158-20 173,-106 5-132,-12 4-36,-31 5 196,160-33-432,-200 33 163,58-9 96,-88 16 107,50-5-107,-20 2-51,-1 0 91,57-3-86,95-3 23,-172 16-145,125 5 341,-59-1-222,-13-1 93,-32-2-242,-47-2 54,106-2 270,-29 3-238,226-3 16,-106 8 42,-58 1 44,-67-5-12,148 19 1,186 23-250,-160-19 190,146 12 276,-223-15-177,-40-3-68,56 3-219,312 22 266,-328-39 99,32 1-96,127 5 29,-221-8-64,1 3-49,91 1-18,99-9 238,-294 3-121,176-9-174,27-1 133,-87 5 201,22 1-306,-137-1 566,-37 4-413,0 0 1,1 0-1,-1 0 1,0 0-1,0 0 1,0 0-1,0 0 1,0 0-1,0 0 1,0 0-1,0 0 1,0 0-1,-1-2 1,-22-38-90,3 7-128,-7-30 214,-28-99-1,23 63 23,5 22-149,-26-83-216,4-46 193,-35-184 52,56 270-87,-10-87-100,33 180 196,-27-138-112,-2-11 321,16 61-187,-60-322-107,14 111 31,52 262 104,-44-158 10,-16 6 16,26 82-4,-88-241-90,13 6 69,74 183-202,-33-149-129,12 32 543,-17-79-364,69 289 145,-23-97-39,11 93 57,-29-90 123,1-32-528,32 119 474,20 85-81,-50-181 13,-28-119 81,27-2-181,52 301 52,-17-96-97,-14-111 91,29 160-93,-26-230-444,21 231 498,-16-79-152,22 132 181,0 0 1,0 0 0,-1 1 0,0 0 0,-8-12-1,5 8 50,-13-25 0,18 29-104,-2 1 1,1-1 0,-1 1 0,-8-11-1,10 16 94,1 0 1,-1 0-1,0 0 0,0 1 0,0-1 0,0 0 0,0 1 0,-1 0 1,1 0-1,-1 0 0,1 0 0,-1 1 0,-5-2 0,-24-3-123,0 2 0,0 1 0,0 2 0,-44 4 0,-135 24-226,165-20 280,10 1-97,-12 0 196,-54 5 69,-40 2-216,-30 1-12,-10 0 139,60-4 132,-11 0-201,83-9 29,-332 10-139,-8-8 448,209-4-257,-323-7-510,211-1 871,149 5-315,-407-21-642,338 15 469,-129-12 165,-213-36 497,281 15-510,116 14 37,-448-85 291,325 61-532,34 6 184,-124-13 188,340 53-208,-87-7-412,-27-4 355,-219-35 179,192 33 32,-37-5-276,3 4 121,95 11 18,-351-29 122,-102 7 55,533 28-175,-213-2 217,-5 0-24,-351-5-78,447 9-81,-372 5-26,117 3 5,131-1-368,-43 2 197,-194 15 150,444-23-3,-76 5 21,-177 0-111,214-7 121,-231 8 86,307-6-138,-269 1-79,34-1-98,0 1 257,-145 5 218,197-2-369,63-2-30,-165 0 346,-69 2-410,72 2 248,35-2 132,-145 0-306,98-2 144,25-1-191,-76 4 286,62 1 270,-69 3-682,-2 7 600,-261 16 319,295-13-781,-89 3 148,122-8 318,111-4-317,-132 8-14,-243 9 282,249-15-146,-437-3 98,5-41-209,521 17 312,-140-11-309,-11 9-86,185 12 39,-427-5 204,388 3 62,4 1-235,139 6-33,-174-6-73,-131 4 13,86 5 149,-8-19-309,245 14 156,-12-2-20,64 3-87,31 1 177,-1-1 0,0 0 0,1-1 0,-1 0 1,-9-2-1,12 2 8,0 0 1,0 0-1,0 1 0,-9 0 1,-16-1-92,-34-3 198,8 0-186,30 2 100,-51 2 1,29 1-235,-90-4 416,103 0-293,-22 2-33,28-4-596,48-41-5611,-3 23 5172,27-50-2809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28.6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5 387 2240,'-5'9'3915,"11"-15"-2119,10-16-995,49-116 947,-12 21-1086,-42 98-527,19-25 0,-24 36-220,0 0 0,0 1 0,1 0 0,0 1 0,10-8 0,-16 14 90,-1 1 1,1-1-1,-1 0 0,1 1 0,-1-1 0,0 1 0,1-1 0,-1 0 0,1 1 0,-1-1 0,0 1 0,1-1 1,-1 1-1,0-1 0,0 1 0,1-1 0,-1 1 0,0 0 0,0-1 0,0 1 0,0-1 0,0 1 0,0 0 1,4 18-6,-6 6 220,1-19-214,0 1 1,1-1-1,0 11 0,1-5 45,1 1-1,1-1 0,-1 0 1,2 0-1,0 0 1,0-1-1,1 1 0,7 11 1,-8-17-7,-1-1 0,0 0 1,1 0-1,0 0 0,1-1 1,-1 1-1,1-1 0,-1 0 1,1 0-1,0-1 0,1 0 1,-1 0-1,1 0 1,-1 0-1,1-1 0,0 0 1,0 0-1,7 1 0,-3-2 19,0 0 0,0-1 0,0 0 0,0-1 0,0 0 0,-1-1 0,1 0 0,18-7 0,0-1 104,44-24 1,-55 26-110,-1-2 0,1 1 0,-2-2 0,0 0 0,0-1 0,-1 0 0,0-1 0,15-19 0,-26 27-48,1 1-1,-1-1 1,0 0-1,-1 0 1,1 0-1,1-5 0,-4 9-15,1 0-1,-1 0 1,0 0-1,0 0 1,0 0-1,0 0 0,0 0 1,0 0-1,0 0 1,0 0-1,0 0 1,0 0-1,0 0 0,-1 0 1,1 0-1,0 0 1,-1-1-1,0 1-11,0 0-1,0 1 0,0-1 1,0 0-1,0 0 1,0 1-1,0-1 0,0 0 1,0 1-1,0-1 1,0 1-1,0-1 0,0 1 1,-1 0-1,1-1 1,0 1-1,0 0 1,-2 0-1,-8-1-102,-1 0 0,1 1 0,-1 1 0,1 0 1,-1 0-1,-18 5 0,22-3 90,0-1 0,1 1 1,-1 0-1,1 0 0,-1 1 1,1 0-1,0 1 0,0-1 0,1 2 1,-10 7-1,13-9 43,-1 1-1,1 0 1,-1-1 0,1 1 0,1 0-1,-1 1 1,1-1 0,0 0-1,0 1 1,0-1 0,1 1 0,0-1-1,0 1 1,0 0 0,1 0 0,0-1-1,0 1 1,1 10 0,0-10 27,1 0 1,-1 1 0,1-1-1,0 0 1,1 0-1,-1 0 1,1 0 0,0-1-1,1 1 1,-1-1-1,1 0 1,0 0 0,1 0-1,-1 0 1,1-1-1,7 6 1,-7-6-2,0-2 1,0 1-1,0 0 1,1-1-1,-1 0 0,1 0 1,-1 0-1,1-1 1,0 0-1,0 0 0,-1-1 1,1 1-1,0-1 1,0 0-1,0-1 0,-1 0 1,1 1-1,0-2 1,-1 1-1,1-1 0,0 0 1,-1 0-1,0 0 1,7-4-1,16-10 5,0 0-1,37-30 1,-19 9 165,92-56 0,-111 76-186,-18 11-1,1 0 0,16-8 0,-23 13-15,0 0-1,-1 0 0,1 0 1,0-1-1,0 0 0,-1 1 1,1-1-1,3-3 0,-7 4-32,1 1 0,-1 0-1,1 0 1,-1 0 0,1 0 0,-1 0 0,1 0-1,-1 0 1,1 0 0,-1 0 0,1 0-1,-1 0 1,1 0 0,-1 0 0,1 0-1,-1 0 1,1 1 0,-1-1 0,1 0-1,-1 0 1,1 1 0,-1-1 0,1 0-1,-1 1 1,-2 0-124,-11 6 95,0-1 0,1 2 0,0 0 0,0 0 0,0 1-1,1 1 1,1 0 0,0 1 0,-12 14 0,8-6-35,0 0-1,1 1 1,2 1 0,0 1-1,-11 26 1,18-34 97,0 0 0,-5 26 1,9-35 37,0 1-1,0-1 1,1 1 0,0-1 0,0 1 0,0-1 0,0 1 0,1 0 0,0-1-1,3 8 1,-4-12-21,0 0 0,1 0 1,-1 0-1,1 0 0,-1 0 0,1 0 0,-1 0 0,1 0 0,-1 0 0,1-1 0,0 1 0,0 0 0,-1 0 0,1-1 1,0 1-1,0-1 0,0 1 0,0-1 0,0 1 0,0-1 0,0 1 0,0-1 0,0 0 0,0 1 0,1-1 0,0 0 7,0 0-1,0-1 0,0 1 0,0-1 0,0 1 0,0-1 1,0 1-1,-1-1 0,1 0 0,0 0 0,-1 0 0,4-3 1,3-3 91,0 0 1,0-1 0,11-15 0,18-28-87,-2-1 1,41-81 0,-76 132-63,1 0 1,-1 1-1,1-1 1,-1 0-1,0 1 1,1-1-1,-1 0 1,0 1-1,1-1 1,-1 0-1,0 1 1,0-1-1,0 0 1,0 0-1,0 0 1,0 1-1,0-1 1,0 0-1,0 0 1,0 1-1,0-1 1,0 0-1,0 0 1,-1 1-1,1-1 1,0 0-1,0 1 1,-1-1-1,1 0 1,-1 1-1,0-2 1,1 2 14,-1 1 0,1-1 0,-1 0 1,1 0-1,-1 1 0,1-1 0,0 0 1,-1 0-1,1 1 0,-1-1 1,1 1-1,-1-1 0,1 0 0,0 1 1,-1-1-1,1 1 0,0-1 0,0 1 1,-1-1-1,1 1 0,0-1 0,0 1 1,-1 0-1,0 1-21,-17 25-46,1 2 0,1 0 0,1 0 0,-14 42 0,-100 283 213,53-132 762,71-209-654,0-1 1,-2 0 0,-9 16-1,18-55 457,3 17-707,0-1 0,1 1 0,0 0 0,0 0 0,15-15 0,-4 3-40,4-4 43,1 2-1,32-29 1,54-37 36,-65 56-2,-1-1 0,63-70-1,-24 2-135,-67 83 110,-2 0 0,0-1-1,14-33 1,-20 38 21,1 0 0,1 0 0,15-22 0,-19 32-194,0-1-1,-1 1 0,0-1 1,0 0-1,3-13 0,-8 35-104,-1-1 1,0 1-1,-10 26 0,-5 24 265,11-34-6,1-10-64,2 1 0,-3 43 0,12 3 112,-5-67-8,0 0 0,0 0 0,0 0 0,0 0 0,0 0 0,0 0 0,0 0 0,1 0 0,-1 0 0,0 0 0,1 0 0,-1 0 0,1 0 0,-1-1 0,1 1 0,-1 0 0,1 0 0,0 0 1,-1 0-1,1-1 0,0 1 0,0 0 0,-1-1 0,1 1 0,0-1 0,0 1 0,0-1 0,0 1 0,0-1 0,0 1 0,0-1 0,0 0 0,0 0 0,0 0 0,0 1 0,0-1 0,0 0 0,0 0 0,1 0 0,1-1 20,0 1-1,0 0 1,-1-1 0,1 0-1,0 1 1,-1-1 0,1 0-1,-1 0 1,1-1 0,-1 1-1,0 0 1,1-1 0,-1 1-1,4-5 1,5-7 15,0 0 1,-1-1-1,0 0 1,8-18-1,26-64 207,-29 61-180,37-65 1,-42 84-73,-1 3-74,0-1 0,11-11 1,-19 24 57,0 0-45,0 0 0,0 0 0,0 0 0,0 0 0,0 0 1,0-1-1,0 1 0,-1 0 0,1-1 0,0 1 0,-1-1 0,1 1 0,-1-1 0,1 1 0,-1-3 1,-3 21-1037,-6 7 1022,1 0 1,1 1-1,1 0 0,1 0 1,2 1-1,0-1 0,2 42 1,3-58 110,0 1 0,0-1 1,1 0-1,0 0 1,0 0-1,1-1 1,8 14-1,-10-18-11,-1-3-10,0 1-1,0-1 0,0 1 1,0-1-1,0 1 0,0-1 1,1 0-1,-1 0 1,0 0-1,1 0 0,-1 0 1,1 0-1,-1 0 0,1 0 1,0 0-1,-1 0 0,3 0 1,-1-1 17,0 1 0,0-1 0,0 1 0,0-1 1,0 0-1,0-1 0,0 1 0,0 0 0,4-2 0,0 0 22,0 0 0,0-1 0,0 1 0,-1-2 0,0 1 0,1-1 0,-1 0 0,6-6 0,4-4 27,-1-1-1,-1 0 1,20-30-1,29-57-97,-59 97-30,39-85 22,-42 82-220,1-2-584,-1 18 122,-2 13 525,-7 39 0,0-7 190,4-23-128,1-10 30,0 35-1,3-49 113,0 0 0,1 0 0,-1-1 0,1 1 1,1 0-1,-1-1 0,1 1 0,0-1 0,0 0 0,6 11 0,-7-15-3,0 0 1,0 0-1,0 0 0,-1 0 0,1 0 1,0 0-1,0 0 0,1 0 0,-1-1 0,0 1 1,0 0-1,0-1 0,0 1 0,1 0 1,-1-1-1,0 0 0,1 1 0,-1-1 0,2 1 1,-1-1 6,1 0 0,-1-1 0,0 1 0,0 0 0,0-1-1,1 1 1,-1-1 0,0 0 0,0 1 0,0-1 0,2-2 0,1 1-1,-1-1 0,1 0 0,-1-1 0,0 1 0,0-1 0,0 0 0,-1 0 0,1 0 0,-1 0 1,3-7-1,11-21 108,-1-2 1,13-42-1,-4 9-749,-25 66 578,1 0 1,-1 0 0,1 0 0,-1 0-1,1 0 1,0 0 0,-1 0 0,1 0-1,0 0 1,0 0 0,-1 1 0,1-1-1,0 0 1,0 1 0,0-1 0,0 0-1,0 1 1,0-1 0,0 1 0,0 0 0,0-1-1,0 1 1,0 0 0,0-1 0,0 1-1,1 0 1,-1 0 0,0 0 0,0 0-1,0 0 1,0 0 0,0 1 0,0-1-1,0 0 1,1 0 0,-1 1 0,0-1-1,0 1 1,0-1 0,0 1 0,0-1 0,-1 1-1,1 0 1,0-1 0,0 1 0,0 0-1,0 0 1,-1-1 0,1 1 0,0 0-1,-1 0 1,1 0 0,-1 0 0,1 0-1,0 1 1,3 7-35,-1-1 1,0 1-1,0 0 0,-1-1 0,2 18 1,9 49 115,-11-61-73,1-1-1,8 25 1,-5-20 3,-5-14 53,0 0 0,0 0 0,1 0 0,0 0 0,0 0 0,0-1 0,0 1 0,1-1 0,-1 1 0,1-1 0,0 0 0,5 5 0,-5-6-4,0-1 1,0 1-1,0 0 0,0-1 1,0 0-1,1 1 0,-1-1 1,0-1-1,1 1 0,-1 0 1,0-1-1,1 0 0,-1 1 1,1-1-1,4-1 0,7-1 24,0 0-1,0-2 1,-1 1-1,0-2 1,1 0-1,-1 0 1,-1-2-1,1 1 1,-1-2 0,-1 0-1,14-10 1,-11 5-9,0 0 1,-1-1-1,0-1 1,-1 0-1,-1-1 1,-1-1-1,18-31 1,-26 42-41,0 0 0,-1 0 1,0-1-1,0 1 0,2-13 0,-4 17-34,1 0-1,-1 0 0,0 0 0,0 0 0,0 0 1,0 0-1,0 0 0,-1 0 0,1 0 1,0 0-1,-1 0 0,0 1 0,1-1 0,-1 0 1,0 0-1,0 0 0,0 1 0,0-1 1,0 0-1,0 1 0,-1-1 0,1 1 0,0 0 1,-3-2-1,2 2-26,0 0 0,0 0 0,0 0 0,0 1 0,0-1 0,-1 1 0,1 0 0,0 0 0,0 0 0,0 0 1,0 0-1,-1 0 0,1 0 0,0 1 0,0-1 0,0 1 0,0-1 0,0 1 0,0 0 0,0 0 0,0 0 0,0 0 0,0 0 0,0 1 0,-3 2 0,0 0 14,-1 1 1,1-1-1,0 1 0,1 1 0,-1-1 0,1 1 0,-4 7 0,3-5 47,1 1 0,0-1 1,0 1-1,1 1 0,0-1 0,1 0 1,0 1-1,1-1 0,0 1 1,0-1-1,1 1 0,0 0 0,0-1 1,2 1-1,-1 0 0,1-1 0,0 0 1,1 1-1,4 10 0,-5-15 43,0-1 0,1 0 0,-1 1 0,1-1 0,0 0 0,0 0 0,0-1 0,1 1 0,-1-1 1,1 1-1,0-1 0,0 0 0,0 0 0,0-1 0,0 1 0,1-1 0,-1 0 0,1 0 0,0-1 0,-1 1 0,1-1 0,0 0 0,0 0 0,0-1 0,0 1 0,0-1 0,0 0 0,0-1 0,0 1 0,0-1 0,-1 0 0,1 0 0,0 0 0,0-1 0,-1 0 0,1 0 0,-1 0 0,1 0 0,-1-1 0,0 0 0,0 1 0,0-2 0,6-5 0,1-3 37,-2 0 0,1-1-1,13-25 1,15-44 135,-3 7-261,-22 50 25,-7 14-162,0 1 0,0-2 0,3-12 0,-7 20-402,0 5 174,0 10-4,0 24 333,-1-28 22,0 44 167,-2 1 0,-2-1 0,-2 0 0,-3-1 0,-20 72 1,25-111-33,3-8-12,-1 1-1,0-1 1,0 1-1,0-1 0,0 1 1,-1-1-1,1 0 1,-1 0-1,0 0 1,-3 5-1,3-7-5,-8 7 532,9-8-585,1 0 0,0 0 0,-1 0 0,1 1 0,0-1 0,0 0 0,-1 0 0,1 0 1,0 0-1,0 0 0,-1 0 0,1 0 0,0-1 0,-1 1 0,1 0 0,0 0 0,0 0 0,-1 0 0,1 0 0,0 0 0,0 0 0,-1-1 0,1 1 0,0 0 0,0 0 0,0 0 0,-1 0 0,1-1 0,0 1 1,0 0-1,0 0 0,0-1 0,-1 1 0,1 0 0,0 0 0,0-1 0,0 1 0,0 0 0,0 0 0,0-1 0,0 1 0,-1-4-23,0 1-1,0 0 1,0 0-1,1 0 1,-1 0-1,1 0 1,0-1-1,0 1 1,0 0-1,1 0 1,-1 0-1,1-1 1,-1 1-1,1 0 1,0 0 0,0 0-1,2-3 1,0 2-25,0-1 1,0 1-1,0 0 1,0 0-1,1 1 1,0-1 0,-1 1-1,1-1 1,9-4-1,0 1-225,1 0 0,0 1-1,0 0 1,1 1-1,-1 1 1,23-4 0,-30 7 79,43-6-1970,-45 7 1651,0 0 0,-1 0 0,1 1 0,-1-1 0,1 1-1,0 0 1,-1 0 0,9 3 0,1 7-1023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29.0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24 6304,'-35'-17'2848,"30"14"-2464,0-1 160,5 8-384,-4-4-640,8 0-960,9 3 928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0.2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66 32 2912,'-9'-11'2890,"9"24"-159,-17 202 1190,4-105-3255,10-69-482,-9 73 581,12-113-659,-4 16 557,4-17-637,0 0 0,0 0 0,0 0 0,0 0 0,0 0 0,-1 0 0,1 0 0,0-1 0,0 1 0,0 0-1,0 0 1,0 0 0,0 0 0,0 0 0,-1 0 0,1 0 0,0 0 0,0 0 0,0 0 0,0 0 0,0 0 0,-1 0-1,1 0 1,0 0 0,0 0 0,0 0 0,0 0 0,0 0 0,-1 0 0,1 0 0,0 0 0,0 0 0,0 0 0,0 0-1,0 0 1,0 0 0,-1 0 0,1 0 0,0 0 0,0 0 0,0 0 0,0 0 0,0 1 0,0-1 0,0 0 0,-1 0 0,1 0-1,0 0 1,0 0 0,0 0 0,0 0 0,0 1 0,0-1 0,0 0 0,0 0 0,0 0 0,0 0 0,0 1-1,-1-4 22,1 0-1,-1 0 0,1 1 0,0-1 0,0 0 0,0 0 0,1-5 0,1-5-41,-1-48 59,16-98 0,-12 133-98,0 0 0,2 1-1,1 0 1,14-31 0,-17 46-10,0-1-1,1 2 0,0-1 0,1 1 1,9-10-1,-11 14 21,0 0 0,0 1 0,0 0 1,1 0-1,-1 0 0,1 0 0,0 1 0,0 0 0,11-3 1,-12 4 15,0 1 0,0 1 0,1-1 0,-1 0 0,0 1 1,1 0-1,6 1 0,38 8 83,-38-6-61,-2-1-3,0 1-1,-1 0 1,0 0-1,0 1 0,0 0 1,0 1-1,0 0 1,-1 0-1,8 7 1,-11-7 10,0-1 1,-1 0-1,1 1 1,-1 0-1,0 0 1,-1 0-1,1 1 0,-1-1 1,0 1-1,-1-1 1,1 1-1,-1 0 1,0 0-1,0 1 1,0 7-1,0 5 19,-2 0 1,0 0-1,-1-1 0,-1 1 1,-1 0-1,0-1 0,-2 0 1,0 0-1,-1 0 0,-1 0 0,0-1 1,-1 0-1,-1-1 0,-1 0 1,0 0-1,-1-1 0,-26 28 0,24-32 5,-1 0 0,0-1-1,-1-1 1,0 0 0,0-1-1,-1-1 1,0 0 0,0-1-1,-1-1 1,0 0 0,0-1-1,0-1 1,0-1 0,0 0-1,-21-2 1,20-1-1205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2.0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1 548 4576,'0'0'168,"0"-1"0,1 0 0,-1 0 0,0 1-1,1-1 1,-1 0 0,1 0 0,-1 1 0,1-1 0,0 0 0,-1 1 0,1-1 0,-1 1 0,1-1 0,0 1-1,0-1 1,0 0 0,18-9 726,-11 5-608,-1 0-109,-1 0-1,1-1 1,-1 0-1,-1-1 0,1 1 1,-1-1-1,0 0 0,4-9 1,-3 7-63,9-18 96,-1-1 0,-2 0 0,15-49 0,3-7 310,34-85 1250,-59 146-1680,-3 14-83,-3 7 1,0 4 10,-7 18 195,1 0-1,1 0 1,-6 30 0,10-36-144,0 0 1,2 0 0,-1 0-1,1 0 1,1 0 0,4 19 0,-3-24 39,1 0 1,-1 0 0,2 0-1,-1-1 1,6 10-1,-7-15-68,0 0 0,-1 0 0,1-1 0,0 1-1,0 0 1,1-1 0,-1 1 0,0-1-1,1 0 1,0 0 0,-1 0 0,1 0 0,0 0-1,0-1 1,0 1 0,0-1 0,4 1-1,0-1 21,0 0 0,-1-1-1,1 0 1,0 0 0,-1-1-1,1 1 1,-1-1 0,1-1-1,-1 0 1,1 1-1,-1-2 1,0 1 0,0-1-1,0 0 1,0 0 0,0-1-1,-1 0 1,7-5-1,58-61 210,-68 68-268,30-34-50,44-65 0,-74 98 16,-1 2-17,-1 0 0,0 1 0,1-1 0,-1 0 0,1 1 0,-1-1 0,1 0-1,-1 1 1,1-1 0,-1 1 0,1-1 0,0 1 0,-1-1 0,1 1 0,0-1 0,0 0-1,0 2 21,0-1 0,0 1-1,0-1 1,0 1-1,0-1 1,0 1-1,0-1 1,0 1-1,-1 0 1,1 0-1,0-1 1,0 1-1,-1 0 1,1 0 0,-1 0-1,1 0 1,0 1-1,11 14 123,16 31 1,13 49 183,-38-89-188,0 0 1,0-1-1,7 10 0,-9-15-52,0-1-1,1 1 0,-1 0 0,0-1 0,0 1 0,1-1 0,-1 0 0,0 1 0,0-1 0,1 0 0,-1 0 1,0 0-1,1 0 0,-1 0 0,0 0 0,3-1 0,21-3 102,-22 3-93,0-1-1,0 0 0,-1 0 1,1 0-1,0 0 0,-1 0 1,1 0-1,-1 0 0,3-5 0,6-4 84,16-17 52,-21 20-198,1 1 1,12-10 0,88-56-95,-40 36-128,-35 25 299,-45 23-272,0-1 1,0 2 0,1-1-1,0 2 1,-12 17-1,6-5 275,2-1 1,-20 41-1,31-56 16,1 0 1,0 0-1,1 0 1,0 1-1,0 0 1,-2 17-1,5-27-58,0 1 0,0-1 0,0 1 0,0 0 0,0-1 0,0 1 0,0-1 0,0 1 0,0 0 1,1-1-1,-1 1 0,0-1 0,0 1 0,0-1 0,1 1 0,-1-1 0,0 1 0,1-1 0,-1 1 0,0-1 0,1 1 0,-1-1 0,1 1 0,-1-1 0,0 0 0,1 1 0,0-1 0,0 0 18,0 1-1,0-1 0,0 0 0,0 0 1,0 0-1,-1 0 0,1-1 0,0 1 0,0 0 1,0 0-1,0-1 0,0 1 0,0 0 1,-1-1-1,2 0 0,4-2 85,0-1-1,0 0 0,8-9 1,6-9-59,-2 0 1,0-1 0,22-39 0,9-13-106,-17 27-1574,-39 107 832,6-44 844,0 0-1,2 1 1,0-1-1,0 0 1,5 19-1,-5-31-30,-1-1-1,1 1 0,0-1 0,0 1 1,0-1-1,0 1 0,0-1 0,0 0 0,1 0 1,-1 0-1,1 0 0,0 0 0,-1 0 0,1 0 1,0 0-1,0 0 0,0-1 0,1 1 1,-1-1-1,0 0 0,0 0 0,1 1 0,-1-1 1,1-1-1,-1 1 0,1 0 0,-1-1 1,1 1-1,-1-1 0,1 0 0,0 0 0,-1 0 1,5 0-1,3-1 48,-1-1 0,0 0 0,0 0 0,0-1 0,0 0 0,-1 0 0,17-9 0,16-13-53,49-39-1,31-37 130,-114 95-135,6-7-288,-13 13 261,0 0-1,0 0 0,0 0 0,-1 0 1,1 0-1,0 0 0,0 0 0,0 0 1,0 0-1,0 0 0,0 0-10,0 0-119,0 0 129,0 0 0,0 0 1,0-1-1,0 1 0,0 0 0,0 0 1,0 0-1,0 0 0,0 0 0,0 0 1,0 0-1,0 0 0,0 0 0,0 0 1,0 0-1,0 0 0,0 0 0,0 0 1,-8 6-378,2-1 450,0 0 0,1 1-1,-1 0 1,1 0-1,0 0 1,1 1-1,0 0 1,0 0-1,0 0 1,1 0-1,0 1 1,-3 7-1,6-12-38,0-1 0,-1 1 0,1-1-1,0 1 1,0-1 0,0 0-1,0 1 1,1-1 0,-1 1 0,1-1-1,0 1 1,-1-1 0,1 0-1,0 1 1,0-1 0,1 0 0,-1 0-1,3 3 1,-2-2-12,1 0-1,0 0 1,0-1 0,0 0-1,0 1 1,1-1 0,-1 0-1,1-1 1,-1 1 0,8 2-1,-3-2-373,1 0-1,0 0 0,0-1 1,10 1-1,-9-2-1428,-1 0 0,20-3 0,-13-2-1317,1 0 1072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2.4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24 6656,'-71'-24'3008,"57"24"-2624,9 0-288,10 0-128,-1 0-1024,11 4 576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3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563 51 2816,'1'-1'258,"-1"0"1,1 0-1,0-1 0,0 1 0,-1 0 1,1-1-1,-1 1 0,1-1 1,-1 1-1,0-1 0,1 1 0,-1-1 1,0 1-1,0-1 0,0 1 1,0-1-1,0 1 0,-1 0 1,1-1-1,-1-2 0,0 3-42,0 0-1,0 0 1,0 0-1,0 0 1,0 0-1,0 0 1,0 0-1,0 0 1,0 0-1,-1 0 1,1 0-1,0 1 1,-1-1-1,1 1 1,0-1-1,-1 1 1,1-1-1,-1 1 0,1 0 1,-1 0-1,-1 0 1,-15-2 252,-1 1 0,0 1 0,0 1 0,-30 4 0,-73 23 359,112-25-725,-14 3 42,0 1 0,0 1 0,1 1 0,-38 21 0,58-28-142,0 0 0,1 0 0,-1 0-1,1 0 1,-1 0 0,1 1 0,0-1 0,0 1-1,0 0 1,-3 5 0,4-7 15,1 0-1,0 1 1,-1-1-1,1 0 1,0 0-1,-1 0 1,1 0-1,0 1 1,0-1-1,0 0 1,0 0-1,0 1 1,0-1-1,1 0 1,-1 0-1,0 0 1,1 0 0,-1 1-1,1-1 1,-1 0-1,1 0 1,-1 0-1,1 0 1,0 0-1,-1 0 1,1 0-1,0 0 1,0 0-1,0-1 1,0 1-1,0 0 1,1 0-1,5 4 67,0-1 0,1 0 0,-1-1 0,1 1-1,0-1 1,-1-1 0,15 3 0,-4-2 69,1-1 1,26 0-1,-31-1-60,41-3 290,-51 1-334,0 1 0,1-1 0,-1 0 0,0 0 0,0 0 1,1-1-1,-1 1 0,0-1 0,5-4 0,-8 6-49,-1 0 0,1 0 0,-1 0 0,0-1 0,1 1 0,-1 0 0,1 0 1,-1-1-1,0 1 0,1 0 0,-1-1 0,0 1 0,1-1 0,-1 1 0,0 0 0,0-1 0,1 1 0,-1-1 0,0 1 0,0 0 0,0-1 0,0 1 0,1-1 0,-1 1 0,0-1 0,0 1 1,0-1-1,0 1 0,0-2 0,-1 2-19,1-1 1,-1 1 0,0-1-1,1 1 1,-1 0-1,1-1 1,-1 1 0,0-1-1,1 1 1,-1 0-1,0 0 1,0-1 0,1 1-1,-1 0 1,0 0 0,-1 0-1,-3-1-142,-1 1-1,0-1 1,-11 2-1,-1 3 61,0 0 0,0 1-1,1 1 1,0 1 0,0 0-1,1 1 1,-26 17 0,20-11 188,2 2-1,0 1 1,0 0 0,-29 36 0,43-46-7,0 1 0,1 0 1,0 0-1,0 1 0,-7 17 0,10-21-34,0 1 0,1 0 0,0 0 0,0 0 0,0 0 0,0 0 0,1 0 0,0 0 0,1 0 0,0 8 0,0-10-5,0-1 0,1 0 0,-1 0-1,0 0 1,1 0 0,0 0-1,0 0 1,0 0 0,0 0-1,0-1 1,0 1 0,1-1 0,-1 0-1,1 1 1,-1-1 0,1 0-1,0-1 1,0 1 0,4 1 0,6 3 75,1 0 0,0-1 0,15 3 1,-21-7-70,11 3 18,0-1 1,1-2-1,-1 0 1,1-1-1,37-4 1,-13 0 33,-34 3-325,1-1 0,0 0 1,-1 0-1,1-1 0,17-8 0,-2 0-3878,-2-1-4066,-6 5 3046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4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13 3552,'0'0'70,"0"0"1,1-1-1,-1 1 0,0 0 0,0 0 1,0-1-1,1 1 0,-1 0 1,0 0-1,0-1 0,0 1 1,0 0-1,0-1 0,1 1 1,-1 0-1,0 0 0,0-1 1,0 1-1,0 0 0,0-1 0,0 1 1,0 0-1,0-1 0,0 1 1,0 0-1,0 0 0,0-1 1,-1 1-1,1 0 0,0-1 1,0 1-1,0 0 0,0 0 0,0-1 1,0 1-1,-1 0 0,1 0 1,0-1-1,0 1 0,-1 0 1,1 0-1,0 0 0,0-1 1,-1 1-1,1 0 0,0 0 1,0 0-1,-1 0 0,1-1 0,0 1 1,0 0-1,-1 0 0,1 0 1,0 0-1,-1 0 0,1 0 1,0 0-1,-1 0 0,1 0 1,0 0-1,-1 0 0,1 0 1,-28 5 2363,3 4-1759,1 1 1,0 1-1,1 0 1,0 2-1,-24 18 1,37-24-559,1 0 1,0 1-1,0 0 0,0 1 1,1-1-1,0 2 0,1-1 1,0 1-1,1 0 0,0 0 1,0 1-1,1 0 0,-5 13 1,10-20-61,-1-1 1,0 0 0,1 0 0,0 1 0,0-1 0,0 0-1,0 0 1,0 1 0,2 4 0,-2-7-25,0 0 0,1 1 0,-1-1 1,1 0-1,-1 0 0,1 1 0,-1-1 0,1 0 1,0 0-1,0 0 0,0 0 0,0 0 0,-1 0 0,2 0 1,-1 0-1,0 0 0,0 0 0,0 0 0,0-1 1,0 1-1,1 0 0,-1-1 0,0 1 0,2-1 0,0 1 15,-1-1 0,1 0-1,-1 0 1,1 0-1,0 0 1,-1 0-1,1-1 1,-1 1 0,1-1-1,-1 0 1,1 1-1,-1-1 1,4-2-1,29-19 268,-29 17-256,19-14 163,0-2-1,40-42 1,34-57-544,-83 101 54,-11 12-343,-9 11 3,-13 15 318,-11 25 536,3 1 1,-40 94 0,3-5 90,-34 45 4,76-148-126,2-2-51,33-48-7038,-2 11 5546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3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2656,'4'6'8309,"3"29"-7618,-2 1-1,1 48 1,0 2-283,36 223 1082,-4-29-873,-28-208-520,6 74 147,-10-17 1052,-9-114-1137,0-11-1643,-4-25-6354,6 8 5572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49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54 2240,'0'0'24,"0"0"1,0 0 0,-1-1-1,1 1 1,0 0-1,0 0 1,0 0-1,0 0 1,-1 0-1,1-1 1,0 1-1,0 0 1,0 0-1,0 0 1,-1 0-1,1 0 1,0 0 0,0 0-1,-1 0 1,1 0-1,0 0 1,0 0-1,0 0 1,-1 0-1,1 0 1,0 0-1,0 0 1,0 0-1,-1 0 1,1 0 0,0 0-1,0 0 1,0 0-1,-1 1 1,1-1-1,0 0 1,0 0-1,0 0 1,0 0-1,-1 0 1,1 1-1,-14 14 4514,9-9-2594,4-6-1785,1 0 0,-1 0-1,1 1 1,-1-1 0,1 0 0,0 0 0,-1 1 0,1-1-1,-1 0 1,1 1 0,0-1 0,-1 1 0,1-1 0,0 1 0,-1-1-1,1 0 1,0 1 0,0-1 0,0 1 0,-1 0 0,1 2 3,0 0 0,1-1 0,-1 1 0,1-1 1,-1 1-1,1-1 0,0 0 0,0 1 0,0-1 0,0 0 1,1 1-1,-1-1 0,1 0 0,2 4 0,0-3-76,-1 1 0,1-1-1,0 0 1,1 0 0,-1 0-1,0 0 1,7 2-1,-5-2-86,0-1 0,-1 1-1,1-2 1,0 1 0,0-1-1,0 0 1,0 0-1,0 0 1,0-1 0,1 0-1,-1 0 1,0-1 0,9-1-1,-10-1 4,1 1 0,-1-1 0,0 0 0,0 0 0,0 0 0,-1-1-1,1 0 1,-1 0 0,0 0 0,0 0 0,5-8 0,1 1-307,-9 10 293,0 0 0,0 0 0,-1 0 1,1 0-1,0 0 0,0 0 0,-1 0 1,1-1-1,-1 1 0,1 0 0,-1 0 1,0-1-1,1 1 0,-1 0 0,0 0 1,0-1-1,0 1 0,0 0 0,0-1 1,0 1-1,0 0 0,0-1 0,0 1 1,-1 0-1,1 0 0,0-1 1,-1 1-1,1 0 0,-1 0 0,0 0 1,1 0-1,-1-1 0,0 1 0,0 0 1,0 0-1,1 0 0,-3-1 0,-4-4 99,0 1 0,-1-1 0,1 1 0,-14-6 0,10 5-134,5 4 57,1-1 0,-1 1 0,0 0 0,0 1 0,0-1 0,-11 0 0,-38 0 229,42 2-158,1 2-1,-1-1 1,1 1-1,0 1 1,0 0-1,0 1 1,0 1-1,0-1 1,-18 12-1,27-13-14,-1-1 0,1 1 0,0 0-1,0 1 1,0-1 0,0 1-1,1-1 1,0 1 0,-1 0-1,1-1 1,0 1 0,1 0-1,-1 1 1,1-1 0,0 0-1,-1 7 1,1-6-19,0 0 0,0 1-1,1-1 1,0 1 0,0-1-1,0 0 1,1 1 0,0-1 0,0 0-1,0 0 1,1 1 0,0-1-1,3 6 1,1 6-21,-5-15-17,-1 1 0,1-1 0,0 0 0,0 0 0,0 0-1,0 0 1,0 0 0,0 0 0,1 0 0,-1 0 0,4 2 0,1 2 8,0 0-1,0-1 0,1 0 1,0 0-1,0-1 0,1 0 1,-1 0-1,1-1 0,-1 0 1,1 0-1,0-1 0,1 0 1,-1 0-1,0-1 0,12 1 1,3-2 64,-1-2 0,0 0-1,1-1 1,-1-2 0,28-8 0,-1-3-224,54-15 350,-102 30-266,0 1 0,0 0 0,0-1 0,0 1 0,0 0-1,1 0 1,-1 0 0,0 0 0,0 0 0,0 0 0,0 0 0,0 0 0,1 0 0,-1 1 0,2 0-1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4.5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65 5728,'1'1'243,"0"1"0,0-1 1,0 1-1,-1 0 0,1-1 0,0 1 1,-1 0-1,0 0 0,1-1 0,-1 1 0,0 0 1,0 0-1,0 0 0,0 0 0,0-1 1,0 1-1,-1 2 0,0 8 563,0 31 751,-2 1 0,-17 77 1,12-78-871,5-21 1484,44-122-1596,-28 66-798,1-1 40,1 0 0,1 1 0,2 0 0,2 2 0,26-35-1,-46 66 193,1 1-1,-1-1 0,1 0 1,0 0-1,-1 0 0,1 1 0,0-1 1,0 0-1,0 1 0,0-1 0,-1 1 1,1-1-1,0 1 0,0-1 1,0 1-1,0 0 0,0-1 0,2 1 1,-3 0 5,1 0 0,-1 0 0,1 1 0,0-1 0,-1 0 0,1 0 0,-1 0 0,1 1 0,-1-1 1,1 0-1,-1 1 0,0-1 0,1 1 0,-1-1 0,1 0 0,-1 1 0,0-1 0,1 1 0,-1-1 0,0 1 0,1-1 1,-1 1-1,0 0 0,1 3 71,1 0-1,-1-1 1,-1 1 0,1 0 0,-1 0 0,1 0-1,-1-1 1,0 6 0,-5 105 537,3-37-401,3 2-22,5-26-4713,-6-52 4281,0 0-1,0-1 1,0 1-1,0 0 1,0 0 0,0 0-1,0-1 1,1 1-1,-1 0 1,0 0-1,1-1 1,-1 1-1,1 0 1,-1 0 0,1-1-1,-1 1 1,1-1-1,-1 1 1,1 0-1,-1-1 1,1 1 0,0-1-1,-1 1 1,1-1-1,0 0 1,-1 1-1,1-1 1,0 0-1,0 1 1,0-1 0,-1 0-1,1 0 1,0 0-1,1 0 1,15 1-3271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7:34.9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0 7712,'-5'14'3520,"-4"12"-3072,-1-12 2432,10 0-1664,-8-2-129,8 5-671,-5-9-320,5 4-64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5:51.8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496 8 1472,'0'0'2261,"4"-7"-389,-4 15-1758,-1 0-1,-1 0 1,1-1-1,-1 1 1,-1 0 0,0-1-1,0 1 1,0-1-1,-8 12 1,0-1-139,-1 0 0,-22 23 0,22-29 88,-1 1-1,-17 11 1,0 0-32,-53 40 308,45-37-379,29-20 77,-1-1 0,1 0 1,-1-1-1,-1 0 0,1-1 1,-1 0-1,-14 3 0,21-6-21,-1 0 0,0-1 0,0 0 0,0 0 0,0 0 0,0-1 0,0 1 0,0-1 0,1 0 0,-1-1 0,0 1 0,1-1 0,-1 0 0,1 0 0,-6-3 0,3 0 50,6 5-70,0-1 0,0 1 0,0-1 0,0 1 0,0-1 0,0 0 0,0 1 0,1-1 0,-1 0 0,0 0 0,0 0 0,1 1 0,-1-1 1,1 0-1,-1 0 0,1 0 0,-1 0 0,1 0 0,-1 0 0,1 0 0,0-2 0,-5-5-27,5 7 16,-1 1 1,1-1-1,-1 0 0,1 1 1,-1-1-1,1 0 0,0 1 0,-1-1 1,1 0-1,0 0 0,0 0 0,0 1 1,0-1-1,-1 0 0,1-1 0,0 1 9,0-1-1,0 0 1,0 1-1,0-1 1,0 1-1,1-1 0,-1 1 1,0-1-1,1 1 1,-1-1-1,1 1 1,-1-1-1,1 1 1,0 0-1,0-1 0,-1 1 1,1 0-1,0 0 1,0-1-1,0 1 1,1 0-1,-1 0 0,0 0 1,0 0-1,3-1 1,19-17-250,-17 15 218,0 1 0,0-1 1,-1 0-1,8-6 0,-9 6 79,1 0 1,0 0-1,0 1 1,0-1-1,0 1 1,6-2-1,-4 2-24,0 0 1,-1 0-1,1-1 0,-1 0 1,1 0-1,-1 0 0,6-7 1,-11 10-8,0 1-84,1 1 91,-1-1-1,1 0 1,-1 1-1,0-1 1,1 1 0,-1-1-1,1 1 1,2 1-1,-1 2 13,0 0 1,0 0-1,0 0 0,-1 0 1,4 9-1,-4-8 44,1-1 0,-1 1 0,1-1 0,-1 1 0,7 6-1,-3-4-6,0 0-1,0 0 0,4 10 0,12 13 90,-18-27-117,6 11-988,-6-7-1972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5:53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5 1472,'-5'-5'1872,"5"5"-1853,0 0 0,0 1 0,0-1-1,0 0 1,0 0 0,0 0 0,0 0 0,0 0 0,0 0 0,0 0 0,0 0-1,-1 0 1,1 0 0,0 0 0,0 0 0,0 0 0,0 0 0,0 0 0,0 1 0,0-1-1,0 0 1,0 0 0,0 0 0,0 0 0,0 0 0,0 0 0,0 0 0,0 0-1,0 0 1,0 0 0,0 0 0,0 0 0,-1 0 0,1 0 0,0 0 0,0 0 0,0 0-1,0 0 1,0 0 0,0 0 0,0 0 0,0 0 0,0 0 0,0 0 0,0 0-1,0 0 1,0 0 0,0 0 0,-1 0 0,1 0 0,0 0 0,0 0 0,0 0 0,3 8 625,-2-7-585,0 0 1,-1 0 0,1 0-1,0-1 1,0 1-1,0 0 1,0 0-1,-1-1 1,1 1-1,0 0 1,2 0-1,-2-1 251,8 8-102,-8-7-160,8 5 37,-5-1-298,0 1-1,0 0 1,-1 0 0,4 9 0,-3-3-1158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5:54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423 1 1888,'0'0'3669,"-1"7"-3178,-2-1-369,0-1 1,0 1-1,0-1 1,-7 8-1,1 0-9,4-7-30,0 1 0,-1-1-1,0 0 1,-9 6 0,-6 8 47,5-6-60,-1-1-1,-36 23 1,17-12-39,12-9 198,-44 18 0,27-13 150,34-17-332,0 0-1,1 0 0,-1-1 0,0 1 1,0-2-1,-1 1 0,1-1 0,-14 1 0,21-2-168,18 7-103,-15-6 284,23 6 22,-16-4-85,0-1 0,-1 1 0,12 6-1,-3-1 131,25 9 0,-5-3 161,30 11-143,-54-20 271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5:56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1 576,'19'0'6528,"-29"8"-6283,6-6-178,0 1 0,-1 0 0,1 0-1,0 0 1,-5 6 0,5-6 9,1 0 0,-1 1 0,0-1 0,0-1-1,0 1 1,0-1 0,-6 3 0,9-4-66,-1 0 1,0 0-1,1 0 0,-1 0 1,0 0-1,1 0 0,0 0 1,-1 1-1,1-1 0,0 1 0,-1-1 1,1 1-1,0-1 0,0 1 1,-1 2-1,1-2-5,0 0 1,0 0-1,-1 0 0,1 0 1,-1 0-1,1 0 1,-1-1-1,1 1 0,-4 2 1,-6 4-25,9-6 12,0 0 1,0 0-1,-1 0 0,1-1 0,0 1 0,-1-1 0,1 1 1,-4 0-1,1 10 188,0-4 96,-4 1 326,9-7-629,-2 1-17,-6-2 75,13 1 74,1 1-25,0 0 0,1-1 0,-1 0 0,1 0 0,7 1 0,-11-3-71,0 1 1,0-1-1,0 1 0,0 0 1,0 0-1,0 0 1,-1 1-1,1-1 1,0 1-1,4 2 1,10 6 55,10 1 105,-26-10-126,-1-1 1,1 1-1,0-1 1,-1 1-1,1 0 1,0-1-1,-1 1 1,1 0-1,-1-1 1,1 1-1,0 0 1,0 1-1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5:57.3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83 186 1984,'4'1'4506,"5"-7"-3537,-8 4-981,1 1 0,-1-1-1,1 1 1,-1-1 0,0 0 0,0 0-1,0 1 1,0-1 0,0 0-1,0 0 1,1-3 0,9-28 207,-1 4-38,-4 7-3,-3 14-33,-1 0-1,0 0 1,0-1-1,1-16 1,-1 13-134,0 10-257,-1 8 78,-6 105 288,0-37 32,3-44-107,-4 31 1,-2-9 104,-2 18 175,7-45-113,3-21-180,0 0-1,0-1 1,-1 1 0,1-1 0,-1 1 0,0-1 0,-2 7-1,2-7 57,0 0-1,0 1 0,0-1 0,0 1 0,0 4 0,-2-8-20,2 0 15,1 1-43,0-1-1,0 1 0,-1-1 0,1 0 0,0 1 0,0-1 0,-1 1 0,1-1 1,0 0-1,0 1 0,-1-1 0,1 1 0,0-1 0,-1 0 0,1 0 1,0 1-1,-1-1 0,1 0 0,-1 0 0,1 1 0,-1-1 0,1 0 1,0 0-1,-1 0 0,1 0 0,-1 1 0,-15 2-62,12-3 82,-12 3-83,-6 2-83,-6-2 313,23-3-74,16 0 69,0 0-134,-2 0 20,0 0-1,0 0 1,1 1 0,-1 0 0,0 1 0,10 3 0,17 7 162,-29-10-1268,0 1 0,0-1 0,13 1 0,-7-2-2428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0.9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1 700 1664,'2'-1'1125,"-1"1"-965,1 0 1,-1 0 0,1 0-1,-1 0 1,0-1 0,1 1 0,-1-1-1,0 1 1,1-1 0,-1 1-1,0-1 1,0 0 0,0 1-1,0-1 1,2-1 0,31-27 906,-24 21-942,0 0 0,-1-1 1,9-9-1,11-17 10,-2-2 0,41-71 0,-6-24-19,-30 59-109,16-51 321,-45 115-363,-1 5 61,0-1-1,-1 0 1,1 0-1,-1 0 1,0 0-1,0 0 1,0 0-1,-1-1 1,0 1-1,0 0 1,0 0-1,-1 0 1,-2-10-1,3 14-42,-1 1-1,0-1 0,0 0 0,0 0 0,0 1 0,0-1 0,0 0 1,0 1-1,0-1 0,0 1 0,0 0 0,0-1 0,0 1 0,0 0 1,0-1-1,0 1 0,-1 0 0,1 0 0,0 0 0,0 0 0,0 0 1,-2 1-1,0 0-3,0 0 0,0 0 0,0 1 0,1-1 0,-1 1 0,1 0-1,-1 0 1,1 0 0,-1 0 0,1 0 0,0 0 0,0 1 0,0-1 0,1 1 0,-4 4 0,-1 4-44,1 1 0,-6 17 0,11-28 53,-18 54 262,-9 57 1,12-1-113,8-50-207,3-30 189,0 38 0,4-63-94,1 1 0,1 0-1,-1 0 1,1-1-1,1 1 1,-1-1 0,1 1-1,0-1 1,5 8-1,-7-12 7,1 0-1,-1-1 0,0 1 0,1-1 0,-1 1 0,1-1 0,0 0 0,-1 1 1,1-1-1,0 0 0,0 0 0,0 0 0,0 0 0,0-1 0,0 1 0,0 0 1,0-1-1,0 0 0,0 1 0,0-1 0,0 0 0,0 0 0,0 0 0,0 0 1,0 0-1,1-1 0,2 0 0,1-1 31,-1 1-1,0-1 1,1 0-1,-1 0 1,0-1 0,0 0-1,0 1 1,-1-2 0,8-5-1,-3 1-9,-5 5-12,0 0 1,-1 0-1,0 0 0,1-1 0,-1 0 0,-1 1 0,6-9 1,-7 9-17,1 0 1,-1-1 0,0 1 0,0-1-1,0 1 1,0-1 0,0 0 0,-1 1-1,0-1 1,0-5 0,0 8 39,5 14-1131,-4-11 1069,0 1 10,1-1 0,-1 1 0,-1 0 1,1-1-1,0 1 0,0 0 0,-1 0 1,1 4-1,-1-4-27,1 0-1,-1 0 1,1 0-1,0 0 1,0-1 0,0 1-1,1 0 1,-1 0 0,4 3-1,-4-4-38,-1-1 63,1 0-1,-1 0 1,1 0 0,0 0-1,-1 0 1,1-1 0,0 1-1,-1 0 1,1 0 0,0-1-1,0 1 1,0-1-1,0 1 1,0 0 0,1-1-1,-2 0-1,0 1 0,1-1-1,-1 0 1,0 0-1,0 0 1,0 0-1,1 0 1,-1 0-1,0 0 1,0 0 0,0 1-1,1-1 1,-1 0-1,0 0 1,0 0-1,0 0 1,0 1 0,0-1-1,1 0 1,-1 0-1,0 0 1,0 1-1,0-1 1,0 0-1,0 0 1,0 1 0,0-1-1,0 0 1,0 0-1,0 1 1,0-1-1,0 0 1,0 0-1,0 1 1,2-1 31,-1 1 1,1 0-1,-1-1 0,1 0 1,-1 1-1,1-1 0,-1 0 0,1 0 1,-1 0-1,4 0 0,-2 0-10,-1 0 0,1-1 0,0 1-1,-1-1 1,1 0 0,0 0 0,-1 0 0,1 0-1,-1 0 1,1 0 0,-1-1 0,4-2 0,26-26 63,-13 11-224,-16 16 104,0 0-1,0-1 1,0 1-1,-1 0 1,1-1-1,1-5 1,1 2 6,-6 20 120,1-8-70,0 1 1,0-1-1,-1 0 1,-1 9 0,-2 7 4,3-18-24,1 0 0,-1 0-1,1 0 1,-1 0 0,0 0-1,0 0 1,0 0-1,-2 3 1,1-5-2,2-1-5,0 1 0,0-1 1,-1 0-1,1 1 0,0-1 0,0 0 1,-1 1-1,1-1 0,0 1 0,0-1 1,0 1-1,0-1 0,0 0 0,-1 1 1,1-1-1,0 1 0,0-1 1,0 1-1,0-1 0,0 1 0,1-1 1,-1 0-1,0 1 0,0 0 0,0 0 357,5-6-246,-1 0-127,1-1-1,0 1 1,-1-1 0,0 0 0,4-9 0,-5 11-4,0-1 0,0 1 0,1 0-1,-1 0 1,7-5 0,-5 3-207,-4 6 66,10 0 64,-10 1 112,0 0 0,0 1 1,1-1-1,-1 0 0,0 0 1,-1 0-1,1 0 1,0 1-1,0-1 0,0 1 1,-1-1-1,1 0 0,-1 1 1,1-1-1,-1 1 0,0-1 1,1 1-1,-1-1 0,0 1 1,0-1-1,0 3 1,0-2-19,0 0 1,0 1-1,1-1 1,-1 0-1,1 1 1,0-1-1,-1 0 1,2 3-1,0 10 186,-1-7 311,0-8-484,-1 0 1,0 0 0,1 0 0,-1-1 0,1 1 0,-1 0-1,1 0 1,-1-1 0,0 1 0,1 0 0,-1-1 0,0 1-1,1 0 1,-1-1 0,0 1 0,1 0 0,-1-1 0,0 1-1,0-1 1,0 1 0,1-1 0,8-11-4,11-19-69,-10 15 34,-9 15-90,5 11-353,-6-8 509,0-1-30,0 0-1,1 0 1,-1 0 0,0 0 0,1 0 0,-1 0 0,1 0-1,-1-1 1,1 1 0,-1 0 0,1 0 0,-1-1 0,1 1 0,0 0-1,-1-1 1,1 1 0,0 0 0,0-1 0,-1 1 0,3 0-1,-2-1-12,0 1 0,-1-1 0,1 1 0,0-1-1,0 1 1,-1 0 0,1-1 0,0 1 0,-1 0 0,1-1-1,0 1 1,-1 0 0,1 0 0,-1 0 0,1 0 0,-1-1-1,0 1 1,1 0 0,-1 0 0,0 0 0,0 0 0,1 1-1,0 0 0,0 0-1,0 0 1,1 0-1,-1 0 1,1-1-1,-1 1 1,3 1 0,0 1 160,-3-3-144,1 0-1,-1 1 0,0-1 0,1 0 0,-1 0 1,1 0-1,-1-1 0,1 1 0,0 0 0,-1 0 1,5 0-1,17 4 145,-18-4-129,0 0 0,0-1 0,0 0 1,0 0-1,0-1 0,0 1 0,0-1 1,0 0-1,0 0 0,0-1 0,0 1 1,7-5-1,24-9 342,-31 12-313,-1 0-1,0 0 1,0 0 0,0-1-1,0 1 1,0-1 0,4-6-1,10-10-331,-18 20 257,0-1 1,0 1-1,0-1 1,1 1-1,-1-1 0,0 1 1,0 0-1,1-1 1,-1 1-1,0-1 0,1 1 1,-1 0-1,1-1 1,-1 1-1,0 0 0,1 0 1,-1-1-1,1 1 1,-1 0-1,1 0 1,-1 0-1,1 0 0,-1-1 1,1 1-1,0 0 13,-1 1 0,1-1 0,-1 0 0,1 0 0,-1 1 0,1-1 0,-1 0 0,0 1 0,1-1 0,-1 0 0,0 1 0,1-1 0,-1 1 0,0-1 0,1 1 0,-1-1 0,0 0 0,0 2 0,2 1-8,-1 0 1,0 0 0,-1 0-1,1 0 1,0 6 0,-1-4 9,1 0 1,0 0-1,-1 0 0,2 0 1,-1 0-1,1 0 1,-1 0-1,1 0 1,1-1-1,-1 1 0,1-1 1,-1 1-1,5 4 1,-4-7 25,0 0 0,-1 0 1,1 0-1,0 0 0,0-1 1,1 1-1,-1-1 0,0 0 1,0 0-1,1 0 0,-1 0 1,0-1-1,1 1 0,-1-1 1,1 0-1,-1 0 0,0 0 1,1-1-1,-1 1 0,1-1 1,-1 1-1,0-1 0,4-2 1,1 0 31,-1 0 0,1-1 1,-1 0-1,0 0 0,0-1 1,0 0-1,0 0 0,7-8 1,-5 3-73,0-1 0,-1 0 1,0 0-1,0 0 0,-1-1 0,10-24 1,21-81 253,-25 74-190,2-12 35,-3-1 0,9-81 0,-20 58 14,-1 46-497,-2 34 164,-1 6 56,2 0 79,1-1 0,-1 0 1,-3 11-1,-3 16 66,1 185-319,6-171 341,-2-19-11,2 1 0,7 51 1,-2-39 31,-5-34 1,1 0 0,-1 0 0,1 1 0,1-1 0,0 0 0,0 0 0,4 9 0,-2-5 24,-3-10-23,-1 0-1,0 1 1,1-1 0,-1 0-1,1 0 1,0 0-1,-1 1 1,1-1-1,0 0 1,0 0 0,0 0-1,-1 0 1,1 0-1,0 0 1,0-1-1,1 1 1,-1 0-1,0 0 1,0-1 0,0 1-1,0-1 1,3 2-1,-1-2-117,0 1-1,0 0 0,0-1 0,1 1 0,-1-1 1,0 0-1,0 0 0,0-1 0,6 0 0,-6 0-566,0 0 0,0 0 0,0-1 0,0 1 0,-1-1 0,1 0 0,0 1 0,-1-1 0,4-4 0,3-3-1301,4-5 838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1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9 3968,'-8'-4'810,"3"0"1038,5 4-1824,-1 0 173,1 1-1,-1 0 0,0-1 1,1 1-1,-1 0 0,1-1 1,-1 1-1,1 0 0,0 0 1,-1 0-1,1-1 0,0 1 1,-1 0-1,1 0 0,0 2 1,10 0-10,0-1 1,0 0 0,1 0-1,-1-1 1,0 0 0,18-1 0,-10 0-19,22 2 1,-31 0-187,0-1-234,0 0 0,-1 1 0,13 4 1,-17-5-537,-1 1 0,1 0 0,-1 0 1,0 0-1,1 0 0,3 4 0,4 1-1341,1-5 395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1.9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37 7456,'-24'-28'2784,"24"25"-2176,0-2 64,-13 10-5536,10 3 2848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50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69 2240,'14'-14'4416,"1"2"0,20-14 0,-27 22-4375,-6 3-21,0 1 0,-1-1-1,1 0 1,-1 0 0,1 0 0,-1 0 0,1 0 0,-1 0 0,3-3 496,3 9-586,-6-5 79,-1 1 1,1-1 0,0 1 0,-1-1 0,1 1 0,0 0 0,-1-1 0,1 1 0,-1-1 0,1 1 0,-1 0 0,1 0 0,-1-1 0,1 1 0,-1 0-1,0 0 1,1 0 0,-1-1 0,0 1 0,1 1 0,0 11 81,0-1-1,-1 0 1,0 1 0,-1-1-1,-4 25 1,-1-9-32,-15 41-1,0-15 1180,11-42-1172,9-12-38,0 1-1,1-1 1,-1 1 0,0-1-1,1 1 1,-1-1 0,1 1-1,-1 0 1,1-1 0,-1 1-1,1 0 1,0-1 0,-1 1-1,1 0 1,0-1 0,-1 1-1,1 0 1,0 1 0,9-2 505,49-7-677,-38 4-216,-17 3-216,0 0-1,0-1 1,0 1 0,0-1-1,0 1 1,4-3 0,19-2-9870,-19 5 10124,14-3-2062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2.2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41 7136,'-19'-29'2656,"19"26"-2080,-8 0-32,8-2-928,-5 5 224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6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413 27 1472,'-1'-1'128,"1"1"-1,-1-1 1,1 0-1,-1 1 1,1-1 0,0 0-1,-1 0 1,1 1-1,-1-1 1,1 0 0,0 0-1,0 0 1,0 1-1,-1-1 1,1 0 0,0 0-1,0 0 1,0 0-1,0 0 1,0 1 0,0-10 4204,-4 13-4496,-18 36 281,10-21 35,-8 8 69,-9 4-120,11-11 22,-28 24 0,23-23-50,1 1-1,2 1 1,0 1-1,-17 26 1,33-44-51,0 0 0,0 0 0,-1-1 1,1 1-1,-1-1 0,0 0 0,0 0 0,-1-1 1,1 1-1,-1-1 0,-9 4 0,14-7-14,0 0 0,0 0 0,0 0 0,0 0-1,0-1 1,1 1 0,-1 0 0,0 0 0,0 0 0,0-1-1,0 1 1,0 0 0,0-1 0,1 1 0,-1-1 0,0 1-1,0-1 1,0 1 0,1-1 0,-1 0 0,0 1 0,1-1-1,-2-1 1,-13-21 197,14 20-198,-6-9-53,4 9 14,1 0 0,0 0 0,1-1-1,-1 1 1,0-1 0,1 1 0,-1-6-1,0 0-28,1 6 33,0 1-1,0-1 0,1 1 0,-1-1 1,1 1-1,0-1 0,0 1 0,0-1 0,0 0 1,0 1-1,0-1 0,1 1 0,-1-1 0,1 1 1,0-1-1,0 1 0,0-1 0,1-2 0,8-11-129,-7 11 146,-1 1-1,1 0 0,0 0 1,0 0-1,0 0 0,1 1 1,-1-1-1,7-4 0,-8 7 5,18-11-184,-19 11 189,1 1 1,-1 0 0,0 0 0,0-1 0,0 1-1,1 0 1,-1 0 0,0 0 0,0 0 0,1 0 0,-1 1-1,0-1 1,0 0 0,0 0 0,1 1 0,-1-1 0,1 1-1,38 15-162,-14-3 620,-1-1 0,46 15 0,-64-24-349,0 0-1,0 1 0,0 0 0,0 0 1,-1 1-1,1-1 0,-1 1 1,0 1-1,-1-1 0,7 8 0,-6-5-65,0 0-1,-1 0 0,1 0 0,-2 1 1,1-1-1,-1 1 0,5 17 0,5 46 233,-14-71-463,0-1 121,0 0-1,0 1 1,0-1 0,0 0 0,0 1 0,1-1-1,-1 0 1,0 1 0,0-1 0,0 0 0,0 1-1,0-1 1,0 0 0,1 1 0,-1-1 0,0 0-1,0 1 1,1-1 0,-1 0 0,0 1 0,0-1-1,1 0 1,-1 0 0,1 1 0,7 1-2394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7.5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12 1728,'4'-11'4138,"-4"22"-1439,42 70-1926,-12-34-853,-24-36 207,1 0 0,0-1 1,0 0-1,13 13 0,-13-15-99,-1-1 1,0 1-1,0 0 1,0 0 0,-1 1-1,0-1 1,6 18-1,-5-12 249,-5-12-254,0 1 0,0-1 1,0 1-1,0 0 0,-1-1 1,1 1-1,-1 0 1,1 0-1,-1-1 0,0 7 779,-9-1-2,-18 7-501,19-11-264,0 0 0,1 0 1,-1 0-1,-9 9 0,11-7-35,-1 0 0,1 0 0,0 1 0,1-1 0,0 1 0,0 0 0,-6 13 0,0 1-94,6-10 54,-1 0 1,2 1 0,-5 12 0,1-5-40,-4 8-131,12-26 101,-1 0 0,1 0 0,0-1 0,0 1 0,0 0 0,-1 0-1,1 0 1,0 0 0,0 0 0,1 0 0,-1 0 0,0 0 0,0 0 0,0 0 0,0 0 0,1 0 0,-1-1 0,1 1 0,-1 0 0,0 0 0,1 0 0,-1 0 0,2 0 0,5 2-1283,6-2-1360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8.6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6 896,'-1'-1'33,"0"1"-16,0 0 0,1-1 0,-1 1 0,0 0 0,1-1 0,-1 1 0,0 0 0,0 0 0,1 0 0,-1-1 0,0 1 0,0 0 0,1 0 0,-1 0 0,0 0 0,0 0 0,1 1 0,-1-1 1,0 0-1,0 0 0,1 0 0,-1 1 0,0-1 0,-1 1 0,2-1 2,-1 1 0,0-1 0,0 0 1,0 0-1,0 1 0,0-1 0,0 0 1,1 0-1,-1 0 0,0 0 0,0 0 1,0 0-1,0-1 0,0 1 0,0 0 0,1 0 1,-1-1-1,0 1 0,0 0 0,-1-2 1,-6 0 381,-55 2 5156,84 8-4949,-15-6-559,-1 0-1,1 1 1,-1-1-1,0 1 0,0 0 1,0 0-1,5 5 1,-3-3 3,0 0 0,14 7 0,61 36 380,-74-43-373,-1-1 1,0 1-1,0 1 0,0-1 0,0 1 1,-1 0-1,0 1 0,9 12 0,3 12 501,-17-30-469,-1-1-86,1 1 0,-1-1 0,0 0 0,0 0-1,1 0 1,-1 1 0,0-1 0,0 0 0,1 1 0,-1-1 0,0 0 0,0 0 0,0 1 0,1-1-1,-1 0 1,0 1 0,0-1 0,0 0 0,0 1 0,0-1 0,0 0 0,0 1 0,0-1-1,0 0 1,0 1 0,0 0 0,1 9 185,-1-9-139,0-1 24,-5 13 496,0-8-440,1 0 0,0 0 1,0 0-1,-7 11 1,-1 4 219,-5 1-135,-26 24 0,12-13-51,21-20-188,6-7-87,-1 0 1,1 0-1,-1-1 1,-6 5-1,10-8-247,11 15-3163,-8-15 3228,1 0 0,-1 0 1,0-1-1,1 1 0,-1-1 0,1 1 0,-1-1 0,1 0 0,-1 0 1,1 0-1,-1 0 0,1 0 0,-1-1 0,0 1 0,1-1 1,-1 1-1,5-3 0,11-5-1644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09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154 7 3072,'-4'-3'1170,"4"3"-1053,-1 0 1,1-1 0,0 1-1,-1 0 1,1 0-1,0-1 1,-1 1 0,1 0-1,0 0 1,-1 0-1,1-1 1,-1 1 0,1 0-1,0 0 1,-1 0-1,1 0 1,-1 0 0,1 0-1,-1 0 1,1 0-1,0 0 1,-1 0 0,1 0-1,-1 0 1,1 0-1,0 0 1,-1 0 0,1 1-1,-1-1 1,1 0-1,-1 0 1,-4 3 634,4-2-701,-1 0 1,1-1-1,-1 1 1,1 0-1,0 0 1,-1 0-1,1 0 1,0 0-1,0 0 1,0 0-1,0 0 1,0 0-1,0 0 1,0 1-1,0-1 1,1 0-1,-1 1 1,0-1-1,1 1 1,-1-1-1,1 1 1,0-1-1,-1 1 1,1-1-1,0 1 1,0-1-1,0 1 1,0 2-1,-2 21 12,-1 1-1,-1-1 1,-10 32-1,2-2 110,-42 223 580,36-189-2299,17-70-1152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13.8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1 812 1568,'0'0'25,"0"1"-1,0-1 1,0 0 0,0 0-1,0 0 1,0 1 0,0-1-1,0 0 1,0 0 0,0 0 0,0 1-1,0-1 1,0 0 0,0 0-1,1 0 1,-1 1 0,0-1-1,0 0 1,0 0 0,0 0-1,0 0 1,0 0 0,1 1 0,-1-1-1,0 0 1,0 0 0,0 0-1,0 0 1,1 0 0,-1 0-1,0 0 1,0 0 0,0 0-1,1 1 1,-1-1 0,0 0-1,10-3 341,11-8-8,-20 10-275,10-6 248,0-2-1,-1 1 1,0-1-1,0-1 1,11-13-1,38-60 803,-28 38-753,14-16-48,56-85-128,-89 126-154,-1 0 0,-1-1 0,-1 0-1,-1 0 1,9-37 0,-11 28 292,3-50 0,-8 68-208,-1-1-1,0 1 1,-2-1 0,1 1-1,-1-1 1,-8-22-1,10 34-136,0 0 0,0 0 0,-1 0 0,1 0-1,0 0 1,-1 0 0,1 0 0,-1 0 0,1 0 0,-1 0-1,0 1 1,1-1 0,-1 0 0,0 0 0,0 0-1,0 1 1,1-1 0,-1 0 0,0 1 0,0-1-1,0 1 1,0-1 0,0 1 0,0-1 0,0 1-1,-2-1 1,1 2-13,1-1 0,-1 0-1,1 1 1,0-1 0,-1 1 0,1 0-1,0-1 1,0 1 0,-1 0 0,1 0-1,0-1 1,0 1 0,0 0-1,0 0 1,0 0 0,0 1 0,0-1-1,1 0 1,-2 2 0,-6 11-23,1-1 1,1 1 0,1 0 0,-6 19-1,5-13 85,-11 23 0,-11 17-53,-32 101 0,53-134 33,0 1 0,2-1 0,1 1 1,1 0-1,1 0 0,3 40 0,0-59-14,0-1-1,1 1 1,0-1 0,0 1-1,1-1 1,0 0 0,5 9-1,-6-14 12,0 1 0,-1-1 0,2 0 0,-1 0 0,0 0-1,0 0 1,1 0 0,0-1 0,-1 1 0,1-1 0,0 0 0,0 0 0,1 0-1,-1 0 1,0 0 0,1 0 0,-1-1 0,1 0 0,3 1 0,-4-2 13,0 0 0,1 0 1,-1 0-1,0-1 0,0 0 0,0 1 1,0-1-1,0-1 0,0 1 0,0 0 1,0 0-1,0-1 0,-1 0 1,1 0-1,0 0 0,-1 0 0,0 0 1,4-4-1,5-6 76,0 0 0,11-17-1,-3 2-24,88-134 164,-76 109 492,-30 49-668,-3 1-115,2 2 40,0 0 0,0 0 1,1 0-1,-1 0 0,0 0 0,0 0 0,0 0 0,0 0 1,0 0-1,0 0 0,0 0 0,0 0 0,0 0 1,0 0-1,0 0 0,0 0 0,1 0 0,-1 0 1,0 0-1,0 0 0,0 0 0,0 0 0,0 0 0,0 0 1,0 0-1,0-1 0,0 1 0,0 0 0,0 0 1,0 0-1,0 0 0,0 0 0,0 0 0,0 0 0,0 0 1,0 0-1,0 0 0,0 0 0,0 0 0,0-1 1,0 1-1,0 0 0,0 0 0,0 0 0,0 0 0,0 0 1,0 0-1,0 0 0,0 0 0,0 0 0,0 0 1,0 0-1,0 0 0,0 0 0,0-1 0,0 1 0,0 0 1,0 0-1,0 0 0,0 0 0,0 0 0,-1 0 1,1 0-1,0 0 0,0 0 0,0 0 0,0 64-436,-5-31 308,2-20 136,1 0 1,0 20-1,2-8-49,1 1-1,1 0 0,8 32 1,-7-37 65,-3-18 6,1 1 0,-1 0 0,1 0 1,0-1-1,0 1 0,1 0 0,1 5 0,-2-8 200,8-2-149,-8 1-59,1-1 0,-1 0 0,0 1 1,1-1-1,-1 0 0,0 0 0,0 0 0,0 0 0,0 0 1,0 0-1,0 0 0,0 0 0,0-1 0,1-1 0,11-22 108,-8 13-148,32-79 202,-30 69-238,15-43-105,-21 63 98,0-1 0,0 1 1,1-1-1,-1 1 1,0 0-1,1-1 0,0 1 1,2-2-1,-3 3 259,2 9-490,-1-4 324,0 1 0,0-1 0,-1 1 0,0-1 0,0 1 0,0-1 1,0 10-1,-1 36 47,-1-22-16,-4 88 370,3-107-395,1-7-60,1-1 0,-1 1-1,1 0 1,-1-1-1,1 1 1,0 0-1,0-1 1,0 1-1,0 2 1,0-3 18,0-1 5,1 0 1,0-1-1,-1 1 1,1 0-1,-1-1 1,1 1-1,-1 0 1,0-1-1,1 1 0,-1 0 1,1-1-1,-1 1 1,1-1-1,-1 1 1,0-1-1,0 1 1,1-1-1,-1 1 1,0-1-1,0 0 1,1 1-1,-1-1 1,0 1-1,0-2 1,4-16 105,-4 16-107,6-19-18,0 2 1,1-1-1,17-34 0,-3 8-130,-21 46 135,0-1 1,0 0-1,0 0 0,1 0 0,-1 0 1,0 1-1,1-1 0,-1 0 0,1 0 1,-1 1-1,1-1 0,-1 0 1,1 1-1,-1-1 0,1 1 0,0-1 1,-1 1-1,1-1 0,1 0 0,-2 1 19,1 0 0,-1 1 0,1-1 0,-1 1-1,0-1 1,1 0 0,-1 1 0,0-1-1,1 1 1,-1-1 0,0 1 0,0-1 0,0 1-1,1-1 1,-1 1 0,0-1 0,0 1-1,0-1 1,0 1 0,0-1 0,0 2-1,3 33 219,-4-14-151,0 0 0,-1 0 0,-7 31 0,9-51 252,1-2-116,2-8-59,15-30-334,-9 25 4,12-27 0,-21 37 111,0 3 182,2 2-118,-1 1 0,0-1 0,-1 0 0,1 1 0,0-1 0,0 0 0,-1 1 0,1-1 0,0 1 0,-1-1 0,0 1 0,1 0 0,-1-1 0,0 1 0,0 1 0,6 93 188,-3-83-202,0 0 1,0-1 0,2 1-1,-1-1 1,2 0 0,0 0-1,7 11 1,-12-22 41,0-1 0,0 0-1,-1 1 1,1-1 0,0 0 0,0 0 0,0 1 0,-1-1-1,1 0 1,0 0 0,0 0 0,0 0 0,-1 0-1,3-1 1,1 1 78,-2 1-74,0-1 1,0 0-1,0 0 1,0 0-1,0 0 1,-1-1-1,1 1 1,0 0-1,0-1 1,0 1-1,0-1 1,-1 0-1,1 0 1,0 0-1,-1 1 1,3-3-1,2-2 50,0 0-1,10-10 1,0-1-209,-2 2 135,-1-1 1,19-26 0,-28 35-1,7-6 7,-9 11 4,-1-1 0,1 0-1,0 1 1,0-1 0,-1 0-1,1 0 1,-1 0 0,0-1 0,0 1-1,1 0 1,-1 0 0,-1-1-1,2-2 1,-2 5 14,0 20-326,-1 6 266,0-18 40,1 1 0,0-1 0,0 0-1,0 1 1,1-1 0,1 0 0,2 11-1,-1-10 11,-2-6-32,0-1 0,0 1-1,0 0 1,0-1 0,0 0-1,0 1 1,1-1 0,-1 0-1,1 1 1,0-1 0,-1 0 0,1 0-1,3 2 1,-3-4 25,0 1 0,0-1-1,0 1 1,1-1 0,-1 0 0,0 0 0,0 0-1,0 0 1,0 0 0,0-1 0,3 0 0,-3 1-16,2-1 12,1-1 0,0 0 1,-1 1-1,1-2 0,-1 1 0,1 0 1,-1-1-1,0 0 0,0 0 0,0 0 1,0 0-1,-1-1 0,1 0 0,-1 1 1,0-1-1,0 0 0,-1-1 0,5-6 1,2-8 96,0-1 1,11-40-1,-18 54-73,77-297 55,-69 213 150,-8 68-75,1-43 1,-3 59-114,0 4-58,-1 3-11,1-1 0,-1 0 0,1 0 0,-1 0 0,1 0 0,-1 1 0,1-1 1,-1 0-1,1 0 0,-1 1 0,1-1 0,-1 0 0,1 1 0,-1-1 0,1 0 0,0 1 0,-1 0 0,-2 9-106,0 1-1,1-1 1,-2 14-1,2-2 73,-10 127-126,11-119 156,1 49-46,12 84 1,-11-160 64,1 31 73,2-1 1,2 0-1,1-1 0,19 53 0,-26-84-84,0 0 0,0-1 0,1 1 0,-1 0 1,0-1-1,1 1 0,-1 0 0,1-1 0,-1 1 0,0-1 0,1 1 1,0-1-1,-1 1 0,1-1 0,-1 1 0,1-1 0,-1 1 0,1-1 0,0 0 1,-1 1-1,1-1 0,0 0 0,0 0 0,0 1 0,0-1-99,1 0-1,-1-1 0,0 1 1,0 0-1,0 0 0,0-1 0,0 1 1,0 0-1,0-1 0,0 0 1,1 1-1,-2-1 0,3-1 1,2-1-914,-1-1 1,0 0-1,0-1 1,-1 1-1,6-8 1,4-12-1130,1-10 576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14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20 6240,'-10'0'2816,"15"-3"-2144,4 0-608,6-2 384,-2 1-224,0-1-32,1 5-128,-1 0-192,-5 0 64,7 0 96,-7 0 0,6 0-1216,-4 5 640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14.6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361 203 7296,'-37'5'3328,"37"-10"-2912,10 5-2560,-1 0-768,-4-4 1664</inkml:trace>
  <inkml:trace contextRef="#ctx0" brushRef="#br0" timeOffset="1">45 47 7040,'-35'-7'2624,"30"7"-2048,0 3-128,5-6-1600,0-14-5952,10-6 5504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36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0 320,'-9'0'128,"5"0"-96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25.9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1 742 1248,'0'-5'2197,"9"-4"-1823,40-143 1130,-14-34-1147,-30 150-240,13-76 11,18-80 75,-31 160-267,-4 21 76,-1 4-145,4 14 110,-1 0 40,-1 1 0,0-1 0,0 1 1,-1 0-1,0 0 0,-1 0 0,1 9 0,-8 61 135,2-39-121,-27 272 187,-11-32 22,10-135 0,32-143-206,1 1 0,-1-1 0,0 1 0,1-1 0,-1 1 0,0-1 0,0 1 0,0-1 0,-2 3-1,0-4 436,7-10-285,2-2-177,6-12-42,14-23-1,-16 33 68,0 1-1,1-1 0,0 1 0,0 1 0,19-14 0,15-19-14,-1 2-93,128-132 201,-143 143-79,22-29 253,-48 57-176,-2 3-14,-2 4-80,1 0-72,-21 92-197,13-58 179,5-25 87,0 0 1,1 1-1,0-1 0,1 1 1,0-1-1,1 1 0,2 19 1,-1-29-15,0-1 0,-1 0 0,1 0 1,0 0-1,0 0 0,0 0 0,0 0 1,0 0-1,1 0 0,-1 0 0,1-1 1,-1 1-1,1 0 0,-1-1 0,1 1 1,2 1-1,-2-3 5,-1 1 1,0 0-1,1-1 0,-1 1 1,1-1-1,-1 1 1,0-1-1,1 0 0,-1 1 1,1-1-1,-1 0 0,1 0 1,-1 0-1,1 0 1,-1-1-1,1 1 0,-1 0 1,0 0-1,1-1 0,-1 1 1,1-1-1,-1 0 1,0 1-1,1-1 0,-1 0 1,1-1-1,20-12 41,-17 12-40,0-1 1,0 0-1,0-1 0,-1 1 0,0-1 0,1 0 0,4-6 0,-1-1 46,-1 0 0,1-1 0,9-22 0,-9 19-56,-7 14-4,1-1 0,-1 0 1,0 0-1,0 0 0,0 0 0,-1-1 0,1 1 1,0 0-1,-1 0 0,0 0 0,1-5 0,7-44 370,-8 46-413,1 7-2,0 12-46,1 10-66,0 13 42,-3-31 96,1 1-1,1 0 1,-1-1 0,1 1-1,2 8 1,1 8 223,-4-19-218,0 0 0,1 1 0,0-1 0,0 0 0,0 0 0,0 0 0,4 7 0,-4-6-12,-1-5 22,0 1 0,0 0 0,1 0 0,-1 0-1,0-1 1,1 1 0,-1 0 0,0 0-1,1-1 1,-1 1 0,1 0 0,-1-1-1,1 1 1,-1 0 0,1-1 0,-1 1 0,1-1-1,0 1 1,-1-1 0,1 1 0,1 0-1,-1 0 29,0-1 0,1 1 0,-1-1-1,0 1 1,0-1 0,0 1 0,1-1-1,-1 0 1,0 0 0,0 1 0,1-1-1,-1 0 1,0 0 0,0 0 0,1 0-1,-1 0 1,0-1 0,0 1 0,1 0-1,1-1 1,-1-1-8,1 1 0,-1-1 1,1 1-1,-1-1 0,0 0 0,0 0 0,0 1 0,0-2 1,2-1-1,1-3 5,0 0-1,0-1 1,-1 0 0,0 0 0,4-9 0,75-269-6,-65 217 20,0-11 164,-15 65-197,-1 0-1,0 0 1,-1 0-1,-1 0 1,-2-16 0,1-6 88,1 35-142,0 3-193,0 8 181,0 0 1,-1 0 0,0 0-1,0 0 1,-4 14 0,0-9 46,0 1 1,2-1-1,0 1 0,-2 26 1,3-20 96,-4 36-123,5 111-1,26 57-78,-23-212 149,1-1 1,0 0-1,0 0 0,2-1 1,-1 1-1,2-1 1,-1 0-1,9 11 0,-14-21-22,1 0 0,0 0 0,-1 0 0,1 0 0,0 0 0,0-1 0,0 1 0,0 0-1,-1-1 1,1 1 0,0-1 0,0 1 0,0-1 0,0 1 0,0-1 0,0 0 0,1 1 0,-1-1 0,1 0-1,0 0 33,0 1-23,1-1 0,-1 1 0,0-1 0,1 0 0,-1 0 0,0 0 0,1 0 0,-1 0 0,0 0 0,1-1 0,-1 1 0,0-1 0,5-1 0,25-16 98,-28 16-116,6-5 54,0-1-1,0 1 1,-1-1 0,0-1 0,0 0-1,-1 0 1,0-1 0,-1 0 0,0 0-1,-1-1 1,0 0 0,7-17 0,-10 18-59,-1 0 0,-1 0 1,0 0-1,0-1 1,-1 1-1,-1-13 0,0-4 112,-1-17-45,-7-43-1,3 43-48,0-45 1,-2-59-14,7 144-21,1 0 0,-1-1 0,1 1 0,-3-6 0,1 5-13,1 1 1,0 0 0,1-1-1,-1-7 1,-4 29-166,3-10 139,0 0 1,0-1-1,1 1 1,-1 7 0,-6 148-75,7-90 12,3 84 431,-2-145-212,1 1 0,1-1 0,4 16 1,-5-22-57,1 0 0,0 0 0,0 0 0,1-1 0,-1 1 0,1-1 1,0 1-1,0-1 0,6 6 0,-5-7 24,0 1 0,0 0 0,1-1 1,-1 0-1,1 0 0,0 0 0,0-1 0,0 1 0,0-1 0,1-1 1,-1 1-1,0-1 0,8 2 0,16 3 201,-23-4-673,1 0 1,-1-1 0,1 0 0,12 1 0,-9-2-860,-6 1 703,0-1 1,0 0-1,0 0 0,0-1 0,0 1 1,0-1-1,-1 0 0,1 0 0,0 0 1,5-2-1,-4-1 102,0 1 0,-1-1 1,0 0-1,5-6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53.6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5 121 1472,'-5'0'13226,"17"0"-9823,-4 1-3416,1-1 0,-1 1 0,1-2 1,10-1-1,284-40 398,-176 28-280,101-10-201,-182 19 120,39-5 166,51-10 684,-124 20-887,-11 0-41,0 0-1,1 0 0,-1 1 1,0-1-1,0 0 0,1 0 1,-1-1-1,0 1 0,0 0 1,1 0-1,-1-1 0,0 1 0,0-1 1,0 1-1,0-1 0,1 1 1,0-2-1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26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39 1888,'0'-2'172,"-1"1"0,1-1 1,0 0-1,0 1 0,-1-1 1,1 0-1,0 1 0,1-1 0,-1 0 1,0-1-1,6-15 4871,0 48-4682,1-1-210,12 293 1369,-19-294-1439,0 9 188,-5 47 0,2-49-198,2 46 0,1-47-224,0-32 28,0 0-1,0 1 1,0-1-1,0 0 0,1 0 1,-1 0-1,0 0 1,1 0-1,0 0 1,-1 0-1,3 4 0,-2-5-131,0 0-1,0 0 0,1 0 0,-1 0 0,0 0 1,1 0-1,-1-1 0,1 1 0,-1 0 0,1-1 1,-1 1-1,1-1 0,-1 0 0,1 1 0,2-1 0,6 0-1139,3-3-992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27.8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202 9 2496,'0'0'21,"0"0"0,0 0 0,0 0 0,0-1 0,0 1 0,0 0 0,0 0 1,0 0-1,0 0 0,0-1 0,0 1 0,0 0 0,0 0 0,0 0 0,0 0 0,0-1 0,0 1 0,0 0 0,-1 0 1,1 0-1,0 0 0,0 0 0,0 0 0,0-1 0,0 1 0,0 0 0,-1 0 0,1 0 0,0 0 0,0 0 0,0 0 0,-6-3 2518,6 3-2483,0-1-16,0 1-1,-1 0 1,1 0 0,0 0-1,0 0 1,0 0 0,0 0-1,0 0 1,-1 0 0,1 0-1,0 0 1,0-1 0,0 1-1,0 0 1,-1 0 0,1 0-1,0 0 1,0 0-1,0 0 1,-1 0 0,1 0-1,0 0 1,0 1 0,0-1-1,0 0 1,-1 0 0,1 0-1,0 0 1,0 0 0,0 0-1,0 0 1,0 0 0,-1 0-1,1 0 1,0 1 0,0-1-1,0 0 1,0 0-1,0 0 1,0 0 0,0 0-1,-1 1 1,1-1 0,0 0-1,-7 6 316,2 0-188,1 1 1,-1-1-1,1 1 1,0 0 0,-4 10-1,-3 5 172,-24 58 1111,15-36-1249,13-28-142,0-1 0,-1 0 0,-9 14 1,6-11 171,9-13-210,-1 0 0,0 0 0,0-1 0,-1 1 0,-6 6 0,10-10-10,-1-1 0,0 1-1,1-1 1,-1 1 0,0-1 0,1 1 0,-1 0 0,1 0-1,-1-1 1,1 1 0,0 0 0,-1 0 0,1-1-1,0 1 1,-1 0 0,1 0 0,0 0 0,0 0 0,0-1-1,0 1 1,0 0 0,0 0 0,0 0 0,0 0-1,0 0 1,0-1 0,0 1 0,1 0 0,-1 0 0,0 0-1,0-1 1,1 1 0,0 1 0,0 3 10,1-2 43,0 0 0,-1 0-1,1 0 1,0 0-1,1-1 1,-1 1 0,0-1-1,1 1 1,2 1 0,7 7 254,15 16 149,-15-16-404,16 19-1,-14-14 51,-10-12-95,-1-1 0,1 1 0,-1 0 0,0 0 1,0 1-1,3 6 0,0 3-3,0-1 0,2 0 0,-1-1 0,12 15 0,-12-19-41,-5-6 0,0 0 0,0 1 0,0 0 0,0-1 0,2 6 0,5 4-1373,-4-7 329,-4-3 599,1-1 1,-1 0-1,1 0 0,0 1 0,-1-1 1,1 0-1,3 1 0,2 2-840,1 2-1921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30.4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3 871 2496,'-2'2'2430,"17"-4"-1170,-6-3-844,-1 0-1,1-1 0,-1 0 1,1-1-1,10-11 0,33-42-353,-35 38 35,-3 3-71,0 0-1,-2-1 0,14-27 1,23-69 48,-6 16 54,41-92 272,-72 160-359,-2-1 1,-1 0-1,5-36 0,-13 58 88,-1 1-1,0-13 0,0 6-6,0 17-117,-9 11-133,-17 36 420,14-28-123,-14 32 0,-4 14-41,-8 19 261,34-73-356,1 0 0,0 0-1,1 0 1,0 0 0,0 0 0,1 13-1,1-4 16,1 0-1,2 0 1,-1 0-1,2-1 1,1 1-1,0-1 1,2 0-1,0 0 1,1 0-1,13 22 1,-14-32-27,-1 1 0,2-1 0,-1-1-1,1 1 1,0-1 0,1-1 0,0 1 0,0-1 0,1-1-1,14 8 1,-19-12-12,-1 0-1,0-1 1,1 0-1,-1 0 1,1-1-1,0 1 1,-1-1-1,1 0 1,-1 0-1,1 0 1,0-1-1,-1 1 0,1-1 1,-1 0-1,8-3 1,-6 2 21,0 0 1,-1-1-1,1 0 1,-1 0-1,1 0 1,-1 0-1,0-1 1,0 0-1,-1 0 1,1 0-1,4-6 1,-4 2 5,0 0 0,-1-1 1,1 1-1,-2-1 0,1 0 0,-1 0 1,2-11-1,9-68-20,-12 77-72,-1-3 141,0 0 0,-1 0-1,-1 0 1,0 0 0,0 1-1,-2-1 1,-6-24 0,7 34-125,1 0 1,-1 0 0,0 0-1,0 0 1,-5-5 0,7 8 30,-1 0 1,1 0-1,-1 0 1,0 1-1,1-1 1,-1 0-1,0 0 1,0 1 0,0-1-1,1 1 1,-1-1-1,0 1 1,0-1-1,0 1 1,0-1-1,0 1 1,0 0 0,0-1-1,0 1 1,0 0-1,0 0 1,0 0-1,0 0 1,0 0-1,-1 0 1,0 0 0,0 1-3,1 0 0,0 0 0,0-1 1,0 1-1,1 0 0,-1 0 0,0 0 1,0 0-1,0 0 0,1 1 0,-1-1 1,0 0-1,0 2 0,-8 18-158,9-18 169,-6 17-123,1 0 0,0 1 1,-1 35-1,5-39 107,2-1-1,1 1 1,0 0 0,7 27 0,-5-25 12,-2-9 0,1 0 0,-1-1 0,2 0 0,-1 0 1,1 0-1,7 10 0,-8-14 4,-1-1 1,1 0-1,0-1 0,1 1 1,-1-1-1,1 1 0,-1-1 1,1 0-1,0 0 1,0 0-1,1-1 0,-1 0 1,0 1-1,7 1 0,-6-3 29,-1 0-1,1 1 1,0-2-1,0 1 1,0 0-1,0-1 0,0 0 1,0 0-1,1-1 1,-1 1-1,0-1 1,-1 0-1,1-1 0,0 1 1,0-1-1,0 0 1,5-3-1,2-2 51,-1 0-1,0-1 1,-1 0-1,15-15 1,32-43 30,-50 56-68,1 0 1,-2-1 0,1 1 0,-1-1 0,-1-1 0,0 1 0,-1-1 0,0 0 0,-1 0 0,0 0 0,-1 0-1,0-1 1,0-19 0,-2-9-410,-1 42 330,1 1 0,0-1 0,-1 1-1,1-1 1,-1 1 0,0-1 0,0 0 0,1 0-1,-2 2 1,-5 10 42,1 15-46,1 1 0,1-1 1,2 1-1,2 42 1,1-66 21,0 1 0,0-1 0,1 1 0,0-1 0,0 0 0,0 0 1,1 0-1,0 0 0,0 0 0,4 5 0,-2-3-5,2 1 0,-1-1 0,1 0 0,0-1 1,9 7-1,-12-11 37,-1 0 0,0 0 0,0-1 0,1 1-1,-1-1 1,1 0 0,0 0 0,-1 0 0,1-1 0,-1 1 0,1-1 0,0 0 0,0 0 0,-1 0 0,1 0 0,5-2 0,-5 1 19,1 0-1,0-1 1,0 1 0,-1-1-1,1 0 1,-1 0-1,1-1 1,-1 1 0,0-1-1,0 0 1,7-7-1,8-10 14,-2-1 0,0-1 0,20-34 0,-19 30-123,-13 19 92,0 0-1,-1 0 0,0 0 0,0-1 1,5-12-1,0 3 85,-8 16-84,0-1 0,0 1 0,0 0-1,0-1 1,0 1 0,-1-1 0,1 1-1,-1-1 1,1 1 0,-1-1 0,1-2 0,-1 4-125,-1 1 5,0 0 107,0 1-1,0-1 1,0 0 0,0 1 0,1-1-1,-1 1 1,1-1 0,-1 1-1,1-1 1,-1 1 0,1-1 0,0 1-1,0 1 1,0 28 47,0-5-26,-3 7-135,2-15 205,0 0 0,-7 24 1,7-34-4,-1-1 0,1 1 0,1 13 0,0-20-3,0-2-75,1 0-1,0 1 1,-1-1 0,1 0-1,-1 1 1,1-1 0,-1 0-1,1 0 1,-1 0-1,1 1 1,-1-1 0,0 0-1,1 0 1,-1 0-1,0 0 1,0 0 0,1-1-1,0-3-11,30-67-190,-11 21 144,27-49 0,-43 94 23,0 0 0,0 0 0,0 1 0,1-1 0,5-5 1,-9 11 66,-1 3-21,1 1 0,0-1 0,-1 1 1,1-1-1,0 1 0,3 4 0,1 8-62,-1-1 141,1 27 1,-4-33-4,0 1 0,0-1-1,1 1 1,0-1 0,0 0 0,1 1 0,8 14 0,-7-17-77,0-1 1,1 1-1,0-1 1,0 0-1,1-1 1,0 1-1,0-1 1,0 0-1,1 0 1,-1-1 0,1 0-1,11 5 1,-13-8-78,0 1 0,-1-1 0,1 0 0,0-1 0,-1 1 0,1-1 0,0 0 0,0 0 0,-1 0 0,1-1 0,8-2 0,8 0-449,19-4-2731,-13 3 144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31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0 2720,'-18'0'10218,"20"0"-9727,0 0-452,0 1-1,0-1 1,0 1-1,0-1 1,0 1 0,0 0-1,0 0 1,2 1 0,-1 0 4,-1-1 0,0 0 0,1 0 0,-1 0 0,1 0 0,0 0 1,-1-1-1,6 2 0,3-1-129,0 0 0,0 1 0,0 0 0,17 6-1,-24-7-255,-1 0-113,-1-1 1,0 1-1,1-1 1,-1 0-1,0 0 1,1 0-1,-1-1 1,3 0-1,11-3-3246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42.0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131 125 1568,'-1'-6'467,"0"0"0,1-1 0,-1 1 0,2-1 0,0-7 0,0-8 2101,-3 21-2038,2 1-538,0 0-1,0 0 1,-1-1 0,1 1-1,0 0 1,0 0 0,0 0-1,0 0 1,0 0 0,0 0-1,0 0 1,0-1 0,0 1-1,-1 0 1,1 0 0,0 0-1,0 0 1,0 0 0,0 0-1,0 0 1,0 0 0,-1 0-1,1 0 1,0 0 0,0 0-1,0 0 1,0 0 0,0 0 0,-1 0-1,1 0 1,0 0 0,0 0-1,0 0 1,0 0 0,0 0-1,-1 0 1,1 0 0,0 0-1,0 0 1,0 0 0,0 0-1,0 0 1,0 0 0,0 0-1,-1 0 1,1 1 0,0-1-1,0 0 1,0 0 0,0 0-1,0 0 1,0 0 0,0 1-1,8 91 4,1 228 528,-7-143-274,-3-97 2072,-10-85-1846,9 2-470,-1 0 0,0 0 0,1 0 0,0 0 0,-1-1 0,2 1 0,-1-1 0,-3-6 0,-8-35-62,10 33 26,-50-214 53,41 176-66,5 25-9,1-2 0,1 1 0,-2-45 0,7 60 70,0 2-46,0 0 0,1 0 0,-1 0 0,3-9 0,-1 7 166,-2 10-157,0-1-1,0 1 1,0 0-1,0 0 1,0 0-1,0-1 1,1 1-1,-1 0 1,0 0-1,1 0 1,-1 0 0,1 0-1,-1 0 1,1 0-1,0 0 1,-1 0-1,1 0 1,0 0-1,0 0 1,-1 0-1,1 0 1,0 0-1,0 1 1,0-1 0,0 0-1,0 1 1,0-1-1,0 1 1,1-1-1,-1 1 1,1-1-1,14-7 49,-12 6-8,-1 0 0,1 0 0,0 0 0,7-2 0,-6 2-28,1-1 0,-1 0 0,0-1 0,0 1 0,5-7 0,-7 8 56,-2 1-68,1 0-1,-1 0 0,0 1 1,0-1-1,1 0 0,-1 1 1,0-1-1,1 1 0,-1-1 1,1 1-1,-1-1 0,1 1 1,-1 0-1,1 0 0,-1 0 1,1 0-1,-1 0 0,1 0 1,-1 0-1,0 1 0,1-1 1,-1 0-1,1 1 0,-1-1 1,0 1-1,1 0 0,-1-1 1,0 1-1,1 0 0,-1 0 1,2 1-1,4 5 46,0-1 0,0 1 1,11 16-1,-4-7-121,3 6 86,0 2-1,-2 0 0,17 35 1,-28-52 10,8 17 1,-1 1 0,0 0 0,-2 0 0,7 35 0,1 4 38,-11-46 46,-1 1 0,-1 0 0,-1 0 0,2 30 0,-5-14 59,2-30-249,0-3 167,-1 9 818,4-32-485,0-57-262,2-79-54,-2 82 157,-4 24-206,3-24 9,5-79-231,-6 131-704,-3 23 794,0-1-1,0 1 0,0-1 1,1 1-1,-1-1 1,0 1-1,0-1 0,1 1 1,-1-1-1,0 1 0,1-1 1,-1 1-1,0-1 1,1 1-1,-1 0 0,1-1 1,-1 1-1,1 0 0,-1-1 1,1 1-1,-1 0 1,1 0-1,-1-1 0,1 1 1,-1 0-1,1 0 0,-1 0 1,1 0-1,0 0 1,-1 0-1,1 0 0,-1 0 1,1 0-1,-1 0 0,1 0 1,0 0-1,8 3-1960,-7-3 1696,0 1-1,1 0 1,-1-1-1,0 0 1,1 1 0,-1-1-1,4 0 1,11-7-716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47.6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1 600 1248,'0'0'3301,"11"3"-1018,-9-3-2172,0 0 1,1 0-1,-1 0 1,0 0-1,0-1 1,0 1 0,0-1-1,0 0 1,0 1-1,0-1 1,0 0-1,0 0 1,-1 0-1,4-3 1,-1 1-77,0-1 1,-1-1-1,1 1 1,5-9-1,4-12 39,0 0 1,-1 0-1,8-29 0,3-7-56,16-35 83,-38 93 1,0 1 0,-1-1 0,0 1-1,0-1 1,0 1 0,0-1-1,0-3 1,-1-2 199,1 8-360,-1 7-1002,-21 125 1093,19-96-4,1 0 1,4 47-1,-1-72-28,0 0 0,1 0-1,0-1 1,0 1 0,1-1-1,1 0 1,0 0 0,0 0-1,1 0 1,0 0-1,0-1 1,1 0 0,1 0-1,12 13 1,-16-20 5,-1 0 0,1 0 0,0-1 0,1 1 0,-1-1 0,0 1 0,4 0 0,1 1 62,-6-2 477,29-2-230,-22-2-307,-1-1 0,1 0-1,13-8 1,2-1 132,-19 9-120,1 1 0,-1-1 1,0 0-1,0 0 0,-1 0 0,1-1 1,-1 0-1,0 1 0,7-12 1,1-4-11,12-29 1,-17 35-4,0-4 40,0 0 0,-1 0 0,4-26 0,2-5-38,-9 38-93,-1 0 0,0 0-1,-1 0 1,0-17 0,8 54-225,-6-10 270,-2 0 0,1 17 1,1 19 110,2-16-52,-2-1 0,-1 1-1,-4 49 1,1-80 39,0 0 0,0 0 0,0 0 1,-1 0-1,0 0 0,0 0 0,0-1 0,0 1 0,-5 7 0,5-11-34,1 0-1,0-1 1,0 1-1,0 0 1,-1-1-1,1 1 0,0 0 1,-1-1-1,1 0 1,0 1-1,-1-1 1,1 0-1,-1 0 1,1 0-1,-1 0 1,1 0-1,0 0 0,-1 0 1,1 0-1,-1 0 1,1-1-1,-2 0 1,-10 0-14,10 1-15,0 0 0,0-1 0,0 1 0,-1-1 0,1 0 0,0 0 0,0 0 0,0 0 0,0 0 0,-4-3 0,6 3-18,-1 0 0,1 0 0,0 0 0,-1 0 0,1 0 0,0 0 0,0-1 0,0 1 0,0 0 0,0-1 0,0 1 0,0 0 0,0-1 0,1 1 0,-1-1 0,0 0 0,1 1 0,0-1 1,-1 1-1,1-1 0,0-2 0,0 3 17,0 0 0,0 1 0,0-1 0,0 1 1,0-1-1,0 1 0,0-1 0,1 1 0,-1-1 0,0 1 1,0-1-1,1 1 0,-1-1 0,0 1 0,1-1 0,-1 1 1,1-1-1,-1 1 0,1 0 0,-1-1 0,0 1 1,1 0-1,-1-1 0,1 1 0,18-5-242,-11 4 164,-1 1 0,0 0-1,12 2 1,0 1 158,0-1 1,1 0-1,20-2 0,-30-1-36,-1 0-1,1-1 1,0 0-1,-1 0 1,0-1-1,1 0 1,-1-1-1,11-6 1,-11 4 21,0 0-1,0-1 1,-1 0 0,1 0 0,-2-1 0,1 0 0,-1-1 0,11-17 0,3-9 44,17-39 0,-29 56-135,-7 14 19,58-131 323,-54 117-267,0 0 1,-2 0 0,0 0 0,-1-1 0,2-35 0,-2-46-295,2 78 404,0-3-621,-5 24 239,3 4-70,-1 1 262,1-1 0,-1 0 0,0 1 0,0-1-1,0 1 1,-1 0 0,1 0 0,-1-1-1,0 1 1,0 0 0,1 6 0,0 5 168,-1 30 1,-1-34-119,-2 21 10,-2 0 0,-1 0 0,-18 62 0,-6 35 215,23-96-132,-16 48-1,18-67-44,-2 2 45,5-14-72,0 1 0,0-1 0,0 0-1,0 0 1,0 1 0,1-1 0,-1 0 0,1 4 0,0-5 89,0-1 47,0 2-74,0-1 128,-5 15-1034,5-15 820,0 0 1,0 1 0,-1-1-1,1 0 1,0 0 0,-1 1-1,1-1 1,-1 0 0,1 0-1,-1 0 1,1 0 0,-1 0-1,0 1 1,0-1 0,1 0-1,-1-1 1,0 1 0,0 0-1,-2 1 1,3-1 250,10-13-143,23-45-37,-25 41-158,1 0 0,0 1 0,1 0 0,19-21 0,-22 31 29,0-1-1,0 2 1,0-1 0,14-5 0,-17 8 97,-3 1-52,0 1-3,-1-1 0,1 1 0,-1 0 0,1-1 0,-1 1 0,1 0 1,0 0-1,-1-1 0,1 1 0,0 0 0,-1 0 0,1 0 0,0 0 0,-1 0 1,2 0-1,5 12-57,-7-12 63,5 15 17,-1-1 1,0 0-1,-1 1 1,1 18 0,-1-9 22,-2-18-14,1-1 1,-1 1-1,5 9 1,1 5-91,-3-9-19,1 0-1,0-1 0,0 1 0,10 14 0,-12-21 82,-3-4 13,0 1 0,1 0 0,-1-1 1,1 1-1,-1-1 0,0 1 0,1 0 0,0-1 0,-1 1 0,1-1 1,-1 1-1,1-1 0,-1 0 0,1 1 0,0-1 0,-1 1 0,1-1 1,0 0-1,0 0 0,0 1 0,5 1 128,-4-1-118,1 1 0,0-1-1,0 0 1,0 0 0,0 0-1,0 0 1,0-1 0,0 1 0,0-1-1,0 0 1,0 0 0,0 0-1,0 0 1,0 0 0,0-1-1,0 1 1,0-1 0,0 0 0,0 0-1,0 0 1,0 0 0,0-1-1,-1 1 1,4-3 0,-1 1 26,0-1 1,0 0-1,-1 0 1,1 0-1,-1 0 1,0-1 0,0 1-1,-1-1 1,1 0-1,-1 0 1,5-11-1,-4 5-56,-1 5 21,0-1 0,0 0 0,-1 0-1,0 0 1,-1 0 0,1-1 0,-1-13 0,4-74 558,-4 85-638,-1 0 57,0-1 0,-1 1 0,-3-16 0,4 23 13,-1 1-1,1 0 1,-1 0-1,1 0 1,0-1-1,0 1 0,0 0 1,0 0-1,0-1 1,1-3-1,0-2-62,-1 5-112,-1 6-553,1 21 698,5 91-34,-3-71-36,2 8 46,-2-37 39,-2-12-9,1 1 0,-1-1 0,1 0 0,-1 1-1,1-1 1,0 0 0,0 0 0,1 0 0,2 5 0,4 15 0,-8-21 70,2-1 27,-1 0-57,0 0 1,0 0-1,0 0 0,0 0 0,0-1 1,0 1-1,0 0 0,0-1 1,0 1-1,1-1 0,-1 1 0,0-1 1,1 1-1,-1-1 0,0 0 1,1 0-1,-1 0 0,0 0 0,1 0 1,-1 0-1,0 0 0,0 0 1,1 0-1,-1-1 0,0 1 0,1 0 1,-1-1-1,0 1 0,0-1 1,1 1-1,-1-1 0,0 0 0,0 0 1,1-1-1,22-18 115,-10 5 11,-10 12-139,-1-1 1,1 0-1,-1 0 1,4-7-1,44-62-171,-35 52 260,0-2 1,13-26-1,-10 18-32,-13 22-148,-1 0-1,7-14 1,-12 23 80,0-1-1,0 1 1,0 0 0,0-1-1,1 1 1,-1 0 0,0 0-1,0-1 1,0 1 0,0 0-1,0 0 1,1-1 0,-1 1 0,0 0-1,0 0 1,0-1 0,1 1-1,-1 0 1,0 0 0,0 0-1,1 0 1,-1-1 0,0 1-1,1 0 1,-1 0 0,0 0-1,0 0 1,1 0 0,-1 0 0,0 0-1,1 0 1,-1 0 0,0 0-1,0 0 1,1 0 0,-1 0-1,11 9-152,5 17 29,-7-2 96,0 0-1,-1 0 0,7 46 1,-9-42 118,-3-13 32,0 0 0,-1 0 1,1 15-1,-3-28-4,0 1 1,0 1 367,5-8-156,-3-1-278,1 0-1,-1 0 0,1 0 1,-1 0-1,2-9 0,3-6-125,25-80 134,-23 77-85,16-35-283,-21 51 278,0 0 0,0 0 0,0 1 0,1 0 0,10-11 1,7-11-205,-22 27 176,8 17 72,-1-3 64,3 18 83,16 65-326,-24-87 171,1-1 0,0 1 0,0-1 0,1 0 0,5 9 0,8 15 0,-12-23 0,12 7 0,-15-15 9,0 1 1,0 0-1,0-1 1,0 1-1,0-1 1,1 1-1,-1-1 0,0 0 1,1 0-1,-1 0 1,6 1-1,-7-2 17,1 0 0,0 1-1,-1-1 1,1 0 0,-1 0-1,1 0 1,0 0 0,-1-1-1,1 1 1,0 0 0,-1-1-1,1 1 1,-1-1 0,1 1-1,-1-1 1,1 0 0,-1 0-1,0 1 1,1-1 0,-1 0-1,0 0 1,2-2 0,5-6 7,-1-1 0,0 1 0,-1-1 0,1-1 0,-2 1 0,0-1 0,0 0 0,-1 0 0,4-19 0,-3 9-38,1 0 0,1 0 0,12-24 0,-19 45 4,4-7-41,0-1 1,1 1-1,-1 1 1,9-10-1,-13 16 43,1 0 0,-1-1 1,1 1-1,-1-1 0,1 1 0,-1 0 0,0-1 0,1 1 1,-1 0-1,1-1 0,-1 1 0,1 0 0,-1 0 1,1 0-1,0 0 0,-1-1 0,1 1 0,-1 0 1,1 0-1,-1 0 0,1 0 0,0 0 0,-1 0 1,2 1-1,-1-1-16,1 1 1,-1-1-1,0 1 1,1 0-1,-1 0 1,0-1-1,1 1 1,-1 0-1,1 2 1,2 1-44,0 0 0,0 0 0,-1 1 0,4 5 0,38 85 1434,-45-96-1361,-1 0 0,1-1 0,-1 1 0,1 0 0,-1-1 1,0 1-1,1 0 0,-1 0 0,0 0 0,-1-2 0,-3-6 139,1 3-119,-1-5-40,0 0-1,-1 0 0,0 1 0,-1 0 0,0 1 0,-13-14 0,6 15-67,13 7 44,0 1 1,1-1-1,-1 1 1,0 0 0,0-1-1,1 1 1,-1 0-1,0 0 1,0 0 0,0-1-1,0 1 1,1 0-1,-1 0 1,0 0-1,0 0 1,0 0 0,1 0-1,-2 1 1,-1 2-20,0 0 0,1 0 1,-1 1-1,1-1 0,0 1 1,0 0-1,1-1 0,-1 1 0,0 4 1,-8 39 80,5-23-128,-10 80 118,13-89 2,1-10-23,1-1 1,0 0-1,0 0 0,1 0 0,1 7 0,0 11-121,-2-18 137,1 0 0,0 0 0,0 0 0,0 0 0,1 0 0,-1 0 1,1 0-1,0 0 0,4 6 0,-4-9 13,-1-1-1,1 1 1,-1-1 0,1 0 0,-1 0-1,1 1 1,-1-1 0,1 0 0,-1-1-1,1 1 1,-1 0 0,1 0 0,1-1-1,-3 1-12,5-1 20,0 0-1,-1-1 1,1 0 0,0 0 0,-1 0-1,0 0 1,1-1 0,-1 1 0,0-1-1,6-5 1,1-3 48,20-25-1,-24 27-20,6-10-9,-1 1 0,-1-2 1,-1 0-1,0 0 0,-2 0 1,9-30-1,-14 40-112,-2 6 50,0 0 1,1-1-1,-1 1 0,0-9 0,-1 12-63,0 19-657,1-9 705,0 0 0,0 0 0,1 0 0,0 0 0,1-1 0,0 1 0,0 0 0,0-1 0,1 0 0,1 0 0,0 0 0,0 0 0,7 8 0,-1-4 172,0 0 0,0 0 0,1-1 0,1 0 0,0-1 0,23 13 0,-6-11 129,-6-4-213,-14-4 14,-1-1 0,1 0 1,0-1-1,0 0 0,0-1 1,0 0-1,16 0 0,-20-3-690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48.1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85 8640,'-21'-28'3200,"21"19"-2496,0-2-192,0 8-128,-5-2-320,0 1-160,1-1 32,-1-1-544,0-3 352,-8 4-3744,-9 19-1664,4-8 3936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6:48.5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83 8640,'-19'-23'3200,"9"6"-2496,7 6-192,3 2 512,-5 6-672,0-5-160,2 4-96,-2-1-544,5 2 256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28.6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240 31 1888,'0'-2'116,"0"1"0,0 0 0,0 0-1,0-1 1,0 1 0,1 0 0,-1 0 0,0-1 0,1 1 0,-1 0 0,1 0-1,0 0 1,-1 0 0,1 0 0,0 0 0,0 0 0,1-2 0,7-5 3236,-9 9-3315,2 6 512,-1 10-323,-3 10 194,0 0 0,-12 45 0,9-50-208,-17 68 72,-4-1 0,-4-2 0,-49 100 0,60-150-278,-6 17 52,18-37-1660,-17 31-1,18-63-4338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29.1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52 2496,'-5'-3'392,"4"3"-340,0 0 0,0-1-1,0 1 1,0-1 0,0 1-1,0-1 1,0 0 0,0 1-1,0-1 1,0 0 0,0 0 0,1 1-1,-1-1 1,0 0 0,0 0-1,1 0 1,-1-1 0,1 2-2,-1-1 1,1 1 0,0 0-1,0-1 1,-1 1 0,1 0-1,0-1 1,-1 1 0,1 0 0,0 0-1,0-1 1,-1 1 0,1 0-1,0 0 1,-1 0 0,1 0 0,-1-1-1,1 1 1,0 0 0,-1 0-1,1 0 1,-1 0 0,1 0-1,0 0 1,-1 0 0,1 0 0,-1 0-1,1 0 1,0 0 0,-1 0-1,1 0 1,0 0 0,-1 1-1,1-1 1,-1 0 0,-5 0 1590,15 5-1029,-8-4-532,1 0 0,-1 0 0,1-1 0,-1 1 1,1 0-1,-1-1 0,1 1 0,-1-1 0,1 0 0,0 1 0,-1-1 0,1 0 0,2 0 0,12-1 553,26-4-1,-1-1-147,40-4 214,38-2-401,-74 7-197,-32 3-10,0 0-1,0 2 1,25 0 0,-37 0-90,0 0-1,0 0 1,0 1 0,0-1 0,-1 0 0,1 0-1,0 1 1,0-1 0,0 0 0,0 1-1,0-1 1,-1 1 0,1-1 0,1 2-1,-2-2-77,0 0-1,0 0 0,1 1 0,-1-1 0,0 0 0,0 1 0,0-1 0,0 0 0,0 1 0,0-1 0,0 0 0,0 1 0,0-1 0,0 0 0,0 1 1,0-1-1,0 1 0,0-1 0,0 0 0,0 1 0,0-1 0,0 0 0,0 1 0,-1-1 0,1 1 0,-2 2-627,0-1-1,0 1 0,-1 0 1,1 0-1,-1-1 0,-3 3 1,-6 7-2170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55.1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34 2656,'2'-3'318,"0"0"1,0 1 0,1-1-1,-1 1 1,1-1-1,0 1 1,-1 0-1,1 0 1,0 0 0,1 0-1,-1 0 1,0 1-1,0 0 1,7-2 2335,-1 24-323,-7-5-1961,-1 0 0,-2 30 0,0-12-51,1 162 1079,1-196-1420,0 0 1,1 0 0,-1-1 0,1 1 0,-1 0 0,0-1 0,1 1 0,-1-1 0,3 0 0,-3 0-30,2-1-85,0-1 0,1 1 1,-2-1-1,1 0 0,0 0 0,0-1 0,-1 1 0,0 0 0,4-7 0,14-38 231,-12 28-185,6-12 82,22-35 0,-31 57-75,10-18 269,-14 27-159,-1 0 0,1 0 0,0 0 0,-1 0 1,1 0-1,0 0 0,0 0 0,0 0 0,0 1 0,0-1 0,0 0 0,0 0 1,0 1-1,0-1 0,0 1 0,0-1 0,0 1 0,2-1 0,-2 2 12,0 0 0,0 0 0,-1 0-1,1 0 1,0 1 0,-1-1 0,1 0-1,-1 0 1,1 1 0,-1-1 0,1 0-1,-1 0 1,0 1 0,1 2 0,-1 10 112,1-1 1,-3 17 0,1-16-180,1-1 1,2 22 0,-2-8 176,0-26-197,6-5-181,-2-1-34,0 0 0,0 0 0,0 0 1,-1 0-1,1-1 0,3-9 0,13-18 39,37-38 208,-56 70 181,1-1 1,0 0-1,-1 1 0,1-1 1,0 1-1,0-1 0,4-1 1,-5 3-124,0 0-1,-1 1 1,1-1 0,-1 0 0,1 1 0,-1-1 0,1 0 0,-1 1 0,1-1 0,-1 0 0,1 1 0,-1-1 0,1 1 0,-1-1-1,0 1 1,1-1 0,-1 1 0,0-1 0,1 1 0,-1 0 0,0-1 0,0 1 0,0-1 0,1 2 0,2 14 296,5 85 249,-8-82-410,0 4 169,-3 30 0,3-26-479,0-25-262,35-62-14911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31.8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328 6 2912,'-4'-5'2976,"4"5"-2865,0 0 0,-1 1-1,1-1 1,0 0 0,0 0-1,0 1 1,0-1 0,0 0 0,0 1-1,-1-1 1,1 0 0,0 1-1,0-1 1,0 0 0,0 1 0,0-1-1,0 0 1,0 1 0,0-1-1,1 1 1,-2 5 77,-1 0 1,1 0-1,-1 0 1,0 0-1,0 0 0,-1-1 1,0 1-1,-6 10 0,-7 12-123,5 3-26,0 0 0,-10 54-1,10-36 91,-7 19-99,-32 82-1,36-115 50,-2-2 0,-1 0 0,-2-1 0,-26 35 0,-1-7 299,43-57-292,3-5-35,4-6 15,7-6 39,54-64-573,24-26 559,-79 93-147,0 0-78,20-19 0,-27 28 106,-1 0 1,1 0 0,0 0 0,0 0 0,-1 1 0,2-1 0,-1 1 0,0 0 0,0-1-1,0 2 1,0-1 0,1 0 0,4 0 0,-6 2 33,0 0-1,-1-1 1,0 1 0,1 0 0,-1 0-1,1 0 1,-1 0 0,0 1-1,0-1 1,0 0 0,1 1 0,-1-1-1,1 2 1,-1-1 10,0 1-1,0-1 1,0 1-1,-1-1 1,1 1-1,0-1 1,-1 1-1,0-1 1,1 5 0,-2 28 137,0-16-163,-2 50 34,0-46-155,2 0 0,4 45 1,-2-63 116,0-1 1,0 1 0,0-1 0,0 0-1,1 0 1,0 0 0,0 0 0,0 0-1,0 0 1,6 6 0,-7-8 21,0-1 0,0 0 0,1 0 0,-1 1 0,0-1 0,1 0 0,-1 0 0,1 0 0,-1-1 0,1 1 1,-1 0-1,1-1 0,-1 1 0,1 0 0,0-1 0,-1 0 0,1 1 0,0-1 0,-1 0 0,1 0 0,0 0 0,0 0 0,-1 0 0,1-1 0,0 1 0,-1 0 1,1-1-1,0 1 0,2-2 0,1-1 28,0-1 1,0 1-1,0-1 0,0 0 1,-1 0-1,7-7 1,7-8 33,5-2 34,0-1 0,-2-1 0,24-35 0,-19 24-247,-14 20 223,-1 0 0,-1-1-1,12-22 1,-21 33-44,0 0-1,0-1 1,0 1-1,0 0 1,-1-1 0,1 1-1,-1 0 1,-1-8 0,1 2 38,0 9-53,0 10-160,0 18 200,-1-9 9,1 1 0,3 18 1,-2-30-91,1-1 1,-1 0 0,1 0 0,0 0 0,0 0 0,1 0 0,0-1 0,0 1-1,7 9 1,-6-10 16,0-1 0,-1 0 0,2 0-1,-1 0 1,0-1 0,1 1 0,-1-1 0,1 0-1,0-1 1,0 1 0,0-1 0,9 3 0,-5-3 66,0 0 0,1-1 0,-1 0 0,1 0 0,0-1 0,14-2 0,-17 1-66,-1 0 0,0 0 0,0-1 0,0 0 1,-1 0-1,1-1 0,0 1 0,-1-1 0,0-1 0,1 1 0,6-7 0,3-3 80,0-2 1,13-16 0,-19 19-56,-1 0 0,0-1 0,-1 0 1,-1 0-1,7-19 0,-5 14 58,-2-4-26,-5 18-105,0 0 0,0 0 0,1 0 1,-1 1-1,5-8 0,-4 6-125,-1 4 74,1 8 98,-1 7 100,0 1 0,0-1 1,-2 19-1,-1 2-97,2-13 45,-2 0 1,0 0 0,-2 0 0,-6 25 0,8-42 26,0 0 0,0 0 1,0 0-1,-1 0 1,0 0-1,0-1 0,0 1 1,0-1-1,-1 0 0,1 0 1,-1 0-1,-7 5 1,10-8-64,-1 0-1,1-1 1,-1 1 0,1 0 0,-1-1 0,1 0 0,-1 1 0,0-1 0,1 0 0,-1 0 0,1 0 0,-1 0 0,0 0 0,1 0 0,-1 0-1,1-1 1,-1 1 0,0 0 0,1-1 0,-1 0 0,1 1 0,-1-1 0,1 0 0,-1 0 0,1 1 0,-2-3 0,-2 0-18,0-1 0,0-1 0,0 1 0,0-1 0,-4-5 0,4 4 28,5 6-35,-1-1-1,1 1 1,-1-1 0,1 1-1,-1-1 1,1 1 0,0-1-1,-1 1 1,1-1 0,-1 1-1,1-1 1,0 1 0,0-1-1,-1 0 1,1 1 0,0-1-1,0 0 1,0 1 0,0-1-1,-1 0 1,1 1-1,0-1 1,0 0 0,0 1-1,1-1 1,-1 1 0,0-1-1,0 0 1,0 1 0,0-1-1,1 0 1,-1 1 0,0-1-1,0 1 1,1-1 0,0 0-1,2-6-66,-3 7 84,0-1 1,0 1-1,1-1 1,-1 1-1,0-1 0,0 1 1,1-1-1,-1 1 1,0-1-1,1 1 1,-1 0-1,0-1 0,1 1 1,-1 0-1,1-1 1,-1 1-1,1 0 1,-1-1-1,1 1 0,-1 0 1,1 0-1,-1 0 1,1-1-1,-1 1 1,1 0-1,-1 0 0,1 0 1,-1 0-1,1 0 1,-1 0-1,1 0 1,-1 0-1,1 0 1,0 0-1,8 0 101,-4 0-80,0 0 0,0 0 0,0 0 0,0 0 0,-1 1-1,1 0 1,0 0 0,0 0 0,-1 1 0,1-1 0,5 4 0,-3-1 31,0-1 0,0 0 0,8 3 0,-8-4 13,0 1 0,0 0 1,8 5-1,-7-4-41,-1-1-1,2 0 1,-1 0-1,0 0 1,1-1-1,-1 0 1,1-1-1,-1 0 0,17 0 1,-20-2-34,1 1 0,-1-1 0,0 0 0,0-1 0,0 1 0,0-1 0,0 0 0,0 0 0,0 0 0,7-6 1,5-4-2298,21-19 1,-31 25 1236,11-10-567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32.2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32 8128,'-41'-24'3008,"37"20"-2336,-1 1-160,19 6-6304,4 6 3328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35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6 574 2656,'-5'-3'1234,"5"6"-228,18-20 1292,29-24-748,45-45-6,-76 69-1315,-1-1 1,-1 0 0,0-1-1,-2-1 1,0 0 0,-2-1-1,0 0 1,-1 0 0,-1-1-1,-1 0 1,-1 0 0,-1-1-1,-1 0 1,-1 0 0,1-39-1,-3 41-215,-1 15 5,1 1-1,-1-1 1,0 0-1,-2-8 1,7 34 97,3 32 1,0 2-105,51 285 63,-59-336-54,0 0 0,0 0 0,0 0 0,0 0 0,-1 0 0,0 0 0,1 0 0,-1 0 0,0 0 0,0 0 0,-1-1 0,-1 5 0,2-5 6,0-1 0,0 1-1,0-1 1,0 1-1,-1-1 1,1 0 0,0 1-1,-1-1 1,1 0-1,0 0 1,-1 0 0,0 0-1,1 0 1,-1 0-1,1-1 1,-1 1 0,0-1-1,0 1 1,1-1-1,-1 1 1,-2-1 0,-2 0-43,1 0 0,0-1 0,0 0 1,-1 0-1,1-1 0,0 1 0,0-1 1,0 0-1,0 0 0,1-1 0,-7-3 1,-3-5-91,0 0 0,-14-13 0,15 11 85,5 5-127,8 6 120,-1 1-1,1 0 1,-1 0-1,0 0 1,0 1-1,0-1 0,0 0 1,1 0-1,-1 0 1,0 0-1,0 1 1,0-1-1,-1 1 0,1-1 1,0 1-1,0-1 1,-2 0-1,3 1 17,0 0-1,0 0 1,0 0 0,0 0-1,0 0 1,-1 1-1,1-1 1,0 0 0,0 0-1,0 0 1,0 0-1,0 0 1,0 0-1,0 0 1,0 0 0,-1 0-1,1 0 1,0 0-1,0 0 1,0 0 0,0-1-1,0 1 1,0 0-1,0 0 1,0 0 0,0 0-1,-1 0 1,1 0-1,0 0 1,0 0 0,0 0-1,0 0 1,0 0-1,0 0 1,0 0-1,0 0 1,0-1 0,0 1-1,0 0 1,0 0-1,0 0 1,0 0 0,0 0-1,0 0 1,0 0-1,0 0 1,0 0 0,-1-1-1,1 1 1,0 0-1,1 0 1,-1 0-1,0 0 1,0 0 0,0 0-1,0 0 1,0-1-1,0 1 3,0 0 1,1 0-1,-1 0 0,0-1 0,1 1 0,-1 0 0,0 0 0,1 0 0,-1 0 0,0 0 0,1 0 0,-1 0 0,0 0 0,1 0 0,-1 0 0,1 0 0,-1 0 0,0 0 0,1 0 0,-1 0 1,1 0-1,21 5 100,-10-2-143,0 0-1,0-1 1,20 1 0,24-1 110,-38-1-72,1 0 0,-1-1 0,0-1 0,0 0 0,0-1 0,33-9 0,-28 3 91,0-1 1,42-22-1,56-50-12,-88 52 66,-26 22-195,0 0 1,13-9-1,-20 16 74,0 0-1,0 0 1,0 0-1,0 0 0,0 0 1,0 0-1,1 0 1,-1 0-1,0 0 0,0 0 1,0 0-1,0 0 1,0 0-1,0 0 1,0 0-1,0 0 0,0 0 1,0 0-1,1 0 1,-1-1-1,0 1 0,0 0 1,0 0-1,0 0 1,0 0-1,0 0 1,0 0-1,0 0 0,0 0 1,0 0-1,0 0 1,0 0-1,0-1 0,0 1 1,0 0-1,0 0 1,0 0-1,0 0 1,0 0-1,0 0 0,0 0 1,0 0-1,0 0 1,0-1-1,0 1 0,0 0 1,0 0-1,0 0 1,0 0-1,0 0 1,0 0-1,0 0 0,0 0 1,0 0-1,0 0 1,0 0-1,0-1 0,0 1 1,-1 0-1,1 0 1,0 0-1,0 0 1,0 0-1,0 0 0,0 0 1,0 0-1,0 0 1,0 0-1,0 0 1,-11-1 150,-15 5-140,8 3-12,15-6 12,-1 1 0,0-1 1,1 1-1,-1 0 1,1 0-1,0 0 1,-1 0-1,-3 4 1,-18 15-69,19-17 3,0 1 1,0 0-1,0 0 0,-8 11 0,3-2-26,4-4 37,0 0 0,-6 12 0,11-18 13,0 0 1,0 0-1,1 1 0,-1-1 0,1 0 1,1 1-1,-1-1 0,0 1 0,1 4 1,0-4-13,0-1 0,0 1 0,1-1 0,0 1 1,0-1-1,0 1 0,0-1 0,3 5 0,-4-7 37,1-1 0,0 1 1,0-1-1,0 0 0,0 1 0,0-1 0,0 0 0,0 0 0,0 0 0,0 0 0,1 0 0,-1 0 0,0 0 1,1 0-1,-1 0 0,1-1 0,-1 1 0,1 0 0,-1-1 0,1 1 0,0-1 0,-1 0 0,1 0 0,0 1 1,1-1-1,1-1 27,-1 1 1,1-1-1,-1 0 1,1 0 0,-1 0-1,0 0 1,1 0-1,-1-1 1,0 0-1,0 0 1,0 1 0,0-2-1,5-3 1,-3 1 44,0 0 0,0 0 0,-1-1 1,1 1-1,-1-1 0,3-7 0,-5 9-21,0-1 0,0 0-1,-1 0 1,0 0 0,0 0-1,0 0 1,-1-7 0,-1-37 151,-2-2-706,2 44 315,0 10-165,-2 13 200,3-7 135,1 0 1,-1 0 0,2 0 0,-1 0 0,1 0 0,1-1 0,5 16-1,-6-19 15,1 0-1,0 0 1,0 0-1,1 0 0,-1-1 1,1 1-1,0-1 0,0 0 1,0 0-1,1 0 0,-1 0 1,1-1-1,7 4 1,-3-2 71,0-1 1,1 0 0,-1 0 0,15 3-1,-19-6-10,0 0-1,1-1 1,-1 1-1,0-1 1,0-1-1,1 1 1,-1-1-1,0 1 1,0-2-1,8-1 1,-3-1 5,1-1 1,-1 1 0,0-2 0,-1 1-1,1-2 1,10-8 0,46-48-34,-47 44-108,21-24 12,-29 28 64,-11 14-8,1-1 0,0 0 0,0 1 1,0 0-1,0-1 0,0 1 0,0-1 1,1 1-1,-1 0 0,2-1 0,4-4-72,-7 6 72,0 0 1,1-1-1,-1 1 1,0 0-1,1-1 1,-1 1-1,0 0 1,1-1-1,-1 1 1,1 0-1,-1-1 1,0 1-1,1 0 1,-1 0-1,1 0 1,-1-1-1,1 1 0,-1 0 1,1 0-1,-1 0 1,1 0-1,-1 0 1,1 0-1,-1 0 1,1 0-1,-1 0 1,0 0-1,1 0 1,-1 0-1,1 1 1,-1-1-1,1 0 0,-1 0 1,1 0-1,-1 1 1,0-1-1,1 0 1,-1 0-1,1 1 1,-1-1-1,0 0 1,1 1-1,-1-1 1,0 0-1,1 1 1,2 4 30,-1-1 1,1 1 0,-1-1 0,0 1 0,0 0 0,-1 0-1,1 0 1,1 9 0,0-1-14,-2-6 28,1 0 0,-1 0 1,-1 0-1,1 1 1,-1-1-1,0 0 0,-1 0 1,0 0-1,-2 8 1,2 6 446,12-34-474,52-70-150,5 3-54,-60 72 189,-7 6 3,1 1 0,0 0 0,0-1 0,0 1 0,-1 0 0,1 0 0,3-1 0,9-7 41,-14 9 104,8 11 26,-6-5-102,0-1 0,0 0 0,-1 1 0,0-1-1,0 1 1,0-1 0,-1 1 0,0-1 0,0 1 0,0 0-1,-2 8 1,0 16-44,-8 58 322,9-88-170,3-2-123,0-1 0,-1 0 0,0 0 0,1 0-1,0-5 1,7-15-199,11-11-69,-11 16 120,0 1 0,2 0 0,0 0 1,1 1-1,23-24 0,-21 27-13,-12 10 84,0 0-1,1 1 1,0-1-1,0 1 0,-1 0 1,1 0-1,5-3 1,-8 5 20,1 0 0,0 0 0,-1 0 0,1 0 0,0 0 0,0 0 0,-1 0 0,1 0 0,0 0 1,-1 1-1,1-1 0,0 0 0,-1 0 0,1 1 0,0-1 0,-1 0 0,1 1 0,-1-1 0,1 1 0,0-1 0,-1 1 0,1-1 0,-1 1 1,1-1-1,-1 1 0,0-1 0,1 1 0,-1 0 0,1-1 0,-1 1 0,0-1 0,1 2 0,8 24 29,-8-24-11,8 29-11,-3-5 161,20 44 0,-23-64-168,0 0 0,0-1 0,1 1 0,0-1-1,0 1 1,1-1 0,0-1 0,0 1 0,0 0 0,0-1 0,0 0 0,1-1 0,10 6 0,-7-5-3,1 0 0,-1-1 1,1 0-1,0 0 0,0-1 1,0-1-1,0 0 0,14 0 1,2 1 66,-20-2-47,0 1 0,0-1 0,0 0 0,0 0 0,10-3 0,-5 1 67,0-1 0,0 0 0,0-1 0,14-8 0,-20 10-50,-1-1 0,1 0-1,-1 0 1,0-1 0,0 1 0,0-1 0,0 0-1,-1 0 1,1 0 0,-1-1 0,4-7-1,-5 9 2,-1-1 0,1 1 0,-1-1 0,0 1 0,-1-1 0,1 0 0,-1 1 0,1-1 0,-1-5 0,-5-35 153,3 29-187,1 11-10,0-1-1,0 0 1,0 1-1,-1-1 1,0 1-1,-2-5 1,3 7 0,0 0 1,0 1 0,0-1 0,-1 0 0,1 0 0,0 1-1,-1-1 1,0 1 0,1-1 0,-1 1 0,0 0-1,0-1 1,1 1 0,-4-1 0,5 2 1,-1 0 0,0 0 0,0 0 1,1 0-1,-1 0 0,0 0 0,0 0 1,1 0-1,-1 0 0,0 1 0,1-1 0,-1 0 1,0 0-1,1 1 0,-1-1 0,0 0 1,1 1-1,-2 0 0,-12 11-5,10-9 7,-3 4-52,0 0 0,1 1-1,0 0 1,0 0 0,1 0-1,0 0 1,-6 15 0,9-17 63,0 0-1,0 0 1,1 0 0,-1 1 0,1-1 0,1 0-1,-1 1 1,1-1 0,1 0 0,-1 1-1,1-1 1,0 0 0,0 1 0,1-1-1,-1 0 1,1 0 0,4 8 0,-4-11 36,6 11 107,1 0-1,0 0 0,16 17 0,-22-28-91,0 1 0,0-1 0,1 0 0,-1-1 0,1 1 0,0 0 0,0-1 0,0 0 0,0 0 0,0 0-1,1-1 1,-1 1 0,0-1 0,1 0 0,-1 0 0,1 0 0,5-1 0,-4 0-160,0 0 0,-1-1 0,1 0 0,0 0 0,-1 0 0,1-1 0,0 0 0,-1 0 0,0 0 0,6-4 0,3-3-2161,0 0 0,15-15 0,-17 14 580,13-13-2840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38.8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163 218 2720,'-24'-4'9487,"22"3"-9456,0 1 1,0-1-1,0 1 0,0-1 0,0 1 0,0 0 0,0 0 0,0-1 1,0 2-1,0-1 0,0 0 0,0 0 0,0 1 0,1-1 1,-1 1-1,0-1 0,0 1 0,0 0 0,0 0 0,1 0 1,-1 0-1,0 0 0,1 0 0,-3 2 0,-7 7 101,0 1-1,-13 16 0,20-23-68,1 0-1,0 1 1,0 0-1,0 0 1,1 0-1,-1 0 1,1 0-1,0 1 0,-2 9 1,-3 8-64,6-21-3,0 0 0,0 0 1,0 0-1,0 0 0,0 0 0,1 0 1,-1 0-1,1 0 0,0 1 1,-1-1-1,1 0 0,0 0 0,1 4 1,-1-2-34,1 0 1,0-1 0,0 1 0,0-1-1,0 1 1,0-1 0,1 1-1,-1-1 1,4 4 0,2 2 94,-3-2 42,1-1 0,0-1 0,11 11 0,-14-15-94,0 1-1,1-1 1,-1 1 0,1-1 0,0 0-1,-1 1 1,1-2 0,0 1 0,0 0 0,0 0-1,0-1 1,-1 0 0,7 1 0,-1-2 33,1 1 1,-1-2 0,1 1-1,-1-1 1,0 0 0,0-1-1,0 0 1,0 0 0,14-8-1,-9 3 10,-1-1 0,1 0-1,-2 0 1,20-20 0,-23 18-23,0 1 1,-1-1 0,0-1-1,-1 1 1,7-18 0,-13 28-20,1-1 1,-1 1-1,0-1 1,0 0-1,1 1 1,-1-1-1,-1 0 1,1-3-1,0 0 6,0 4-51,0-1-414,0 8 232,-2 33-17,1-21 217,1 1-1,3 28 1,-2-45 30,0 1 0,-1-1 1,1 0-1,0 0 1,0 0-1,1 0 0,-1 0 1,0 0-1,1 0 1,-1-1-1,1 1 0,-1 0 1,1-1-1,0 1 1,0-1-1,0 0 0,0 0 1,0 1-1,2 0 1,10 2 56,-12-3-48,-1-1 0,1 1 0,-1 0 0,1-1 0,-1 1 1,1-1-1,-1 0 0,1 0 0,0 0 0,-1 1 0,1-1 1,-1-1-1,1 1 0,0 0 0,-1 0 0,1-1 0,-1 1 0,1 0 1,-1-1-1,3-1 0,15-7 111,-13 7-89,0-1 1,0 0 0,-1 0-1,1-1 1,-1 0 0,9-8-1,5-7-26,-8 9 23,-1-1-1,-1 1 1,0-2-1,0 0 1,9-17-1,-10 18-36,-8 11-7,0 0 0,0 0 0,0-1 0,0 1 0,0 0 0,0 0 0,0 0 0,0 0 0,0 0 0,0 0 0,0 0 0,1 0 1,-1 0-1,0 0 0,0 0 0,0 0 0,0 0 0,0 0 0,0 0 0,0 0 0,0 0 0,0 0 0,1 0 0,-1 0 0,0 0 0,0 0 0,0 0 0,0 0 0,0 0 0,0 0 0,0 0 0,0 0 0,0 0 1,0 0-1,1 0 0,-1 0 0,0 1 0,0-1 0,0 0 0,0 0 0,0 0 0,0 0 0,0 0 0,0 0 0,0 0 0,0 0 0,0 0 0,0 0 0,0 0 0,0 1 0,0-1 0,2 21-711,-1-3 911,1-7-153,0 0 0,1 0 0,0 0 0,1 0 0,9 20 0,-13-31-34,1 1 1,-1 0 0,1 0 0,0 0 0,-1-1 0,1 1 0,0 0 0,-1-1 0,1 1-1,0 0 1,0-1 0,0 1 0,0-1 0,-1 1 0,1-1 0,0 0 0,0 1 0,0-1-1,0 0 1,0 0 0,2 1 0,-1-2 19,0 1 1,0 0-1,0 0 1,0-1-1,0 1 0,1-1 1,-1 0-1,0 1 1,3-3-1,3-2 12,0 0 0,0-1-1,11-11 1,-12 11 5,-1 0 1,0 0-1,0-1 0,-1 1 1,0-2-1,0 1 0,-1 0 0,1-1 1,4-13-1,-4 6-22,-3 13-31,-1-1-1,0 0 1,0 0-1,0 1 1,-1-1-1,1 0 1,0-5 0,-1 6 9,1-1 0,-1 1 0,1 0 0,-1 0 0,1 0 0,0 0 0,0 0 0,0 0 0,2-2 0,-2 1-38,-1 2-127,9 3 106,-4 6 27,0 0 0,0 1 0,-1-1 0,0 1 0,5 15 0,-2-6 25,-6-15 1,1 0-1,-1 1 1,1-1-1,-1 1 1,0-1-1,0 1 1,0 6 0,-1-4 29,1 0 0,0 0 1,0 0-1,4 9 1,-5-14 24,4 4-161,-4-4 126,0-1 1,0 1-1,0-1 1,0 1-1,0-1 1,1 1-1,-1-1 1,0 1-1,1-1 1,-1 1-1,0-1 1,1 0-1,-1 1 1,0-1-1,1 1 1,-1-1-1,0 0 1,1 1-1,-1-1 1,1 0-1,-1 0 1,2 1-1,2-1 27,0 0 0,1 0 0,-1 0 0,1-1 0,-1 1 0,0-1 0,1 0 0,-1 0 0,0-1 0,0 1 0,5-4 0,14-7-38,-18 9 42,0 1 1,0-1 0,0 0-1,0-1 1,0 1 0,-1-1-1,1 0 1,-1 0 0,7-9-1,-6 7-45,-1-1-1,0 0 0,0-1 1,-1 1-1,0 0 0,0-1 1,0 0-1,-1 0 0,0 0 1,-1 0-1,0 0 0,0-14 1,7 42-666,-7-8 496,0 24 1,-1-25 99,0 0 0,3 17 0,2-12 136,0 1 1,11 26 0,-14-43-33,-1 1 0,1 0 0,-1-1 0,1 1 0,-1-1 0,1 0 0,0 1 0,-1-1 0,3 0 0,-3 0 10,1 1-4,1-1 0,-1 0-1,0 0 1,0-1 0,0 1 0,1 0-1,-1-1 1,0 1 0,0-1 0,0 1-1,0-1 1,0 0 0,2-1 0,25-18 124,-18 12-144,6-3-25,-2-1-1,1-1 0,25-27 1,36-59 64,-64 75-133,-13 21 43,1 1 0,0-1 0,1 1 0,-1 0 0,0 0 0,1-1 0,-1 1 1,1 0-1,0 0 0,3-3 0,-4 4-101,1 3-95,0-1 240,0 0 0,0 1 0,0 0 0,0-1 0,0 1 0,2 3 0,14 15 185,33 27 0,-49-45-181,0-1 1,1 1-1,-1-1 0,1 0 0,-1 1 1,1-1-1,0 0 0,0-1 0,-1 1 0,1 0 1,0-1-1,0 1 0,0-1 0,0 0 1,-1 0-1,1 0 0,0-1 0,0 1 1,0-1-1,0 1 0,-1-1 0,1 0 0,0 0 1,-1 0-1,6-3 0,3-2 43,1-1-1,-1-1 1,-1 0-1,13-11 1,-7 2-7,-1 1 0,-1-2 0,17-26 0,-29 40-27,0 1 0,1-1 0,-1 0 0,-1 0 0,1-1 0,0 1 0,-1 0 0,0-1 0,0 1-1,0 0 1,-1-1 0,0 1 0,0-1 0,0 1 0,0-1 0,0 1 0,-1-1 0,0 1 0,0-1 0,0 1 0,-4-8 0,4 11-37,1 0 0,-1-1 1,0 1-1,0 0 0,0 0 0,0 0 0,0 0 0,-1 1 0,1-1 1,0 0-1,0 0 0,-1 1 0,1-1 0,0 1 0,-1-1 1,1 1-1,0-1 0,-1 1 0,1 0 0,-1 0 0,1 0 0,-1 0 1,1 0-1,-1 0 0,1 0 0,0 0 0,-2 1 0,-1-1-3,0 1 0,0 0-1,1 1 1,-1-1 0,1 1-1,-1-1 1,1 1 0,0 0-1,-4 3 1,0 1-5,1-1 0,0 1 0,1 1 0,-1-1 0,1 1 0,-4 8 0,-22 46 170,20-35-75,7-18-10,0 0-1,1 0 1,0 1-1,1 0 1,-1-1 0,2 1-1,-1 0 1,2 0-1,-1 0 1,1 0-1,0 0 1,1 0 0,0 0-1,0 0 1,1-1-1,0 1 1,1 0-1,0-1 1,0 0 0,1 1-1,0-1 1,0-1-1,1 1 1,0 0-1,0-1 1,1 0 0,9 9-1,-11-13-99,-1-1-1,0 1 1,1-1 0,0 0-1,-1 0 1,1-1 0,0 1-1,0-1 1,0 0 0,0 0 0,0 0-1,0 0 1,0-1 0,0 1-1,0-1 1,6-1 0,-3 1-651,0-1 0,0-1 0,0 1 0,0-1 0,0 0 0,-1-1 1,1 0-1,10-5 0,10-11-1415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2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5 654 1248,'0'0'12,"0"0"-1,0 0 1,-1 0 0,1 0-1,0 0 1,0 0 0,0 0-1,-1 0 1,1 0 0,0 0-1,0 1 1,0-1 0,-1 0-1,1 0 1,0 0 0,0 0-1,0 0 1,0 1 0,-1-1-1,1 0 1,0 0 0,0 0-1,0 1 1,0-1 0,0 0-1,0 0 1,0 0 0,0 1-1,0-1 1,-1 0 0,1 0-1,0 0 1,0 1 0,0-1-1,0 0 1,0 1 0,10 9 3481,3-23-922,10-25-1821,20-45 0,5-11-506,-18 48-40,1 1 0,2 2 0,56-58 0,0-3 294,-30 32-319,-58 71-179,0 0 0,0 0-1,0 0 1,0 0-1,0 0 1,0 0-1,0 0 1,0 0-1,0 0 0,-1-1 1,1 1-1,-1 0 1,1-1-1,-1 1 1,1 0-1,-1-1 1,0 1-1,0 0 0,1-1 1,-1-2-1,0 4-4,0 0 0,-1 0-1,1 0 1,0 0 0,0-1-1,0 1 1,0 0 0,0 0-1,0 0 1,0 0 0,-1 0-1,1-1 1,0 1 0,0 0-1,0 0 1,0 0 0,0 0-1,-1 0 1,1 0 0,0 0-1,0 0 1,0 0 0,-1 0-1,1 0 1,0 0 0,0 0-1,0 0 1,0 0 0,-1 0-1,1 0 1,0 0 0,0 0-1,0 0 1,-1 0 0,1 0-1,0 0 1,0 0 0,0 0-1,0 0 1,-1 0 0,1 0-1,0 0 1,0 1 0,0-1-1,0 0 1,0 0 0,0 0-1,-1 0 1,1 0 0,0 0-1,0 1 1,0-1 0,0 0-1,0 0 1,-9 11-80,7-10 63,-42 46-144,27-31 206,-20 26 1,11-6-66,-31 59-1,-12 43-72,-89 205 871,123-278-432,30-54-357,4-8 529,6-6-14,0 0-423,-2 0-52,1 0 0,-1 0 0,0 0 0,0 0 0,5-7 0,11-12 40,-2 8-123,1 0-1,0 1 1,24-12-1,64-28 92,-22 12-156,-33 15 87,-16 9 97,-1-2 1,43-31-1,-67 44-63,3-5 672,-13 13-639,0 0-1,0 0 1,0-1 0,-1 1-1,1 0 1,-1 0-1,1-1 1,-2 3 0,2-4-30,-4 11-20,-1-2 0,0 1 0,-1 0-1,0-1 1,0 0 0,-9 9 0,7-8-58,0 0-1,1 0 1,0 0-1,-10 21 1,16-28 53,-1 1 1,1 0 0,0 0-1,0 0 1,0 0 0,0-1-1,1 1 1,-1 7 0,2-10 36,-1 0 1,0 1 0,1-1-1,-1 0 1,1 0 0,-1 1 0,1-1-1,-1 0 1,1 0 0,0 0-1,0 1 1,0-1 0,-1 0-1,1 0 1,0 0 0,0 0 0,0-1-1,1 1 1,-1 0 0,0 0-1,0-1 1,0 1 0,1-1-1,-1 1 1,0-1 0,0 1 0,1-1-1,1 1 1,2 0 21,-1-1 1,1 1 0,-1-1-1,1 0 1,0 0-1,-1 0 1,1-1-1,-1 0 1,1 0-1,-1 0 1,1 0-1,-1-1 1,0 1-1,1-1 1,-1 0 0,0-1-1,0 1 1,-1-1-1,1 1 1,6-7-1,-9 8-10,0-1 0,1 1-1,-1-1 1,0 0 0,0 0-1,0 1 1,0-1 0,-1 0-1,1 0 1,0 0-1,0-2 1,4-26 149,-4 23-139,0-11 45,-1-1 0,0 0 1,-4-23-1,2 22-44,-4-8-182,4 24 137,1-1 0,0 0 0,0 1 0,-1-11 0,2 6-96,0 8 91,-1 0 0,1 0 0,0 0 0,0 0 0,0 0 0,0 0 0,0 1 0,0-1-1,1 0 1,-1 0 0,0 0 0,0 0 0,1 0 0,-1 0 0,0 0 0,1 1 0,-1-1 0,1 0-1,-1 0 1,1 1 0,0-1 0,-1 0 0,1 0 0,0 1 0,-1-1 0,1 1 0,1-1 0,9-7 50,0 1 1,0 0-1,1 1 1,0 0-1,1 1 1,-1 0-1,1 1 1,0 0 0,0 1-1,0 1 1,0 0-1,0 1 1,1 0-1,23 2 1,-32 0 16,0-1 1,-1 1 0,1 0-1,0 0 1,-1 1-1,1-1 1,-1 1-1,1 0 1,-1 0 0,0 1-1,0-1 1,0 1-1,0 0 1,6 6-1,-6-4 28,0 0 0,0 1-1,0-1 1,-1 1-1,0 0 1,0 0 0,-1 0-1,1 0 1,-1 0-1,1 8 1,0 4 65,0-1 1,-2 1 0,0 29-1,-2-23-137,4 28-1,-2-49-35,-1 0-1,1 0 1,0 0-1,0 0 1,0 0-1,0 0 1,0-1-1,1 1 1,-1 0-1,1-1 1,3 5-1,-4-6-142,0 0 0,0 0 0,1 0 0,-1 0 0,0 0 0,1 0 0,-1 0 0,1 0-1,-1 0 1,1-1 0,-1 1 0,1 0 0,0-1 0,-1 0 0,1 1 0,0-1 0,-1 0-1,1 0 1,0 0 0,-1 0 0,1 0 0,3-1 0,2 0-555,0-1 0,-1 0 1,1 0-1,0 0 0,-1-1 0,1 0 1,-1-1-1,0 1 0,0-1 0,-1-1 1,8-5-1,-5 1-31,-1 0-1,6-10 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5.2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269 160 1728,'0'-2'-56,"0"1"126,-1 1 0,1 0-1,0-1 1,0 1 0,0-1 0,0 1 0,0 0 0,0-1 0,0 1 0,0 0-1,0-1 1,0 1 0,0 0 0,1-1 0,-1 1 0,0 0 0,0-1 0,0 1 0,0 0-1,0-1 1,1 1 0,-1 0 0,0-1 0,0 1 0,1 0 0,-1 0 0,0-1-1,0 1 1,1 0 0,-1 0 0,0 0 0,1-1 0,-1 1 0,0 0 0,1 0-1,-1 0 1,0 0 0,1 0 0,-1 0 0,0 0 0,1 0 0,-1 0 0,1 0 0,1-2 220,0 1 1,0 0 0,0 0-1,0-1 1,0 1 0,0-1-1,-1 1 1,3-3 0,0-1 1599,-3 5-1759,-1 0 0,1 0 1,-1 0-1,1 1 0,-1-1 0,1 0 0,-1 0 1,0 0-1,1 1 0,-1-1 0,1 0 0,-1 0 1,1 1-1,-1-1 0,0 0 0,1 1 0,-1-1 1,0 0-1,1 1 0,-1-1 0,0 1 0,0-1 1,1 1-1,-1-1 0,0 1 0,4 19 497,-3-11-655,-1 0-1,-2 14 1,-2 3 117,-1 0 0,-1 0 0,-1 0 0,-1-1 0,-1 0 0,-2-1 0,-25 44 0,23-46-157,6-11 132,0 0 0,-1 0 1,0 0-1,0-1 0,-1 0 0,-11 9 1,18-17-48,1-1 1,-1 0 0,1-1 0,-1 1-1,1 0 1,-1 0 0,1-1 0,-1 1 0,0-1-1,1 1 1,-1-1 0,0 1 0,0-1 0,1 0-1,-1 0 1,0 0 0,1 0 0,-3-1-1,1 1 13,1-1 0,-1 0 0,0 0 0,1 0 0,-1-1 0,1 1 0,0 0 0,-1-1 0,1 0 0,-3-2 0,-1-2-44,1 0-1,0-1 0,0 1 0,0-1 0,1 0 0,0 0 0,-3-8 0,0-4-70,1 0 0,1 0 0,-5-27 0,-1-62-145,8 73 172,2 0 0,5-39 0,5 18-49,-2 23-218,-6 32 312,-1 0 0,1-1 0,-1 1 0,0 0 0,1 0 0,0 0 0,-1-1 0,1 1 0,0 0 0,0 0 0,0 0 0,-1 0 0,1 0 0,0 0 0,0 1 0,1-1 0,-1 0 0,0 0 0,0 1 0,2-2 0,20-1 11,0 1 1,-1 2 0,36 2 0,4 1 369,133 3 335,-192-6-866,13 0 145,0 0 0,1-1 1,20-4-1,-30 3-2091,0 0 0,-1 0 0,9-5-1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6.2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40 1824,'12'-6'2875,"-11"5"-2590,0 0 1,0 0 0,-1 1-1,1-1 1,0 0 0,0 0-1,-1 0 1,1 0 0,-1 0-1,1 0 1,-1 0 0,1 0-1,-1 0 1,0 0 0,1 0-1,-1-1 1,0 1 0,0 0-1,0 0 1,0 0 0,0 0-1,0-2 1,0 3-248,0-1-1,-1 1 1,1-1 0,0 1-1,0 0 1,0-1 0,0 1-1,-1-1 1,1 1 0,0 0-1,-1-1 1,1 1-1,0 0 1,0-1 0,-1 1-1,1 0 1,-1 0 0,1-1-1,0 1 1,-1 0 0,1 0-1,0 0 1,-1-1 0,1 1-1,-1 0 1,1 0 0,-1 0-1,1 0 1,-1 0 0,1 0-1,0 0 1,-1 0 0,1 0-1,-1 0 1,1 0-1,-1 0 1,1 0 0,0 0-1,-1 1 1,0-1 0,-19 6 226,11 1-120,0 0-1,-14 14 1,9-8 86,10-9-243,0 0 0,0 1-1,1-1 1,-1 1 0,-4 8-1,7-12 27,0 0 0,1 0 0,-1 0-1,1 0 1,-1 0 0,1 0-1,0 0 1,-1 0 0,1 0 0,0 0-1,0 0 1,0 1 0,-1-1 0,1 0-1,0 0 1,0 0 0,1 0 0,-1 0-1,0 0 1,0 0 0,1 0 0,-1 0-1,0 0 1,1 0 0,-1 0 0,1 0-1,-1 0 1,1 0 0,0 0-1,-1 0 1,1 0 0,0 0 0,0-1-1,-1 1 1,2 1 0,6 2 119,0 1 0,1-1 0,-1-1 0,1 1 0,0-1 0,12 2 0,-15-4-107,14 8-47,-16-7-10,0 0 0,0-1 1,0 1-1,7 0 0,11 3-90,-19-4-130,0-1 0,0 1 0,0-1 0,0 1 0,1-1 0,-1 0-1,0 0 1,0 0 0,0 0 0,1-1 0,3 0 0,39-9-8099,-25 0 6244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7.0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611 1 992,'2'4'9007,"-7"16"-7076,-11 21-1899,-28 56 598,-14 29 0,42-97-428,0 0 1,-25 30-1,9-17 77,-1-2 0,-44 39 0,-95 90-135,135-133-253,27-27 2,1 0 0,0 1 0,0 0 0,1 0-1,-13 20 1,71-43-9364,-20 4 6900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8.2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235 326 3808,'-6'-23'9228,"7"30"-8440,-1 6-617,-1-1 1,0 1 0,-1 0-1,-4 15 1,2-12-83,-1-1-1,-1 0 0,0 0 1,-1 0-1,0-1 0,-12 17 1,12-21-24,2-3 14,0 1 0,0-1 0,0 0 0,-1-1 0,-13 12 0,12-13-16,5-3-5,0 0 0,-1 0 0,1-1 0,-1 1 0,1-1 0,-1 0 0,-3 2 0,5-3-51,-1 0-1,1 0 0,0 0 0,0 0 1,0 0-1,0 0 0,-1-1 0,1 1 1,0 0-1,0-1 0,0 1 1,0 0-1,0-1 0,0 1 0,0-1 1,0 0-1,0 1 0,0-1 0,0 0 1,0 0-1,0 1 0,0-2 1,-4-4-42,1 1 1,1 0-1,-1-1 1,1 0 0,0 0-1,-4-11 1,1 3 24,2 2 9,0-1 0,1 1 1,1-1-1,0 1 0,0-1 0,1-15 1,1 27 0,-1-10-32,-4-157-259,7 137 181,0-1 0,2 1 0,10-43 0,-13 71 89,1 0 1,-1 0-1,0-1 1,1 1-1,0 0 0,-1 0 1,1 1-1,0-1 1,1 0-1,-1 1 0,0-1 1,1 1-1,0 0 1,-1 0-1,4-2 0,-1 1 26,0 0 0,-1 1 0,1 0-1,0 0 1,0 0 0,0 1-1,0 0 1,1 0 0,7-1-1,28 1 231,0 1 0,0 2-1,1 1 1,-2 3 0,1 1-1,74 24 1,-104-27-117,0 1 0,11 6 1,-2 0-4538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8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45 3072,'0'-26'2176,"0"7"3792,10 46-4720,-6 11-886,-1 1 0,-2 40 0,-1-61-318,-5 145 308,4-157-425,0 1 1,-1-1-1,0 1 0,-2 6 0,-2 4-1253,6-17 1252,0 0-1,0 1 1,0-1 0,0 0 0,0 0 0,-1 0 0,1 1 0,0-1 0,0 0 0,0 0 0,0 0 0,-1 1-148,1-1 148,0 0-1,0 0 1,-1 0 0,1 1 0,0-1 0,0 0 0,0 0 0,-1 0 0,1 0 0,0 0 0,0 0 0,-1 0 0,1 0 0,0 0 0,0 0-1,0 0 1,-1 0 0,1 0 0,0 0 0,0 0 0,-1 0 0,1 0 0,0 0 0,0 0 0,0 0 0,-1-1 0,1 1 0,0 0 0,0 0 0,0 0-1,-1 0 1,1 0 0,0-1-148,0 1 148,-1 0 0,1 0 0,0-1 0,-5-3-1612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56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7 1824,'-5'0'5914,"-9"-7"-3716,10 8-2043,0-1 0,0 1 0,0 0 0,1 0 1,-1 0-1,0 1 0,0-1 0,1 1 0,-1 0 1,1 0-1,0 0 0,-1 0 0,-4 5 0,-5 5 305,-21 25-1,26-28-254,-26 27 507,22-24-469,1 0 0,0 1 0,0 0 0,2 1 0,-16 25 0,17-22 25,5-12-172,0 1 0,1 0 0,-1 0-1,1 1 1,-2 8 0,4-13-78,0 0 1,0 0-1,0 0 0,0 0 0,0 0 1,0 0-1,0 0 0,1 0 1,-1 0-1,1 0 0,0-1 1,-1 1-1,1 0 0,0 0 1,0-1-1,0 1 0,0 0 1,1-1-1,-1 1 0,0-1 1,1 1-1,2 1 0,4 2 75,0 1 0,1-2 0,0 1 0,0-2 0,0 1 0,1-1 0,-1 0 0,13 1 0,9 2 124,0-2 0,58 1 0,-81-6-836,-1 1 1,1-2-1,-1 1 1,1-1-1,-1 0 0,12-6 1,-14 5-377,0 0 0,0 0 1,-1 0-1,1-1 0,-1 0 1,0 0-1,0 0 0,0 0 1,5-9-1,5-14-1282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9.1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1 163 4064,'0'-3'220,"-1"-1"-1,1 0 1,0 0-1,0 0 1,1 0 0,-1 0-1,1 0 1,0 0 0,2-6-1,1 0 532,0 1-1,7-12 1,-8 18-494,-1-1 0,1 1 1,-1 0-1,1 0 0,0 0 0,0 0 1,1 0-1,-1 1 0,1-1 1,-1 1-1,1 0 0,0 0 1,-1 0-1,7-1 0,5-1 260,-1 0 0,25-2 0,-23 3-562,11 0 83,1 1 0,31 2 0,-24 1-216,12-5-2165,-17-4-2989,-17 5 1978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49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60 832,'-10'-8'-18,"2"1"1109,0 0 0,1-1 0,-9-9 1,15 16-938,1 0 1,-1 0 0,0 0 0,0 1 0,1-1 0,-1 0 0,0 1 0,0-1 0,0 0 0,0 1 0,0-1 0,0 1 0,-1-1 0,-4-2 1627,7 5-1728,0-1-1,0 0 1,-1 0-1,1 1 1,-1-1-1,1 0 1,-1 1 0,0-1-1,1 1 1,-1-1-1,0 1 1,0-1-1,0 0 1,0 3-1,0 2-8,18 99 169,-13-86-1302,0-1 0,1 0 0,15 30 0,-9-27-843,-11-21 1759,0 1 0,0 0 0,0-1 0,-1 1 0,1-1 0,0 1 0,0-1 0,0 1 0,0-1 0,0 1 0,0-1 0,2 1 0,-3-1 163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51.6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6 347 2976,'-5'-3'3061,"4"1"-2767,1 1 0,0 0-1,0 0 1,0 0 0,1-1 0,-1 1 0,0 0-1,0 0 1,1 0 0,-1 0 0,1 0 0,-1-1-1,1 1 1,0-1 0,1 1-147,-1 0 0,0 0 1,1 0-1,-1 0 0,0 0 0,1 0 1,-1 1-1,1-1 0,0 0 0,2 0 1,10-4 92,-1 0 0,0-1 1,0-1-1,-1 0 0,13-10 1,15-7-89,76-53 248,-98 62-256,26-28-1,-26 26-94,11-19 32,-22 27-10,0 1 0,14-15 0,-15 14 268,-6 9-320,0 0 1,0-1-1,1 1 1,-1-1-1,0 1 0,0-1 1,1 1-1,-1-1 0,0 1 1,0 0-1,1-1 0,-1 1 1,1 0-1,-1-1 0,0 1 1,1 0-1,0-1 1,-1 3-88,0-1 1,0 1 0,0-1 0,0 1 0,-1-1 0,1 1 0,0-1 0,-1 0 0,1 1 0,-1-1 0,-1 2 0,-4 17 34,4-3 89,0-1 0,1 0 0,2 28 0,0-40-58,0 0 0,1 0 0,-1 0 0,1 0 0,0 0 0,0 0 0,0-1 0,0 1 0,0-1 0,1 1 0,0-1 0,0 0-1,0 0 1,5 4 0,-5-4 46,0 0 1,0-1-1,0 0 0,0 0 0,1 0 0,-1 0 1,1 0-1,-1-1 0,1 0 0,0 0 0,-1 0 0,1 0 1,0 0-1,0-1 0,0 1 0,7-1 0,-6-1-22,1 0 0,-1-1 0,0 1 0,0-1 0,1 0 0,-1-1 0,-1 1 0,1-1 0,0 0 0,-1 0 0,5-4 0,0-1-19,-2 0-1,1-1 1,-1 1 0,9-17 0,-11 18-17,44-76-143,-48 80 83,1 0 0,-1 0 0,1 0 0,0 1 0,0-1 0,0 1 0,4-5 0,-2 25 31,1 25 66,-4-34-54,1 0-1,-1 0 1,-1 0 0,1 0-1,-2 10 1,0-8-9,-5 20 26,6-29 30,0 0 1,-1 0-1,0-1 0,1 1 1,-1-1-1,0 1 1,0-1-1,1 1 0,-1-1 1,-1 1-1,1-1 1,0 0-1,0 1 0,-3 1 1,-6 5-118,10-8 99,-1 1 0,1-1 0,0 0-1,-1 1 1,1-1 0,0 1 0,-1-1 0,1 0 0,0 1-1,-1-1 1,1 0 0,-1 0 0,1 1 0,-1-1-1,1 0 1,-1 0 0,1 0 0,-1 1 0,1-1 0,-1 0-1,1 0 1,-1 0 0,1 0 0,-1 0 0,1 0-1,-1 0 1,1 0 0,-1 0 0,1 0 0,-1 0-1,1-1 1,-1 1 0,1 0 0,-1 0 0,1 0 0,-1-1-1,1 1 1,0 0 0,-1-1 0,1 1 0,-1 0-1,1-1 1,0 1 0,-1 0 0,1-1 0,0 1 0,-1-1-1,1 1 1,0 0 0,0-1 0,0 1 0,-1-1-1,1 0 1,-1-1-1,0 1-1,0-1 0,0 0 1,0 1-1,1-1 0,-1 0 1,0 0-1,1 0 0,0 0 1,-1 0-1,1 0 0,0 0 1,0 0-1,0 0 0,0-3 1,0 5 1,1 0 0,-1 0 0,0 0 0,0 0 0,0 0 0,0 0 0,0 0-1,0-1 1,0 1 0,1 0 0,-1 0 0,0 0 0,0 0 0,0 0 0,0-1 0,0 1 0,0 0 0,0 0 0,0 0 0,0 0 0,0-1 0,0 1 0,0 0 0,0 0 0,0 0 0,0 0 0,0-1 0,0 1 0,0 0 0,0 0 0,0 0 0,0 0 0,0-1 0,-1 1 0,1 0 0,0 0 0,-2-5-243,3 4 273,0 0 0,1 0 0,-1 0 0,0 0 0,0 1 0,0-1 0,0 0 1,1 1-1,-1-1 0,3 0 0,-2 0 116,0 0-109,1 0 1,-1 1-1,1-1 1,-1 0-1,1 1 1,-1-1-1,1 1 1,-1 0-1,1 0 1,-1 0-1,4 0 1,31 6-71,-22-2-89,-4-2 124,15 2-1997,-24-4 1630,0-1 1,0 1 0,-1 0-1,1-1 1,0 1-1,-1-1 1,1 1-1,0-1 1,-1 0 0,1 0-1,-1 0 1,1 0-1,-1 0 1,2-1-1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51.9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55 5216,'-30'-27'1952,"33"23"-1536,-3-5-96,0 6-800,5 0 192,3-2-1216,2 1 832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56.6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3 741 2976,'-3'7'3629,"8"-3"-2714,-5-4-870,0 0 0,0 0 0,1 0 0,-1 1 0,0-1 0,1 0 0,-1 0 0,0 0 0,0 0 0,1 1 0,-1-1 0,0 0 0,1 0 0,-1 0 0,0 0 0,1 0 0,-1 0 0,0 0 0,1 0 0,-1 0 0,1 0 0,2 0 170,-2 1-117,0 0 1,0-1-1,0 1 0,0 0 0,0-1 1,0 1-1,1-1 0,-1 0 0,0 1 1,0-1-1,0 0 0,1 0 0,-1 0 1,0 1-1,0-1 0,1 0 0,-1-1 1,0 1-1,0 0 0,0 0 0,1-1 1,-1 1-1,0 0 0,0-1 0,2-1 1,3 0 107,0-2 0,0 1 1,-1-1-1,1 0 0,-1 0 1,0 0-1,-1-1 0,9-10 1,0-2 19,14-28 1,3-3-564,-27 45-33,-3 8 225,-3 11 119,3-13-4,-12 53-56,-38 171 7,9-36 117,0-4 377,37-159 749,4-28-1138,4-17 400,9-72-36,-4 17-273,0 27-110,1 2 1,3 0-1,19-45 0,-19 58-11,1 1 1,2 0-1,1 2 0,40-51 1,-38 55-34,37-41-282,-50 59 281,0-1 0,0 1 0,1 0-1,-1 0 1,1 1 0,0 0 0,1 0 0,7-2 0,-12 5 27,0 0 0,-1 0 1,1 1-1,0-1 0,0 1 0,0-1 0,0 1 1,-1 0-1,1 0 0,0 0 0,0 1 0,0-1 1,0 1-1,-1 0 0,1-1 0,0 1 1,-1 0-1,1 1 0,0-1 0,-1 0 0,0 1 1,1 0-1,-1-1 0,0 1 0,0 0 0,0 0 1,0 0-1,0 0 0,0 1 0,0-1 0,-1 0 1,1 1-1,-1-1 0,0 1 0,1 2 1,1 3 28,0-1 0,0 1 0,-1 0 0,0 0 0,-1 0 0,0 0 1,0 0-1,-1 0 0,0 0 0,0 1 0,-3 10 0,2-15 6,0 1 0,0-1 0,0 0-1,-1 1 1,0-1 0,0 0 0,0 0-1,0 0 1,-1 0 0,0-1 0,1 1-1,-1-1 1,-1 1 0,1-1 0,0 0 0,-1 0-1,0-1 1,1 1 0,-1-1 0,0 0-1,0 0 1,-1 0 0,1 0 0,0-1 0,-1 1-1,1-1 1,0 0 0,-1-1 0,0 1-1,1-1 1,-1 0 0,1 0 0,-1 0-1,-4-1 1,-23-5-212,0 1-1,-38-1 1,62 6 45,13-1-216,15-1 40,42 3 243,-24 1 228,1-3 0,66-8 1,-93 7-100,0 0 1,0-2-1,0 1 1,-1-1-1,1-1 1,-1 0-1,0-1 1,0 0 0,-1-1-1,0 0 1,0 0-1,17-18 1,-8 2 39,-2 0 0,0-2 1,-1 0-1,18-41 0,23-37-74,38-54 381,-83 134-395,-1-1 0,-1-1-1,-1 0 1,-1 0 0,-1-1-1,-1 0 1,3-35 0,-9 55-41,2-20 56,-2 25-21,0-1 0,0 1 1,0 0-1,0-1 0,-1 1 0,1-1 0,0 1 1,-1 0-1,1 0 0,-1-1 0,1 1 0,-1 0 1,-1-2-1,2 3-4,0-1 1,0 1-1,0 0 1,-1 0-1,1 0 1,0 0 0,0 0-1,-1 0 1,1-1-1,0 1 1,-1 0-1,1 0 1,0 0-1,0 0 1,-1 0-1,1 0 1,0 0-1,-1 0 1,1 0-1,0 0 1,0 0-1,-1 1 1,1-1-1,0 0 1,0 0-1,-1 0 1,1 0-1,0 0 1,0 0 0,-1 1-1,1-1 1,0 0-1,0 0 1,0 0-1,-1 1 1,1-1-1,0 0 1,0 0-1,0 1 1,0-1-1,0 0 1,-1 0-1,1 1 1,-9 16-116,6-10 85,-23 46 21,3 1 0,2 1 1,3 1-1,1 0 0,4 1 1,-12 107-1,18-97 20,-10 157 345,17-221-344,0-1-1,1 1 1,-1-1-1,0 1 1,1 0-1,0-1 1,-1 1-1,1-1 1,0 1-1,0-1 1,1 0-1,2 5 1,-4-6 1,1 0 0,0 0-1,0 0 1,0-1 0,0 1 0,0 0 0,0 0 0,0-1 0,0 1 0,0-1 0,0 1 0,0-1 0,1 1 0,-1-1 0,0 0 0,0 0 0,0 1 0,1-1-1,-1 0 1,0 0 0,0 0 0,1 0 0,-1 0 0,0-1 0,0 1 0,1 0 0,-1-1 0,2 0 0,29-13 77,-1-1-1,55-37 1,-57 34-62,30-26 196,-51 36-389,-12 15 95,3 1-27,-1 0 1,1-1 0,0 1 0,1 9 0,0-14 96,1 0-1,-1 0 1,1 0 0,0 0-1,0-1 1,0 1-1,0 0 1,0 0-1,1 0 1,-1-1 0,1 1-1,-1-1 1,1 1-1,2 1 1,-2-2 3,0-1 1,0 1-1,0-1 1,0 1-1,1-1 1,-1 0-1,0 0 0,1 0 1,-1 0-1,4 0 1,27 5 61,-31-6-39,4 1 20,0-1 1,-1 0 0,1 0-1,0-1 1,-1 0-1,1 0 1,-1 0-1,1 0 1,-1-1 0,9-3-1,-12 4-11,1-1 0,-1 1 0,0 0 0,1-1 0,-1 1 0,0-1 0,0 0-1,0 1 1,0-1 0,-1 0 0,1 0 0,0 0 0,-1-1 0,1 1 0,-1 0 0,0-1 0,0 1 0,0-1 0,0 1 0,0-1-1,0 1 1,-1-1 0,1 1 0,-1-6 0,0 0 24,0 0 0,-1 0 0,0 0 0,0 0 0,-5-13 0,5 18-63,0 0-1,0 0 0,-1 0 0,1 0 1,-1 0-1,0 1 0,1-1 1,-1 1-1,0-1 0,-1 1 0,1 0 1,0 0-1,-1 0 0,1 0 1,-1 0-1,0 0 0,-4-2 0,-12-4-7,12 5 11,0 0 0,0 0 1,0 0-1,-1 1 0,1 0 0,0 1 0,-13-2 0,7-1-206,10 3-247,9 2 261,1 0 203,1 1 0,-1-2 0,0 1 1,0-1-1,0 0 0,1 0 0,-1-1 0,0 0 0,0 0 0,0-1 0,0 0 0,0 0 0,0 0 0,-1-1 1,1 0-1,-1-1 0,10-5 0,-2-1 93,-1 1 0,0-2 0,-1 0 0,0 0 1,0-2-1,15-20 0,36-59 156,39-52 25,-96 137-293,7-8 91,0-1 0,-1 0 0,18-35-1,-24 38-109,-2 5 128,0 0-1,5-17 1,-7 9-368,-2 16 266,0 0 0,0 0 0,0 0 0,0 0 1,0 0-1,-1 0 0,1 0 0,0 0 1,0 0-1,0 0 0,0 0 0,0 0 0,0 0 1,0 0-1,0 0 0,0 0 0,0 0 1,0 0-1,0 0 0,0 0 0,0 0 1,0 0-1,0 0 0,0 0 0,0 0 0,0 0 1,0 0-1,0 0 0,-1 0 0,1 0 1,0 0-1,0 0 0,0 0 0,0 0 1,0 0-1,0 0 0,0 0 0,0 0 0,0 0 1,0 0-1,0 0 0,0 0 0,0 0 1,0 0-1,0 0 0,0 0 0,0 0 0,0 0 1,0 0-1,0 0 0,0 0 0,0 0 1,0 0-1,0-1 0,0 1 0,0 0 1,0 0-1,0 0 0,0 0 0,0 0 0,0 0 1,0 0-1,0 0 0,0 0 0,0 0 1,0 0-1,0 0 0,0 0 0,0 0 1,-5 9-202,-54 127-197,48-110 362,1 0 0,-10 42-1,-5 57 14,19-96 99,-20 130 59,22-138 66,1 0 0,0 30 0,4-51-125,1 0-1,0 0 1,0 0 0,-1 0 0,1-1 0,0 1-1,-1 0 1,1-1 0,3-1 0,-2 0 52,-1 1-162,-1-1 0,1 1 0,0 0 0,0 0 1,1 0-1,-1 1 0,0-1 0,0 0 0,3 0 0,3-1 37,0-2-1,0 1 1,0-1 0,0-1 0,-1 1 0,0-1 0,0 0-1,0-1 1,0 0 0,6-8 0,9-10 9,24-37 0,-45 59-1,40-54-13,124-186 514,-147 210-507,-1-2 1,-2 0 0,20-66-1,-25 40-67,-9 46 99,-1 13-45,0 1 0,0 0 0,0-1 0,0 1-1,0 0 1,0-1 0,0 1 0,0 0 0,0-1 0,0 1 0,0 0 0,0-1 0,0 1 0,0 0 0,0-1 0,0 1 0,-1 0 0,1-1 0,0 1 0,0 0-1,0 0 1,-1-1 0,1 1 0,0 0 0,0 0 0,-1 0 0,1-1 0,0 1 0,-1 0 0,1 0 0,-14 16-343,10-9 301,0 2-1,0-1 0,-3 9 0,-3 9 49,-23 58-43,18-40-114,7-21 185,2 0 0,0 0 0,1 1 1,-1 31-1,5 39 109,1-53-64,0-32-29,0-1 0,1 1 0,0-1 1,0 1-1,1-1 0,-1 0 0,2 0 0,-1 0 1,5 9-1,2 16 7,-8-31-63,0 0-1,0 1 0,0-1 1,0 0-1,-1 1 0,1-1 1,0 5-1,4 12 30,-4-18 317,-1 9-255,0-8-88,-1 1 0,1 0 0,0-1 0,0 1 0,0 0 0,1-1 0,-1 1 0,0-1 1,1 1-1,0 0 0,0-1 0,0 1 0,2 3 0,-1-4 21,1 1 0,0-1-1,0-1 1,1 1 0,-1 0 0,0-1 0,0 1-1,1-1 1,-1 0 0,1 0 0,-1 0-1,1-1 1,-1 1 0,1-1 0,0 0 0,-1 0-1,1 0 1,0 0 0,-1-1 0,1 0-1,-1 1 1,1-1 0,6-3 0,-4 2 22,0-1 1,0 0 0,-1 0 0,1 0-1,-1 0 1,1-1 0,-1 0-1,0 0 1,0 0 0,-1-1 0,1 0-1,-1 0 1,4-6 0,-1-2 9,-1 1 1,-1-1-1,0 1 1,0-1 0,-2-1-1,1 1 1,-2 0-1,2-23 1,0 8-113,-2 22 69,-1 0 0,0 0 0,0 1 0,-1-1 0,0 0 0,0 0 0,0 0 0,-1 0 0,0 0 0,-2-7-1,1 7 11,1 3-16,0 0-1,0 0 1,0 0 0,-1 0-1,1 0 1,-1 0-1,1 0 1,-5-4-1,6 7 10,0 0-1,-1-1 0,1 1 0,-1 0 0,1 0 0,-1-1 1,1 1-1,-1 0 0,1 0 0,0 0 0,-1-1 0,1 1 1,-1 0-1,1 0 0,-1 0 0,1 0 0,-1 0 1,1 0-1,-1 0 0,1 0 0,-1 0 0,1 1 0,-1-1 1,1 0-1,-1 0 0,1 0 0,-1 0 0,1 1 0,-1-1 1,1 0-1,-1 0 0,1 1 0,0-1 0,-1 0 0,1 1 1,0-1-1,-1 1 0,1-1 0,-1 1 0,-12 19-288,12-18 277,-6 10-18,1 1 0,0 0 0,1 0-1,0 1 1,-4 25 0,7-29 16,1-1 1,0 0 0,1 0 0,0 0 0,0 0 0,1 1 0,0-1 0,1 0 0,0 0 0,4 10 0,-5-15 23,1-1 0,0 1 0,0-1 0,0 1 0,0-1 0,0 0 0,0 0 0,1 0 1,0 0-1,0 0 0,0 0 0,0-1 0,0 1 0,0-1 0,0 0 0,1 0 0,-1 0 0,1-1 0,0 1 0,-1-1 1,1 0-1,0 0 0,0 0 0,0 0 0,0-1 0,0 0 0,0 1 0,0-2 0,4 1 0,5-2-6,0 0-1,0 0 0,-1-1 0,1-1 1,-1 0-1,1-1 0,16-9 0,-18 9 21,113-64 69,-114 63-72,10-8 208,-19 14-210,-1-1 0,0 1-1,0-1 1,0 1 0,1-1-1,-1 1 1,0-1 0,0 1 0,0-1-1,0 0 1,0 1 0,0-1-1,0 1 1,0-1 0,0 1 0,0-1-1,0 1 1,-1-1 0,1 1-1,0-1 1,0 1 0,0-1 0,-1 1-1,1-1 1,0 1 0,-1 0-1,1-1 1,0 1 0,-1-1 0,1 1-1,0 0 1,-1-1 0,1 1-1,-1 0 1,1-1 0,-1 1 0,1 0-1,-1 0 1,1 0 0,-1-1-1,0 1 1,-2-1-22,0 1 1,0 0-1,0 0 0,0 0 0,0 0 0,0 0 0,0 0 1,0 1-1,0 0 0,0-1 0,0 1 0,0 0 1,0 1-1,0-1 0,0 0 0,-2 3 0,-6 2-91,1 0-1,-18 16 0,16-11 43,1 0-1,0 1 0,-17 24 1,22-28 14,1 1 1,0-1-1,1 1 1,0 0-1,0 1 1,1-1-1,-3 14 0,5-22 38,1 1-1,0-1 0,0 1 0,-1 0 0,1-1 0,0 1 0,0-1 0,1 1 1,-1 0-1,0-1 0,0 1 0,1-1 0,-1 1 0,1-1 0,-1 1 0,1-1 0,0 1 1,0-1-1,0 0 0,-1 1 0,3 1 0,-1-1 10,0-1 1,0 0-1,0 1 0,0-1 1,0 0-1,0 0 0,0-1 0,1 1 1,-1 0-1,0-1 0,1 1 1,-1-1-1,3 1 0,3-1 43,0 0 0,-1 0-1,1-1 1,0 0-1,0-1 1,-1 1 0,15-7-1,-9 2 1,-1-1 0,1 0 0,-2-1 0,1 0 0,-1-1 0,0 0 0,-1-1 0,0-1 0,-1 1 0,0-1 0,-1-1 0,8-13 0,8-18 100,-1-2 1,17-51-1,-20 48-32,-9 20-34,10-36 0,-17 51-40,-2 0-1,0 0 1,0 0-1,-1 0 1,-1-18 0,0 29-40,-1-11-35,0 0 1,0 0-1,-2 1 0,-3-15 0,5 23 34,0 1 0,-1 0 0,1 0-1,-1 0 1,0 0 0,0 0 0,0 0 0,0 0 0,0 1 0,0-1-1,-1 1 1,1 0 0,-1-1 0,0 1 0,0 0 0,0 1 0,0-1-1,0 0 1,-6-1 0,1 1-32,1 0-1,0 1 1,-1 0-1,1 0 1,-1 1-1,1 0 1,-1 0-1,0 1 1,1 0-1,0 0 1,-1 1-1,1 0 1,-13 5-1,7-1 2,-1 0 0,1 1 0,1 1 0,-1-1 0,1 2 0,-12 11 0,13-10 46,0 0-1,1 1 0,-14 19 1,19-23-20,1 0 0,1 0 1,-1 0-1,1 0 1,0 1-1,1-1 0,0 1 1,-2 10-1,2-4 34,1 0 0,0-1-1,1 1 1,1 0 0,0-1 0,1 1 0,0-1-1,1 1 1,1-1 0,0 0 0,1 0 0,0 0-1,8 14 1,-7-17-102,1 0-1,0 0 1,0-1-1,1 1 1,0-1-1,0-1 1,1 0-1,0 0 1,1-1-1,0 0 0,0 0 1,0-1-1,1-1 1,0 0-1,15 5 1,-19-8-306,0 0 1,0-1-1,0 0 1,0 0-1,0-1 0,0 0 1,0 0-1,0-1 1,0 0-1,11-3 1,-13 3-71,0 0 0,0-1 0,0 0 1,-1 0-1,1 0 0,-1-1 1,1 1-1,-1-1 0,0 0 0,0-1 1,0 1-1,0-1 0,-1 1 1,1-1-1,3-6 0,3-13-2788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57.0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68 5152,'0'-1'165,"0"0"1,0 0-1,0 0 1,0 0-1,0 0 1,0 0-1,0 0 1,0 0-1,0 0 1,0 0-1,1 0 1,-1 0-1,0 1 0,1-1 1,-1 0-1,0 0 1,1 0-1,0 0 1,-1 0-1,1 0 1,-1 1-1,1-1 1,0 0-1,0 0 1,-1 1-1,1-1 1,0 1-1,0-1 1,0 1-1,0-1 0,-1 1 1,1-1-1,0 1 1,0 0-1,0-1 1,1 1-1,19-6 634,-1 1-1,0 1 1,1 0-1,0 2 0,22 0 1,-25 1-635,346 0-2754,-362 1 2513,52-1-3000,59-9 0,-59 6-875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7:59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68 2400,'-2'-8'7742,"7"13"-7442,24 31-225,0 1 0,-3 2-1,31 57 1,-44-75 15,-9-17-22,-1 1-1,0-1 1,0 1 0,-1 0-1,4 9 1,-6-13-27,1 0-1,-1 0 1,0-1-1,0 1 1,0 0 0,1-1-1,-1 1 1,0 0 0,1-1-1,-1 1 1,0 0-1,1-1 1,-1 1 0,1-1-1,-1 1 1,1-1-1,-1 1 1,1-1 0,-1 1-1,1-1 1,0 0 0,-1 1-1,1-1 1,1 1-1,-1-1-17,0 0-1,0 0 1,0 0-1,0 0 1,1 0-1,-1-1 1,0 1-1,0 0 1,0 0-1,0-1 1,0 1-1,0-1 1,0 1-1,1-2 0,3-1-12,-1 0-1,0-1 0,0 1 0,0-1 1,6-8-1,11-12 162,-15 17-64,0 0-1,10-15 1,-1-5 111,-1-1 1,-1 0 0,-1-1-1,11-47 1,-14 40-3462,-9 35 2899,1 0-1,-1 0 0,1 0 1,-1 0-1,1 0 0,0 0 1,-1 1-1,1-1 0,0 0 1,0 0-1,0 0 0,0 1 1,0-1-1,0 0 1,0 1-1,0-1 0,0 1 1,0-1-1,2 0 0,2-1-671,8-8-813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00.5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157 4 4896,'-9'-3'3445,"2"3"-3134,0 1 0,1 0-1,-1 0 1,1 1 0,-1 0-1,1 0 1,0 1 0,0-1 0,-8 6-1,0 0-129,0 1-1,-20 18 0,33-26-205,0 0 1,0-1-1,0 1 1,0 0 0,0 0-1,0 0 1,0 1-1,0-1 1,1 0-1,-1 0 1,1 0-1,-1 1 1,1-1-1,-1 0 1,1 0-1,-1 1 1,1-1-1,0 0 1,0 3-1,0-3 21,0 0 0,1 0-1,-1 0 1,0 0 0,1 0-1,-1 0 1,0 0 0,1 0-1,0 0 1,-1-1 0,1 1 0,-1 0-1,1 0 1,0 0 0,0-1-1,-1 1 1,1 0 0,0-1-1,0 1 1,0-1 0,0 1 0,0-1-1,0 1 1,1-1 0,99 29 184,-41-13 221,-53-13-207,0-1 0,0 1 0,8 5 0,-2 0 427,-12-8-587,-1 0-1,0 0 1,1 0 0,-1 0-1,1 0 1,-1 1-1,0-1 1,1 0-1,-1 0 1,0 0 0,1 1-1,-1-1 1,0 0-1,1 1 1,-1-1-1,0 0 1,0 1 0,1-1-1,-1 0 1,0 1-1,0-1 1,0 1-1,1-1 1,-1 0-1,0 1 1,0-1 0,0 1-1,0-1 1,0 0-1,0 1 1,0-1-1,0 1 1,0-1 0,0 1-1,-1 1 19,1-1-1,-1 0 0,0 0 1,0 0-1,0 0 0,0 0 1,0-1-1,0 1 0,0 0 1,0 0-1,-2 1 0,-8 3 131,1 0 0,-12 3 0,17-6-60,-4 1-185,-79 26 787,77-27-1676,0 0 0,0 0 0,-16-1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04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223 1 832,'3'1'7242,"-3"-1"-7227,0 1 0,0-1 0,0 1 0,0-1 0,0 0-1,0 1 1,0-1 0,0 0 0,0 1 0,0-1 0,0 0-1,0 1 1,0-1 0,0 0 0,0 1 0,0-1 0,-1 0-1,1 1 1,0-1 0,0 0 0,0 0 0,-1 1-1,1-1 1,0 0 0,0 0 0,-1 1 0,1-1 0,0 0-1,0 0 1,-1 0 0,1 1 0,0-1 0,-1 0 0,1 0-1,0 0 1,-1 0 0,1 0 0,0 0 0,-1 0 0,1 0-1,-1 0 232,-2 1 183,-1 5-56,2-4-194,-30 20 2299,23-17-2369,-39 22 618,-10 7-266,52-30-468,0 0-1,0 1 1,0 0-1,1 1 1,0-1-1,-7 10 1,10-11-11,-1 0 0,1 0 0,1 0 0,-1 0 1,1 1-1,-1-1 0,1 0 0,1 1 0,-1-1 1,0 1-1,1-1 0,0 1 0,0-1 0,1 1 1,-1-1-1,1 1 0,0-1 0,0 0 0,0 1 1,1-1-1,-1 0 0,3 5 0,-1-4 41,-1 0 0,1 0 1,0 0-1,1-1 0,-1 1 0,1-1 0,0 1 0,0-1 0,0 0 1,1-1-1,-1 1 0,1-1 0,0 0 0,0 0 0,0-1 0,8 4 1,-9-5 7,1 0 1,-1 0-1,0 0 1,1-1-1,-1 0 1,1 0-1,-1 0 1,1 0 0,-1-1-1,1 1 1,6-3-1,-4 1 13,0-1-1,-1 0 0,1 0 1,-1-1-1,0 1 0,9-8 1,1-3 131,-2 0 0,0-1 0,0-1 0,11-17 0,-18 21-79,0 0 0,-1 0 0,0 0 0,8-25 0,-12 31-97,-2 4-281,0 3-130,-1 15-130,0-12 512,1 0-1,0 0 1,1 0 0,-1-1 0,1 1 0,0 0 0,0 0 0,0 0 0,0 0 0,2 4 0,6 9 32,-8-13 3,1 0 0,0 0 1,0-1-1,0 1 1,0-1-1,4 5 0,-5-7 21,0 0-1,0 0 0,1 0 1,-1 0-1,0-1 1,1 1-1,-1 0 0,1-1 1,-1 1-1,0-1 0,1 1 1,-1-1-1,1 0 0,-1 1 1,1-1-1,0 0 0,-1 0 1,1 0-1,-1 0 1,1-1-1,2 1 0,2-2 132,0 0-1,0 0 1,0 0-1,0-1 1,0 0-1,7-5 0,30-23 552,-36 26-669,0 0 82,0-1 1,0 1-1,-1-1 1,0-1-1,8-9 0,-13 15-93,0-1 1,0 0-1,0 0 0,-1 1 0,1-1 0,0 0 0,-1 0 1,1 0-1,-1 0 0,1 0 0,-1 0 0,0 0 0,0 0 0,0 0 1,0 0-1,0 0 0,-1 0 0,1 0 0,0 0 0,-1 0 1,0 0-1,1 0 0,-1 1 0,0-1 0,0 0 0,0 0 0,0 1 1,-2-3-1,0 0-157,0 0 0,0 1 1,-1-1-1,1 1 0,-1 0 0,1 0 0,-1 1 1,0-1-1,0 1 0,-1 0 0,-4-2 1,4 2-711,1 0 0,-1 1 0,0 0-1,0 0 1,0 1 0,-7-1 0,4 2-1305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04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432 6 3648,'2'-6'6117,"-1"13"-4309,-3 38-847,-2 1 1,-2 0-1,-23 83 0,19-94-673,-3-1-1,0-1 1,-25 44 0,-64 89 113,32-55-438,-31 68-57,75-132-100,24-43 48,-13 25-752,15-28 781,0-1-1,-1 1 0,1 0 1,-1 0-1,1 0 1,0-1-1,0 1 1,-1 0-1,1 0 0,0 0 1,0 0-1,0-1 1,0 1-1,0 0 0,0 0 1,0 0-1,0 0 1,0-1-1,1 1 1,-1 0-1,0 0 0,0 0 1,1-1-1,-1 1 1,1 0-1,-1 0 1,1 0-1,0 0 1,-1-1 1,0 0-1,1 0 1,-1 0-1,0 0 1,1 0-1,-1 0 0,1 0 1,-1 0-1,0 0 1,1 0-1,-1 0 1,1 0-1,-1 0 0,0 0 1,1 0-1,-1 0 1,1 0-1,-1 0 1,1-1-1,11-6-1520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56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 2720,'0'-6'10034,"6"1"-9738,29-19 579,-31 22-850,0-1 0,-1 1-1,1-1 1,0 1 0,0 1 0,1-1 0,-1 0-1,0 1 1,0 0 0,1 0 0,4 0 0,7-1 58,26 0 0,-40 2-35,1 0 1,0 0-1,-1 1 0,1-1 1,-1 1-1,1-1 0,-1 1 1,0 0-1,1 0 1,2 1-1,-5-2-36,1 1 0,-1-1 0,1 0 1,-1 1-1,1-1 0,-1 1 0,1-1 0,-1 1 1,0-1-1,1 1 0,-1-1 0,0 1 0,1-1 1,-1 1-1,0-1 0,0 1 0,0 0 0,1 0 1,-1 0-10,0 1 1,-1-1 0,1 0 0,0 0-1,0 0 1,0 0 0,-1 0-1,1 0 1,-1 1 0,1-1 0,-1 0-1,1 0 1,-2 1 0,-11 16 40,-29 28 1,8-8 117,30-34-80,0 0 0,0 0 0,-1-1-1,-9 7 1,8-6 1359,8-3-1334,0-1 0,0 1 0,-1 0 0,1-1-1,0 0 1,0 1 0,0-1 0,0 0 0,0 0 0,0 0 0,-1 0 0,5-1-1,-1 1 142,32-1-117,0-2-1,48-10 0,19-9-6947,-100 21 5694,-1 0 1,1-1-1,0 1 0,-1-1 1,5-2-1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05.9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44 4224,'-1'13'8410,"2"-1"-8006,1-1-1,5 18 1,1 0-152,-6-21-76,1 1-1,0 0 1,3 8 0,-3-8-73,-3-9-98,0 1 0,0 0 0,1-1 0,-1 1-1,0-1 1,0 1 0,0 0 0,1-1 0,-1 1 0,0 0 0,1-1-1,-1 1 1,1-1 0,-1 1 0,1 0 0,0 0 107,9-3 133,-2-2-180,0-1 0,0-1-1,-1 0 1,8-7 0,6-4-47,33-31-68,-43 36 12,2 0 0,0 1 0,0 1 0,1 0 0,25-14 0,-27 18-64,-6 3 66,0 0 1,0 1-1,12-4 1,-17 6 37,1 0 0,0-1 0,-1 1 0,1 0 0,-1 0 0,1 0 0,0 0 0,-1 0 0,1 1 0,-1-1 0,1 0 0,-1 1 0,1-1 0,-1 1 0,1 0 0,-1-1 0,0 1 0,1 0 0,-1 0 0,2 2 0,1 0 36,0 1 0,0 0 0,-1 0 0,0 0 1,0 1-1,0-1 0,-1 1 0,1-1 1,-1 1-1,0 0 0,0 0 0,-1 0 0,0 0 1,1 0-1,-2 1 0,1-1 0,0 8 1,1-13 10,0 0 1,0-1-1,0 1 1,0-1-1,0 1 1,4-2-1,5-5-50,0 1 0,0-2 0,12-11 0,-12 10-88,0 1 0,22-14-1,-25 17 18,-5 3 52,1 0 1,0 1-1,-1-1 0,1 0 1,4 0-1,-7 2 36,0 0 0,0-1 0,1 1 0,-1 0 0,0 0 0,0 0 0,1 1-1,-1-1 1,0 0 0,0 0 0,0 1 0,0-1 0,1 0 0,-1 1 0,0-1 0,0 1 0,0 0-1,0-1 1,0 1 0,2 2 0,-1-1 91,0 0 1,0 1-1,0-1 0,0 1 1,0-1-1,-1 1 0,1 0 1,-1 0-1,0 0 0,0 0 0,0 0 1,1 4-1,0 5 218,0 24-1,0-7-171,-1-21-309,6 62-1608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1.0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5 321 2144,'-4'0'7050,"5"0"-6943,1 0 0,-1-1-1,1 1 1,0-1 0,-1 1-1,1-1 1,-1 0 0,1 1 0,-1-1-1,1 0 1,-1 0 0,0 0-1,1 0 1,-1-1 0,0 1-1,0 0 1,2-3 0,18-29 525,-12 19-411,39-48 231,-19 27-280,-1 5-206,-21 23 55,1-1-1,-1 0 1,0-1-1,7-12 1,8-9 97,-17 24-92,-4 4 26,0 0-1,-1 0 1,1 0-1,0 0 1,-1 0 0,1 0-1,-1 0 1,0 0-1,0-1 1,0 1 0,0 0-1,0 0 1,0-3-1,-1-2 347,1 6-414,0 2-164,-1 0 159,1 0 1,-1 1 0,1-1-1,-1 0 1,1 0 0,0 0-1,0 1 1,0-1 0,-1 0 0,1 1-1,1 1 1,-2 4-84,-2 5 132,1 0 0,0 0 0,0 16 0,2-22-56,1 1-1,0-1 1,0 0 0,1 1-1,0-1 1,0 0 0,0 0-1,6 9 1,-3-4 48,1-1-1,1-1 1,14 18 0,-18-24-3,-1-1 0,1 1 0,0-1 0,0 0 0,0 0 1,0 0-1,0-1 0,0 1 0,0-1 0,1 1 0,-1-1 0,1 0 0,-1 0 0,0-1 0,1 1 1,0-1-1,-1 0 0,1 0 0,-1 0 0,1 0 0,-1 0 0,1-1 0,-1 0 0,1 1 1,-1-1-1,5-2 0,7-4 104,1 0-1,-2-1 1,1 0 0,16-14 0,-20 15-115,-3 1 187,1-1-1,11-13 1,14-12-14,-8 6-128,-11 9 42,-12 13-55,-2 4 10,8 20 218,-8-10-194,0-1 0,-1 1 0,0 0 0,0 0 0,-3 11-1,0 21 511,3-41-583,0-1 0,0 1 0,0-1 0,0 0 0,0 1 0,0-1 0,0 1 0,0-1 0,0 0 0,0 1 0,0-1 0,0 1 0,-1-1 0,1 1 0,0-1 0,0 0 0,0 1 0,-1-1 0,1 0 0,0 1 0,0-1 0,-1 0 0,1 1 0,0-1 0,-1 0 0,1 0-1,0 1 1,-1-1 0,1 0 0,0 0 0,-1 1 0,1-1 0,-1 0 0,1 0 0,-1 0 0,0 0-122,3-1 125,-1 0 0,0-1-1,0 1 1,0 0 0,1 0-1,-1 0 1,0 0-1,1 0 1,-1 1 0,1-1-1,1-1 1,5-2 48,-3-1-11,13-11-155,0 0-1,1 1 1,30-19-1,-44 31 147,0 1-1,-1 1 1,1-1-1,0 1 1,1-1-1,6 1 1,9-3 835,-13 23-113,-6 16-155,-2-27-602,0-1 0,1 1-1,1 6 1,3 6-20,0-1-1,1 0 0,1-1 1,10 22-1,-10-25-155,-6-12-69,0 0 0,0-1 0,0 1 0,0 0 0,0-1 0,1 0 0,-1 1 1,1-1-1,-1 0 0,1 0 0,0 1 0,0-1 0,4 2 0,-5-4-49,0 0 0,0 0 0,0-1 0,0 1-1,0 0 1,0-1 0,0 1 0,0 0 0,0-1 0,0 1-1,-1-1 1,1 0 0,0 1 0,0-1 0,0 0 0,-1 1-1,1-1 1,0 0 0,-1 0 0,2-1 0,7-13-1776,4 0-1354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1.3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54 8384,'-18'-28'3104,"23"19"-2400,-5 1-224,0 5-1152,0-2 256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2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 49 2304,'1'-3'129,"-1"1"0,1-1 0,0 1 0,0 0 0,-1-1 0,2 1 0,-1 0 0,0-1 0,3-3 1,-4 6-99,16-16 2047,-15 16-1832,1-1 0,-1 0 0,0 1 0,0-1 0,1 1-1,-1 0 1,1-1 0,-1 1 0,0 0 0,1 0 0,4 0 2139,-4 2-2244,-1 0-1,1 1 1,0 0-1,-1-1 1,1 1-1,-1 0 1,0 0-1,0 0 1,0-1-1,0 1 1,0 0-1,-1 0 1,1 1-1,-1 3 1,1 7 143,-4 28 0,0-16-128,0 1 62,-2 0 0,-1 0 0,-1-1 0,-13 34 0,-4 12-38,-53 183 342,73-242-511,0 1 0,1-1-1,0 1 1,-1 25 0,4-38-6,0-1 1,0 1-1,0 0 1,0-1 0,0 1-1,0-1 1,0 1 0,0 0-1,0-1 1,0 1 0,1-1-1,-1 1 1,0-1-1,1 1 1,-1-1 0,0 1-1,1-1 1,-1 1 0,0-1-1,1 1 1,-1-1-1,1 0 1,-1 1 0,1-1-1,-1 0 1,1 1 0,1 0 5,-1-1 0,0 0 0,1 1 1,-1-1-1,1 0 0,-1 0 1,0 0-1,1 0 0,-1 0 0,3-1 1,5-1-29,-2 0 1,1-1-1,8-3 0,-13 5-32,27-12-5,-19 7 27,1 1 0,-1 0 1,2 1-1,-1 0 1,24-3-1,-15 6 62,0 1-1,-1 2 1,0 0-1,1 1 1,33 9-1,4 1 63,-55-12-192,0-1-1,0 1 0,-1-1 0,1 0 1,0 0-1,4-1 0,-6 1-179,1-1 0,-1 1 0,1-1 0,-1 1 0,1-1 0,-1 0-1,1 1 1,-1-1 0,0 0 0,0 0 0,1 0 0,-1 0 0,0 0-1,0-1 1,0 1 0,0 0 0,0 0 0,0-1 0,0 1 0,0-2-1,8-17-1638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3.7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5 1568,'-6'-4'7809,"11"18"-2753,-4 0-6812,5 86 2519,-3-70-417,-1 0 1,-2 0 0,-6 55-1,4-72-293,-5 25 214,-2 70 0,4-20-155,5-33 85,0-53-261,0-2 27,0 3 16,0-3-49,0 0 36,0 1 48,0-1-1,0 1 1,0-1 0,1 1-1,-1-1 1,0 0 0,0 1-1,0-1 1,1 0 0,-1 1-1,0-1 1,0 0 0,1 1 0,-1-1-1,0 0 1,1 0 0,-1 1-1,0-1 1,1 0 0,-1 0-1,1 1 1,-1-1 0,0 0-1,1 0 1,-1 0 0,1 0 0,-1 0-1,0 0 1,1 0 0,-1 0-1,1 0 1,-1 0 0,0 0-1,1 0 1,-1 0 0,1 0-1,-1 0 1,1 0 0,-1 0 0,0 0-1,1-1 1,-1 1 0,1 0-1,22-9 391,-20 7-352,5-2 39,-1 0 0,0 0 0,7-7 0,18-10 142,-13 12-48,0 0 0,1 2 0,31-8 0,-38 12-81,0 0 1,0 1 0,0 1-1,0 0 1,1 1 0,22 3-1,-7 4 200,-27-7-357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4.5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52 1888,'0'-7'-13,"0"3"797,0 1 0,0-1-1,0 1 1,0-1-1,-1 1 1,1 0 0,-1-1-1,-3-12 4842,4 16-5445,1 0-123,-1 0 1,0 0 0,1 1-1,-1-1 1,0 0-1,1 1 1,-1-1 0,0 0-1,1 1 1,-1-1 0,0 0-1,0 1 1,0-1 0,1 1-1,-1-1 1,0 0-1,0 1 1,0-1 0,0 1-1,0-1 1,0 1 0,0 0-1,6 22 254,-2 1 0,-1 0 0,0 27 0,-6 73 589,-2-80-830,-14 57 0,3-18 142,-15 80 39,4-40-187,21-90-41,4-24-81,1 0 0,-2 0 0,1 1 0,-7 12 0,6-18-1127,7-33-7358,4 3 4229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5.3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 2 2560,'-12'-2'11955,"9"8"-11210,0-1-2571,-94 192 3988,23-43-991,60-128-1098,-2 0 0,-25 34 0,39-57-91,2-2 1,0-1 0,-1 1 1,1 0-1,0 0 0,-1-1 1,1 1-1,0 0 1,-1-1-1,1 1 0,-1 0 1,1-1-1,-1 1 0,1 0 1,-1-1-1,0 1 0,1-1 1,-1 0-1,0 1 0,1-1 1,-2 1-1,1-1-52,11 3-160,196-6 943,-81 3-335,-110 2-602,-13-2-57,-1 1 0,1-1 0,-1 0 0,1 0 0,-1 0 0,1 0-1,-1 0 1,1 0 0,-1 0 0,1 0 0,-1 0 0,1-1 0,-1 1 0,1-1 0,2-1 0,2-1-1261,18-11-2209,-10-4-276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18.6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294 221 576,'2'-4'383,"-1"-1"1,1 1-1,-1-1 0,0 1 0,0-1 1,0 1-1,0-1 0,-1-8 0,0-1 1186,-3-24-1,2 32-1082,0 0 0,-1 0 0,0 0 0,0 0 0,-1 0 0,0 0 0,0 1 0,-6-9 0,2 4 230,-1 0 0,0 1 0,-14-12 0,20 20-706,1 0 1,-1 0 0,1 0 0,-1 0 0,0 0-1,1 1 1,-1-1 0,0 1 0,0-1 0,0 1-1,1-1 1,-1 1 0,0 0 0,0 0 0,0 0-1,0 0 1,0 0 0,1 1 0,-1-1 0,0 0-1,0 1 1,0 0 0,1-1 0,-1 1 0,0 0-1,-2 1 1,-3 3 18,-1-1 0,1 1 1,1 0-1,-10 10 0,5-4 59,0 1 1,1 1-1,1-1 1,0 2-1,-10 20 1,2 2-40,-13 39 0,25-61-62,1 1-1,-5 27 0,8-35 18,1-1 0,-1 1 1,1-1-1,0 1 0,1 0 0,-1-1 0,1 1 0,1-1 0,2 8 0,1 0-18,1-1 0,0 1 0,2-1-1,-1-1 1,2 0 0,-1 0 0,2 0-1,10 10 1,-14-17 54,0-1 1,1 0-1,12 7 0,-12-8 97,0 0-1,11 9 1,-16-11-81,0 0 0,-1-1 0,1 0 1,0 1-1,0-1 0,0 0 0,-1 0 0,1 0 0,0 0 1,0 0-1,2-1 0,0 1-26,-2 0-12,0-1 0,0 1-1,-1 0 1,1-1 0,0 1 0,-1-1 0,1 1 0,0-1 0,-1 0 0,1 0-1,-1 0 1,1 0 0,-1 0 0,0 0 0,1 0 0,-1 0 0,0-1 0,0 1-1,0 0 1,0-1 0,1-1 0,0 0 15,0 0-1,-1 0 1,1 0 0,-1 0-1,0 0 1,0-1-1,0 1 1,-1 0 0,1 0-1,-1-6 1,1-3-17,-1 7 64,0 1 0,0-1-1,0 0 1,-1 1-1,0-6 1,1 9-66,-1 0 0,1-1 0,-1 1-1,0 0 1,1 0 0,-1-1 0,0 1 0,0 0 0,1 0 0,-1 0 0,0 0 0,0 0 0,0 0 0,0 0-1,-1 0 1,1 1 0,0-1 0,0 0 0,0 0 0,-1 1 0,-1-1 0,-32-20-68,34 21 43,1 0-1,-1 0 0,0 0 0,1 0 0,-1-1 0,0 1 0,1 0 1,-1-1-1,1 1 0,-1 0 0,1-1 0,-1 1 0,1-1 0,-1 1 1,1-1-1,-1 1 0,1-1 0,-1 1 0,1-1 0,0 1 0,-1-1 1,1 1-1,0-1 0,-1 0 0,1 1 0,0-1 0,0 0 0,-1-1 0,1 2 11,0 0 0,0 0-1,0-1 1,0 1-1,0 0 1,0 0-1,0-1 1,0 1-1,0 0 1,0 0 0,0-1-1,0 1 1,-1 0-1,1 0 1,0 0-1,0-1 1,0 1-1,0 0 1,-1 0-1,1 0 1,0-1 0,0 1-1,0 0 1,-1 0-1,1 0 1,0 0-1,0 0 1,-1 0-1,1 0 1,0 0 0,0-1-1,-1 1 1,1 0-1,0 0 1,0 0-1,-1 0 1,1 0-1,0 0 1,0 0 0,-1 0-1,1 1 1,0-1-1,0 0 1,-1 0-1,1 0 1,0 0-3,-1-1 0,1 1 1,0 0-1,0 0 0,0-1 0,0 1 1,0 0-1,-1-1 0,1 1 1,0 0-1,0-1 0,0 1 0,0-1 1,0 1-1,0 0 0,0-1 0,0 1 1,0 0-1,0-1 0,0 1 1,1 0-1,-1-1 0,0 1 0,0 0 1,0-1-1,0 1 0,0 0 1,1-1-1,3-8-27,-4 8 14,0 0 1,0 0-1,0 0 0,0 0 1,0 1-1,0-1 0,0 0 0,1 0 1,-1 0-1,0 0 0,0 1 0,1-1 1,-1 0-1,1 0 0,-1 1 1,0-1-1,1 0 0,-1 1 0,1-1 1,0 0-1,-1 1 0,1-1 1,0 1-1,-1-1 0,1 1 0,0-1 1,-1 1-1,1-1 0,0 1 1,0 0-1,0 0 0,-1-1 0,1 1 1,0 0-1,0 0 0,0 0 0,0 0 1,-1 0-1,1 0 0,0 0 1,0 0-1,0 0 0,0 0 0,-1 0 1,1 1-1,1-1 0,4 2 5,-1-1 0,1 1 0,-1 1 0,0-1 0,8 5-1,1 3 29,0 0 0,-1 1 0,22 25 0,-25-25 148,0 1 0,-2 0 0,1 0 0,-2 1 0,1 0 0,-2 0 0,8 22 0,-12-28-143,-1 0 0,0 1 0,0-1 0,-1 1 0,0-1 0,0 0 0,-3 12 0,-12 50 238,6-36 8,-2 0-1,0-1 1,-3 0 0,0-1-1,-2-1 1,-26 38 0,41-68-264,-5 10-47,0-2 1,-1 1-1,0-1 0,-1 0 0,0 0 0,-11 8 0,18-16-73,1 0 0,0 0 0,0 1 0,-1-1 0,1 0 0,0 0 0,-1 0 0,1 0 0,0 0 0,-1 0 0,1 0 0,0 0 0,-1 0 0,1 0 0,0 0 0,-1 0 0,1 0 0,0 0 0,-1 0 0,1 0 0,0 0 0,0-1 0,-1 1 1,1 0-1,0 0 0,-1 0 0,-2-5-2106,3 4 2106,0-1-353,-1 1 0,1-1 0,0 1 0,-1-1 0,1 1 1,0-1-1,0 0 0,0 1 0,1-3 0,7-19-2138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23.4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243 44 3136,'-2'-1'-41,"2"1"215,-1-1 1,1 1 0,-1-1 0,1 1 0,-1-1 0,1 1 0,-1-1 0,1 1-1,0-1 1,-1 1 0,1-1 0,0 1 0,-1-1 0,1 0 0,0 1 0,0-1-1,0 0 1,-1 1 0,1-1 0,0 0 0,0 1 0,0-1 0,0 0 0,0-1-1,-13-10 4093,0 6-3417,11 5-625,0 0-1,0 0 1,0 0 0,0 0 0,0 0-1,0 1 1,-1-1 0,1 1-1,0-1 1,0 1 0,-3 0 0,-2 0 283,1 0-96,0 0 1,0 0 0,0 0 0,-6 3-1,10-3-397,-1 1 0,1 0 0,0 0-1,0 0 1,0 0 0,0 1 0,0-1-1,0 0 1,0 1 0,0 0 0,0-1 0,1 1-1,-3 2 1,-36 47-122,23-30 127,13-17-19,1 0 0,-1 0 0,1 0 0,0 1 0,0-1-1,1 1 1,-3 5 0,-4 11-124,7-17 98,0-1 0,0 1 0,1-1 0,0 1-1,-1 0 1,1 0 0,0 0 0,1 0-1,-1-1 1,1 1 0,-1 0 0,1 0-1,1 0 1,0 6 0,1-4 7,0 0 0,0 0 0,1 0 0,0 0 0,0 0 0,1-1 0,-1 0 0,1 1 0,0-1 0,1-1 0,-1 1 0,1-1 0,0 1-1,0-1 1,0-1 0,1 1 0,-1-1 0,1 0 0,0 0 0,0 0 0,0-1 0,0 0 0,1 0 0,-1-1 0,0 0 0,1 0 0,-1 0 0,9-1 0,9 0 116,-1-2 0,1-1 0,0 0 0,-1-2 0,0-1 0,0 0 0,-1-2 0,1-1 0,-2 0 0,40-24-1,-52 27-36,-5 4 7,0-1-1,-1 1 0,1-1 0,-1 0 1,1 0-1,4-5 0,-7 6-44,0 1 1,-1-1-1,1 1 0,0-1 0,-1 0 0,1 1 1,-1-1-1,0 0 0,1 0 0,-1 1 0,0-1 0,0 0 1,0 0-1,0 1 0,0-1 0,-1 0 0,1 0 1,0 1-1,-1-1 0,0-2 0,-2-3 27,0 0 0,0 1 0,0 0-1,-1 0 1,0 0 0,0 0 0,0 1 0,-1-1-1,1 1 1,-1 0 0,-1 1 0,1-1 0,-1 1-1,0 0 1,-11-6 0,7 5-100,-1 1 0,0 0 0,0 0 0,0 1 0,0 0 0,0 1 0,-1 1 0,-21-1 0,24 2-90,-3-1-238,0 1-1,-1 1 1,1 0-1,-24 6 1,27-5-366,-5 1-3507,10 7-96,4-9 4192,0-1-1,1 1 1,3 10-3914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24.6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222 32 2912,'0'0'7498,"-1"-9"-3706,-2 7-3548,-1 1 0,0 0-1,0 0 1,0 0 0,0 0 0,0 0-1,0 1 1,0 0 0,-5 0-1,7 0-165,-1 1-1,0-1 0,1 1 0,-1 0 0,1 0 0,-1 0 0,1 0 0,0 0 0,-1 0 1,1 1-1,-4 2 0,-10 6 320,4-3-166,0-1 1,1 2-1,0 0 0,1 0 0,-14 14 0,-4 3-183,26-23-48,0 0 1,1 0 0,0 0-1,-1 0 1,1 0 0,0 0-1,0 0 1,0 0 0,0 1-1,1-1 1,-1 0 0,0 3-1,-3 30-360,4-26 317,0 4 1,0-1-1,1 0 0,3 18 0,1-6 96,-4-17-62,1 0 0,-1-1 0,1 1 0,0-1 0,1 1 0,4 9 0,-4-11-4,2 4 18,0-1 0,0 0 0,0-1 0,9 10 0,-12-15-23,1 0 0,-1 0 0,1 0 0,0 0 0,-1-1 0,1 1 0,0-1 0,0 0 0,0 1 0,0-1 0,0-1 0,0 1 0,0 0 0,0-1 0,0 1 0,6-1 0,-1-1 60,0 0-1,0 0 0,0 0 0,-1-1 0,1-1 0,0 1 0,-1-1 0,0 0 0,1-1 1,-1 0-1,-1 0 0,1 0 0,0-1 0,-1 0 0,7-7 0,5-7 52,-1 0 0,-1 0 0,20-32 0,-23 33-15,-2-1-1,0-1 1,-1 0 0,8-23 0,-16 36-5,-1-1 1,0 0-1,0 1 0,0-1 1,-1 0-1,-1 1 0,-1-13 1,1 17-55,1 1 0,-1 0 0,0 0 0,0 0 1,0 0-1,-1 0 0,1 0 0,0 0 0,-1 0 1,0 0-1,1 1 0,-1-1 0,0 1 0,0-1 0,1 1 1,-1 0-1,0-1 0,-4 0 0,-1-1 40,1 0 1,-1 0-1,0 1 0,0 0 0,-8-1 1,-7-1 163,7 1-173,-1 1 0,-20-1 0,21 3-176,0 1 0,1 0-1,-1 1 1,1 1 0,-21 5 0,0 5-1938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5:59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398 1 992,'2'9'10909,"-4"2"-11477,-1-4 935,0 1 0,1 0 0,0 0 0,0 0 0,-1 15-1,2-11 262,-6 22-1,0-9-258,-1 0 1,-2-1-1,-19 38 0,-23 21 404,24-39-325,-42 86 0,-36 158 39,57-146 104,45-129-547,1 1 0,0-1 0,1 1 0,0 0 0,1 0 0,1 0 0,0 0 0,1 0 0,2 15 0,6 18 135,18 59 1,-20-84-131,8 31 196,2 0 0,3-2 1,2 0-1,46 79 0,22-5-474,-68-94-3152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38:26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409 31 3072,'-3'-3'3664,"3"2"-3592,7-21 8304,-10 21-8174,1 0 0,-1 1 0,1-1 1,-1 0-1,1 1 0,-1 0 1,1 0-1,-1-1 0,-2 2 1,-26 1 1021,19 0-1075,0 1-1,0 0 0,0 1 0,1 1 0,-1-1 0,1 2 0,1 0 1,-15 9-1,2 3 78,-25 24 1,40-33-171,0 1 0,-10 16 0,-6 7 187,10-16-299,-1 1 1,2 0-1,1 1 1,-16 30-1,21-32 50,4-13 28,1 1 0,0-1 0,0 1 0,1 0 0,-1-1 0,1 1 0,0 0 0,0 0 0,0 8 0,0 9-295,0-17 243,1 1-1,0-1 1,0 1 0,0-1-1,0 0 1,3 8-1,0 4-39,6 15 146,-6-24-90,0 1 0,1 12 0,-2-14-27,-1 1 1,1-1-1,0 0 0,5 10 0,-3-10 12,-1 1 0,4 15-1,-5-15 81,0-1 0,1 1-1,0-1 1,4 8 0,-5-12-48,-1-1 0,1 1 1,0-1-1,0 1 0,0-1 1,0 0-1,0 0 0,0 0 0,1 0 1,-1 0-1,0-1 0,1 1 1,0-1-1,-1 1 0,1-1 1,0 0-1,0 0 0,0 0 0,0 0 1,4 0-1,-2-1 7,1 0 1,0 0-1,-1-1 0,1 1 1,-1-1-1,1 0 0,-1-1 1,0 0-1,1 1 0,-1-1 1,0-1-1,0 1 0,0-1 1,-1 0-1,7-5 0,3-4 7,-1 0 0,-1 0 0,0-1-1,-1-1 1,0 0 0,15-28 0,-3 3-23,-21 34 7,1-1 53,-1-1 1,1 0-1,-1 0 1,0 0-1,1-8 1,-3 13-39,0 0-1,0 0 1,0 0 0,0 0-1,-1 0 1,1 0 0,0 0-1,-1 1 1,1-1 0,-1 0 0,0 0-1,0 0 1,1 1 0,-1-1-1,-1 0 1,1 1 0,0-1-1,0 1 1,0-1 0,-1 1 0,1-1-1,-1 1 1,1 0 0,-3-1-1,-7-9-69,11 10 63,-1-1 1,0 1-1,0 0 0,-1 0 0,1 0 0,0 0 0,0 0 0,0 0 0,-1 0 0,1 1 0,0-1 0,-2 0 0,-4-2 42,1 0-34,0 1 1,-1 0-1,1 0 0,0 1 0,-1 0 0,-11-1 0,-13 1 79,15 4 43,11-3-95,0 1-1,0 0 0,0 0 0,0 1 0,0-1 0,1 1 1,-1 0-1,-8 5 0,-35 26 181,43-29-497,-12 10-1932,13-13 618,4-1 1474,0 0 0,-1 0 0,1 0-1,0 0 1,-1 0 0,1 0-1,0 0 1,-1 0-227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3:58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38 995 160,'0'8'5701,"-5"-17"-5034,2 2-596,-1-1 0,1 0 0,1 0 0,0 0-1,0 0 1,0 0 0,0-16 0,0 7 50,-4-133-35,3 38-60,1-71 433,3 98-188,2 34-248,8-54 0,-4 54 16,1-57-1,-5 60 906,-6 44-928,-7 37-2027,5 29-2372,5-22 2724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00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81 429 2144,'1'-1'173,"-1"-1"0,1 0 0,-1 1 0,1-1 0,-1 0 0,1 1 0,0-1 0,0 0-1,0 1 1,0-1 0,0 1 0,0 0 0,3-3 1248,-12-8 1230,-4-16-1908,6 16-250,1 0 0,0-1 0,-5-23-1,-8-46 220,10 52-682,2-1 0,1 0 0,-2-45 0,2 36-339,5 39-22,10 17-362,16 41 560,-14-28 173,-6-10-27,1 0 52,5 20 0,4 14 146,-11-38-237,5 22-1,-6-7 283,1-10 492,-5-23-415,5-40-518,5-4 91,15-53-345,-24 97 435,0 1 0,1-1 0,-1 1 1,1-1-1,-1 1 0,1 0 0,0 0 1,0-1-1,0 1 0,0 1 0,0-1 0,0 0 1,1 0-1,-1 1 0,1-1 0,3-1 1,-5 3 21,2-1-59,-2-10 250,-1 10-165,0 0 0,0-1 0,0 1-1,0 0 1,0 0 0,-1 0 0,1-1-1,-1 1 1,1 0 0,-1 0 0,1 0 0,-1 0-1,1 0 1,-1 0 0,0 0 0,0 0-1,1 0 1,-1 0 0,-1-1 0,-1 1 15,1-1 1,0 1-1,-1-1 1,1 1-1,-1 0 0,0 0 1,1 0-1,-4 0 1,-6-1-57,1 0 1,0 1 0,-14 1-1,22 0-57,-12 3-1575,40-12-5408,0-2 4594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02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36 736,'-2'-2'1000,"1"2"-909,1 0 0,0 0-1,0-1 1,0 1 0,0 0 0,0 0 0,0-1 0,0 1 0,-1 0 0,1 0 0,0-1-1,0 1 1,0 0 0,0 0 0,0-1 0,0 1 0,0 0 0,0-1 0,0 1-1,1 0 1,-1-1 0,2-14 412,-1 3 3968,0 24-4371,1 1-1,0-1 1,1 0-1,7 22 1,4 10 63,49 332 419,-56-326-612,-2-21 114,1 47 0,-6-75-74,0 1 0,0-1 0,0 0 0,0 1 0,0-1-1,0 0 1,1 1 0,-1-1 0,0 0 0,1 1 0,-1-1 0,2 2-1,-1-2 66,-2 7 1008,-1-10-1064,0 0 0,1 1 0,-1-1 0,1 0 0,-1 0 0,1 0 0,-1 0 0,1 0 0,0 0 0,0-1 0,0 1 0,0 0 0,1 0 0,-1-1 0,1 1 1,-1-4-1,-1-6-36,1-24 0,2 27-23,-1-10-59,0 0 0,2 0 0,1 0 0,9-35 0,-9 44 54,0 1 1,1-1-1,1 1 0,0 0 1,0 0-1,0 0 0,1 1 1,0 0-1,1 0 0,13-12 1,-15 15 3,1 0 1,0 1-1,0 0 0,0 0 1,1 0-1,12-5 1,-16 8 30,-1 1-1,1-1 1,0 0 0,-1 1 0,1 0 0,-1-1 0,1 1-1,-1 0 1,1 0 0,0 1 0,-1-1 0,1 1 0,-1-1-1,1 1 1,-1 0 0,1 0 0,-1 0 0,1 0 0,-1 0-1,0 0 1,0 1 0,0-1 0,3 3 0,-2-2 34,-1 1-1,1 0 1,-1 0 0,1 0 0,-1 0 0,0 0 0,0 0-1,0 1 1,-1-1 0,1 1 0,-1-1 0,0 1 0,0-1-1,0 1 1,0 0 0,0 4 0,9 111 29,-2-73 95,-5-33-173,0 1 1,0 25 0,-2-31 83,0 0 0,0 0 1,3 9-1,-2-9 47,0 0 0,-1 0 0,1 10 0,-2-16-82,0-1 0,0 0 0,0 0 0,0 1-1,1-1 1,-1 0 0,1 0 0,-1 1 0,1-1 0,-1 0 0,2 2-1,-1-2-5,-1 0 0,1 0 0,-1 0 0,1 0 0,-1 0 0,0 0 0,1 0 0,-1 0 0,0 0 0,0 0 0,1 2 0,-1-2 40,0 8-2543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04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1 175 1888,'2'0'5790,"13"-1"-4525,22-1-1515,22-6 474,-54 7-194,-1 1 1,0 0-1,1 0 0,-1 1 1,0-1-1,1 1 0,-1 0 1,0 0-1,0 0 0,0 1 1,0 0-1,0-1 0,0 1 1,0 1-1,4 3 0,15 12 86,-19-15-41,1 0 0,-1 1-1,1-1 1,-1 1 0,0 0 0,0 1 0,-1-1-1,1 1 1,-1-1 0,0 1 0,4 9 0,-5-8-52,0 1 0,-1-1 0,0 0 0,0 1 0,-1 0 0,1-1 0,-2 7 0,-6 46 73,6-57-78,-10 35 68,4-17 47,7-18-124,-1 0-1,0 0 1,0 0-1,0 0 1,0 0-1,0 0 1,0 0-1,0 0 1,-3 3-1,3 1-80,1-6 68,0 0-1,1 0 0,-1 0 1,0 1-1,0-1 1,0 0-1,0 0 0,0 0 1,0 0-1,0 1 1,0-1-1,0 0 1,0 0-1,0 0 0,0 1 1,0-1-1,0 0 1,0 0-1,0 0 1,0 1-1,0-1 0,0 0 1,0 0-1,0 0 1,-1 1-1,1-1 1,0 0-1,0 0 0,0 0 1,0 0-1,0 0 1,0 1-1,-1-1 1,1 0-1,0 0 0,0 0 1,0 0-1,0 0 1,-1 0-1,1 0 1,0 1-1,0-1 0,0 0 1,-1 0-1,1 0 1,7 2 17,0 0 0,0-1 1,1 0-1,-1 0 0,0-1 1,13 0-1,-18 0-10,8 0 12,0-1 0,0 0 0,0-1 0,1 0 0,-1-1 0,-1 0 0,18-8 0,-21 9 89,0-1 0,0-1 0,0 1 0,-1-1 0,1 0 0,-1 0 0,0-1 0,0 1 0,-1-1 0,1 0 0,-1-1 0,7-10 0,-5 0-39,0 0 1,-1 0 0,-1 0 0,2-18 0,4-11 5,-6 25 83,2-32 1,-2 20 21,3-72 432,-10 72-629,3 31-6,0 1 0,0 0 0,0 0 0,0-1 0,0 1 0,0 0 1,0 0-1,0-1 0,0 1 0,0 0 0,0 0 0,0-1 0,0 1 0,0 0 1,-1 0-1,1 0 0,0-1 0,0 1 0,0 0 0,0 0 0,0-1 1,-1 1-1,1 0 0,0 0 0,0 0 0,0 0 0,-1 0 0,1-1 1,0 1-1,0 0 0,0 0 0,-1 0 0,1 0 0,0 0 0,0 0 0,-1 0 1,1 0-1,0 0 0,0 0 0,-1 0 0,1 0 0,0 0 0,-1 0 1,1 0-1,0 0 0,0 0 0,0 0 0,-1 0 0,1 0 0,0 0 1,0 0-1,-1 0 0,1 1 0,0-1 0,0 0 0,0 0 0,-1 0 1,1 0-1,0 1 0,0-1 0,-2 1-292,1-1 1,0 1-1,0 0 0,0 0 1,0 0-1,1 0 0,-1 0 1,0 0-1,0 0 0,1 0 1,-1 0-1,0 1 0,-5 34-5712,-8-12 4676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05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1248,'-13'0'448,"13"5"-352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06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97 2496,'8'-8'1822,"-7"8"-1710,0-1 0,0 1 0,0-1 0,0 0 0,-1 1 1,1-1-1,0 0 0,0 0 0,0 1 0,-1-1 0,1 0 0,0 0 0,-1 0 0,8-8 3915,19-4-3920,-22 10-92,1 1 1,-1-1-1,1 1 0,0-1 0,0 2 1,0-1-1,11-1 0,1 1-22,24 1 0,16-1 315,-49 0-207,0 0 1,-1 0-1,1-1 0,-1-1 1,0 0-1,1 0 0,7-5 1,-16 8 186,2 0-162,-2 1-182,0-1 1,0 1-1,11 6-3295,-5 2 1095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07.7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 1568,'6'3'7594,"12"-2"-7593,-9-1 15,1 0 0,14-1-1,23-9 762,-34 6-726,0 1 1,0 1-1,23-2 0,84 4 557,-119 0-448,1-1-182,-1 1-91,0-1 0,0 1-1,0 0 1,-1-1 0,1 1 0,0-1 0,0 1 0,-1-1 0,1 1 0,0-1 0,-1 1 0,1-1-1,1-1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10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9 118 2304,'-4'-5'609,"4"5"-568,-1-1 0,1 1 0,0 0 0,-1 0 0,1 0 0,0-1 0,0 1 0,-1 0 0,1 0 0,0-1 0,0 1 0,-1 0 1,1-1-1,0 1 0,0 0 0,0-1 0,0 1 0,0 0 0,-1-1 0,1 1 0,0 0 0,0-1 0,0 1 0,0 0 0,0-1 1,0 1-1,0-1 0,0 1 0,0 0 0,0-1 0,1 1 0,-1 0 0,0-1 0,0 1 0,0 0 0,0-1 0,0 1 0,1 0 0,-1-1 1,0 1-1,0 0 0,1 0 0,0-2 544,7 29 796,-7-16-1232,0-1-64,0 0 1,5 20-1,-3-21-32,-2 0-1,1 0 0,-1 11 0,0-11 2,0 0 1,0 0 0,4 12-1,-1 2 113,-4-19-121,1 0-1,0 0 1,0 0-1,0 0 1,0 0-1,2 4 0,2 25 339,-3-8-76,0-5-264,-2-14-17,4-81 2128,-2 15-2129,-2 42-23,0 0 1,4-21 0,0 0-35,-4 31-1,1-1-1,0 1 1,0 0 0,1-1 0,0 1 0,4-10 0,9-11-331,2 46 235,-14-11 123,1 1-1,-1 0 1,0 0 0,-1 0-1,3 14 1,2 3 96,-2-5-20,4 26-1,-1 1-3,-4-32-157,2 13 1209,-2-31-772,-1-6-290,0 1 1,3-20-1,-4 17-96,1-4 22,4-20-71,15-50 1,-19 77 61,2-6-135,0 0 1,9-15-1,-12 26 133,0 0-1,1 0 1,-1 1 0,1 0 0,0-1 0,-1 1 0,1 0-1,1 0 1,-1 1 0,0-1 0,1 1 0,6-4 0,-9 5 28,1 0 1,-1 1 0,0-1 0,1 1 0,-1-1 0,1 1-1,-1 0 1,0-1 0,1 1 0,-1 0 0,1 0 0,-1 0-1,1 0 1,-1 0 0,1 0 0,-1 1 0,1-1 0,-1 0-1,0 1 1,1-1 0,-1 1 0,0 0 0,1-1-1,-1 1 1,0 0 0,0 0 0,0 0 0,2 1 0,1 2 2,-1 1 1,1 0-1,-1 0 1,0 0 0,4 10-1,0 1-11,0 0 39,-1 1 0,-1-1-1,0 1 1,3 26 0,-3-16 226,-1 0-138,-1 1 0,-2 0 1,-2 37-1,-1-9 17,2-44-3976,0-4 2299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12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113 153 1248,'0'-20'3493,"2"-10"-1910,-1 25-1378,0 0 0,0-1 1,-1 1-1,0 0 0,0 0 0,0 0 0,-1-1 1,1 1-1,-1 0 0,-1 0 0,1 0 1,-4-8-1,5 13-172,-14-20 1256,13 19-1287,0 0-1,0 1 1,0-1-1,0 0 1,-1 1 0,1-1-1,0 0 1,0 1-1,0 0 1,0-1 0,-1 1-1,1 0 1,0-1-1,0 1 1,-1 0-1,-1 0 1,3 0-9,-1 1-1,1-1 1,-1 1-1,0-1 1,1 1-1,-1-1 1,1 0-1,-1 1 1,1 0 0,-1-1-1,1 1 1,-1-1-1,1 1 1,0 0-1,-1-1 1,1 1-1,0 0 1,0-1 0,-1 1-1,1 0 1,0-1-1,0 1 1,0 0-1,0 0 1,0-1-1,0 1 1,0 0 0,0 0-1,0 0 1,0 5-15,-6 13-50,-10 39 229,13-31-293,-3 11 165,-1 3-50,6-33 84,0 0 0,0 0 0,-1 0 0,-4 13 0,4-16-23,0 0 1,1 1 0,-1-1-1,2 1 1,-1-1 0,0 1-1,1 6 1,-5 41 146,5-47-173,1 16 151,-1-22-159,0 1 0,0-1 1,0 1-1,0-1 0,1 1 0,-1 0 0,0-1 1,0 1-1,0-1 0,1 1 0,-1-1 0,0 0 1,1 1-1,-1-1 0,0 1 0,1-1 0,-1 1 1,1-1-1,-1 0 0,1 1 0,-1-1 0,1 0 1,-1 0-1,1 1 0,-1-1 0,1 0 0,-1 0 1,1 0-1,-1 1 0,1-1 0,-1 0 0,2 0 1,12 5-50,-7-3 137,0-1 1,0 0-1,0 0 0,0-1 0,0 0 1,0 0-1,13-2 0,31-1 139,-1-2 193,-19 5-440,-17 0-2830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6:01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3392,'-8'0'6074,"11"2"-5709,-1-1 0,1 1 0,0 0 0,-1 0 0,0 0 0,1 1 0,-1-1 0,0 1-1,0-1 1,0 1 0,-1-1 0,1 1 0,2 6 0,0 0 142,0 0 0,0 1-1,2 12 1,0 11 348,-5-23-727,1 0-1,4 16 0,49 115 648,-47-122-798,9 31 199,18 78 0,-9-30 144,48 180 560,-66-240-732,-1-1-1,-2 2 1,-1 52-1,-14 112 159,4-160-152,-2 0 0,-1-1-1,-2 0 1,-22 52-1,23-66-52,2-6 24,-1-1-1,-1 0 0,-17 27 0,7-11-199,15-27-384,-1 1 0,1-1 1,-9 9-1,13-17 150,0-1 1,-1 1-1,1-1 0,-1 0 0,1 1 0,-1-1 0,0 0 0,1 0 0,-1 0 0,0 0 0,0 0 0,1-1 1,-1 1-1,0 0 0,-3 0 0,4-1 124,1 0 1,-1 0-1,1 0 1,-1 0 0,1 0-1,-1 0 1,1-1-1,0 1 1,-1 0-1,1 0 1,-1 0-1,1 0 1,-6-8-2798,6 7 2598,0 0 0,-1-1-1,1 1 1,0 0 0,0-1 0,0 1-1,0-1 1,0 1 0,0 0 0,1-3-1,11-29-2852,4-9 1328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4:13.6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79 992,'2'-7'8699,"5"2"-6851,66-23-2004,-41 17-11,22-2 195,-21 5-94,-24 6 41,0 0 0,0 1-1,16-1 1,-21 2 19,0 0-1,0 1 1,0-1 0,0 1-1,0 0 1,0-1 0,0 2 0,0-1-1,-1 0 1,7 4 0,-2 2 6,-7-5 13,0-1 1,0 1-1,-1-1 1,1 1 0,0 0-1,-1-1 1,1 1 0,0 0-1,-1-1 1,0 1-1,0 0 1,1 0 0,-1 0-1,0-1 1,0 1-1,0 0 1,-1 0 0,1 0-1,0-1 1,-1 1-1,1 0 1,-1-1 0,0 1-1,1 0 1,-1-1-1,0 1 1,0-1 0,-2 4-1,-4 3 102,1 0 0,-2 0 0,-13 13-1,12-13-114,-9 7 145,-29 19-1,5-4-1,18-13-65,18-14-57,1 1 0,-1 0 0,1 0-1,0 0 1,0 1 0,-8 10 0,9-10-39,-1 0 1,1 0-1,-9 7 1,-11 13 242,24-25-185,0 1 0,-1-1-1,1 1 1,-1-1 0,1 0 0,-1 1 0,1-1 0,-1 0 0,1 1 0,-1-1 0,1 0 0,-1 0 0,0 1 0,1-1 0,-2 0 0,1-1 309,7-3-303,0 2-44,85-37 54,-74 33-26,0 1-1,1 1 1,26-4-1,-30 6-13,2 0 2,0 1 0,0 0 0,0 1 1,18 2-1,-19 0-57,-10-1 12,0 0 1,0 0-1,1 0 1,-1 0 0,0 1-1,-1 0 1,6 2-1,35 17-5125,-27-8 3094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0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295 81 832,'0'-1'42,"0"1"0,0 0-1,0-1 1,0 1 0,0-1 0,1 1 0,-1 0 0,0-1-1,0 1 1,0 0 0,0-1 0,1 1 0,-1 0 0,0-1-1,0 1 1,0 0 0,1-1 0,-1 1 0,0 0 0,1-1-1,-1 1 1,0 0 0,1 0 0,-1 0 0,0-1 0,1 1-1,-1 0 1,0 0 0,1 0 0,-1 0 0,1 0 0,3-2-21,-3 1 454,6 2 773,-4 1-1105,-1 1 0,1-1 0,0 1 0,-1 0 0,0 0 0,1 0 0,-1 0 0,0 0 0,-1 0 0,1 0 0,-1 1 0,2 4 0,2 6 218,5 24 0,-5-9-26,-2 1 0,-1-1 0,-2 33 0,-1-28-22,1-28-231,0-1 0,-1 1 0,0 0 0,0-1 0,-1 1-1,1-1 1,-1 1 0,0-1 0,-1 0 0,1 1 0,-1-1 0,0-1 0,-4 6 0,6-9-50,0 0 0,0 0 0,0 0 0,0 0-1,0-1 1,-1 1 0,1 0 0,0 0 0,-1-1 0,1 1 0,0-1 0,-1 1 0,1-1 0,-1 0 0,-1 1 0,-25 0 310,25-1-326,-25 1-40,19 0 23,0 0-1,0-1 0,0-1 1,-14-2-1,16 2 40,-1 0-9,1-1 1,-1 0-1,1 0 0,0-1 0,-10-5 0,5 1-4,1-1-1,1-1 0,-1 0 0,1 0 0,1-1 1,0 0-1,0-1 0,1 0 0,0 0 0,1 0 1,1-1-1,-10-22 0,14 27-46,-1 0 0,1 1 0,1-1 0,-1 0-1,1 0 1,0-11 0,1 14 11,0 0 0,0 0 0,0 0 0,1 0 0,0 0 0,0 0 0,0 0 0,0 0 0,0 1 0,1-1-1,0 0 1,3-5 0,2 0-13,1 0 0,0 1 0,0 0 0,0 0 0,1 1 0,0 1 0,1-1 0,0 1 0,13-6 0,-15 10 23,0 0 0,0 0-1,1 0 1,-1 1 0,1 0 0,-1 1-1,1 0 1,8 1 0,8 0 2,-21-1 32,1 1-1,-1-1 1,0 1 0,1 1 0,5 1 0,-6-1 12,1-1 1,0 0-1,-1 1 0,1-2 1,7 2-1,46 3 355,-47-6-294,1-1 1,-1 0-1,1 0 0,19-8 0,0 1 110,44-14-129,-54 15-103,0 1-1,1 1 1,-1 1 0,1 1-1,33-2 1,-51 6-106,0 0-1,-1 1 1,1-1 0,0 1-1,0 0 1,-1 0 0,6 2-1,-8-3-33,0 1 1,0-1-1,0 1 0,0 0 0,0-1 0,0 1 0,0 0 0,0-1 1,0 1-1,0 0 0,0 0 0,-1 0 0,1 0 0,0 0 0,-1-1 1,1 1-1,-1 1 0,1-1 0,-1 0 0,1 0 0,-1 0 0,0 0 1,1 0-1,-1 0 0,0 0 0,0 1 0,0-1 0,0 2 0,-1 0-163,0 1 0,0-1 0,0 0 0,0 0-1,0 1 1,-3 2 0,-15 26-2001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2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212 37 832,'-4'-9'7338,"-6"4"-6838,-7-5-13,15 8-421,0 1-1,0 0 1,0-1-1,0 1 1,0 0-1,0 0 1,0 1 0,0-1-1,0 0 1,0 1-1,-1-1 1,1 1-1,-3 0 1,-33-1 181,23 2-164,14-1-97,-1 0 0,1 1-1,0-1 1,-1 0 0,1 1 0,-1 0-1,1-1 1,0 1 0,0 0 0,-1-1-1,1 1 1,0 0 0,0 0 0,0 0-1,0 0 1,0 0 0,0 0 0,0 1-1,-1 1 1,-16 30 0,11-19-66,-32 48 54,38-60 68,1-2-38,-1 0 0,1 0 0,0 0-1,0 0 1,-1 0 0,1 0 0,0 1 0,0-1-1,-1 0 1,1 0 0,0 0 0,0 0-1,-1 1 1,1-1 0,0 0 0,0 0-1,0 0 1,0 1 0,-1-1 0,1 0-1,0 1 1,0-1 0,0 0 0,0 0 0,0 1-1,0-1 1,0 0 0,0 0 0,0 1-1,0-1 1,0 0 0,0 1 0,0-1-1,0 0 1,0 0 0,0 1 0,0-1 0,0 1 5,0 0 0,0 0 0,0-1 0,1 1 1,-1 0-1,0-1 0,0 1 0,1 0 1,-1-1-1,0 1 0,1-1 0,-1 1 1,0 0-1,1-1 0,-1 1 0,1-1 0,0 1 1,8 4 92,0-1 0,0 0-1,0-1 1,0 0 0,0 0 0,1-1 0,-1 0 0,12 0 0,59 5 207,-60-5-86,1-1 0,21-2 1,-3 0 77,6-4-184,-44 5-121,0 0 0,-1 0 0,1 0-1,0 0 1,0 0 0,0 0 0,0 0 0,0 0-1,0 0 1,-1 0 0,1 0 0,0 1 0,0-1-1,0 0 1,-1 1 0,1-1 0,0 1 0,0 0-1,4 0-21,-4-1 79,-1 9-2245,0 2-805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3.5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1568,'2'5'7557,"435"-5"-6042,-435 0-1414,0 0 44,-2 0-175,1 0 0,-1-1-1,0 1 1,1 0 0,-1 0-1,0 0 1,1 0 0,-1 0-1,0 0 1,1 0-1,-1 0 1,0 0 0,1 1-1,-1-1 1,0 0 0,1 0-1,-1 0 1,0 0-1,1 0 1,-1 0 0,1 1-1,-1 1-276,-1 0-1,1 0 0,0-1 0,-1 1 0,1 0 1,-1 0-1,1-1 0,-1 1 0,0 0 0,0-1 1,0 1-1,0-1 0,-2 4 0,-5 2-2817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4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1984,'0'5'6288,"14"3"-6123,-13-6-136,0-1 0,0 1 0,0 0 0,1-1 0,-1 0-1,0 1 1,1-1 0,-1 0 0,1 1 0,-1-1 0,1 0 0,0 0 0,0 0-1,-1 0 1,1-1 0,0 1 0,0 0 0,0-1 0,0 1 0,3-1 0,5 2 78,1-1 0,15 0 0,-25-1-102,202 0 774,-194-1-704,-1 1 0,16-5 1,-15 3 71,0 1 0,18-2 0,-26 3-163,-1 0 0,1 0 0,0 0 0,-1 0 0,1 1 0,-1-1 0,1 0 0,-1 0 0,1 0 0,-1 0 0,0 1 0,1-1 0,-1 0 0,1 0 0,-1 1 0,1-1 0,-1 0 0,0 1 0,1-1 0,-1 1 0,0-1 0,1 0 0,-1 1 0,0-1 0,0 1 0,1-1 0,-1 1 0,0-1 0,0 1 0,0-1 0,0 1 0,1-1 0,-1 1 0,0-1 0,0 1 0,0-1 0,0 1 0,0-1 0,0 1 0,-1-1 0,1 1 0,0-1 0,0 1 0,0 0 0,-12 34-4773,11-24 1914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6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175 137 1984,'-10'-10'5021,"14"17"-4064,0-3-825,-1 1 0,1 0 0,-1 0 0,0 0 0,0 1 0,-1-1 0,4 11 0,-4-4 184,-1 1-1,-1-1 1,-1 21-1,0-3-83,1 16-28,-2 0 1,-11 69-1,11-100-127,0-7 99,1 0 1,-1 0 0,0 0-1,-6 14 1,8-22-156,0 1 0,-1-1 0,1 1 1,0-1-1,0 1 0,-1-1 0,1 0 0,0 1 0,0-1 1,-1 1-1,1-1 0,-1 0 0,1 1 0,0-1 0,-1 0 1,1 1-1,-1-1 0,1 0 0,-1 1 0,1-1 0,-1 0 0,1 0 1,-1 0-1,1 0 0,-1 0 0,1 1 0,-1-1 0,1 0 1,-1 0-1,1 0 0,-1 0 0,1 0 0,-1-1 0,1 1 1,-1 0-1,1 0 0,-1 0 0,1 0 0,-1 0 0,1-1 1,-1 1-1,1 0 0,-1-1 0,1 1 0,-1 0 0,1-1 1,0 1-1,-1 0 0,1-1 0,0 1 0,-1-1 0,1 1 0,-1-1 1,-3-4 73,0 0-1,0-1 1,-4-8 0,5 9-161,-8-16 140,1 0 0,1 0 0,-7-23 0,-15-71 28,19 65 76,4 10-241,5 22 12,-9-26 0,10 35 10,0-1-1,0 0 1,1 0 0,0-1 0,1-14 0,0 23 42,0 2-5,0-1 1,0 0-1,0 0 0,0 0 0,1 0 0,-1 0 0,0 1 1,0-1-1,1 0 0,-1 0 0,0 1 0,1-1 0,-1 0 1,1 0-1,-1 1 0,1-1 0,-1 0 0,1 1 0,0-1 1,-1 1-1,1-1 0,0 1 0,-1-1 0,1 1 0,1-1 1,22-6 25,-11 4-78,136-31 835,-108 27-695,0 3 0,1 1 0,76 5 0,-89 1-66,0 0 1,-1 2 0,46 15-1,-71-20-32,3 1-1,4 10 12,-9-11-17,-1 1 0,1-1 0,-1 1 0,0-1 0,1 1 0,-1-1-1,0 1 1,1 0 0,-1-1 0,0 1 0,0-1 0,1 1 0,-1 0 0,0-1-1,0 1 1,0 0 0,0-1 0,0 1 0,0 0 0,0-1 0,0 1 0,0 0 0,0-1-1,-1 1 1,1 0 0,0-1 0,0 1 0,0 0 0,-1-1 0,1 1 0,0-1-1,-1 1 1,1-1 0,-1 1 0,1-1 0,-1 2 0,-2 0-385,0 1 0,-1-1 0,1 0 0,-1 0 0,-4 2 0,-2 2-709,-14 11-1078,-6 5-2186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7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17 640,'0'-1'66,"0"0"-1,0 0 1,0 0 0,0 1 0,0-1-1,0 0 1,0 0 0,0 0 0,0 0-1,0 1 1,0-1 0,1 0 0,-1 0-1,0 1 1,1-1 0,-1 0 0,0 0-1,1 1 1,0-2 0,-1 2 122,1 1 1,-1-1 0,1 0 0,-1 0-1,3 3 945,-3-3-944,1 0-1,-1 1 1,0-1 0,1 1 0,-1-1-1,0 1 1,0-1 0,1 2 0,9 22 3180,-5-12-4330,0 6 1167,-2 1 0,0 0 0,-1-1 0,0 1 0,-2 0 0,-1 19 0,0-1 134,1 106 737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37.9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9 236 2240,'-3'-5'397,"2"4"-228,1 1 1,-1-1 0,1 0 0,-1 0 0,1 1 0,0-1-1,-1 0 1,1 0 0,0 1 0,-1-1 0,1 0 0,0 0 0,0 0-1,0 0 1,0-1 0,0 1-51,1-1 0,0 1 1,0 0-1,0-1 0,0 1 0,0 0 0,0-1 0,0 1 0,0 0 1,0 0-1,2-1 0,5-4 498,9-9-374,-17 14 49,1 1 0,-1-1 0,1 0 0,-1 0 0,1 0 1,-1 1-1,0-1 0,1 0 0,-1 0 0,0 0 0,0 0 0,1 0 0,-1-1 0,1 2-222,1 0 1,0 0 0,0 0-1,-1 0 1,1-1-1,0 1 1,-1-1-1,4-1 1,29-19 323,1 1 1,73-29 0,-82 39-298,89-30 76,-92 34-214,1 0 1,46-4 0,-59 9-142,1 2-1,-1 0 1,0 0 0,0 1 0,0 0 0,0 1-1,0 0 1,-1 1 0,1 0 0,-1 1 0,11 6-1,14 11-1123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44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289 159 1152,'4'1'8187,"-4"2"-9308,1 10 1333,-2 0 0,0-1-1,-1 1 1,0-1-1,0 0 1,-2 0-1,1 0 1,-10 21-1,-1-1 60,10-21-172,0 0 0,-1 0-1,-1-1 1,1 0 0,-1 0 0,-1 0 0,-9 9 0,-3 5 196,15-17-226,-1-1-1,-11 11 1,15-15 6,-1-1-1,1 1 1,-1-1 0,0 0-1,0 0 1,0 0 0,0 0-1,0 0 1,0 0 0,0-1-1,0 1 1,0-1 0,0 1-1,0-1 1,-3 0 0,0 0-14,0 0 0,0-1 0,0 0 0,0 0 0,1 0 1,-1-1-1,0 0 0,0 0 0,1 0 0,-1 0 1,1-1-1,0 1 0,0-1 0,0 0 0,0-1 0,-3-3 1,-16-21-116,21 25 48,-1-1 0,1-1 0,0 1 0,0 0 0,0 0 0,1-1 0,0 1 0,0-1 0,0 0 0,0 1 0,1-1 0,-1 0 0,1 1 0,1-7 0,1-21 1,1 1 1,2 0 0,1 0 0,18-56-1,-19 73 74,0 1-1,1 0 1,1 0 0,0 1-1,1-1 1,17-20-1,-22 30-82,0 0-1,1 1 1,-1-1-1,0 1 1,1 0-1,0 0 0,-1 0 1,1 1-1,0-1 1,0 1-1,0 0 1,0 0-1,0 0 1,0 0-1,0 1 1,1 0-1,-1 0 0,0 0 1,0 0-1,0 1 1,7 1-1,19 3 48,7 1 78,-16 0 14,-10-3 87,1 1 1,15 7 0,-21-8-183,1-1 1,-1-1-1,0 1 1,1-1-1,-1 0 1,13 1-1,-15-2 30,1 1 0,-1 0 0,0 0-1,6 2 1,-4-1-65,4 2-865,-1 0 0,1 1 0,-1 0 0,0 1 1,9 6-1,-6-4-1390,20 12 0,-1-8-865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45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26 2144,'-6'2'3157,"6"-2"-3085,1 0 0,-1-1 0,0 1 0,0 0 0,0-1-1,0 1 1,0-1 0,1 1 0,-1 0 0,0-1 0,0 1 0,0-1-1,0 1 1,0 0 0,0-1 0,0 1 0,0-1 0,-1 1-1,1 0 1,0-1 0,0 1 0,0 0 0,0-1 0,0 1 0,-1-1-1,1 1 1,0 0 0,0 0 0,-1-1 0,1 1 0,0 0-1,0-1 1,-1 1 0,1 0 0,-1-1 0,-17-7 1160,14 7-942,0 0 1,0 0 0,0 1-1,0-1 1,-7 1 0,-3-1-42,12 1-226,0-1-1,-1 1 1,1 0 0,0 0-1,0 0 1,0 0 0,0 0-1,-3 1 1,-36 15 302,38-15-258,2-1-71,0 0 1,0 1-1,0-1 0,1 1 0,-1-1 1,0 1-1,0-1 0,0 1 1,0-1-1,1 1 0,-1 0 1,0 0-1,0-1 0,1 1 0,-1 0 1,1 0-1,-2 1 0,-9 13-78,9-12 83,0-1 0,0 1 0,0 0 0,0 0 1,0 0-1,1 0 0,0 0 0,-1 0 0,1 0 0,0 1 0,0-1 0,1 0 0,-1 1 0,1-1 0,0 1 0,0 6 0,1-8 37,1 1-20,1 1 1,-1-1-1,1 1 1,0-1-1,0 0 1,1 0-1,-1 0 1,0 0-1,1-1 1,0 1-1,0-1 1,0 0-1,0 0 1,4 1-1,0 1-7,-7-4-9,5 3 144,0 0 1,0 0-1,0-1 0,1 0 1,-1 0-1,1-1 1,-1 0-1,1 0 1,6 0-1,23 11-8124,-26-8 5562,3-3 560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6:02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1 154 3904,'18'1'8367,"-5"-7"-7460,-4 0-115,-2-1 0,1 1 0,10-14 0,-12 15-632,-1-1-1,1 1 0,11-8 1,7-6 23,-15 11 13,0 1 0,0 1 0,1 0-1,0 0 1,0 1 0,1 0 0,-1 1-1,1 0 1,21-5 0,-31 9-197,1-1 1,-1 1-1,0 0 1,1 0-1,-1-1 0,0 1 1,1 0-1,-1 0 1,0 0-1,1 0 1,-1 1-1,1-1 1,-1 0-1,0 0 1,0 1-1,1-1 0,-1 1 1,0-1-1,0 1 1,1 0-1,-1-1 1,0 1-1,0 0 1,0 0-1,0 0 0,0 0 1,0 0-1,0 0 1,0 0-1,-1 0 1,1 0-1,0 0 1,-1 1-1,1-1 1,-1 0-1,1 0 0,-1 1 1,1 1-1,0 5 86,0 0 0,-1 0 0,0-1 0,0 1 0,-3 13 0,1-6 29,2-7-77,-2-1 0,1 1 0,-1-1 0,0 0 0,-1 0-1,0 1 1,0-2 0,0 1 0,-1 0 0,0-1 0,-5 7 0,-2 0 7,0 0 0,-2-1 0,-24 20 0,8-11 124,-2-2-1,-48 22 1,77-39-154,-6 1 12,-4 3 640,13-4-157,9-1 34,2-2-372,-1 0-1,1-1 1,16-4-1,16-4 92,-6 5-638,-1 1-1673,37-10 0,-72 13 1276,0 0 131,0 0 0,0 1 0,0-1 0,1 1 0,-1 0-1,0 0 1,0-1 0,0 1 0,0 0 0,0 1 0,0-1 0,4 1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47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343 1 1728,'1'2'5514,"-2"8"-4398,-5 11-1186,-9 9 397,-1-1 0,-2 0 0,-1-2-1,-1 0 1,-1-1 0,-1-1 0,-2-1 0,0-1 0,-38 27 0,41-33-86,16-12-165,1-1-1,-1 0 0,0 0 0,-1-1 1,1 0-1,-12 6 0,4 0 201,12-9-200,0 1 0,1 0 0,-1 0-1,0-1 1,0 1 0,0-1 0,0 1 0,1-1 0,-1 1 0,0-1 0,0 1 0,0-1 0,-2 0 0,3 0-188,19 4-496,57 16 592,-29-6 68,-25-8-63,-1 1 1,1 1-1,-2 0 1,28 16 0,-35-15 45,1 0 65,1 0 0,17 7 1,-30-15-593,1 1 1,0-1 0,-1 0 0,1 1 0,-1 0-1,0-1 1,1 1 0,-1 0 0,3 4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48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69 1984,'4'-7'3505,"5"-11"-2802,-7 13-464,1 0-1,-1 1 1,1-1 0,0 1 0,0 0 0,1 0-1,-1 0 1,6-4 496,-10 13-496,0 0 1,1-1-1,-2 1 0,1 0 1,-1 0-1,0-1 0,0 1 1,-3 5-1,-22 33 823,-56 81 298,42-70-1051,40-52 27,-5 2-852,8-3 286,-1-1 166,12 3 106,85 26 369,-80-23-418,19 9 0,16 7 304,-48-21-179,1 1 0,-1 1 0,0-1 0,0 1 0,0 0 0,8 6 0,-12-8 96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49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0 3232,'3'4'1456,"1"12"2483,1 10-3254,-5 132 867,-3-124-935,-2 1 0,-2 0 1,-12 38-1,14-54-521,1-7-31,0 0 0,-10 17 0,-3 9 172,16-34-165,-1-1 0,1 0 0,-1 0 0,0 0 0,0 0 0,0 0 0,0 0 0,-1 0 1,-2 2-1,4-4-42,1 0 1,-1-1 0,0 1-1,0 0 1,0-1 0,1 1-1,-1-1 1,0 0 0,0 1-1,0-1 1,0 0 0,0 1-1,0-1 1,0 0 0,0 0 0,0 0-1,0 0 1,0 0 0,0 0-1,0 0 1,0 0 0,0 0-1,0 0 1,0-1 0,0 1-1,0 0 1,0-1 0,0 1-1,0-1 1,1 1 0,-1-1-1,0 1 1,0-1 0,0 0-1,1 1 1,-2-2 0,-5-6-6,1 1 0,0-1 0,0 0 0,1 0 0,0-1 0,1 0 0,0 0 0,0 0 0,0 0 0,-3-17 0,4 9-86,0-1 0,1 0 0,1 1 0,1-1 0,2-20 0,0 18-79,1-1-1,9-25 1,-8 35 63,1-1 1,1 1-1,0 0 1,1 0-1,8-10 1,0-1 23,-11 17 67,0 0 1,0 0-1,0 1 0,1-1 1,0 1-1,-1 0 1,1 1-1,1-1 0,-1 1 1,1 0-1,-1 0 1,1 1-1,7-3 0,0 1 45,-1 1 0,1 1 0,0-1 0,0 2 0,17 0 0,-19 2-13,1 0 0,-1 1 1,0 1-1,0 0 0,0 0 1,0 1-1,-1 1 0,0-1 1,0 2-1,0-1 0,0 2 1,11 9-1,-17-12-402,0 0 0,-1 0 0,1 1-1,-1 0 1,0 0 0,0-1 0,-1 2 0,1-1-1,-1 0 1,0 0 0,-1 1 0,1-1-1,0 8 1,0-3-891,3 8-3857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50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 2816,'0'-16'7226,"1"15"-7171,0 0 0,0 0 0,0 0 0,0 0 0,0 0 0,0 0 0,0 0 0,1 0 0,-1 1-1,0-1 1,0 1 0,1-1 0,-1 1 0,0-1 0,1 1 0,-1 0 0,0-1 0,1 1 0,-1 0 0,1 0 0,-1 0-1,0 0 1,1 0 0,-1 0 0,1 1 0,1 0 0,-1-1-12,1 1 0,-1 0 1,0-1-1,0 1 0,0 0 0,-1 0 0,1 1 0,0-1 1,0 0-1,0 1 0,-1-1 0,1 1 0,2 2 1,16 27 763,-11-17-288,-7-9-440,1 0 0,-1 1 0,0-1 0,-1 1 0,1 0 0,-1 0 0,0-1 0,-1 1 1,1 8-1,2 13 63,2 25 157,-4-47 719,1 5-4326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5:50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47 108 4480,'-8'-4'998,"3"1"-340,1 0 0,-1 0 0,0 0 1,1 0-1,-1-1 0,-3-5 0,5 0 1452,9 6-1600,12 7-693,-16-4 327,12 4 103,-2 0 73,1-1 0,0 0-1,0-1 1,0 0 0,21-1 0,-13-2-161,9-2 363,33-7 1,-52 8-756,-1-1 1,-1 0-1,1 0 1,0-1-1,-1-1 1,0 0-1,10-7 1,5-4-1688,2-4-3008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13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254 1 1664,'-1'0'77,"1"0"-1,0 0 1,0 0-1,-1 0 1,1 0-1,0 0 1,0 1 0,-1-1-1,1 0 1,0 0-1,0 0 1,0 0 0,-1 0-1,1 1 1,0-1-1,0 0 1,0 0-1,0 1 1,-1-1 0,1 0-1,0 0 1,0 0-1,0 1 1,0-1 0,0 0-1,0 0 1,0 1-1,0-1 1,0 0-1,0 1 1,0-1 0,-1 14 3755,1-4-2435,-9 55-841,-2 0 1,-32 99-1,-8-39-287,0 1-5,44-105-260,-38 124 219,35-107-294,-9 73 1,18-105 85,1 1 1,0-1 0,0 1 0,0-1 0,3 11 0,-3-15-7,1 0 0,-1 0 0,1 0 1,0 0-1,-1-1 0,1 1 0,0 0 1,0 0-1,1-1 0,-1 1 1,0-1-1,1 1 0,-1-1 0,0 1 1,1-1-1,0 0 0,-1 0 0,1 1 1,0-1-1,-1-1 0,5 3 0,1-1 31,0-1 0,0 0 0,1 0 0,-1 0 0,1-1 0,14-1 0,2 0 0,235-2-210,-170 11-454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15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37 1408,'0'-1'193,"0"0"0,0 1 0,0-1 0,-8-13 5584,-1 20-4988,-28 41 1046,-49 45-543,-38 35-637,52-63-101,49-44-485,17-14-43,-1 0-1,0-1 0,-9 6 1,9-4 102,7-7-114,-1 1 0,1-1 0,-1 1 0,1-1 0,0 1 0,-1-1 0,1 1 0,-1-1 0,1 0 0,-1 1 0,0-1 0,1 0 0,-1 0 0,1 1-1,-1-1 1,0 0 0,1 0 0,-1 0 0,1 0 0,-2 0 0,16-9-62,1-1 99,-1-1 0,0 0 0,-1-1 0,19-21 0,40-61 20,-12 14 126,-22 29-57,-26 34-211,0 1 0,0 0 0,18-16 0,-29 32 41,3-4 94,0 1-1,-1-1 1,1 0-1,3-5 1,-7 8-43,1 2-22,0-1 0,0 0-1,-1 0 1,1 0 0,0 1 0,0-1-1,0 0 1,0 1 0,-1-1-1,1 1 1,0-1 0,0 1 0,-1 0-1,1-1 1,0 1 0,-1-1-1,1 1 1,0 0 0,-1 0 0,1-1-1,-1 2 1,12 23-99,-4-8 58,3 8 68,-2-1 0,0 2 0,-2-1 0,8 52 0,6 16 36,-9-25-2,-4-24-19,4-4 210,-11-35-174,0 11 487,-1-15-539,-1-1 0,1 1 0,0-1 0,0 0 0,-1 1 0,1-1 0,0 1 0,-1-1 0,1 0 0,0 1 0,-1-1 0,1 0 0,-1 0 0,1 1 0,-1-1 0,1 0 0,0 0 0,-1 0 0,1 1 0,-1-1 0,1 0 0,-1 0 0,1 0 0,-1 0 0,1 0 0,-1 0 0,1 0 0,-1 0 0,0 0 1,-9-1 157,0 0 0,0-1 1,-14-3-1,-7-2-21,-170-33 169,129 25-603,53 11 963,-17-3-4834,55 6-3402,5 2 5316,6-6-11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19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5 1568,'-2'-5'4771,"5"19"-1766,0 6-2712,0 0 0,0 33 1,0 265 260,2-10 193,-5-307-712,0-1-1,0 1 1,0-1-1,0 1 1,0-1-1,0 1 1,0-1-1,-1 1 1,1-1-1,0 1 1,0-1-1,-1 1 1,1-1-1,0 1 1,0-1-1,-1 1 1,0 0-1,-2-2 513,2-5-510,1-1-28,1 1 0,0-1 0,0 0 1,1 1-1,0-1 0,0 1 0,4-8 0,1-2-59,17-24 1,-10 21-107,1 0 0,20-19 0,-10 12 80,-13 12 22,1 0 1,0 0 0,1 2-1,1 0 1,0 0 0,19-10-1,-33 21 49,0 1 1,0-1-1,0 1 0,0 0 0,0-1 0,0 1 1,0 0-1,0 0 0,0 0 0,0-1 0,0 1 0,0 0 1,0 0-1,0 1 0,0-1 0,0 0 0,0 0 0,0 0 1,0 1-1,0-1 0,0 0 0,1 2 0,0-1 1,0 0 1,-1 0-1,0 1 0,1-1 0,-1 1 0,0-1 0,0 1 0,1-1 1,-1 1-1,-1 0 0,2 2 0,1 4 45,0 1 0,0-1 0,-1 1 0,1 13 0,-3-15-19,0 1-1,0-1 0,-2 14 1,0 11 52,-3 18 114,3-40-109,0 0 0,1-1 0,1 1 0,-1 0 1,2 0-1,1 13 0,4-9-97,-5-13 17,0 0 0,0 1 0,-1-1 1,1 0-1,-1 0 0,1 1 1,-1-1-1,1 0 0,-1 1 0,0-1 1,1 3-1,-1-2-7,0-1-1,0 0 1,1 1 0,-1-1 0,1 1-1,-1-1 1,1 0 0,0 1-1,-1-1 1,1 0 0,0 1 0,0-1-1,0 0 1,0 0 0,1 1-1,9 12 409,0-2-443,-10-11 70,1-1 1,-1 1-1,0-1 1,1 0-1,-1 1 1,0-1-1,1 0 1,-1 0-1,1 0 1,-1 0-1,0 0 1,1 0-1,-1 0 1,1 0-1,-1 0 1,0-1-1,1 1 1,-1-1-1,0 1 1,3-2-1,1 0 11,0 0 1,0-1-1,10-5 1,-13 6-12,0-1 0,0 1 0,0 0 0,0-1 0,0 1 0,-1-1 0,3-5 0,6-7 151,-8 11-172,1-1-1,-1 1 1,0-1-1,0 1 1,0-1 0,-1 0-1,0 1 1,0-1-1,0 0 1,0-6-1,3-11 25,0 7-103,-3 9 61,0 1 0,1-1 0,-2 0 0,2-9 0,-2 0 34,2 0 1,5-22-1,-4 22-62,-1 0-1,2-24 1,-4 27 30,0 13-244,0 19-251,0-9 682,-1 35-9,0-10-223,7 62 1,-5-93 46,-1-1 0,1 0 0,0-1 1,1 1-1,-1 0 0,1 0 0,-1 0 0,1-1 1,0 1-1,1-1 0,-1 0 0,1 1 0,-1-1 0,6 4 1,-2-1 4,-4-4 12,-1-1 0,1 1 0,-1-1 1,1 0-1,-1 0 0,1 1 0,0-1 1,0-1-1,0 1 0,-1 0 0,1 0 1,4 0-1,-1 0 11,1 0 0,0 0 1,0-1-1,0 0 0,0 0 0,0 0 0,0-1 1,0 0-1,0 0 0,0 0 0,-1-1 0,1 0 1,0 0-1,-1-1 0,1 1 0,-1-1 0,0 0 1,9-8-1,-9 8 12,0-2 0,0 1 0,0 0 0,-1-1 0,0 0 0,0 0 0,4-6 0,12-17 74,-15 21-158,0 0 0,0 0 0,5-10 1,-3 4-61,0 1 0,16-21 1,-10 17 67,-9 11 1,0-1-1,1 1 1,0 0 0,0 1-1,0-1 1,1 1 0,10-6-1,-14 9 30,0-1 1,0 1-1,0 0 0,1 0 0,-1 0 0,0 1 0,1-1 0,-1 0 0,0 1 1,1 0-1,-1-1 0,1 1 0,-1 0 0,1 0 0,-1 1 0,1-1 1,-1 0-1,0 1 0,1-1 0,-1 1 0,0 0 0,1 0 0,-1 0 0,3 2 1,2 1 20,0 1 0,-1 0 0,1 1 0,-1-1 0,0 2 0,-1-1 0,1 0 0,8 14 1,-11-14 202,-4-8 316,-6-9-153,3 7-388,0 1 0,-1 0 0,1 0 0,-1 0 1,1 0-1,-1 1 0,0-1 0,0 1 0,0 1 0,0-1 0,0 1 0,-1 0 1,1 0-1,0 0 0,-1 1 0,1 0 0,-1 0 0,-9 1 0,12 0-12,0 0-1,0 0 1,0 0-1,0 0 1,0 1 0,0-1-1,0 1 1,1 0-1,-1 0 1,0 0-1,1 0 1,0 0-1,-4 5 1,0 0 9,1-1 0,1 1 0,-1 0 0,-4 9 0,6-8-16,-1 0 1,1 0 0,1 0-1,0 1 1,-2 10 0,4-16 24,-1 0 1,1 0-1,0 1 0,0-1 1,0 1-1,1-1 0,-1 0 1,1 0-1,0 1 0,-1-1 1,2 0-1,-1 0 0,0 0 1,1 0-1,-1 0 1,3 3-1,2 2 102,2 2-51,-1-1-1,18 17 1,-23-24-13,0 0 0,1-1 0,-1 1-1,0 0 1,1-1 0,-1 0 0,1 1 0,-1-1 0,1 0 0,0 0 0,-1-1 0,1 1 0,0 0 0,0-1 0,-1 0 0,1 0 0,0 1 0,4-2 0,-2-1 13,0 0-1,-1-1 1,1 1-1,-1-1 1,1 0 0,-1 0-1,0-1 1,0 1-1,6-8 1,-6 7-27,-1 0 0,0 0 0,1-1 0,-1 1 0,-1-1-1,1 1 1,-1-1 0,0 0 0,0 0 0,0 0 0,-1 0 0,1 0 0,-1 0 0,0-9 0,-1 12 0,1-1 0,-1 1 1,0 0-1,1 0 0,-1 0 0,1 0 1,0 0-1,0 0 0,1-1 0,-1 1-55,0 0 0,0 0-1,-1 0 1,1 0 0,0 0 0,-1 0-1,1 0 1,-1 0 0,1-3-1,3-5 35,-1 6 66,-5 3 52,4 11-303,-1 0 1,0 15 0,1-4 289,-2-15-39,1 0 0,-1-1 0,0 1 0,-1-1 0,-1 9 0,-3 15 195,-1 30 0,4-35-184,-1 0 1,-8 33 0,-6 7 46,10-33-82,-1 0 0,-2 0 0,-1-1 0,-21 41 1,22-53 109,8-13-96,0 0 1,-1 0-1,0 0 1,0 0-1,0-1 1,-1 1-1,1-1 1,-1 0-1,0 0 1,0 0-1,-1 0 1,1-1-1,-9 6 1,11-8-40,0-1-1,0 1 1,0 0 0,0-1-1,0 1 1,0-1 0,0 0-1,0 1 1,0-1 0,0 0-1,0 0 1,0 0 0,0-1-1,0 1 1,0 0 0,0-1-1,0 1 1,0-1 0,0 0 0,0 0-1,1 0 1,-1 0 0,0 0-1,0 0 1,1 0 0,-1 0-1,-1-2 1,1 0-24,0 1 1,0 0-1,1-1 1,-1 1-1,1-1 1,-1 1-1,1-1 1,0 0-1,0 1 0,0-1 1,1 0-1,-1 0 1,0 0-1,1 0 1,0 0-1,0 0 1,0 0-1,0 0 0,1-3 1,0-2-44,1 1 0,0 0 0,1 0 0,-1-1 0,1 2 1,1-1-1,-1 0 0,5-6 0,6-6-50,21-21 1,-4 4 8,39-39 180,-28 31-198,-21 24 60,1 1 0,31-21 0,12-10 156,-59 44-31,1-1 0,-1 0-1,7-11 1,0 1 94,-9 10-150,-1 1 0,1 0 0,-2-1 0,1 0 0,-1 1 1,3-12-1,-1 2-6,4-17-32,-2-1 1,3-48 0,-4 35 29,3-43 94,10-74 93,-14 132-609,1-56 0,-5 88 208,0 2 85,-17 279 82,7-173-152,-9 66 454,11-102 64,0-30-138,8-42-172,0 0 1,1 1-1,-1-1 1,0 1-1,0-1 1,0 1-1,0 0 0,0-1 1,0 1-1,0-1 1,0 1-1,0-1 1,-1 1-1,1-1 1,0 0-1,0 1 1,0-1-1,0 1 0,-1-1 1,1 1-1,0-1 1,-1 1-1,1-1 1,0 0-1,-1 1 1,1-1-1,0 0 1,-1 1-1,1-1 0,-1 0 1,1 1-1,0-1 1,-1 0-1,1 0 1,-1 0-1,1 1 1,-1-1-1,0 0 1,0 0 133,2-8-147,0-1 1,1 1-1,0-1 0,0 1 1,1 0-1,0 0 1,1 0-1,5-9 0,0-3 73,-6 15-102,-1 1 0,0 0 0,1-1 1,0 1-1,0 0 0,0 0 0,0 0 0,0 1 1,1-1-1,0 1 0,0 0 0,0 0 0,0 0 1,0 1-1,1-1 0,-1 1 0,1 0 0,-1 0 1,1 1-1,0-1 0,0 1 0,0 0 0,0 0 1,0 1-1,0-1 0,0 1 0,0 0 0,0 1 1,0-1-1,0 1 0,0 0 0,-1 0 0,1 1 1,0-1-1,0 1 0,-1 0 0,1 0 0,-1 1 1,7 4-1,5 5 118,-1 2-1,0-1 1,21 27 0,-35-37-96,0-2 7,0 0 1,0 0-1,0-1 1,0 1-1,0 0 1,-1 0-1,1-1 0,0 1 1,0-1-1,1 1 1,-1-1-1,0 1 1,0-1-1,2 0 1,16 10 599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19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113 132 5472,'-58'-63'2016,"40"43"-1536,0 0-160,14 12 32,-1-1-256,0 1-736,0 5 352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27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50 193 2144,'1'-6'5225,"-1"6"-5130,15-3 1046,19 4-1144,-16 1 15,68 5 407,-74-7-251,1 0 1,-1-1 0,0 0 0,22-6 0,-32 7-157,-1-1 0,0 1 0,0 0 0,1-1 0,-1 1 0,0-1 1,0 1-1,1-1 0,-1 0 0,0 1 0,0-1 0,0 0 0,0 0 0,0 0 0,0 0 0,0 0 0,-1 0 0,1 0 0,0 0 0,0 0 0,-1 0 1,1 0-1,0 0 0,-1-1 0,0 1 0,1 0 0,-1 0 0,0-1 0,1 1 0,-1 0 0,0-2 0,-1-1 19,1 0-1,-1 1 0,0-1 1,0 0-1,0 1 0,-1-1 1,1 1-1,-1-1 0,0 1 1,-2-3-1,-2-3 12,0-1-6,-1 0-1,0 0 1,0 1 0,-1 0-1,-11-10 1,6 6-14,12 11-30,0 0 0,-1 0 0,1 1 0,-1-1 0,1 0 0,-1 1 0,0 0 0,0-1 0,1 1 0,-1 0-1,0 0 1,0 0 0,0 0 0,-1 0 0,1 0 0,0 1 0,-3-2 0,1 3 1,1-1-1,-1 1 0,1 0 1,0 0-1,-1 0 0,1 0 1,0 1-1,0-1 1,0 1-1,0 0 0,0 0 1,1 0-1,-1 0 0,0 0 1,1 1-1,-1-1 0,-1 4 1,-5 5 69,0 1-1,-12 22 1,-8 6 249,24-34-230,0 0 0,0 1 0,0 0 0,1 0 0,0 1 0,0-1 0,1 1 0,-5 12 0,-1 13 183,6-23-128,0 0 0,1 0 0,0 0 0,-2 16 0,5-23-127,-1-1 0,1 1-1,0-1 1,0 0 0,-1 0-1,1 1 1,1-1-1,-1 0 1,0 0 0,0 0-1,1 0 1,-1 0 0,1-1-1,0 1 1,0 0 0,-1-1-1,1 1 1,0-1 0,0 0-1,3 2 1,4 2 77,-1-1 1,1 1 0,16 4-1,-16-6-55,1-1 0,0 0-1,0 0 1,0-1 0,0 0-1,0-1 1,0 0 0,0 0-1,0-1 1,0-1 0,0 1-1,0-2 1,0 1 0,-1-2-1,18-7 1,-2 0-5,-16 8-23,-1 0-1,0-1 1,0 0 0,0-1 0,12-8 0,-8 3 25,19-11 1,10-7-289,-34 22 259,1 0 1,1 0-1,13-7 0,4-1-71,-23 13 69,-1 0-1,0 0 0,1 1 1,-1-1-1,1 1 0,0-1 1,-1 1-1,1 0 0,-1 0 1,1 0-1,0 1 0,-1-1 1,1 0-1,-1 1 0,3 1 1,-4-2-2,0 1 0,-1-1 0,1 1 1,-1 0-1,1 0 0,-1-1 1,1 1-1,-1 0 0,1 0 0,-1-1 1,0 1-1,0 0 0,1 0 0,-1 0 1,0 0-1,0 0 0,0 0 1,0-1-1,0 1 0,0 0 0,0 0 1,0 2-1,0-2 2,-1 15 55,0-1 1,-1 0 0,-1 1-1,0-1 1,-1-1 0,-1 1-1,-8 19 1,10-28-36,-2 11 443,5-17-458,0 0-1,0 0 1,-1 0 0,1 0-1,0 0 1,0 0 0,0 1-1,0-1 1,0 0 0,0 0 0,0 0-1,-1 0 1,1 0 0,0 0-1,0 0 1,0 0 0,0 0-1,0 0 1,0 0 0,0 0-1,-1 0 1,1 0 0,0 0 0,0 0-1,0 0 1,0 0 0,0 0-1,0 0 1,0-1 0,-1 1-1,1 0 1,0 0 0,0 0-1,0 0 1,0 0 0,0 0-1,0 0 1,0 0 0,0 0 0,0 0-1,-1-1 1,1 1 0,0 0-1,0 0 1,0 0 0,0 0-1,0 0 1,0 0 0,0 0-1,0-1 1,0 1 0,0 0 0,0 0-1,0 0 1,0 0 0,0 0-1,0 0 1,0 0 0,0-1-1,0 1 1,0 0 0,0 0-1,0 0 1,0 0 0,0 0 0,0 0-1,1-1 1,10-21-170,1 1 0,1 0 0,22-26 0,1 7 328,-34 36-129,-1 3-48,-1-1 0,1 1 0,0 0 0,0 0-1,0-1 1,0 1 0,0 0 0,0 0 0,0 0-1,0 0 1,0 0 0,0 1 0,0-1-1,1 0 1,-1 0 0,0 1 0,1-1 0,-1 1-1,0-1 1,1 1 0,-1 0 0,1-1 0,-1 1-1,1 0 1,2 0 0,-2 3 17,1 1 0,-1 0 0,0-1 0,3 7 0,3 16 16,-7-20-5,0-1-1,1 1 1,0-1 0,3 6-1,3 14-58,-7-24 48,-1 0 0,0 0 0,1-1 0,-1 1 1,1 0-1,-1 0 0,1-1 0,-1 1 0,1 0 0,0-1 0,-1 1 0,1 0 0,0-1 0,-1 1 0,1-1 0,0 1 0,0-1 0,0 1 0,0-1 0,-1 0 0,1 0 0,0 1 0,0-1 1,0 0-1,0 0 0,1 0 0,0 0 14,3 1 9,0 0 0,0 0 0,0-1 0,-1 0 0,1 0-1,0 0 1,7-2 0,-8 1-3,4 0 15,-1-1 0,1 0 0,0 0-1,-1-1 1,1 0 0,-1-1 0,0 1 0,0-2 0,0 1 0,0-1-1,-1 1 1,11-12 0,-15 13-20,0 0 0,0 0 0,0-1 0,0 1 0,-1 0 0,0-1 0,0 1 0,0 0 0,0-1 0,0 0 0,0 1 0,-1-1 0,0 1 0,0-1 0,0 0 0,0 1 0,0-1 0,-1 1 0,0-1 0,1 1 0,-1-1 0,-1 1-1,1-1 1,0 1 0,-1 0 0,0-1 0,0 1 0,0 0 0,0 0 0,-3-3 0,-2-1-100,6 5 63,0 0 0,0 1 0,-1-1 1,1 1-1,0-1 0,-1 1 0,0 0 1,1-1-1,-1 1 0,0 0 0,-1-1 1,0 2-35,3 0 51,0 0 0,-1 0 0,1 0 0,-1 0 0,1 0 1,-1 0-1,1 0 0,-1 0 0,1 1 0,0-1 0,-1 0 0,1 0 0,-1 0 0,1 0 0,0 1 0,-1-1 0,1 0 0,-1 0 0,1 1 0,0-1 0,-1 0 0,1 1 0,0-1 0,0 0 0,-1 1 0,1-1 0,0 1 0,0-1 0,-1 0 0,1 1 0,0-1 0,0 1 0,0-1 0,0 1 0,-1 3-30,1-1 0,-1 1 0,1 0 0,0-1 0,0 1-1,0-1 1,1 1 0,0-1 0,-1 1 0,1-1 0,0 0-1,0 1 1,4 5 0,1 8-107,-1 0 153,1-1 0,0 0 1,2-1-1,0 0 1,1 0-1,20 27 1,-27-40 21,0 0 0,0 0 1,0 1-1,0-1 0,1 0 1,-1-1-1,0 1 0,1 0 1,0-1-1,-1 1 0,1-1 1,0 0-1,0 0 0,0 0 1,-1 0-1,1-1 0,0 1 1,0-1-1,0 0 0,0 0 1,0 0-1,0 0 0,0 0 1,0 0-1,0-1 0,0 0 1,0 1-1,0-1 0,0 0 1,0-1-1,-1 1 0,1 0 1,0-1-1,-1 1 0,1-1 1,-1 0-1,0 0 0,1 0 1,1-3-1,4-4-28,0-1 1,0 0-1,-1 0 0,-1-1 1,7-14-1,-12 22-4,1 0 0,0 1 0,0-1 0,0 0 0,1 1 0,2-4 0,9-11-136,-12 16 131,-1-1 0,1 1 0,-1-1 0,1 1 0,-1 0 1,1 0-1,0-1 0,0 1 0,-1 1 0,1-1 0,0 0 0,0 0 0,0 1 0,0-1 1,4 0-1,16-7-249,23-15 248,-37 19-86,-6 3 33,7 3 228,-7-1-163,-1 0-1,1 1 1,-1 0-1,1-1 1,-1 1 0,0 0-1,0 0 1,0 0-1,0-1 1,0 1-1,0 0 1,-1 0 0,1 0-1,-1 1 1,1 2-1,0 4 3,0 0-1,-2 14 0,0-16-3,1 0-1,0-1 0,0 1 0,1 0 0,2 12 0,2 3 140,-5-21-137,0 0 1,0-1-1,0 1 0,0 0 1,0-1-1,0 1 0,1-1 1,-1 1-1,0 0 1,1-1-1,-1 1 0,0-1 1,1 1-1,-1 0 0,1-1 1,-1 1-1,1-1 0,-1 0 1,1 1-1,-1-1 1,1 1-1,-1-1 0,1 0 1,-1 1-1,1-1 0,0 0 1,-1 0-1,1 1 0,0-1 1,-1 0-1,1 0 1,0 0-1,-1 0 0,1 0 1,0 0-1,-1 0 0,1 0 1,0 0-1,-1 0 0,1 0 1,0-1-1,0 1 0,3-1 5,0 0-1,0 0 0,0 0 0,0 0 1,5-3-1,-5 2-2,1-1-42,1 0 0,-1 0 0,0 0 1,0 0-1,0-1 0,0 0 0,-1 0 0,1 0 0,4-7 0,30-40 9,-7 11 101,-22 28-65,-6 7-27,-1 1 0,1-1 0,-1 1-1,4-9 1,-3 7 62,-4 5-43,0 1-1,0 0 0,0 0 1,0 0-1,0 0 0,0 0 1,0-1-1,1 1 0,-1 0 1,0 0-1,0 0 0,0 0 1,0 0-1,0-1 0,0 1 1,0 0-1,0 0 0,0 0 1,0-1-1,0 1 0,0 0 1,0 0-1,0 0 0,0 0 1,0-1-1,0 1 0,0 0 1,0 0-1,0 0 0,0 0 1,0-1-1,-1 1 0,1 0 1,0 0-1,0 0 0,0 0 1,0 0-1,0-1 0,0 1 1,0 0-1,-1 0 0,1 0 1,0 0-1,0 0 1,0 0-1,0 0 0,0 0 1,-1 0-1,1-1 0,0 1 1,0 0-1,-1 0 0,1 0-12,-1 0 0,1 0 1,0-1-1,-1 1 0,1 0 0,-1 0 0,1 0 0,-1 0 0,1 0 0,-1 0 0,1 0 0,-1 0 0,1 0 1,-1 0-1,1 0 0,-1 0 0,1 0 0,-1 0 0,1 0 0,-1 0 0,1 1 0,0-1 0,-1 0 1,0 1-1,-12 10-28,-10 24-12,17-25-128,0 1 193,0 1 0,0-1-1,-4 19 1,7-21 22,0-1-95,1 0-1,1 0 1,-1 0-1,1 1 1,1-1-1,-1 0 1,2 1-1,0 8 1,-1-16 69,0 1-1,0-1 1,0 0 0,1 0-1,-1 0 1,0 0 0,1 0-1,-1 1 1,1-1 0,-1 0-1,1 0 1,-1 0 0,1 0 0,0 0-1,-1-1 1,1 1 0,0 0-1,0 0 1,0 0 0,0-1-1,0 1 1,0 0 0,0-1-1,0 1 1,0-1 0,0 1-1,0-1 1,0 1 0,0-1-1,0 0 1,0 1 0,1-1 0,-1 0-1,0 0 1,0 0 0,0 0-1,0 0 1,1 0 0,-1-1-1,0 1 1,2-1 0,0 1 19,0-1 0,0 0 1,0-1-1,0 1 0,-1 0 1,1-1-1,0 1 0,-1-1 1,1 0-1,-1 0 0,0 0 1,0 0-1,1-1 0,-1 1 1,2-3-1,-1-3-13,0 1 1,0-1-1,-1 1 1,1-1-1,-2 0 0,1 1 1,-1-1-1,0 0 1,-1 0-1,-1-15 1,-4-13-19,6 39-128,0 0 0,0 0 0,0 0 0,0 0 0,0 0 0,1 0 0,2 5 0,-1-3 184,0 0 0,-1 0 0,1 0 0,-1 0 0,1 6 0,-1 8 2,-1 0 0,-1 0 0,-3 23 1,3-33-10,-4 43 11,-1-1 0,-3 1-1,-2-1 1,-30 89 0,37-132-8,-1 1 0,1-1 1,-1 0-1,-1 0 0,0 0 0,0 0 1,0-1-1,-1 0 0,-7 7 1,11-12 23,1-1-62,1 0 0,-1 0 0,0 0 1,0-1-1,0 1 0,0 0 0,0-1 1,0 1-1,0 0 0,0-1 0,0 1 0,0-1 1,0 0-1,0 1 0,0-1 0,-1 0 1,1 0-1,0 1 0,0-1 0,0 0 1,0 0-1,-1 0 0,1-1 0,0 1 0,0 0 1,0 0-1,-2-1 0,-7-2 23,9 3-46,0 0-1,1 0 0,-1 0 0,0 0 1,0-1-1,1 1 0,-1 0 1,0 0-1,0-1 0,1 1 0,-1 0 1,0-1-1,1 1 0,-1-1 1,1 1-1,-1-1 0,0 1 1,1-1-1,-1 1 0,1-1 0,-1 1 1,1-1-1,0 0 0,-1 1 1,1-1-1,0 0 0,-1 0 1,1 1-1,0-1 0,0 0 0,0 0 1,-1 1-1,1-1 0,0 0 1,0 0-1,0 1 0,0-1 1,1-1-1,-1-13-57,1 1 0,1-1 0,0 1 0,1 0 0,1 0 0,7-20 0,11-34-59,-18 50 141,2 0 0,0 1 0,1 0-1,0 0 1,2 0 0,15-22 0,-13 26-13,0 0-1,1 0 0,1 2 1,0 0-1,0 0 0,1 1 1,30-16-1,36-14 15,45-19 245,-122 58-226,0-1-1,0 1 1,-1 0-1,1-1 1,-1 0-1,1 1 1,-1-1-1,0 0 0,1 0 1,-1-1-1,0 1 1,0 0-1,-1-1 1,1 1-1,0-1 1,-1 0-1,0 1 1,1-1-1,-1 0 1,0 0-1,0 0 1,-1 0-1,1 0 1,-1 0-1,1 0 1,-1 0-1,0-3 0,0-34-167,-6 66-583,2-13 680,1-1 1,1 1-1,-2 14 1,4-13 62,0-1 0,0 0 0,1 1 1,1-1-1,0 0 0,1 0 0,1 0 1,8 21-1,-12-33-3,1 0-1,-1 0 1,0 0 0,1 0 0,0 0-1,-1-1 1,1 1 0,0 0 0,-1 0-1,1 0 1,0-1 0,0 1 0,0 0-1,-1-1 1,1 1 0,0-1 0,0 1-1,0-1 1,0 1 0,0-1 0,0 0-1,2 1 1,-2-1-1,1 0-1,-1 0 1,1-1-1,-1 1 1,1 0-1,-1-1 1,0 1-1,1-1 1,-1 1-1,0-1 1,1 0-1,-1 0 0,0 1 1,2-3-1,2-1 29,0-1-1,0-1 0,0 1 0,-1-1 0,7-10 0,8-21 24,6-10 81,-23 45-174,-1 0 0,0-1 0,0 1 0,0 0-1,-1-1 1,2-4 0,-2 6-2,0-1-1,0 1 0,1 0 1,-1-1-1,0 1 0,1 0 1,-1-1-1,1 1 1,0 0-1,-1 0 0,1-1 1,0 1-1,0 0 0,0 0 1,1-2-1,-1 3-63,0 2-102,1 3 170,0 0 0,0 0 1,0 0-1,-1 0 0,0 1 0,0-1 0,0 0 0,0 1 0,-1-1 0,0 1 0,-1 6 1,-2 14 60,-38 277 55,34-265-16,-1 0-1,-2-1 0,-1 0 0,-22 45 0,32-80-58,0 0 0,0 0 1,0 0-1,0 0 0,-1-1 0,1 1 0,-1-1 0,1 1 1,-1-1-1,1 1 0,-1-1 0,0 0 0,0 0 0,0 0 1,0 0-1,1 0 0,-1 0 0,0-1 0,0 1 0,-1 0 1,1-1-1,0 0 0,0 1 0,0-1 0,0 0 1,0 0-1,-3-1 0,-1 1 6,-1-1 0,1-1 0,-1 1 0,1-1 0,-1-1 0,1 1 0,-10-5 0,0-1 182,12 7-238,0-1 1,0 0-1,0 0 0,0 0 0,1 0 1,-4-3-1,5 4 23,1 0 0,0 0 0,1-1 0,-1 1 0,0 0 0,0 0 0,0-1 0,1 1 0,-1 0 0,1-1 0,-1 1 0,1-1 0,-1 1 0,1-1 0,0 1 0,0-1 0,0 1 0,0-1 0,0 1 0,0-1 0,0 1 0,1-2 0,0 0 18,0 0 0,0 0 0,0 0 0,1 0 0,-1 1 0,1-1-1,0 0 1,0 1 0,0 0 0,0-1 0,0 1 0,1 0 0,-1 0 0,1 0 0,-1 0 0,1 1 0,0-1-1,3-1 1,9-4 156,0 1 0,16-6-1,-28 12-170,15-5-11,23-4-1,17-3-39,-53 10-569,1 0-1,0-1 0,-1 1 0,1-1 0,-1 0 1,0 0-1,7-6 0,8-16-6280,-4 6 3173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6:12.3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37 152 320,'0'0'112,"-1"12"155,-1-2-81,2-9-142,-1 0 0,1 0-1,0 1 1,0-1 0,0 0-1,-1 0 1,1 0 0,-1 0-1,1 0 1,-1 0 0,1 0-1,-1 0 1,0 0-1,1 0 1,-1 0 0,0 0-1,0 0 1,0 0 0,1 0-1,-1-1 1,0 1 0,0 0-1,0-1 1,0 1 0,0-1-1,-1 1 1,1-1-1,0 0 1,0 1 0,0-1-1,0 0 1,0 0 0,-1 0-1,1 1 1,0-1 0,0-1-1,-2 1 1,2 0 244,0 7 1483,2-6-1211,0 0-485,1 0 1,0-1 0,0 1 0,-1-1 0,1 0 0,0 1-1,0-1 1,2 0 0,27-1 203,-20 0-207,0 0-1,1 2 1,18 2-1,-25-2-72,41 5 365,-43-6-338,1 0-1,0 0 1,0 0 0,0-1-1,0 1 1,0-1-1,-1 0 1,1 0 0,5-3-1,2 0 48,1 0-1,-1 1 1,1 0 0,-1 1-1,1 0 1,0 1 0,15 0-1,146-3 222,-146 4-237,25 0 152,-27 1-34,41-4-1,-5 0-59,83 11 211,41 4 618,205-12-187,-245 9-437,-116-10-262,-7 1-54,0 0 0,35 5-1,-43-3 7,24 0-1,9 2-33,8 1 117,97-2 0,-93-3-18,41 1 75,110-3-310,-173-1 327,21-2-142,246-1 385,-268 4-403,-1-2 0,48-10-1,-8 1 145,121-14-456,99-14 514,-200 33-220,-67 5 16,34 0-1,-21 2-55,103 0 178,-77 1-36,99 9 59,-18-3 218,-61-5-328,318-13 181,-272 0 168,39-2-316,-33 5 249,71-7 409,-86 14-880,68-5 164,-26-16 257,-97 17 92,114 3-1,-108 3-210,96-8 2,-115 4-310,81 5 1,-130 0-391,-1 0 1,1 0-1,0 1 1,-1 0 0,1 0-1,-1 0 1,1 1-1,-1 0 1,0 0 0,0 0-1,-1 1 1,10 8-1,2 0-3865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33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7 832,'-12'-3'4047,"11"4"-3870,1-1-141,0 0 1,0 0-1,0 0 1,-1 0-1,1 0 1,0 0-1,0 0 1,0 0-1,0 0 1,0 0-1,-1 0 1,1 0-1,0 0 1,0 0-1,0 0 1,0 0-1,0 0 0,-1 0 1,1 0-1,0 0 1,0 0-1,0 0 1,0 0-1,-1 0 1,1 0-1,0 0 1,0 0-1,0 0 1,0 0-1,0 0 1,0 0-1,-1-1 1,1 1-1,0 0 1,0 0-1,0 0 55,-1-1-1,1 1 1,0 0 0,-1-1-1,1 1 1,0 0-1,-1 0 1,1 0 0,0-1-1,-1 1 1,1 0-1,0 0 1,-1 0 0,1 0-1,-1 0 1,1 0-1,-1 0 1,1-1 0,0 1-1,-1 0 1,1 1-1,-1-1 1,-4 0 104,0 1 1,0 0-1,0 0 0,1 1 0,-1 0 1,0-1-1,1 1 0,0 1 0,-1-1 1,1 1-1,0 0 0,0 0 1,0 0-1,1 0 0,-1 0 0,-5 8 1,-4 4-108,1 1 0,-18 32 0,28-44-86,0 0 0,0 0-1,0 0 1,1 0 0,0 0 0,0 1 0,0-1-1,0 0 1,0 1 0,1-1 0,0 1 0,1 7 0,-1-10 13,0-1 1,1 1-1,-1 0 1,1 0 0,-1-1-1,1 1 1,0 0 0,0-1-1,0 1 1,0-1-1,0 1 1,0-1 0,0 1-1,0-1 1,0 0-1,1 0 1,-1 1 0,0-1-1,1 0 1,-1 0 0,1 0-1,0-1 1,-1 1-1,1 0 1,0-1 0,-1 1-1,1-1 1,0 1 0,0-1-1,-1 0 1,1 0-1,0 1 1,3-2 0,-2 1 16,0 0 0,-1 0 0,1 0 0,0-1 0,-1 0 0,1 1 0,0-1 0,-1 0 0,1 0 1,-1 0-1,0-1 0,1 1 0,-1 0 0,3-3 0,1-1 37,-1-1 0,0 1 0,7-12-1,-11 16-56,2-4 2,0 0 0,-1-1 0,1 0 0,-1 0 0,-1 0 0,1 0 0,1-9 0,1-5-116,1 4 162,-3 11-61,-1-1 0,1 1 0,-1-1 0,0 1 0,0-7 0,-1 11-7,0 1 1,0-1 0,0 1-1,0-1 1,0 0 0,0 1-1,0-1 1,0 1 0,0-1-1,0 1 1,0-1 0,1 1-1,-1-1 1,0 1 0,0-1-1,1 1 1,-1-1 0,0 1-1,1-1 1,-1 1 0,0-1-1,1 1 1,-1 0 0,0-1-1,1 1 1,0-1 0,0 1 6,-1 0 0,0 0 1,1 0-1,-1 0 0,0 0 0,1 1 1,-1-1-1,0 0 0,1 0 0,-1 0 1,0 0-1,1 1 0,-1-1 0,0 0 1,1 0-1,-1 1 0,0-1 0,0 0 1,1 0-1,-1 1 0,0-1 0,0 0 1,0 1-1,1-1 0,-1 0 0,0 1 1,0-1-1,0 1 0,0-1 0,0 0 1,0 1-1,0-1 0,0 0 0,0 1 1,5 27-73,-2-1 0,0 49 0,-10 56 282,4-90-189,0-6 20,-2 46 119,-20 99 0,21-164 11,-1-1 1,-1 1 0,-1-1-1,-12 21 1,19-36-152,-1 0 1,1 1-1,-1-1 1,0 0-1,0 0 1,1 0-1,-1 0 1,0 0-1,0 0 1,0 0-1,0 0 1,0 0-1,0-1 1,-1 1-1,1 0 1,0-1-1,0 1 0,0 0 1,-1-1-1,1 0 1,0 1-1,-1-1 1,1 0-1,0 0 1,-1 1-1,1-1 1,0 0-1,-1-1 1,1 1-1,-1 0 1,1 0-1,0 0 1,-1-1-1,1 1 1,-2-2-1,1 1-5,0 0 0,0 0 0,1 0 0,-1 0 0,0-1-1,1 1 1,-1-1 0,1 1 0,0-1 0,-1 0 0,1 1 0,0-1 0,0 0 0,0 0-1,0 0 1,0 0 0,1 0 0,-1 0 0,0 0 0,1 0 0,0 0 0,-1 0 0,1-4 0,1-1-61,-1 0 1,1 0 0,1-1 0,-1 1-1,1 0 1,1 0 0,3-7 0,25-47-87,-22 46 156,68-140-23,-69 141-9,0-1 0,1 2 1,0-1-1,1 1 0,1 1 1,0 0-1,14-11 0,200-134 90,-213 150-39,16-12-15,-16 11-114,1-1 0,1 1 1,22-9-1,-30 15 118,1 0 0,-1-1 1,-1 0-1,1 0 0,0 0 0,8-8 1,-11 6 261,-4 4-316,-1 3 62,0 1-27,-1-1 1,1 1-1,-1-1 1,0 1-1,0-1 1,0 0-1,-4 2 1,-3 2 15,4-1 0,-11 7 23,1 1 0,-26 27 0,30-26-19,3-6-21,1 1 1,1 1 0,-1-1 0,-7 16-1,14-22-7,-1 0 0,1-1 0,0 1-1,0 0 1,0 0 0,0 0-1,1 0 1,0 0 0,-1 1 0,1-1-1,0 0 1,0 0 0,0 0 0,1 0-1,-1 0 1,1 0 0,0 0 0,0 0-1,0 0 1,0 0 0,0 0-1,3 3 1,-2-2 29,0-1-1,0 0 0,1 1 1,-1-1-1,1 0 0,0 0 1,5 4-1,-7-7-18,0 1 0,0-1-1,0 1 1,0-1 0,0 1 0,-1-1 0,1 0-1,0 1 1,0-1 0,0 0 0,0 0-1,0 0 1,0 0 0,0 0 0,0 0-1,0 0 1,0 0 0,0 0 0,0 0-1,0 0 1,0-1 0,0 1 0,0 0-1,-1-1 1,1 1 0,0-1 0,0 1-1,0-1 1,0 1 0,-1-1 0,1 1-1,0-1 1,-1 0 0,1 0 0,0 1-1,0-2 1,3-4 15,0 1 1,-1-1-1,1 0 0,-1 0 1,-1 0-1,5-13 0,5-41 48,-6 29-82,-5 26-66,1 0-1,0 0 0,1 0 1,-1 1-1,5-7 0,-3 4-121,-3 6 70,0 1 108,0 1 0,-1-1 0,1 1 0,0-1 0,0 1 0,-1-1 0,1 1 0,0 0 0,-1-1 0,1 1 0,-1 0 0,1-1 0,-1 1 0,1 0 0,-1 0 0,0-1 0,1 2 0,6 14-8,-3-7-15,-1-1 0,9 12 0,5 10 130,-17-28-88,1-1-1,0 0 0,0 0 0,-1 0 1,1 1-1,0-1 0,0 0 1,0 0-1,1 0 0,0 1 1,0-1 13,-1 0 191,3 0 72,9 2-33,-7-6-203,-1 0 0,1 0 0,-1-1-1,0 0 1,0 0 0,-1 0 0,1 0-1,7-11 1,-6 8-38,7-8-152,-9 10 139,0 1 0,0-1 1,1 1-1,-1 0 0,10-7 1,-12 10-33,-1 0 0,1 0 0,0 0 0,0 1 1,-1-1-1,1 0 0,0 1 0,0-1 0,0 1 0,0 0 0,-1-1 1,1 1-1,2 0 0,-3 1 37,-1-1-1,1 1 1,-1-1 0,1 1 0,-1 0 0,0-1-1,1 1 1,-1-1 0,0 1 0,1 0 0,-1-1 0,0 1-1,0 0 1,0 0 0,1 0 0,-1-1 0,2 6 42,0 0 0,-1 0 1,1 0-1,-1 1 0,0-1 1,-1 7-1,-5 20 227,5-32 63,5-13 86,2-6-432,-2 6-67,0 0-1,10-16 1,-6 13 48,-6 9-12,1 0 0,0 0-1,6-6 1,-1 0 21,-8 10 13,0 0 1,0 0-1,0 0 1,1 1-1,-1-1 1,0 0-1,1 1 1,0-1-1,-1 1 1,1-1 0,0 1-1,-1 0 1,1 0-1,0 0 1,0 0-1,0 0 1,0 0-1,0 1 1,0-1-1,3 0 1,-4 1 9,0 0 1,0 0-1,0 0 1,0 0-1,0 1 1,0-1-1,0 0 1,0 1-1,0-1 1,0 0 0,0 1-1,-1-1 1,1 1-1,0 0 1,0-1-1,0 1 1,-1-1-1,1 1 1,0 0-1,-1 0 1,1-1-1,0 1 1,-1 0-1,1 0 1,0 1-1,12 25 94,-2 10-309,-8-23 410,1 8-256,-3-21 72,-1 1 0,0-1 0,0 0-1,1 0 1,-1 1 0,0-1 0,1 0 0,-1 0 0,1 0 0,0 0 0,-1 0 0,1 0 0,0 0-1,0 0 1,-1 0 0,1 0 0,0 0 0,0 0 0,0 0 0,0-1 0,0 1 0,1 0 0,-1-1-1,0 1 1,0-1 0,2 1 0,1-1 57,0 0 0,0-1-1,0 1 1,1-1 0,-1 0 0,-1 0-1,1-1 1,0 1 0,0-1 0,0 0-1,3-2 1,3-3-70,0-1 0,11-11 1,-8 8 62,19-26-58,-29 34-42,0 0-1,0 1 0,0-1 1,1 1-1,-1 0 0,1 0 1,0 0-1,-1 0 0,1 0 1,0 1-1,0 0 0,5-1 1,-8 3 34,0-1 1,0 1-1,0 0 0,0 0 1,0 0-1,-1 1 1,1-1-1,0 0 0,0 0 1,-1 0-1,1 0 0,0 2 1,-1-2-17,1 2 36,1-1 0,-1 1 0,-1 0 0,1-1 0,0 1 0,0 0 0,-1 0 0,0 0 0,0-1 0,1 1-1,-2 0 1,1 0 0,0 0 0,0-1 0,-1 1 0,0 0 0,1 0 0,-1-1 0,0 1 0,-2 2 0,3-3 5,-5 9 11,1 1 0,0-1 0,1 1 0,1 0 0,0 0 0,-1 19 0,3-29-22,0-1 1,0 0-1,0 0 0,0 0 1,0 0-1,0 0 0,0 0 1,1 0-1,-1 0 0,0 0 0,1 0 1,-1 0-1,1 0 0,-1 0 1,1 0-1,-1 0 0,1 0 1,-1 0-1,1 0 0,1 1 0,-1-1 1,0 0 46,12 7 123,-9-6-161,0-1 0,-1 0 0,1 1 1,0-1-1,0-1 0,0 1 0,0-1 0,0 1 0,0-1 0,0 0 0,0-1 0,0 1 1,0-1-1,0 0 0,0 1 0,-1-2 0,8-2 0,9-8 132,-5 3-105,0 0-1,25-22 1,-22 15 36,-9 8-82,-1 1 1,0-1-1,0 0 0,0-1 0,-1 0 1,-1 0-1,7-13 0,18-33 36,-22 44-432,-8 10 288,-1 3-112,3 8 171,-1 0-1,0 0 1,0 1 0,-1-1-1,-1 0 1,0 1 0,0-1-1,-3 14 1,1-10 85,-1-1-1,-8 21 1,-3 12 422,14-44-424,0 0 0,-1-1 0,1 1 0,-1 0 0,0 0 0,0 0 0,1-1 0,-1 1 0,-2 2 0,3-4-26,-1 1 98,1-1-85,-1-1 0,1 0 0,0 1 0,-1-1 0,1 1 1,0-1-1,-1 1 0,1-1 0,0 0 0,0 1 0,-1-1 0,1 0 0,0 1 0,0-1 1,0 0-1,0 1 0,0-1 0,0-1 0,3-9-54,1 0 1,0 0-1,0 1 0,1-1 1,0 1-1,1 0 0,12-16 1,0 2-268,-14 18 229,0-1 0,1 2 1,0-1-1,8-8 0,-2 10-185,-4 3 174,-7 1 90,1-1 0,-1 1-1,1 0 1,-1 0 0,1 0 0,-1-1 0,1 1 0,-1 0-1,1 0 1,-1 0 0,1 0 0,-1 0 0,1 0 0,-1 0 0,1 0-1,-1 0 1,1 0 0,-1 0 0,0 1 0,1-1 0,-1 0-1,1 0 1,-1 0 0,1 1 0,-1-1 0,1 0 0,-1 0 0,0 1-1,1-1 1,-1 0 0,0 1 0,1-1 0,-1 1 0,0-1-1,1 0 1,-1 1 0,0-1 0,0 1 0,1-1 0,-1 1 0,0-1-1,0 1 1,0-1 0,0 1 0,0-1 0,0 1 0,0-1-1,0 1 1,1 1 16,0 1-10,0 0 0,0 0 0,0 0 0,-1 0 0,1 0 0,-1 0 0,0 0-1,1 0 1,-1 0 0,-1 0 0,1 0 0,-1 3 0,-1 2 65,0 0-1,-8 15 1,7-17 110,87-100-201,-62 77-169,-16 14 72,-5 2 111,1 0-1,-1 0 1,0 1 0,1-1 0,-1 1 0,1-1 0,0 1-1,-1 0 1,1 0 0,-1 0 0,1 0 0,-1 0 0,1 0-1,0 0 1,-1 0 0,1 0 0,-1 1 0,1-1 0,-1 1-1,1-1 1,-1 1 0,1 0 0,-1-1 0,0 1 0,1 0-1,-1 0 1,0 0 0,0 0 0,1 0 0,-1 0 0,1 2-1,-1-2 9,8 8-65,15 18 0,-9-12-28,-14-14 115,1 0 0,0 0 0,-1 1 0,1-1 0,-1 1 0,1-1 0,-1 1 0,0 0 0,2 3-1,-1-1-21,1 0-1,0 0 0,-1 0 0,1 0 0,5 4 1,-7-7 8,1 1 0,-1-1 0,0 0 1,1 1-1,0-1 0,-1 0 1,1 0-1,0 0 0,0-1 0,-1 1 1,1 0-1,0-1 0,0 1 0,4 0 1,8-1 37,0-1 1,0-1-1,-1 0 1,1-1 0,0 0-1,20-8 1,-3 0-186,-16 7 62,-1-1-1,25-13 1,32-29 23,-64 42 316,-8 1 241,0-2-673,-12 13 52,8-5 113,1 1-1,-1 0 1,1 0-1,-5 5 0,-14 8-87,17-11 79,-1-1-1,1 0 1,0 1-1,1 0 1,-1 1-1,1-1 1,0 1-1,0 0 1,1 0-1,0 1 1,0-1-1,0 1 1,-4 13-1,4-9 4,1-1 0,0 0 0,1 0 0,0 1-1,1 0 1,0-1 0,1 1 0,0-1 0,2 16-1,-1-23 48,-1 1-1,1-1 1,0 1 0,0-1-1,0 0 1,0 0-1,4 6 1,-5-8-29,1 0 0,-1-1 0,1 1 0,-1-1 1,1 1-1,-1 0 0,1-1 0,0 1 1,-1-1-1,1 1 0,0-1 0,-1 0 1,1 1-1,0-1 0,0 0 0,-1 1 0,1-1 1,0 0-1,0 0 0,0 0 0,-1 0 1,1 0-1,0 0 0,0 0 0,0 0 0,0 0 1,-1 0-1,1 0 0,0 0 0,0-1 1,-1 1-1,1 0 0,0 0 0,0-1 1,-1 1-1,1-1 0,0 1 0,0-1 0,1-1 3,1 0-1,-2 0 0,1 0 1,0 0-1,0 0 0,-1 0 0,1 0 1,-1 0-1,1 0 0,0-4 0,12-30 151,-7 14-52,-2 9-116,6-26 0,0 0-95,-10 35 96,0 0-1,0 0 1,0 1-1,0-1 0,-1 0 1,0-6-1,0 10-14,0-1 0,0 1 0,0 0-1,0 0 1,0-1 0,0 1 0,0 0-1,0-1 1,0 1 0,0 0 0,0 0-1,0-1 1,0 1 0,1 0-1,-1 0 1,0-1 0,0 1 0,0 0-1,0 0 1,0 0 0,1-1 0,-1 1-1,0 0 1,0 0 0,0 0 0,1-1-1,-1 1 1,0 0 0,0 0 0,0 0-1,1-1 1,9 4-212,9 12 154,-17-13 48,5 4-63,-1 0 0,0 1 0,7 10-1,-9-11 119,0 0 0,1-1 0,0 1 0,0-1 0,0 0 0,8 5 0,-12-9-9,0 0 1,0-1-1,1 1 1,-1-1-1,0 0 1,0 1 0,1-1-1,-1 0 1,0 0-1,0 0 1,1 1-1,-1-1 1,0-1-1,1 1 1,-1 0-1,0 0 1,0 0-1,1-1 1,-1 1 0,0-1-1,0 1 1,0-1-1,1 1 1,-1-1-1,0 0 1,0 1-1,0-1 1,2-2-1,2-2 73,1 0 0,-1-1-1,8-11 1,-3 3 114,52-65-224,-44 52-46,-13 21 13,0 0-1,0 0 1,0 0 0,1 1-1,11-8 1,-16 11 29,1 1-1,-1 0 1,1 0 0,-1 0 0,1 0 0,0 1-1,0-1 1,-1 0 0,1 1 0,0-1-1,0 1 1,0-1 0,0 1 0,0 0 0,-1 0-1,1 0 1,0 0 0,0 0 0,0 1 0,0-1-1,0 0 1,0 1 0,-1-1 0,1 1 0,0 0-1,0 0 1,-1-1 0,3 3 0,1 1-21,-1 0 1,1 1 0,-1 0 0,0 0-1,0 0 1,-1 0 0,1 1-1,-1-1 1,-1 1 0,1 0 0,-1 0-1,0 0 1,0 0 0,0 0-1,-1 1 1,1 11 0,-1 0 71,-1 0 1,0 0-1,-2 0 1,-6 32-1,5-33 192,-12 32-1,12-42-194,0 0 1,0 0-1,-1 0 1,0 0-1,0-1 1,-9 11-1,13-16-8,-1-1-1,0 1 1,0 0-1,0 0 0,0 0 1,0-1-1,0 1 1,0 0-1,0-1 1,0 1-1,0-1 1,0 1-1,0-1 1,-1 1-1,1-1 1,0 0-1,0 0 1,0 1-1,-1-1 1,1 0-1,0 0 0,-2-1 1,1 1-11,0-1 0,0 0 0,0 0 0,1 1 0,-1-1 0,0-1 0,0 1 0,1 0 0,-1 0 0,1-1 0,-1 1 0,-1-3 0,-3-3-12,1-1 1,-1 0 0,2 0-1,-7-13 1,8 12-25,-1 1 1,1-1-1,0 0 0,-1-11 1,3 17 11,1 0 0,-1-1 0,1 1 0,0 0 0,0-1 0,1 1 0,-1 0 0,1-1 0,-1 1 0,1 0 0,0 0-1,0 0 1,1-1 0,2-3 0,-3 5-4,0 1 0,0 0-1,1 0 1,-1 0-1,1 0 1,-1 0-1,1 0 1,-1 1-1,1-1 1,-1 0-1,1 1 1,0-1-1,-1 1 1,1-1 0,0 1-1,-1 0 1,1 0-1,2 0 1,32 2-82,-16 2 160,-1 2 0,0 0 0,0 1-1,20 11 1,-2-1-49,-7-3-107,22 8-1689,-16-11-2263,-15-6-766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36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256 506 1568,'-8'-8'5146,"-11"-3"-2015,17 11-3070,0 1 0,1-1 0,-1 1 0,0 0 0,0-1 1,1 1-1,-1 0 0,1 0 0,-1 0 0,1 0 0,-1 0 0,-1 2 0,-6 4 148,6-6-115,-15 8 177,1 1 0,0 1 0,-28 22 0,23-14-88,11-10-61,1 0 0,-1 1 0,-14 19 1,23-26-113,0-1 1,0 1-1,0 0 0,1 0 1,-1 0-1,1 0 1,0 0-1,0 0 1,0 1-1,0-1 1,0 0-1,1 0 1,0 1-1,-1-1 0,1 0 1,1 1-1,-1-1 1,0 0-1,1 0 1,-1 1-1,2 3 1,-1-6 1,0 1 1,-1-1 0,1 0-1,0 1 1,-1-1-1,1 0 1,0 0 0,0 1-1,0-1 1,0 0 0,0 0-1,0 0 1,1 0 0,-1 0-1,0-1 1,0 1-1,1 0 1,-1 0 0,2 0-1,0 0 10,0-1 0,0 1 0,0-1 0,0 1 0,1-1 0,-1 0 0,0 0 0,0 0-1,3-1 1,2-1 56,0 0 1,0 0-1,0-1 0,0 0 0,-1 0 0,12-7 0,-9 4-36,0 0-1,0-1 1,-1 0 0,0-1-1,0 0 1,-1 0-1,0 0 1,0-1 0,9-15-1,-3-1-23,-5 11 18,-2 1 0,0-1 0,0-1 0,-1 1 1,7-28-1,0-55-183,-3 18 91,-2-27 303,-3 23-456,-1-22-216,-4 85-52,-9 61-360,-13 237 1392,18-86 9,4-133-446,0-45-88,1-1 0,0 1 0,1-1 0,1 1 0,0-1 0,0 0 0,11 25 0,-13-36-8,0-1 0,0 1-1,1 0 1,-1 0 0,0-1 0,1 1 0,-1-1-1,1 1 1,-1-1 0,1 0 0,0 0-1,-1 0 1,1 0 0,0 0 0,0 0-1,0 0 1,0 0 0,0-1 0,0 1-1,0-1 1,0 1 0,0-1 0,0 0-1,0 0 1,0 0 0,0 0 0,0 0-1,0-1 1,0 1 0,0 0 0,0-1-1,0 0 1,0 1 0,0-1 0,0 0-1,0 0 1,3-2 0,17-12 69,-2-1-1,1-1 1,20-23 0,-40 38-115,0 1 0,1-1 0,-1 1 0,0-1 0,0 1 0,0-1 1,0 0-1,0 1 0,0-1 0,0 0 0,-1 0 0,1 0 0,-1 0 1,1 0-1,-1 0 0,0 1 0,0-1 0,0-4 0,-10 8-365,8 0 363,0 1 0,0 0 0,0 0 1,0 1-1,0-1 0,1 0 0,-1 1 0,1-1 1,0 1-1,-1 7 0,1-5 31,0 1 1,0-1 0,1 1-1,0 0 1,1 8-1,-1-13 5,0-1-1,0 1 1,1 0-1,-1-1 1,0 1-1,1 0 1,-1-1-1,1 1 1,0-1-1,0 1 1,-1-1-1,1 0 1,0 1-1,0-1 1,0 0-1,0 1 1,0-1-1,1 0 1,-1 0-1,0 0 1,0 0-1,1 0 1,-1 0-1,1-1 1,-1 1-1,1 0 1,-1-1-1,1 1 1,-1-1-1,1 1 1,0-1-1,-1 0 1,1 0-1,2 1 1,2-2 50,0 0 0,0 0 0,-1 0 1,1 0-1,0-1 0,-1 0 0,1 0 1,7-5-1,-5 3 1,-1 0 0,0-1 0,11-9 0,-15 11-53,0 1 0,-1-1 0,1 0 0,-1 0 0,0 0 1,0 0-1,0 0 0,0 0 0,0-1 0,-1 1 0,2-4 0,-3 5-8,0 1 1,0 0-1,0 0 0,-1 0 1,1 0-1,0 0 0,-1 0 0,1 0 1,0 0-1,-1 0 0,1 0 1,-1 0-1,1 0 0,-1 0 0,0 0 1,1 1-1,-1-1 0,0 0 0,0 0 1,0 1-1,1-1 0,-1 0 1,-2 0-1,-24-15-1,24 15 1,-8-3-84,-1 0 1,1 1 0,-1 1 0,0 0 0,0 0 0,-21 1 0,118-9-5,107 1 0,-172 9 130,28 3-1,-41-2-22,0 1 0,0-1 0,-1 1 0,1 0 0,0 1 0,-1-1 0,10 7 0,-14-8-6,-1 0 0,1 0 0,-1 0 0,1 1 0,-1-1 0,0 0 0,0 1 1,0-1-1,1 1 0,-1 0 0,-1-1 0,1 1 0,0 0 0,0-1 0,-1 1 0,1 0 0,-1 0 0,1 0 1,-1 0-1,0-1 0,0 1 0,0 0 0,0 0 0,0 0 0,0 0 0,0 0 0,-1 0 0,0 2 0,-2 6 73,0 0 0,-1-1 0,-1 0 0,-5 11 0,0-1-58,9-18-8,-12 23 184,13-23-187,0-1 0,-1 1 1,1 0-1,0-1 1,-1 1-1,1-1 1,0 1-1,-1-1 0,1 1 1,-1-1-1,1 1 1,0-1-1,-1 0 1,1 1-1,-1-1 0,1 0 1,-1 1-1,0-1 1,1 0-1,-1 0 1,1 1-1,-1-1 0,0 0 1,1 0-1,-1 0 1,1 0-1,-1 0 1,0 0-1,1 0 0,-1 0 1,0 0-1,1 0 1,-1 0-1,0-1-9,1 1-1,0 0 1,0-1-1,-1 1 0,1-1 1,0 1-1,0-1 1,0 1-1,0-1 1,0 1-1,0 0 1,0-1-1,0 1 1,0-1-1,0 1 1,0-1-1,0 1 0,0-1 1,0 1-1,0-1 1,0 1-1,1 0 1,-1-1-1,5-12 37,-5 13-43,6-9-9,0-1 1,1 1-1,0 0 0,17-15 0,-11 10-166,-3 5 124,0 1-1,1 0 1,0 0 0,0 1 0,15-7 0,-21 12 20,-4 1 24,1 0-1,0 0 0,-1 1 1,1-1-1,0 0 1,-1 1-1,1 0 0,0-1 1,0 1-1,2 0 0,-3 0 30,-1 0-1,1 0 0,0 0 0,0 0 1,-1 0-1,1 1 0,0-1 0,-1 0 0,1 1 1,0-1-1,-1 0 0,1 1 0,0-1 1,-1 1-1,1-1 0,-1 1 0,2 0 0,0 2 68,-1 1 0,1-1-1,-1 0 1,1 1 0,-1-1-1,0 1 1,0-1 0,0 5-1,-1-7-87,4 13 69,-3-11-67,0 0 0,0 0 1,0 0-1,0 1 1,-1-1-1,0 4 0,1-2 85,-1 1 0,1 0 0,0 0-1,3 7 1,-2-8 30,-1 1 1,0-1-1,0 1 0,1 6 0,6 26-7,-6-30-113,-2-7-48,0-1 0,1 0 0,-1 0 0,0 1 1,0-1-1,0 0 0,0 1 0,0-1 0,0 0 0,0 1 0,0-1 0,1 0 0,-1 1 0,0-1 1,0 0-1,0 1 0,-1-1 0,1 0 0,0 1 0,0-1 0,0 0 0,0 1 0,0-1 1,0 0-1,0 1 0,0-1 0,-1 0 0,1 0 0,0 1 0,0-1 0,0 0 0,-1 0 0,1 1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36.6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5824,'0'-1'73,"0"1"1,1 0-1,-1-1 1,0 1-1,0 0 1,0-1-1,1 1 1,-1-1-1,0 1 1,1 0-1,-1 0 1,0-1-1,1 1 0,-1 0 1,1 0-1,-1-1 1,0 1-1,1 0 1,-1 0-1,1 0 1,-1 0-1,0-1 1,1 1-1,-1 0 1,1 0-1,-1 0 1,1 0-1,-1 0 1,1 0-1,-1 0 1,0 0-1,1 1 1,-1-1-1,1 0 0,-1 0 1,1 0-1,-1 0 1,0 1-1,1-1 1,-1 0-1,1 0 1,-1 1-1,0-1 1,1 0-1,-1 0 1,0 1-1,0-1 1,1 0-1,-1 1 1,0-1-1,0 1 1,1-1-1,-1 0 0,0 1 1,0 0-1,2 1 251,0 1 0,-1 0 0,0-1 0,1 1 0,-1 0-1,0 0 1,-1 0 0,2 3 0,-2 8 283,0 0 1,-1 0 0,0 0-1,-5 19 1,1 1-339,1 39 41,-1 4-39,4-42-703,25-48-8165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37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5 2912,'-6'-3'405,"6"3"-366,-1 0 1,1 0-1,0 0 0,0-1 1,0 1-1,0 0 1,0 0-1,-1 0 1,1 0-1,0 0 1,0 0-1,0 0 1,0 0-1,0 0 0,-1 0 1,1 0-1,0 0 1,0 0-1,0 0 1,0 0-1,-1 0 1,1 0-1,0 0 0,0 0 1,0 0-1,0 0 1,-1 0-1,1 0 1,0 0-1,0 0 1,0 0-1,0 0 1,0 0-1,-1 0 0,1 0 1,0 0-1,0 1 1,0-1-1,0 0 1,0 0-1,0 0 1,-1 0-1,1 0 1,0 0-1,0 1 0,0-1 1,0 0-1,0 0 1,0 0-1,0 0 1,0 1-1,0-1 1,0 0-1,-5 9 1138,1-1-708,0 0 0,1 0 0,0 1 0,0-1 1,1 1-1,0 0 0,0 17 0,-2-2 178,-5 28 405,-2 7 222,-5 116 0,17-159-1166,0 0 1,2-1 0,0 1 0,0 0 0,2-1-1,0 0 1,1 0 0,0 0 0,11 17 0,-15-27-119,1-1 1,0 0 0,0-1 0,0 1 0,0 0 0,0-1 0,1 0 0,0 0 0,-1 0 0,1 0 0,0 0 0,8 3 0,-11-6-239,-1 1-1,1-1 1,0 0-1,-1 0 1,1 0-1,0 0 1,-1 0-1,1 0 0,0 0 1,-1 0-1,1 0 1,0 0-1,-1 0 1,1 0-1,0 0 1,-1-1-1,1 1 1,-1 0-1,1-1 1,0 1-1,1-2-745,2-3-675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37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4576,'5'-8'7776,"2"8"-6802,0 1 1,0 1 0,-1-1 0,10 4 0,7 2-420,94 21-161,-114-27-732,0 0 0,0-1 0,1 0 0,-1 0 0,1 0-1,3-1 1,7 1-2084,0 0-2324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39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 36 1248,'1'0'93,"-1"-1"1,0 0-1,0 1 0,1-1 1,-1 0-1,0 1 0,0-1 1,0 0-1,0 0 1,0 1-1,0-1 0,0 0 1,0 1-1,-1-2 0,0-7 3488,-9-2-1698,10 11-1854,-1-1 0,1 1 0,0 0 0,-1-1 0,1 1 0,0 0 0,-1-1 0,1 1 0,-1 0 0,1 0 0,0-1 0,-1 1 0,1 0 0,-1 0 0,1 0 0,-1 0 0,1 0 0,0 0 0,-1 0 0,1 0 0,-1 0 0,1 0 0,-1 0 0,1 0 0,-1 0 0,1 0 0,-1 0 0,1 0 0,0 0 0,-1 0 0,1 1 0,-1-1 0,1 0 0,0 0 0,-1 1 0,-17 9 519,16-9-562,-5 4 168,1 1 0,0 1 0,0-1-1,0 1 1,1 0 0,-9 14-1,-3 3 25,9-13-52,1 0 1,0 0 0,-7 16-1,13-26-115,2 3 42,-1-3-47,0-1-1,0 1 0,1 0 0,-1-1 0,0 1 0,1-1 1,-1 1-1,1-1 0,-1 1 0,1-1 0,-1 1 1,1-1-1,-1 1 0,1-1 0,-1 0 0,1 1 1,-1-1-1,1 0 0,0 1 0,-1-1 0,1 0 1,-1 0-1,1 0 0,0 0 0,-1 0 0,1 1 0,1-1 1,0 0 30,98 24-26,-85-20 27,-11-3 41,1 1 1,-1-1 0,0 0-1,0 1 1,1 0-1,5 4 1,-8-5-55,-1 0 0,0 1 0,0-1 0,1 1-1,-1-1 1,0 1 0,0-1 0,0 1 0,-1 0 0,1-1 0,0 1-1,0 0 1,-1 0 0,0-1 0,1 1 0,-1 0 0,0 0 0,0 0 0,1 0-1,-2 2 1,1 9 149,0 0 0,-1 0 0,0 0 0,-1 0 0,-1-1 0,-7 22 0,1-8 329,4-11-276,-1-1-1,-10 20 1,13-30-174,1 0 0,-1 0 0,0 0 0,0-1 1,0 1-1,-1-1 0,1 0 0,-1 0 1,0 0-1,-7 4 0,9-7-50,1 1 0,0 0 1,-1-1-1,0 1 0,1-1 0,-1 1 0,1-1 0,-1 0 1,1 1-1,-1-1 0,0 0 0,1 0 0,-1 0 1,0-1-1,1 1 0,-1 0 0,1-1 0,-1 1 0,1-1 1,-1 1-1,1-1 0,-1 0 0,1 1 0,-1-1 0,1 0 1,0 0-1,-1 0 0,1 0 0,0 0 0,0 0 0,0-1 1,0 1-1,0 0 0,-2-3 0,-2-4-144,-4-7-286,5 4-844,3 9 973,0 1 1,1 0 0,-1-1 0,1 1 0,-1 0 0,1-1-1,0 1 1,-1-1 0,1 1 0,0-1 0,0 1-1,0-1 1,0 1 0,0-1 0,0 1 0,1-3-1,3-7-3951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42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297 696 2656,'-3'-4'1242,"3"4"-1216,0-1 1,0 1 0,0 0-1,0 0 1,0 0 0,0 0-1,-1 0 1,1 0 0,0-1-1,0 1 1,0 0 0,0 0-1,0 0 1,0 0 0,0 0-1,0-1 1,0 1 0,0 0 0,0 0-1,0 0 1,0 0 0,0 0-1,0-1 1,0 1 0,0 0-1,0 0 1,0 0 0,0 0-1,0-1 1,0 1 0,0 0-1,0 0 1,0 0 0,0 0 0,1 0-1,-1 0 1,0-1 0,0 1-1,0 0 1,0 0 0,0 0-1,0 0 1,0 0 0,1 0-1,-1 0 1,0 0 0,0-1-1,0 1 1,0 0 0,0 0-1,1 0 1,-1 0 63,0-1-1,1 1 1,-1-1-1,0 1 1,0-1 0,0 1-1,1-1 1,-1 1-1,0-1 1,0 1-1,0-1 1,0 1 0,0-1-1,0 1 1,0-1-1,0 1 1,0-1-1,0 1 1,0-1 0,0 1-1,-1-1 1,1 1-1,0-1 1,0 1-1,0-1 1,-1 0 0,-9-13 885,7 10-454,-3-7 42,0 1 0,-1 0 0,-1 0 1,-16-17-1,22 26-552,0-1-1,0 0 1,0 1 0,0-1-1,0 1 1,0-1-1,0 1 1,-1 0 0,1 0-1,0 0 1,-1 0 0,1 1-1,-1-1 1,1 1 0,-1-1-1,1 1 1,-1 0 0,1 0-1,-1 0 1,0 0 0,1 0-1,-1 1 1,1-1 0,-1 1-1,1 0 1,0 0 0,-1 0-1,1 0 1,0 0 0,-3 1-1,-13 10 223,1-1-1,-26 24 1,35-27-164,1 0 1,0 0-1,0 1 1,1 0-1,0 0 1,-9 19-1,11-21-59,1 0 0,0 1-1,0-1 1,1 1 0,0-1 0,0 1-1,1 0 1,0 0 0,0 0 0,1 0-1,0-1 1,0 1 0,1 0-1,0 0 1,0 0 0,5 13 0,-3-14 25,0 0 1,0 0 0,1-1 0,0 1 0,0-1 0,1 0 0,-1 0 0,1 0 0,1-1 0,5 6-1,-6-7-12,0 0 0,1 0 0,-1-1 0,1 1 0,-1-1 0,1-1 0,0 1 0,0-1 0,0 0 0,1 0 0,-1 0 0,8 0 0,5-1 20,1-1-1,-1-1 1,1 0 0,-1-2 0,34-7 0,-44 7-34,0 1-1,0-2 1,-1 1 0,1-1 0,-1 0 0,0-1 0,0 0-1,0 0 1,-1-1 0,0 0 0,0 0 0,0-1 0,-1 1-1,7-10 1,0-3 18,31-45 74,-21 34-43,-10 12-117,1 1-1,1 1 0,16-16 0,-26 27 32,1 0 0,-1 1 1,1-1-1,0 1 0,0 0 0,1 1 1,-1-1-1,1 1 0,11-3 1,-15 5 13,4 0-102,0-1 0,0 1 0,1 1-1,11 0 1,-17 0 95,0 0 0,0 0 1,0 1-1,-1-1 0,1 1 0,0 0 1,0-1-1,0 1 0,0 0 0,-1 0 1,1 0-1,0 0 0,-1 0 0,1 1 1,-1-1-1,1 0 0,-1 1 0,0-1 1,0 1-1,1-1 0,-1 1 0,1 2 1,-1-2 41,-1 0 0,1 0 0,-1 0 1,1-1-1,-1 1 0,0 0 0,1 0 1,-1 0-1,0 0 0,0 0 0,-1 0 1,1 0-1,0 0 0,-1-1 0,0 4 1,1-4-8,0 0 1,-1 0 0,1 0-1,-1 0 1,1 0 0,-1-1 0,1 1-1,-1 0 1,1 0 0,-1 0-1,0 0 1,0 0 0,1-1 0,-1 1-1,0 0 1,0-1 0,0 1-1,0-1 1,0 1 0,0-1 0,0 1-1,0-1 1,0 0 0,0 1-1,0-1 1,0 0 0,-2 0 0,-4 0 31,-1-1 1,0-1-1,1 1 0,-1-1 1,1 0-1,0-1 1,-10-4-1,8 3-103,0 0 0,-1 1 0,-15-3 1,19 5-1,0 0 0,0 1 0,0-1 0,0 2 0,0-1 0,0 1 0,0-1 0,-11 5 0,14-4 44,0 0 0,0 0 0,0 1 0,0-1 0,0 1-1,0 0 1,1 0 0,-1 0 0,0 0 0,1 0-1,0 1 1,0-1 0,0 1 0,0 0 0,0-1-1,0 1 1,0 0 0,0 3 0,-3 4-41,1-1 19,1 0 1,0-1-1,-4 17 1,5-12 80,0 1 0,0-1 1,2 0-1,-1 1 0,3 14 0,-1-12 25,3 19 52,-4-34-109,1 1 0,-1-1-1,1 1 1,-1-1 0,1 0-1,0 1 1,-1-1-1,1 0 1,0 1 0,0-1-1,0 0 1,0 0 0,0 0-1,0 0 1,0 0 0,1 0-1,-1 0 1,3 1 0,-4-2 1,1 1 0,0-1 1,0 0-1,-1 0 0,1 0 1,0 0-1,0 0 0,0 0 1,-1 0-1,1 0 1,0 0-1,0 0 0,-1-1 1,1 1-1,0 0 0,0 0 1,-1-1-1,1 1 0,0 0 1,0-1-1,-1 1 1,1-1-1,-1 1 0,1-1 1,0 0-1,16-19 142,-13 14-127,53-77-7,-16 22 56,-23 29 77,-14 25-273,0 0 1,0-1-1,1 2 0,9-13 1,-9 31-487,-2 41 486,-1-19 5,-1 0 66,-1-24 82,1 0 1,-1 0-1,2 0 1,-1-1-1,1 1 0,1-1 1,4 14-1,-5-18-11,1-1 0,-1 1 0,1-1 0,0 0 0,0 0 0,0 0 0,0 0 0,1 0 0,-1-1 0,8 6 0,-9-8-1,-1 0 0,1 0 0,-1-1-1,1 1 1,0 0 0,-1-1 0,1 1 0,0-1 0,0 0 0,-1 0 0,1 1 0,0-1 0,0 0 0,-1 0 0,1-1 0,0 1-1,0 0 1,-1-1 0,1 1 0,0-1 0,-1 1 0,1-1 0,0 0 0,-1 0 0,1 1 0,-1-1 0,1 0 0,-1-1 0,0 1 0,1 0-1,-1 0 1,0 0 0,2-3 0,18-22-12,-2 0 0,19-33-1,-12 17-8,-3 7-142,-2-1 0,-1-2 1,-2 0-1,21-65 0,-26 60 141,-2 0-1,-3-1 0,4-45 1,-10 75-13,5-116-325,-7 127 245,0-1 1,-1 0-1,1 0 0,-1 1 1,0-1-1,0 0 0,-3-6 1,-1 24-422,0 7 414,-2 23 0,1-4 102,-39 230 6,27-118 124,18-140-101,0-1 0,1 1 0,0-1 0,5 22 1,-1-10 61,-4-18-65,0 0 0,1 0-1,0 0 1,0 0 0,0 0 0,5 7 0,-6-10-4,1 1 0,0-1 0,0 1 1,0-1-1,0 0 0,0 1 0,1-1 0,-1 0 0,1-1 1,-1 1-1,1 0 0,3 1 0,-5-3-7,1-1-1,0 1 0,-1-1 1,1 1-1,0-1 0,-1 0 1,1 0-1,-1 1 0,1-1 1,-1 0-1,0-1 0,1 1 1,-1 0-1,2-2 0,-1 1-5,4-5 17,0 1 0,0-1 0,-1 0 0,0 0 0,-1 0-1,6-14 1,9-12-329,-7 13 73,-1 0 0,0-1 1,-2-1-1,10-32 0,17-94 0,17-165 205,-47 268-1,-2-67 1,-4 113 16,0-1-1,0 0 1,0 0 0,0 0-1,-1 0 1,1 0 0,0 0-1,0 0 1,0 0 0,0 1-1,0-1 1,0 0 0,0 0-1,0 0 1,-1 0 0,1 0-1,0 0 1,0 0 0,0 0-1,0 0 1,0 0-1,-1 0 1,1 0 0,0 0-1,0 0 1,0 0 0,0 0-1,0 0 1,0 0 0,-1 0-1,1 0 1,0 0 0,0 0-1,0 0 1,0 0 0,0 0-1,0 0 1,-1 0 0,1 0-1,0 0 1,0 0 0,0-1-1,0 1 1,0 0 0,0 0-1,0 0 1,-1 0 0,1 0-1,0 0 1,0 0 0,0-1-1,0 1 1,0 0 0,0 0-1,0 0 1,0 0 0,0 0-1,0 0 1,0-1 0,0 1-1,0 0 1,0 0 0,0 0-1,0 0 1,-7 9 160,-2 13 96,1-1 1,2 1-1,0 0 0,1 1 1,-2 26-1,2-16-100,-10 64 104,-24 156 140,37-230-218,0 1 0,3 43 0,0-56-152,0 0 0,1 0 0,1 0 0,0 0 1,0 0-1,1-1 0,1 0 0,5 10 1,-1-3 56,-1-3-8,0 0-1,13 16 0,-18-27-32,1 1-1,-1-1 1,1 1 0,-1-1 0,1 0-1,0 0 1,0-1 0,0 1 0,0-1-1,1 0 1,-1 0 0,6 2 0,-9-4-29,1 0 0,-1 0 0,1-1 0,-1 1 0,1 0 0,-1 0 1,1-1-1,-1 1 0,0-1 0,1 1 0,-1-1 0,0 0 1,1 1-1,-1-1 0,0 0 0,0 0 0,0 0 0,2-1 1,19-21 32,-21 23-44,7-11-183,0 1-1,10-21 1,5-7-215,-16 29 306,0-1 0,-1 0-1,-1 0 1,6-13 0,-9 17 24,0 0 1,0-1-1,-1 1 0,0-1 1,0 1-1,0-1 0,-1 1 1,-1-13-1,1 11-16,-5-27-88,5 33 140,0 1 0,-1 0-1,1 0 1,0 0-1,-1-1 1,1 1 0,-1 0-1,0 0 1,1 0-1,-1 0 1,0 0-1,1 0 1,-1 0 0,0 0-1,0 0 1,0 0-1,0 0 1,0 0 0,0 1-1,0-1 1,0 0-1,-2 0 1,2 1 24,-1 0 0,1 0-1,-1 1 1,0-1 0,1 0 0,-1 1 0,1-1-1,0 1 1,-1-1 0,1 1 0,-1 0 0,1 0-1,0 0 1,0-1 0,-1 1 0,-1 3-1,-19 19-104,17-15 117,0 0 0,0 0 0,1 1 0,0-1 0,1 1 1,0 0-1,0 0 0,1 1 0,0-1 0,0 1 0,1-1 0,1 1 0,0 17 0,0-21 33,1 1-1,0-1 1,0 1 0,1-1 0,-1 0-1,1 0 1,1 0 0,-1 0 0,1 0-1,0 0 1,1-1 0,-1 1 0,1-1-1,0 0 1,0 0 0,1 0 0,-1-1 0,1 1-1,0-1 1,0 0 0,7 3 0,-8-5-3,-1-1 1,1 0 0,0 0 0,-1 0 0,1 0 0,-1-1 0,1 0 0,0 1 0,0-1 0,-1 0 0,1-1 0,0 1 0,-1-1-1,1 0 1,0 0 0,-1 0 0,1 0 0,-1 0 0,4-3 0,7-3 23,0-1 0,0 0 0,13-12 0,121-95-123,-146 113 72,0 1-1,0-1 1,0 1 0,0 0-1,0 0 1,1 0 0,-1 0-1,0 0 1,1 1 0,-1-1-1,0 1 1,1-1-1,-1 1 1,1 0 0,-1 0-1,0 0 1,1 0 0,-1 1-1,1-1 1,-1 1 0,1-1-1,-1 1 1,0 0-1,0 0 1,1 0 0,-1 0-1,0 0 1,0 0 0,0 1-1,0-1 1,0 1 0,0-1-1,-1 1 1,1 0-1,0 0 1,-1 0 0,1 0-1,-1 0 1,0 0 0,0 0-1,0 0 1,0 0 0,1 4-1,19 58 925,14 33 45,-32-90-795,0 0 0,0-1 0,1 0 0,0 0 0,0 0 0,0 0 0,1-1 0,9 9 0,-10-11-123,-1-1-1,1 1 0,-1-1 1,1 0-1,0 0 0,0-1 0,0 1 1,0-1-1,0 0 0,0 0 1,0 0-1,0 0 0,0-1 1,1 0-1,-1 0 0,5 0 1,9-2 46,-1-1-1,1 0 1,-1-1 0,22-8 0,-30 9-358,0-1 0,0 0 0,-1-1 0,1 1 0,-1-2 0,0 1 0,-1-1 0,1 0 0,9-11 0,-16 17 73,-1-1-1,1 0 1,0 0-1,0 0 0,-1 0 1,1 1-1,0-1 1,-1 0-1,1 0 0,-1 0 1,1 0-1,-1 0 1,0-1-1,1 1 0,-1 0 1,0 0-1,0 0 1,0 0-1,0 0 0,0 0 1,0 0-1,0 0 1,0-1-1,0 1 0,0 0 1,-1 0-1,1 0 1,0 0-1,-1 0 0,1 0 1,-1 0-1,1 0 1,-1 0-1,0 0 0,1 0 1,-1 0-1,0 1 1,0-1-1,1 0 0,-1 0 1,0 1-1,0-1 1,-2-1-1,-17-6-5008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6:43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34 3552,'5'-9'9884,"13"20"-9610,-7-4 992,18 8-668,1-2 0,1-1 1,-1-1-1,2-2 1,-1-1-1,1-1 1,43 3-1,9-4-221,137-8 0,-137-5-1311,0-5 1,143-37 0,-89 15-1990,13 4-4799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06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352 265 3808,'0'-13'1923,"0"1"0,1 0 0,0 0 0,5-20 1,-5 20-1068,-2 21-726,-4 90 542,4-65-472,-2 0-1,-10 54 1,-27 64 977,39-149-1078,0 1 0,0 0 0,-1-1 0,0 1 0,1-1 0,-1 0 0,-1 1 0,-3 3-1,6-6-66,-1 0-1,0 0 0,0-1 0,0 1 0,1-1 1,-1 1-1,0-1 0,0 1 0,0-1 0,0 1 1,0-1-1,0 0 0,0 0 0,0 1 0,0-1 0,0 0 1,0 0-1,0 0 0,0 0 0,0 0 0,0 0 1,0 0-1,0-1 0,0 1 0,0 0 0,0-1 0,0 1 1,0 0-1,0-1 0,0 1 0,0-1 0,0 1 1,0-1-1,0 0 0,1 1 0,-1-1 0,0 0 1,-1-1-1,-23-24 328,-37-49 0,37 42-325,4 7-83,2-1 1,0-1-1,-19-42 1,32 59-40,1-1 0,0-1 0,1 1 1,1 0-1,0-1 0,0 0 0,1 0 0,1 0 0,0 0 0,1 0 1,3-24-1,-3 34 41,1 0 1,0-1 0,0 1 0,0 0-1,0 0 1,1 0 0,-1 0-1,1 0 1,0 0 0,0 0-1,0 0 1,0 1 0,0-1-1,0 1 1,1-1 0,-1 1-1,1 0 1,0 0 0,0 0 0,0 0-1,0 1 1,0-1 0,0 1-1,5-2 1,5 0 64,1 0 0,0 1 0,-1 0 0,25 1 0,-13 1 250,173-25 1008,-126 14-1160,-37 6-44,159-27 666,-167 25 10,-17 2-2824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07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 4576,'8'-5'6048,"-7"5"-5880,4 11 1656,1 19-808,-6-30-974,1 38 887,-1 0 0,-9 69-1,2-39-530,5-43-160,1-7 160,-1 0 0,0 0 0,-8 28-1,5-40-996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39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0 4384,'-1'0'76,"1"0"1,0 0 0,-1 0-1,1 0 1,-1 0 0,1 0-1,0 0 1,-1 0 0,1 1-1,-1-1 1,1 0-1,0 0 1,-1 0 0,1 0-1,-1 1 1,1-1 0,0 0-1,-1 0 1,1 0-1,0 1 1,0-1 0,-1 0-1,1 1 1,0-1 0,-1 0-1,1 1 1,0-1-1,0 0 1,0 1 0,-1-1-1,1 1 1,-12 19 624,6-8 188,-43 63 813,-2-3-1,-113 122 0,134-166-1650,18-19-63,1 1-1,0 1 1,1 0-1,-10 14 1,18-23 55,1 1 1,-1-1 0,1 1 0,-1 0-1,1-1 1,0 1 0,0 0-1,0 0 1,0 0 0,1 0 0,-1 0-1,1 0 1,0 0 0,0 0 0,0 1-1,0-1 1,0 0 0,1 0-1,-1 0 1,1 0 0,0 0 0,0 0-1,0-1 1,0 1 0,2 3 0,181 310 4094,-174-301-4293,1 1 1,1-2-1,22 24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07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51 247 1568,'-3'0'917,"-1"0"0,0 0 0,1 0 0,-1 0 0,-5 1 0,-14 2 3965,28-5-4653,0 0 0,1 0 0,-1 0 0,6-3 0,30-13-78,-12 8-3,136-43 114,170-48 0,-332 100-261,35-13-107,1 1 1,0 2-1,40-5 0,-75 16 82,0-1 0,0 1 0,0 0 0,0 0 0,0 1 0,0-1 0,0 1 0,-1 0 0,1 0 0,4 2 0,-6-2 18,0 0 1,0 0-1,0 0 0,0 0 0,-1 0 1,1 1-1,0-1 0,-1 1 1,1-1-1,-1 1 0,1 0 0,-1 0 1,0-1-1,0 1 0,1 0 0,-1 0 1,-1 0-1,1 0 0,1 3 1,-1 2-5,0 0 0,-1 0 1,0 12-1,0-10 85,0 0-1,1 0 1,2 14-1,-3-21-34,1 0 0,-1 0 1,1 0-1,0 0 0,0 0 0,0 0 0,0-1 0,0 1 0,0 0 0,0-1 0,0 1 0,0-1 0,1 1 0,-1-1 0,1 1 0,-1-1 1,1 0-1,0 0 0,-1 0 0,1 0 0,2 1 0,6 1 95,-1 0 0,1-1 0,0-1 1,-1 1-1,17-1 0,52-4 191,-69 2-284,68-5 230,-1-5 0,-1-2 0,113-35-1,-71 7-1764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0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34 125 5888,'-30'-38'3322,"30"37"-3178,-1 0 0,1 1-1,0-1 1,-1 1-1,1-1 1,0 0-1,-1 1 1,1-1 0,0 0-1,0 1 1,-1-1-1,1 0 1,0 1-1,0-1 1,0 0 0,0 1-1,0-1 1,0 0-1,0 0 1,0 1-1,1-1 1,-1 0-1,0 1 1,0-2 0,1 1-9,0 0 1,0 0-1,0 0 1,-1 0-1,1 0 0,0 0 1,0 0-1,0 0 1,1 1-1,-1-1 1,0 0-1,1 0 1,5-2 229,-1 1 0,1 0 0,13-3 0,26-2 283,76-2 0,36-4 77,-113 6-615,-1 0-3569,-21 6 1310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08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171 161 2912,'12'-12'2163,"-12"12"-1948,0-1-108,0 1 1,1 0 0,-1 0-1,0-1 1,0 1-1,0 0 1,1-1-1,-1 1 1,0 0 0,0-1-1,0 1 1,0 0-1,0-1 1,0 1-1,0 0 1,0-1-1,0 1 1,0 0 0,0-1-1,0 1 1,0 0-1,0-1 1,0 1-1,0 0 1,0-1 0,0 1-1,0 0 1,-1-1-1,1 1 1,0 0-1,0 0 1,0-1 0,-1 1-1,1 0 1,0-1-1,0 1 1,-1 0-1,1 0 1,0 0-1,0-1 1,-1 1 0,1 0-1,0 0 1,-1 0-1,1 0 1,0 0-1,-1-1 1,-5 0 177,1 0 0,-1 0 0,0 0 0,0 1 0,0 0 0,0 0 0,0 0-1,0 1 1,1 0 0,-1 0 0,0 0 0,-7 3 0,-6 4-69,-1 0 0,-19 11 0,37-18-238,1 0 0,0-1 0,0 1 0,0 0 1,0-1-1,0 1 0,0 0 0,0 0 0,0 0 0,1 0 0,-1 0 1,0 0-1,0 0 0,1 0 0,-1 0 0,1 0 0,-1 0 0,1 1 1,-1-1-1,1 0 0,-1 3 0,1-3 20,1 1-1,-1-1 1,0 1 0,0 0-1,1-1 1,-1 1 0,1-1-1,-1 1 1,1-1 0,0 1 0,-1-1-1,1 1 1,0-1 0,0 1-1,0-1 1,0 0 0,2 2-1,2 1 44,-1-1 0,0 0 0,1 0 0,0 0 0,0 0 0,-1-1 0,2 0 0,-1 0 0,0 0 0,0 0 0,9 0 0,4 1 142,0-1 0,21-1-1,-20-1 13,0-1-1,23-4 1,-36 4-71,0 0 0,0-1 1,-1 0-1,1 0 1,0 0-1,-1 0 1,1-1-1,-1 0 0,0 0 1,8-7-1,-9 7-5,-1 0-1,0-1 1,0 1 0,-1-1-1,1 1 1,2-7 0,-4 10-110,-1-1 0,1 0 0,-1 0 0,0 0 0,1 0 0,-1 0 0,0 0 0,0 0 0,0 0 0,1 1 0,-1-1 0,0 0 0,0 0 0,0 0 0,-1 0 0,1 0 0,0 0 0,0 0 0,0 0 0,-1 0 0,1 0 0,-1 0 0,1 1 0,0-1 0,-1 0 0,1 0 0,-1 0 0,0 1 0,1-1 0,-1 0 0,0 1 0,1-1 0,-1 0 0,0 1 0,0-1 0,0 1 0,0-1 0,-3-1-46,3 1 7,0 0 0,0 1 0,0-1 0,0 1 0,-1-1 0,1 1 0,0-1 0,0 1 1,-1 0-1,1-1 0,0 1 0,0 0 0,-1 0 0,1 0 0,0 0 0,-1 0 0,-1 1 0,-16-1-171,15 0-177,15 0 45,15 1 415,-18 0-17,0-1 0,0 0 0,0 0 0,-1-1 0,1 0 0,0 0 0,0 0 0,11-5 0,-6-1 21,-1 0 1,0 0-1,0-1 1,14-13-1,21-13-139,-32 24 133,2-1 168,0 0 0,29-12 0,-42 21-183,-1 0 1,1 1-1,0 0 1,0 0-1,-1 0 1,1 0-1,0 1 1,0-1-1,0 1 0,0 0 1,-1 0-1,1 0 1,0 1-1,0-1 1,0 1-1,0 0 1,-1 0-1,1 0 1,6 4-1,-8-3-4,1 0-1,-1 0 1,0 0-1,1 0 1,-1 0-1,0 1 1,0-1-1,-1 1 1,1-1 0,2 7-1,10 31 275,-1-4-72,-8-27-225,0 1 0,1-1 0,0 0 0,0 0 0,1-1 0,1 0-1,-1 0 1,14 11 0,-10-11-101,1 0-1,-1-1 0,1 0 0,15 5 1,26 10-3201,-11-6-2641,-7 0 2417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0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330 236 2400,'24'-24'12312,"-22"100"-10657,-3-60-1503,-1 0 0,0 0 0,-1 0 0,-1-1 0,0 1 0,-1-1 0,-1 0 0,0 0 0,-10 17 0,11-25-23,3-2 54,-1 0-1,0-1 0,-1 1 1,1-1-1,-6 6 0,7-9-132,1 0-1,0 0 0,-1 0 0,1 0 1,0-1-1,-1 1 0,0 0 0,1-1 1,-1 1-1,1-1 0,-1 1 1,1-1-1,-1 0 0,0 0 0,1 0 1,-1 0-1,0 0 0,1 0 0,-1 0 1,0 0-1,1-1 0,-1 1 0,-3-2 1,-11-7 161,-1-1 0,1 0 0,1-1 0,-24-22 1,29 23-226,1 0 1,-12-15 0,0-1 42,13 16-50,0-1 0,0 0-1,1-1 1,1 0 0,0 0 0,0 0 0,1-1-1,1 0 1,-5-23 0,7 27-53,1-1 0,0 1 0,0-1 0,1 1 0,0-1 0,1 0 0,0 1 0,0-1 0,1 1 0,1 0 0,-1-1 0,1 1-1,1 0 1,8-15 0,-10 20 9,1-1 0,-1 1 0,1 0 0,0 0 0,1 0 0,-1 0 0,1 1 0,-1-1 0,1 1 0,0 0 0,0 0 0,0 1 0,1-1 0,-1 1 0,1 0 0,-1 0 0,1 0 0,0 1 0,0-1 0,9 0 0,1 1 129,1 1 0,-1 1 0,1 0 1,15 4-1,61 17 640,-76-17-588,145 39 646,32 9-452,-185-51-197,0 0 0,1 0 0,-1-1 0,17-1 0,-22 0-247,0 0-1,0 0 0,1-1 1,-1 0-1,0 1 1,0-1-1,0-1 0,0 1 1,0 0-1,0-1 0,0 1 1,-1-1-1,1 0 0,0 0 1,3-4-1,3-3-3270,13-20 0,-9 11 253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0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18 3552,'7'-17'9002,"-7"17"-8943,-67 32 3139,42-19-2556,-65 37 1378,77-42-1808,1 1-1,1 0 0,-1 1 1,-16 19-1,27-28-203,0 0 0,1-1-1,-1 1 1,0 0 0,0 0 0,1 0 0,-1 0-1,1 0 1,-1 0 0,1 0 0,-1 0 0,1 0-1,0 0 1,-1 0 0,1 0 0,0 0 0,0 1-1,0-1 1,0 0 0,0 0 0,0 0 0,0 0-1,0 0 1,0 0 0,1 1 0,-1-1 0,0 0-1,1 0 1,-1 0 0,1 0 0,-1 0-1,1 0 1,-1 0 0,1 0 0,0 0 0,-1-1-1,1 1 1,0 0 0,0 0 0,0-1 0,0 1-1,0 0 1,0-1 0,1 2 0,5 1 62,0 1 1,1-1-1,-1 0 1,1 0-1,8 1 0,15 3-152,0-1 0,1-2-1,49 0 1,95-11-5962,-107 3 812,9 3 1238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3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384 101 2720,'0'0'7402,"-14"0"-6367,5 0-863,0 1-1,1 1 1,0-1 0,-1 2-1,1-1 1,-10 5 0,-50 25-104,55-25-101,3-2-11,0 0-1,0 1 1,1 0-1,-1 1 0,2 0 1,-14 14-1,19-19 40,1 0 0,0 1 0,1-1-1,-1 0 1,0 1 0,1 0 0,-1-1-1,1 1 1,0 0 0,0 0 0,0-1-1,0 1 1,1 0 0,-1 0 0,1 0-1,-1 0 1,1 0 0,0 0 0,0 0-1,1 0 1,-1 0 0,1 0 0,-1 0-1,1 0 1,0 0 0,0-1 0,0 1-1,0 0 1,3 3 0,-2-2 59,1-1-1,0 1 1,-1-1 0,1 0-1,0 0 1,1 0 0,-1 0 0,0-1-1,1 1 1,0-1 0,-1 0-1,1 0 1,0 0 0,0 0-1,0-1 1,0 0 0,1 0-1,-1 0 1,0 0 0,0-1 0,1 1-1,-1-1 1,0 0 0,1-1-1,-1 1 1,8-2 0,-4 0 52,0 0 1,-1 0 0,1-1 0,-1 0-1,0 0 1,0-1 0,0 0 0,0 0-1,0 0 1,-1-1 0,0 0-1,0-1 1,9-9 0,-11 9-62,1-1 1,-1 1-1,0-1 0,0 0 1,0-1-1,-1 1 0,0-1 1,-1 1-1,0-1 0,0 0 1,-1 0-1,0 0 0,0 1 1,0-1-1,-2-10 0,-8 49-1442,-1 86 1685,3-34 16,-4 24 216,-44 180 0,50-268-336,-1-1-1,-1-1 1,-9 19 0,11-27-35,0-1-1,0 1 1,-1-2 0,0 1 0,-1 0 0,1-1-1,-14 10 1,16-14-67,0 0-1,-1-1 1,1 0-1,-1 0 1,1 0 0,-1 0-1,0-1 1,0 1-1,0-1 1,0 0-1,0-1 1,0 1-1,0-1 1,0 0 0,0-1-1,0 1 1,-10-3-1,6 1-90,0 0-1,1-1 0,0 0 0,-1-1 0,1 0 1,0 0-1,1 0 0,-1-1 0,-7-7 1,14 11-10,0 0 0,0 0 0,0 0 0,0 0 0,0 0 0,0 0 0,0-1 0,1 1 0,-1 0 0,0 0 0,1-1 0,-1 1 0,1 0 0,0-1 0,-1 1 0,1 0 0,0-1 0,0 1 0,0-1 0,0 1 0,0 0 0,0-1 1,0 1-1,0-1 0,1 1 0,-1 0 0,0-1 0,1 1 0,-1 0 0,1 0 0,0-1 0,-1 1 0,1 0 0,0 0 0,1-2 0,2-1-47,-1-1 1,1 1-1,1-1 1,-1 1-1,1 0 1,9-6-1,70-38-484,25-16 455,-66 30 86,-2-2 1,-2-1-1,36-44 0,19-19 44,-37 45 145,3 2-1,115-79 1,-166 127-156,0-1 1,-1 0-1,0 0 1,11-12-1,-5 7-69,-12 11 17,-1-1 0,1 0 0,-1 0 0,1 0 0,-1 0 0,0 0 0,0 0 0,1-1 0,-1 1 0,0 0 0,0 0 0,0-1 0,1-2 0,-2 11-121,0 26-196,4 34 0,-2-55 418,0-1-1,0 1 1,1-1 0,1 0 0,0 0 0,0 0 0,7 10 0,-10-20-29,-1 1-1,1-1 0,0 0 1,0 0-1,0 0 1,0 0-1,0 0 0,0 0 1,0 0-1,0 0 1,0 0-1,0 0 0,1-1 1,-1 1-1,0 0 1,0-1-1,1 1 1,-1-1-1,0 1 0,1-1 1,-1 0-1,1 0 1,-1 1-1,0-1 0,1 0 1,-1 0-1,1 0 1,-1-1-1,1 1 0,-1 0 1,0 0-1,1-1 1,-1 1-1,0-1 1,1 1-1,-1-1 0,0 0 1,2-1-1,6-3 92,-1-1-1,0 0 1,0-1 0,10-10-1,-6 5-57,9-8 82,-1-2 1,19-27-1,-21 26-434,1 1 0,27-26 0,-46 48 269,0-1 1,0 1-1,0 0 0,1 0 1,-1 0-1,0 0 0,0 0 1,0 0-1,0 0 0,0-1 1,0 1-1,1 0 0,-1 0 1,0 0-1,0 0 0,0 0 0,0 0 1,0 0-1,1 0 0,-1 0 1,0 0-1,0 0 0,0 0 1,0 0-1,1 0 0,-1 0 1,0 0-1,0 0 0,0 0 1,0 0-1,1 0 0,-1 0 1,0 0-1,0 0 0,0 0 1,0 0-1,0 0 0,1 1 0,-1-1 1,0 0-1,0 0 0,0 0 1,0 0-1,0 0 0,0 0 1,1 1-1,1 9-169,-4 15-2,0-12 237,-1 0-65,1 1-1,1-1 0,0 0 1,2 23-1,-1-22 226,0-11-205,0 1 0,0-1-1,1 0 1,-1 1 0,2 5-1,-2-9 12,1 1-1,-1 0 0,0-1 0,0 1 0,1-1 0,-1 1 0,1-1 0,-1 1 0,0-1 1,1 0-1,-1 1 0,1-1 0,-1 1 0,1-1 0,-1 0 0,1 0 0,-1 1 0,1-1 1,-1 0-1,1 0 0,0 1 0,-1-1 0,1 0 0,-1 0 0,1 0 0,0 0 1,-1 0-1,1 0 0,-1 0 0,1 0 0,0 0 0,-1 0 0,1 0 0,-1 0 0,1-1 1,0 1-1,8-4 116,0 0 1,0 0 0,0-1 0,-1 0-1,0 0 1,11-10 0,6-3-158,62-36-138,-54 35 78,-13 8-212,37-13 0,-54 23 269,-1 1-1,0-1 0,1 1 1,-1 0-1,0 0 0,1 0 0,-1 0 1,0 0-1,1 1 0,-1-1 1,0 1-1,1-1 0,-1 1 1,0 0-1,0 0 0,0 0 0,0 0 1,0 0-1,3 3 0,6 3-14,-1 1-1,13 13 0,-15-13 0,0 1 77,1-1 0,1 0 0,-1-1 0,1 0 0,0-1 1,1 0-1,-1 0 0,16 5 0,-22-10 6,0-1 0,-1 1 1,1-1-1,0 0 0,0 0 0,0 0 1,-1 0-1,1-1 0,0 0 1,0 1-1,-1-1 0,1-1 1,-1 1-1,1 0 0,-1-1 0,1 0 1,-1 0-1,0 0 0,0 0 1,0 0-1,0-1 0,0 1 0,0-1 1,-1 0-1,1 0 0,1-3 1,1 0 30,-1-1 0,0 1 1,0-1-1,-1 0 1,0 0-1,0 0 0,-1-1 1,0 1-1,0 0 1,-1-1-1,1 0 0,-1-10 1,-1 11-53,-2-40-29,1 44-68,1-1 0,-1 0 0,0 1-1,0-1 1,0 1 0,0-1 0,-1 1 0,1 0-1,-1 0 1,-2-4 0,3 7 35,1-1 1,-1 0-1,1 1 1,-1-1-1,1 0 1,-1 1-1,0-1 1,1 1-1,-1-1 1,0 1-1,0 0 1,1-1-1,-1 1 1,0 0-1,0-1 1,0 1-1,1 0 0,-1 0 1,0 0-1,0 0 1,0-1-1,0 1 1,0 1-1,1-1 1,-1 0-1,0 0 1,0 0-1,0 0 1,0 1-1,1-1 1,-1 0-1,0 0 1,0 1-1,1-1 1,-1 1-1,0-1 0,0 1 1,1-1-1,-1 1 1,1-1-1,-1 1 1,0 0-1,1-1 1,-1 2-1,-3 2-47,1 0 0,0 1-1,0-1 1,0 1-1,-3 7 1,4-6 83,0 0 0,1 0 0,-1 0 1,1 1-1,0-1 0,1 0 0,-1 1 0,1-1 0,0 0 0,1 1 0,0-1 1,0 0-1,0 1 0,1-1 0,2 7 0,0-5 47,-1 1 1,1-1-1,1-1 0,-1 1 1,1-1-1,1 0 0,-1 0 0,1 0 1,1-1-1,9 9 0,19 11-32,1-2 0,49 25 0,-47-31-1685,-31-15 348,0-1 0,0 1-1,10 1 1,-8-2-444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3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22 117 5984,'-17'-51'2688,"12"31"-2336,5 8-256,5 7-128,4-7-480,4 4 288,18 0-2496,6 8 1472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5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0 997 2144,'1'2'159,"0"0"-1,-1-1 1,1 1 0,0 0 0,0 0-1,0-1 1,0 1 0,0-1-1,1 1 1,-1-1 0,0 1 0,1-1-1,-1 0 1,1 0 0,-1 0-1,1 0 1,0 0 0,-1 0 0,1 0-1,0 0 1,0-1 0,0 1-1,-1-1 1,1 1 0,0-1 0,2 1-1,0-1 29,-1 0-1,1 0 1,0 0-1,-1-1 1,1 1-1,-1-1 1,0 0-1,1 1 1,-1-2-1,0 1 1,1 0-1,-1-1 0,0 1 1,5-4-1,14-15 311,0 0-1,-1-1 1,35-47-1,-8 9-242,81-78-75,56-68 426,-171 186-512,18-21 365,40-68-1,-61 91-457,-44 81-1098,15-26 820,2-6 123,-11 21 193,2 1-1,-25 78 1,46-118 59,1 0 0,1 0 1,-2 26-1,4-32-2,0 1 1,0-1-1,1 0 0,1 0 1,-1 0-1,1 0 0,6 15 1,-7-20-45,0-1 0,0 0 0,1 1 1,-1-1-1,1 0 0,-1 0 1,1 0-1,0 0 0,0-1 0,0 1 1,0 0-1,0-1 0,0 1 1,0-1-1,0 0 0,1 0 0,-1 0 1,0 0-1,1 0 0,-1 0 1,1 0-1,-1-1 0,1 0 0,0 1 1,-1-1-1,1 0 0,-1 0 1,1 0-1,0-1 0,2 0 0,8-1 76,0-2-1,0 1 0,0-2 0,18-8 1,-20 8-50,14-6 25,-1-2 1,0-1-1,-1-1 0,0 0 0,-1-2 0,29-29 1,-23 16-29,0-1 1,-2-2-1,38-61 0,145-253 438,-181 302-354,27-64-1,-52 95-306,-3 14 141,0 0 0,0 0-1,0 0 1,0-1 0,0 1 0,0 0 0,0 0 0,0 0 0,0 0-1,-1 0 1,1-1 0,0 1 0,0 0 0,0 0 0,0 0 0,0 0 0,0 0-1,0-1 1,0 1 0,0 0 0,0 0 0,0 0 0,0 0 0,-1 0 0,1 0-1,0 0 1,0 0 0,0 0 0,0-1 0,0 1 0,0 0 0,-1 0-1,1 0 1,0 0 0,0 0 0,0 0 0,0 0 0,-8 2-221,-8 9-59,14-10 245,-10 8 8,0 1 0,1 0 0,1 0 0,0 1 0,0 0 0,-9 15 0,6-6 154,1 0-1,1 1 0,-8 23 1,-57 173 209,24-64-64,3 25 11,21-64 234,11-53 979,16-58-871,0-4-163,2-10 63,5-22-356,-2 17-290,2 1 0,0 0 0,1 1 0,0 0 1,1 0-1,1 0 0,0 1 0,1 0 0,0 1 0,1 0 0,17-14 0,-25 23 15,1 0-1,0 0 1,1 1-1,-1-1 0,8-2 1,-10 4 91,-1 0 1,1 1-1,0 0 1,-1-1 0,1 1-1,0 0 1,0 0-1,0 0 1,-1 0 0,1 0-1,0 1 1,0-1-1,-1 0 1,1 1 0,0 0-1,-1-1 1,1 1-1,0 0 1,2 1-1,32 23 143,-26-17-48,0 0 0,1-1 0,0-1 0,0 0 0,0 0 0,1-1 0,0-1 0,17 5 0,-15-6 64,1-2 0,-1 1-1,0-2 1,1 0-1,19-2 1,-26 1-41,1-1 1,-1 0 0,1 0 0,-1-1-1,0 1 1,0-2 0,0 1 0,-1-1 0,1-1-1,9-6 1,-14 8-53,-1 1 0,1-1 1,-1 0-1,1 0 0,-1 0 0,0 0 0,0 0 0,-1 0 1,1 0-1,-1-1 0,1 1 0,-1-1 0,0 1 0,0-1 1,-1 1-1,1-1 0,-1 0 0,0-6 0,0 8-67,0 1 0,0-1 0,0 0 1,-1 0-1,1 1 0,-1-1 0,1 0 0,-1 1 0,0-1 0,0 0 0,0 1 0,0-1 0,0 1 0,0 0 1,0-1-1,-2-1 0,1 2-33,0 0 0,1 0 1,-1 0-1,0 0 0,0 0 1,0 0-1,0 1 1,0-1-1,0 1 0,0-1 1,-1 1-1,1 0 0,0 0 1,0 0-1,0 0 0,-4 0 1,-1 1-21,0 1 1,-1-1 0,1 1-1,1 1 1,-1-1 0,0 1-1,1 0 1,-1 1 0,1-1-1,0 1 1,0 0 0,0 1-1,1 0 1,-1 0 0,-6 8-1,11-11 81,0 0-1,0 0 0,0 0 1,1 0-1,-1 0 0,0 0 1,1 1-1,0-1 1,-1 0-1,1 0 0,0 0 1,0 0-1,0 1 0,1-1 1,-1 0-1,0 0 0,1 0 1,-1 0-1,1 0 0,0 0 1,0 0-1,0 0 0,1 2 1,2 3 42,0-1 0,0 0 0,0 0 0,1-1 1,8 9-1,8 5 94,1-1 0,30 20 0,-39-30-73,0 0 0,0-1 0,1-1 0,0 0-1,29 7 1,-37-11-202,-1-2-1,0 1 1,0-1-1,0 0 1,1 0-1,-1 0 1,0 0 0,7-3-1,-8 2-290,-1 0 1,0 0-1,1 0 0,-1-1 0,0 1 1,0-1-1,0 0 0,3-2 1,8-8-1431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5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72 5408,'-13'-11'2432,"23"-1"-2112,-2 9 896,2 3-736,12-5 768,5 2-704,32-6 224,3 6-448,29-10-32,-6 9-192,5-4 352,-14 8-224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7 971 2912,'0'0'48,"-1"0"-1,1 1 1,-1-1-1,1 0 1,0 0 0,-1 1-1,1-1 1,0 0-1,-1 1 1,1-1 0,0 0-1,-1 1 1,1-1-1,0 0 1,0 1 0,-1-1-1,1 1 1,0-1-1,0 0 1,0 1 0,0-1-1,-1 1 1,1-1-1,0 1 1,0-1 0,0 1-1,0-1 1,0 1-1,0-1 1,0 1 0,1-1-1,-1 0 1,0 1-1,0-1 1,0 1 0,0-1-1,0 1 1,1-1-1,-1 0 1,0 1 0,0-1-1,1 1 1,-1-1-1,0 0 1,1 1 0,-1-1-1,0 0 1,1 0-1,-1 1 1,1-1 0,-1 0-1,0 0 1,1 1-1,0 0 122,1-1-1,-1 1 0,0 0 0,1-1 0,-1 1 0,0-1 0,1 0 0,-1 1 0,0-1 0,1 0 0,-1 0 0,0 0 0,1 0 0,-1 0 0,1 0 0,-1 0 0,0 0 0,1-1 0,-1 1 0,1 0 0,-1-1 0,0 1 0,0-1 0,1 0 0,-1 1 0,0-1 0,2-1 0,4-3 64,0-1 0,0 1-1,7-9 1,-7 7 104,218-196 1766,-144 136-1820,-30 16-24,-2-2-1,70-99 1,62-136 1577,-173 275-1793,-1 0 0,0 0-1,-1-1 1,-1 0 0,8-28 0,-14 32-333,-2 10 44,-4 9-26,-2 5 197,2 0-1,-9 22 1,-24 71 447,-49 209-1,82-279-317,-3 57 0,9-73 85,1-1 1,1 1 0,1-1 0,6 30 0,-6-45-56,-1 1 0,1-1 0,0 0 0,0 0 0,0 0 0,1 0-1,0 0 1,0 0 0,0 0 0,5 3 0,-7-6-49,0-1 1,1 0-1,-1-1 0,1 1 1,-1 0-1,1 0 0,0-1 1,-1 1-1,1-1 0,0 1 1,-1-1-1,1 0 0,0 1 1,0-1-1,-1 0 0,1 0 1,0 0-1,0-1 0,-1 1 1,1 0-1,0-1 0,-1 1 1,1-1-1,0 1 0,-1-1 0,1 0 1,-1 0-1,3-1 0,6-4 98,0-1-1,0 0 1,10-9-1,-8 6-52,54-39 272,-29 23-97,58-54 0,-79 65-251,-10 10-84,-1 0 1,1-1-1,-1 1 1,0-1-1,6-10 1,-11 16 65,0 0 0,0 0 0,0 0 0,1 0 0,-1-1 0,0 1 0,0 0 0,0 0 0,0 0 0,0-1 0,0 1 0,0 0 0,0 0 0,1 0 0,-1-1 0,0 1 0,0 0 0,0 0 0,0 0 0,0-1 0,0 1 0,0 0 0,0 0 0,0 0 0,0-1 0,0 1 0,0 0 0,-1 0 0,1 0 0,0-1 0,0 1 0,0 0 0,0 0 0,0 0 0,0 0 0,0-1 0,0 1 0,-1 0 0,1 0 0,0 0 0,0 0 0,0-1 0,0 1 0,-1 0 0,1 0 0,0 0 0,-14 1-580,-15 11-84,20-7 571,-1 0 0,1 1 0,0 0 0,1 1 0,0 0 0,0 0 1,0 1-1,1 0 0,-9 11 0,11-11 70,0-1 0,0 1 0,0 1 0,1-1-1,1 0 1,-1 1 0,1 0 0,1 0 0,0 0 0,0 0 0,-1 9 0,3-8 119,0 0-1,0 0 0,1-1 1,0 1-1,1 0 0,3 12 1,-4-19-37,-1-1 0,1 0 0,0 1 1,0-1-1,0 0 0,1 1 0,-1-1 0,1 0 1,-1 0-1,1 0 0,-1 0 0,1 0 1,0-1-1,0 1 0,0 0 0,0-1 1,0 0-1,1 1 0,-1-1 0,0 0 1,0 0-1,1 0 0,-1 0 0,1-1 0,-1 1 1,1-1-1,-1 1 0,6-1 0,-4 0 31,0-1 0,1 0-1,-1 0 1,0 0-1,1 0 1,-1-1-1,0 0 1,0 0 0,0 0-1,-1 0 1,1 0-1,4-4 1,3-3 146,-1 0 0,16-17-1,-1-4 20,0-1 0,24-40 0,-45 64-275,-1 3 36,-1 0 0,0 0 0,0 0 0,0 0 0,0 0 0,1-7 0,-3 9-25,0 1 1,0 0-1,0-1 0,0 1 1,0 0-1,0-1 1,0 1-1,-1 0 1,1-1-1,0 1 1,-1 0-1,1 0 1,-1-1-1,0 1 0,1 0 1,-1 0-1,0 0 1,0 0-1,1 0 1,-1 0-1,0 0 1,0 0-1,0 0 1,0 0-1,-1 0 1,1 1-1,-1-2 0,-1 1-15,1 0-1,-1 0 0,1 0 0,-1 0 0,1 1 1,-5-2-1,4 2-17,0-1 1,0 1-1,0-1 1,0 0-1,0 0 1,0-1-1,-4-1 1,4 1-230,5 4 1,10 3 13,-6-5 285,0 1 0,0-1 0,0 0 0,0-1 0,11-1 0,9-1 117,-18 2-120,3 1 29,0 0-1,0-1 1,0-1-1,0 0 0,-1 0 1,1-1-1,-1 0 1,1-1-1,13-7 1,0-4 62,-1-2 0,36-33 1,36-45 175,-39 31-129,-3-3 0,-3-1 0,44-80 0,-90 142-137,-1-1-1,0 0 1,4-12 0,-6 18-25,-1 0 1,0 1-1,0-1 1,0 1-1,1-1 1,-1 0-1,0 1 1,0-1-1,0 1 1,0-1-1,0 0 1,0 1-1,0-1 1,0 0 0,0 1-1,-1-1 1,1 1-1,0-1 1,0 0-1,0 1 1,-1-1-1,1 1 1,-1-1-1,1 0-11,-1 1 0,1 0 0,-1-1 0,0 1-1,1 0 1,-1 0 0,1 0 0,-1-1 0,0 1 0,1 0 0,-1 0-1,0 0 1,1 0 0,-1 0 0,1 0 0,-1 0 0,0 1 0,1-1 0,-2 0-1,-2 1-41,0 1 0,0 0-1,1-1 1,-1 1 0,0 0-1,1 1 1,-5 2-1,-3 5 49,0 1 0,1 0 0,0 1 0,1 0 0,0 1 0,1 0 0,-11 23-1,-38 106 37,49-119-25,-44 148 162,43-132-148,3 0-1,-4 60 1,10-44 178,13 98 0,-5-112 23,-2-17 226,-2-16-48,-1-12-420,1-19-1318,-10-54-3281,5 68 4304,-1 0 0,1 0 1,-1 1-1,-1-1 0,0 0 0,0 1 1,-1-1-1,-4-7 0,-7-9-39,-19-24 1,29 42 425,-9-10 176,0 0 1,-26-22-1,11 11 1211,18 18-647,7 7-325,0-1-1,0 0 0,-7-9 1,11 13-458,0 0 1,0 0-1,0-1 1,0 1 0,0 0-1,-1 0 1,1 0 0,0-1-1,0 1 1,0 0 0,0 0-1,0 0 1,0-1-1,0 1 1,0 0 0,0 0-1,0 0 1,0-1 0,0 1-1,0 0 1,0 0 0,1-1-1,-1 1 1,0 0-1,0 0 1,0 0 0,0 0-1,0-1 1,0 1 0,0 0-1,1 0 1,-1 0 0,0 0-1,0-1 1,0 1 0,0 0-1,1 0 1,-1 0-1,0 0 1,0 0 0,0 0-1,0 0 1,1 0 0,-1-1-1,0 1 1,0 0 0,1 0-1,-1 0 1,15-2 303,-10 2-170,49-5 819,0 3 0,97 8-1,108 27-839,-238-30-124,20 7 283,-8-2-1144,-11-5-2533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8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80 4480,'-41'-11'2016,"32"2"-64,18 9-1248,14-8 768,4 8-832,22-3 608,1 3-704,35-9-64,5 6-288,31-10 160,-8 6-224,3-1 384,-16 3-288,-5 2-3424,-16 6 1728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09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9 364 2720,'-2'0'200,"2"0"-170,0 0 0,0 0 0,-1 0 0,1 0 0,0 0 0,0 0 0,0 0 0,0 0 0,-1 0 0,1 0-1,0 0 1,0 0 0,0 0 0,-1 0 0,1 0 0,0 0 0,0 0 0,0 0 0,0 0 0,-1 0 0,1 0 0,0 0-1,0 0 1,0 0 0,0-1 0,-1 1 0,1 0 0,0 0 0,0 0 0,0 0 0,0 0 0,0-1 0,0 1-1,-1 0 1,1 0 0,0 0 0,0 0 0,0 0 0,0-1 0,0 1 0,0 0 0,0 0 0,0 0 0,0-1 0,40-52 6940,-35 47-6625,0 1 0,0-1-1,1 1 1,-1 0 0,1 1 0,1-1 0,10-5 0,22-16 800,-15 11-663,9-8-95,17-21-339,32-23 203,-69 57-262,1-1 1,-2 0-1,24-26 0,-22 21-672,-23 28-154,-6 4 803,0-1-1,-2 0 0,1-1 1,-21 13-1,14-11 150,-12 7 122,-52 26 0,77-44-118,1 0-1,-1 0 1,-1 0-1,1-2 1,-1 1-1,0-1 1,0-1-1,-16 2 1,71 0 603,54 12 1,-89-14-602,0 1 0,0 0 0,0 1 0,10 5 0,-11-5-210,0 0 1,0 0-1,13 2 1,-15-5-1027,-2-1 305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19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235 580 4480,'-4'-7'1445,"3"6"-885,-6 6 1877,-11 5-1765,0 2 0,1 0 0,1 2 0,0-1 0,-19 23 0,19-17-418,1 0 0,-17 32 0,26-40-196,0 1 0,0 0 0,1 0 0,1 0 0,0 1 0,-3 20 0,7-29 11,-1 0 0,1 0 0,0 0 0,0 0 0,0 0 0,1 0 0,-1 0 0,1 0 0,0 0 0,0-1 0,3 6 0,-4-8-30,1 0 0,-1 0 0,1 0 0,-1 0 0,1 0 0,0-1 0,0 1 0,-1 0 0,1-1 0,0 1 0,0 0 0,0-1 0,-1 1 0,1-1 0,0 0 0,0 1 0,0-1 0,0 1 0,1-1 1,0 0-1,0 0 1,0 0 0,0 0 0,0 0 0,0-1 0,0 1 0,-1-1 0,1 1 0,0-1 0,0 0 0,0 1 0,-1-1 0,1 0 0,1-2 0,3 0 55,-1-1 1,-1-1-1,1 1 0,0 0 0,-1-1 1,0 0-1,5-7 0,22-44 210,-18 34-231,42-98-97,-53 115-2,0 0-106,0-1-1,0 0 1,-1 0-1,0 1 1,1-12-1,-10 32-1175,-1 1 1057,7-4 172,1 0 0,0 0 0,0 0 0,1 0 1,1 0-1,0 0 0,0 0 0,1 0 0,6 19 0,-6-27 148,-1 0 0,1-1 0,-1 1 1,1 0-1,0-1 0,1 1 0,-1-1 0,0 1 0,7 5 0,-7-8-35,0 1 0,0-1 0,0 0 0,0 0 0,0 0 0,1 0 0,-1 0 0,0 0 0,1-1 0,-1 1 0,1-1 0,-1 1 0,1-1 0,-1 0 0,1 0 0,-1 0 0,0 0 0,5-2 0,4 0 93,0-1 1,-1 0-1,0-1 1,19-10-1,37-25 362,-60 36-444,172-124 690,-160 112-650,0-1 0,-2 0 0,0-1 0,-1-1 0,0 0 0,-2-1 0,15-26 0,-12 13 35,-2-1-1,16-51 0,6-68-60,-21 61 7,-14 81-117,0 0 0,-1 1 0,0-1 0,-1 0 1,0 1-1,-5-18 0,6 26 34,0 0 1,0 0-1,0 0 1,0 0-1,-1 0 1,1 1-1,0-1 1,-1 0-1,1 0 1,0 1-1,-1-1 1,1 0-1,-1 0 1,0 1-1,1-1 1,-1 0-1,1 1 1,-1-1-1,0 1 1,1-1-1,-1 1 1,0-1-1,0 1 1,1 0-1,-1-1 1,0 1-1,0 0 1,0 0-1,0-1 1,1 1-1,-1 0 1,-2 0-1,1 1-9,0-1 0,0 1-1,0 0 1,0 0 0,0 0 0,1 1-1,-1-1 1,0 0 0,0 1-1,1-1 1,-1 1 0,1-1 0,0 1-1,-3 2 1,-9 16-81,0 0 0,1 1 0,-14 34-1,-23 75 217,36-91 180,-10 47 0,20-70-263,1-1 0,0 1 0,1 0 0,1 0 0,0 0 0,4 22-1,3-10 27,1-1 0,1 0-1,2 0 1,0-1 0,2 0-1,1-1 1,20 28 0,-26-41-287,1-1 0,0-1 1,1 1-1,11 8 0,-13-12-772,0-2-1,0 1 1,15 7-1,16 4-1499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22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99 2560,'22'-19'3617,"-21"19"-3526,-1 0 1,0 0-1,0-1 0,1 1 1,-1 0-1,0-1 1,0 1-1,0 0 1,0 0-1,1-1 1,-1 1-1,0 0 0,0-1 1,0 1-1,0 0 1,0-1-1,0 1 1,0 0-1,0-1 1,0 1-1,0 0 0,0-1 1,0 1-1,0 0 1,0-1-1,0 1 1,0 0-1,0-1 0,-1 0 54,0 1 0,0-1 0,0 1 0,1 0 0,-1-1-1,0 1 1,0 0 0,0-1 0,0 1 0,0 0-1,0 0 1,0 0 0,0 0 0,0 0 0,0 0 0,-1 0-1,-5 0-33,0 1-1,0 0 1,0 0-1,0 1 0,0 0 1,0 0-1,1 1 1,-1-1-1,1 2 1,-1-1-1,1 1 0,0-1 1,0 2-1,-9 7 1,10-6-97,-1-1 0,1 1 1,0 0-1,0 0 0,1 0 0,0 1 1,0-1-1,1 1 0,-1 0 0,2 0 1,-1 0-1,1 1 0,-3 12 0,4-10 20,0 1 0,1-1 0,0 1-1,0-1 1,1 1 0,5 20 0,-5-26 16,0-1 0,1 1 0,0 0 0,0-1 0,0 1 0,0-1 0,1 0 0,0 0 0,-1 0 0,2 0-1,-1 0 1,0-1 0,1 1 0,-1-1 0,1 0 0,0 0 0,6 3 0,-4-3 41,0-1-1,0 0 0,0 0 1,0-1-1,0 1 1,1-1-1,-1-1 1,0 1-1,1-1 0,-1 0 1,0-1-1,1 1 1,-1-1-1,10-3 0,2-1 65,-1-1-1,-1-1 0,30-16 1,2-5 95,-2-3 1,-1-1-1,50-48 1,-87 73-122,0 0 0,0-1-1,-1 0 1,0 0 0,0-1 0,10-17-1,-16 11-308,-1 4-68,0 11 232,0 0-1,0 0 0,0-1 1,0 1-1,0 0 0,0 0 1,0 0-1,0 0 0,0 0 1,0 0-1,1-1 0,-1 1 1,0 0-1,0 0 0,0 0 1,0 0-1,0 0 0,0 0 1,0 0-1,0-1 0,1 1 0,-1 0 1,0 0-1,0 0 0,0 0 1,0 0-1,0 0 0,0 0 1,1 0-1,-1 0 0,0 0 1,0 0-1,0 0 0,0 0 1,0 0-1,1 0 0,-1 0 1,0 0-1,0 0 0,0 0 1,0 0-1,1 0 0,-1 0 0,0 0 1,32 9-1003,-28-8 1015,-1 0 0,1 0 0,-1 0 0,0 1-1,0-1 1,0 1 0,0 0 0,0 0 0,0 0 0,0 0 0,0 1-1,-1-1 1,1 1 0,-1-1 0,0 1 0,0 0 0,0 0 0,0 0-1,0 0 1,-1 0 0,1 0 0,-1 1 0,0-1 0,0 1-1,0-1 1,1 7 0,0 12 48,-2-13-15,1 0 0,0 0 0,1-1 0,5 17 0,-6-23 18,-1 0 0,1 0 1,0 0-1,0-1 0,0 1 0,1 0 0,-1-1 0,0 1 0,0-1 1,1 1-1,-1-1 0,1 0 0,0 0 0,-1 1 0,1-1 1,0 0-1,-1 0 0,1-1 0,0 1 0,0 0 0,0-1 1,0 1-1,0-1 0,0 1 0,0-1 0,0 0 0,3 0 0,6-1 94,1-1-1,-1-1 0,0 0 1,0 0-1,0-1 0,15-7 1,2 0-20,193-88 722,-216 97-886,0-1-1,0 0 0,-1 0 1,1-1-1,5-5 1,-17 13-302,1 0 1,-1 0-1,-14 5 1,8-4 222,-22 14 0,27-14 63,1 1 0,0 0 0,0 1 0,1 0 0,0 0-1,0 0 1,0 1 0,1 0 0,-6 12 0,9-16 61,0 0 0,1 0 0,-1 1 0,1-1 0,0 1 0,0-1 0,1 1 0,-1-1 0,1 7 0,0-8 35,1 0 0,-1 0 0,1 0 0,0 0 0,0 0 0,0 0 0,0 0 0,0 0 0,1 0 0,-1 0 0,1-1 0,0 1 0,0-1 0,4 5 0,-4-5 25,0-1-1,0 1 0,0 0 0,1-1 0,-1 0 0,0 0 0,1 1 0,-1-1 0,1-1 0,-1 1 0,1 0 0,0-1 0,-1 1 0,1-1 0,0 0 0,-1 0 0,1 0 0,0 0 0,-1 0 0,1-1 0,0 1 0,-1-1 0,1 1 0,-1-1 0,1 0 0,2-2 0,1 0 23,0 1-1,-1-1 0,0-1 1,1 1-1,-1-1 1,-1 0-1,1 0 0,-1-1 1,1 1-1,6-11 1,-4 3 49,0-1 0,7-15 0,-11 21-95,-1 0-1,0 0 0,0 0 1,0 0-1,-1 0 1,1-11-1,-2 15-93,0 1 1,0-1-1,-1 0 1,1 1-1,-1-1 1,1 0-1,-1 1 0,0-1 1,0 1-1,0-1 1,-1 1-1,1-1 1,0 1-1,-1 0 0,0 0 1,1 0-1,-1 0 1,0 0-1,0 0 1,0 0-1,0 0 0,-1 1 1,1-1-1,0 1 1,-1 0-1,1-1 0,-1 1 1,1 1-1,-1-1 1,0 0-1,1 0 1,-1 1-1,0 0 0,1-1 1,-1 1-1,0 0 1,-4 1-1,6-1 27,0 0-1,1 0 1,-1 0-1,1 0 1,-1 0-1,0 1 1,1-1-1,-1 0 1,0 0-1,1 1 1,-1-1-1,1 0 1,-1 1-1,1-1 1,-1 1-1,1-1 1,-1 1 0,1-1-1,-1 1 1,1-1-1,0 1 1,-1-1-1,1 1 1,0-1-1,-1 1 1,1 0-1,0-1 1,0 1-1,0 0 1,0-1-1,-1 1 1,1-1-1,0 1 1,0 0-1,0 1 9,1-1-1,-1 0 1,0 0-1,1 1 1,-1-1-1,1 0 1,-1 0-1,1 0 1,-1 0-1,1 1 1,0-1-1,-1 0 1,1 0-1,0 0 1,1 1-1,6 4 88,0-1 1,0 0-1,0 0 0,1 0 1,-1-1-1,1-1 0,0 1 1,0-1-1,1-1 0,-1 0 1,1 0-1,-1-1 0,1 0 1,-1 0-1,11-2 0,-8-1 60,-1 0 0,1-1 0,-1 0 0,0-1 0,0 0 0,-1-1 0,17-10-1,68-50 332,-84 57-449,-2 1-16,23-17-430,34-33-1,-63 58 152,-2 5 162,-2 7 57,-13 32 168,-23 48 0,-4 12-60,30-70 353,-2-1 0,-17 33 0,28-63-308,1-2-37,1-1 1,0 0 0,-1 0 0,0 0 0,1 0-1,-1 0 1,0 0 0,1 0 0,-1 0-1,0 0 1,0 0 0,0-1 0,0 1 0,0 0-1,0 0 1,0-1 0,0 1 0,0-1-1,0 1 1,-2 0 0,2-1-29,1 0 0,-1 0 1,0 0-1,1-1 0,-1 1 0,0 0 1,1 0-1,-1 0 0,0-1 0,1 1 0,-1 0 1,1-1-1,-1 1 0,1-1 0,-1 1 1,1-1-1,-1 1 0,1-1 0,-1 1 0,1-1 1,0 1-1,-1-1 0,1 1 0,0-1 1,-1 0-1,1 1 0,0-1 0,0 0 0,0 1 1,-1-2-1,1 0 46,-6-15-127,2-1-1,0 0 0,1-1 0,0 1 1,2 0-1,1-23 0,6-28-1879,-5 69 1841,0 0 0,0 0 0,0 0 1,0 1-1,0-1 0,0 1 0,0-1 0,0 1 0,0-1 0,0 1 1,0-1-1,-1 1 0,2 1 0,-1-2 26,12 9 110,0 0-1,0-1 1,21 9 0,-27-15 50,0 1 0,0-1 0,1 0 0,-1 0 0,1-1 0,-1 0 0,1-1 0,-1 0 0,10 0 0,-5-2 33,0 1 0,0-2 1,-1 0-1,1 0 0,-1-1 1,0 0-1,16-9 0,33-17 6,47-27 284,-92 48-464,0-1 1,-1 0 0,-1-1-1,20-20 1,-29 28 50,0-1 0,-1 1 0,2 0 0,5-4 0,12-9-280,-22 16 272,0 0 1,0-1 0,0 1-1,1 0 1,-1 0 0,0 0-1,0 0 1,0 0 0,0 0-1,1 0 1,-1 0 0,0 0-1,0 0 1,0 0 0,0 1-1,1-1 1,-1 0 0,0 0-1,0 0 1,0 0-1,0 0 1,1 0 0,-1 0-1,0 0 1,0 0 0,0 1-1,0-1 1,0 0 0,0 0-1,1 0 1,-1 0 0,0 0-1,0 0 1,0 1 0,0-1-1,0 0 1,7 12 22,4 13 168,-10-18-180,1-1 0,-1 1 0,-1-1 0,1 1 0,-1-1 0,-1 8 0,-5 40 200,4-45-140,1-2-35,-16 86 97,14-78-24,-1 0-1,-1-1 1,-1 1 0,-7 13 0,12-26-49,0 0-1,0 0 0,0 0 1,-1 0-1,1 0 0,-1 0 1,1 0-1,-1-1 0,0 1 1,0-1-1,0 1 0,1-1 0,-1 0 1,-1 1-1,1-1 0,-3 1 1,3-2 3,0 0 0,0 1 0,1-1 0,-1 0 0,0 0-1,0-1 1,0 1 0,0 0 0,0-1 0,0 1 0,0-1 0,0 1 0,0-1 0,1 0 0,-1 0 0,0 0 0,1 0 0,-1 0 0,0 0 0,1 0 0,-3-3 0,-6-7-64,0-1 0,0 0 1,1-1-1,1 1 0,0-2 1,1 1-1,-10-25 0,17 37-1,-1-2-93,-1 1 1,1 0-1,1-1 0,-1 1 1,0-1-1,1 1 0,-1-1 1,1-2-1,0 4 92,0 1 0,0 0 0,0 0 0,0 0 0,0-1 0,0 1 1,0 0-1,1 0 0,-1-1 0,0 1 0,0 0 0,0 0 0,0 0 0,1 0 0,-1-1 0,0 1 1,0 0-1,0 0 0,1 0 0,-1 0 0,0 0 0,0 0 0,0 0 0,1-1 0,-1 1 0,0 0 1,0 0-1,1 0 0,-1 0 0,0 0 0,16 3-21,3 4 47,1 1 0,-1 0-1,25 17 1,-38-21-628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25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12 776 4992,'-10'6'1504,"9"-2"-514,7-3 372,0-3-509,1 0 0,-1-1 1,0 1-1,10-7 0,-8 4-641,-1-1 1,0 1-1,-1-1 0,1-1 0,-1 1 0,9-13 0,9-10 298,84-75 1058,-84 80-1485,0 2 0,2 0 0,0 1 1,31-17-1,-51 35-135,-1 0 1,1 0-1,0 0 1,0 1-1,7-2 0,-12 4 47,0 0-1,0-1 1,0 1-1,1 0 1,-1 0-1,0 0 1,0 0 0,0 0-1,0 0 1,1 0-1,-1 1 1,0-1-1,0 0 1,0 1-1,0-1 1,0 1-1,0-1 1,0 1-1,0-1 1,0 1-1,0 0 1,0-1-1,0 1 1,0 0-1,0 0 1,-1 0-1,1 0 1,0 0-1,0 0 1,-1 0-1,1 0 1,-1 0-1,1 0 1,0 2-1,0 3 8,1-1 0,-1 1 0,0 0 0,-1 0-1,1 0 1,-1 0 0,-1 0 0,1 0 0,-3 10-1,-1 2 113,-13 35 0,3-14 270,-2-1 0,-41 71 0,54-104-250,-1 0 1,1 0 0,-1 0-1,0 0 1,0-1 0,-1 0-1,1 0 1,-1 0 0,0 0-1,0 0 1,0-1 0,-1 0-1,1 0 1,-1-1 0,-6 3-1,10-5-100,0 0-1,-1 0 0,1 0 0,0 0 0,0 0 0,0 0 0,0 0 0,0-1 1,0 1-1,0-1 0,0 0 0,0 1 0,0-1 0,0 0 0,1 0 0,-1 0 0,0 0 1,0-1-1,1 1 0,-1 0 0,1-1 0,-1 1 0,1-1 0,0 0 0,-1 1 1,0-3-1,-4-6-114,0 0-1,1 0 1,-7-17 0,8 16 77,-1 0-86,2 6-47,1 0 1,0-1-1,0 0 1,0 1-1,0-1 1,0-10-1,2 16 113,0-1 0,0 1-1,0 0 1,0-1-1,0 1 1,0 0 0,0-1-1,0 1 1,0 0-1,1-1 1,-1 1 0,0 0-1,0 0 1,0-1-1,0 1 1,1 0 0,-1-1-1,0 1 1,0 0-1,1 0 1,-1 0-1,0-1 1,1 1 0,-1 0-1,0 0 1,1 0-1,-1 0 1,0 0 0,0-1-1,1 1 1,-1 0-1,1 0 1,-1 0 0,0 0-1,1 0 1,-1 0-1,0 0 1,1 0 0,-1 0-1,0 0 1,1 0-1,-1 1 1,1-1 0,16 5-394,-15-4 427,26 7-149,54 11 0,-40-11 212,-26-5 31,-1-1 0,0 0 1,1-1-1,-1 0 0,1-1 0,-1-1 1,1-1-1,-1 0 0,0-1 0,29-9 1,51-24 454,-77 28-422,-1 0 1,0-1-1,19-15 1,-28 18-122,0-1 1,-1 0-1,0 0 0,0-1 1,-1 0-1,0 0 1,0 0-1,4-10 0,-10 17-26,1 0 0,-1-1-1,1 1 1,-1 0 0,0-1-1,0 1 1,0 0 0,1-1-1,-1 1 1,-1-2 0,1 3-16,0-1 1,0 1-1,0-1 1,0 1-1,0 0 1,0-1 0,-1 1-1,1 0 1,0-1-1,0 1 1,0-1-1,-1 1 1,1 0 0,0-1-1,-1 1 1,1 0-1,0 0 1,-1-1-1,1 1 1,0 0 0,-1-1-1,0 1-31,-1 0 0,1 0 0,0 0 0,-1-1 1,1 1-1,0 0 0,0 0 0,-1 1 0,1-1 0,0 0 0,0 0 0,-1 1 0,1-1 0,0 0 1,0 1-1,-2 1 0,-9 4-77,1 2 0,1 0 1,-1 0-1,1 1 0,1 0 1,0 0-1,-10 13 0,16-17 133,1 0 0,-1 0-1,1 0 1,0 0-1,0 0 1,0 0-1,1 1 1,0-1-1,0 1 1,0-1-1,1 1 1,-1-1-1,1 1 1,1-1-1,-1 1 1,3 8-1,-2-9 58,0-1 0,0 0 0,1 0-1,-1 0 1,1-1 0,0 1 0,0 0 0,0-1-1,6 7 1,-6-8-8,0 0-1,0 0 0,0 0 1,0 0-1,1-1 1,-1 1-1,1-1 0,-1 0 1,1 1-1,-1-1 0,1 0 1,0-1-1,-1 1 1,1 0-1,5 0 0,-1-1 21,1 0-1,-1-1 0,1 0 1,-1 0-1,0 0 0,9-4 0,44-17 132,-48 17-156,250-80 444,-117 38-412,-87 25-223,-34 18-411,-24 5 448,-5 0 37,0 2 55,1 1 0,0 0 0,0 0 0,0 0 0,0 1 1,0-1-1,1 1 0,0 0 0,0 0 0,0 0 0,1 0 0,-1 0 0,1 0 0,-2 10 0,3-11 38,0 1 1,1-1 0,-1 0 0,1 0 0,0 1 0,0-1 0,0 0-1,0 1 1,1-1 0,0 0 0,0 0 0,0 1 0,0-1-1,1 0 1,-1 0 0,1 0 0,0-1 0,1 1 0,-1 0 0,5 5-1,-5-7 34,0 0 0,0 0 0,1 0 0,-1 0 0,0-1 0,1 1 0,-1-1 0,1 1 0,0-1 0,-1 0 0,1 0 0,0 0 0,0 0 0,5 0 0,-3-1-12,0 0 0,-1 0 0,1 0-1,0-1 1,0 1 0,-1-1 0,1-1-1,6-1 1,6-5 2,-1 0-1,0-1 0,27-19 1,-24 16 20,108-59 228,-84 49-144,65-42-1,-81 44-109,-1-1 0,0-1 0,-2 0 0,-1-2 0,0-1 0,-2-1 0,18-30 0,-7 5-2,-4-1 0,43-108-1,-56 109-614,-11 43 390,-4 8 158,0-1-1,0 1 0,1 0 0,-1-1 0,0 1 0,0-1 0,1 1 0,-1-1 0,0 1 0,0-1 1,0 1-1,0-1 0,0 1 0,0-1 0,0 1 0,0-1 0,0 1 0,0-1 0,0 1 0,0-1 1,0 1-1,0-1 0,0 1 0,-1-1 0,1 0 0,0 1 28,0 0 0,0 0 1,0 0-1,0 0 0,0 0 0,0 0 0,-1 0 1,1 0-1,0 0 0,0 0 0,0-1 1,0 1-1,0 0 0,0 0 0,0 0 0,0 0 1,0 0-1,0 0 0,0 0 0,0 0 0,0 0 1,0 0-1,-1 0 0,1 0 0,0 0 0,0 0 1,0 0-1,0 0 0,0 0 0,0 0 0,0 0 1,0 0-1,0 0 0,0 0 0,0 0 0,0 0 1,-1 0-1,1 0 0,0 1 0,0-1 0,0 0 1,0 0-1,0 0 0,0 0 0,0 0 0,0 0 1,0 0-1,0 0 0,0 0 0,0 0 0,0 0 1,0 0-1,0 0 0,0 0 0,0 0 0,0 1 1,0-1-1,0 0 0,0 0 0,0 0 0,0 0 1,0 0-1,0 0 0,0 0 0,0 0 0,0 0 1,0 0-1,0 1 0,-5 6-80,0 1 1,-6 14-1,10-19 82,-58 128-38,-68 129-28,117-242 70,-33 61-91,36-65 160,1 0 1,1 0-1,-6 27 0,10-37-27,0-1 0,1 0-1,0 1 1,-1-1 0,1 1-1,1-1 1,-1 1-1,0-1 1,3 7 0,-3-9-21,1 1 1,-1-1 0,1 0 0,0 0-1,-1 1 1,1-1 0,0 0-1,0 0 1,0 0 0,0 0 0,0 0-1,0 0 1,0 0 0,0 0-1,1-1 1,-1 1 0,0 0 0,0-1-1,1 1 1,-1-1 0,0 1-1,1-1 1,-1 0 0,1 1 0,-1-1-1,2 0 1,3 0 66,0 0 1,0 0-1,-1-1 1,1 0-1,0 0 0,10-4 1,33-15 149,-32 12-178,40-18-105,69-42 0,-89 48-761,-42 34 494,-12 20 0,12-26 300,0 0 1,1 0-1,1 0 0,-6 17 0,8-21 36,0-1-1,0 0 1,0 0 0,1 1 0,-1-1-1,1 0 1,0 1 0,0-1 0,0 1-1,1-1 1,-1 0 0,1 1 0,0-1-1,0 0 1,0 0 0,0 1 0,2 2-1,-2-5 1,0 0 0,-1 0 0,1-1 0,0 1 0,0 0 0,0-1 0,0 1 0,-1 0 0,1-1 0,0 1 0,0-1 0,0 0 0,0 1 0,0-1 0,0 0 0,1 0 0,-1 1 0,0-1 0,0 0 0,0 0 0,0 0 0,0 0 0,0 0 0,2-1 0,30-8 308,-24 5-346,193-80 594,-160 65-574,18-9-11,-51 22-522,-14 7-25,-18 7 154,11-2 429,1 0 0,-1 1 0,-11 10 0,16-12-49,1 0-1,0 0 1,1 1-1,-1 0 0,1 0 1,-8 13-1,12-17 39,0 0 0,0 0-1,0 0 1,0 0-1,0 0 1,1 1 0,-1-1-1,1 0 1,-1 0-1,1 0 1,0 1 0,0-1-1,0 0 1,0 0-1,1 1 1,-1-1 0,0 0-1,1 0 1,0 1-1,-1-1 1,1 0 0,0 0-1,0 0 1,0 0-1,1 0 1,-1 0 0,0-1-1,1 1 1,-1 0-1,1-1 1,-1 1-1,1-1 1,0 1 0,0-1-1,0 0 1,0 1-1,0-1 1,0 0 0,0-1-1,0 1 1,0 0-1,4 0 1,-2 0 20,0 0 0,0-1 0,-1 0 0,1 0 0,0 0 0,0 0 0,-1 0 0,1-1 0,0 0 0,0 0 0,5-2 0,2-1 64,1-2 1,11-7-1,-11 6 10,-3 2-27,-1 0 0,0-1 0,0 0 0,9-8 1,-15 11-83,1 1 0,-1-1 0,0 1 0,0-1 0,0 0 0,0 0 0,0 0 0,-1 0 0,0 0 1,1 0-1,-1 0 0,0-1 0,0 1 0,-1 0 0,1-1 0,-1-3 0,0 5-33,0 0-1,0 0 0,-1-1 0,1 1 1,-1 0-1,0 0 0,0 0 1,0 0-1,0 0 0,0 0 0,0 0 1,0 0-1,-1 0 0,1 0 0,-1 1 1,1-1-1,-1 1 0,0-1 1,1 1-1,-1 0 0,0-1 0,0 1 1,0 0-1,-4-2 0,-5-1-83,1 0-1,-1 1 1,-18-3-1,21 4 103,-11-4 144,14 3 0,13 1-210,74-1-237,-51 0 270,1 2-1,-1 1 1,48 7 0,-75-7 35,-1 1-1,1 0 0,-1 0 1,1 0-1,-1 1 0,0-1 1,1 1-1,-1 0 0,0 0 1,0 0-1,0 0 0,-1 0 1,1 1-1,3 3 0,-4-4 34,-1 1 0,1-1 0,-1 0 0,0 0-1,0 0 1,0 1 0,-1-1 0,1 0 0,0 1 0,-1-1-1,1 1 1,-1-1 0,0 1 0,0-1 0,0 0-1,0 1 1,-1-1 0,1 1 0,0-1 0,-1 1 0,-1 3-1,-4 10 86,3-12-52,1 1-1,0 0 0,1 0 1,-1 0-1,1 0 1,0 7-1,1-12-41,0 0 0,0 1 0,0-1 0,1 0 0,-1 0-1,0 0 1,1 0 0,-1 0 0,0 1 0,0-1 0,1 0-1,-1 0 1,0 0 0,1 0 0,-1 0 0,0 0 0,0 0-1,1 0 1,-1 0 0,0 0 0,1 0 0,-1 0 0,0 0-1,1-1 1,-1 1 0,0 0 0,0 0 0,1 0 0,-1 0-1,0 0 1,0-1 0,1 1 0,42-25 495,-26 14-596,31-14 0,-45 24 82,18-8-121,42-11 0,-57 18 88,0 1 1,1 0-1,-1 0 1,0 1-1,1-1 1,-1 1-1,0 1 1,1 0-1,-1-1 1,0 2-1,12 3 1,-13-3 15,-1 1 1,0-1-1,0 1 1,0 0-1,0 1 0,0-1 1,4 6-1,5 4-4,20 18 102,32 27 252,-58-53-334,1 0 0,-1 0 1,1-1-1,0 1 0,0-2 1,1 1-1,12 2 0,-19-5-229,0-1 0,0 1 0,0-1 0,0 0 0,1 1 0,-1-1 0,0 0 1,0-1-1,0 1 0,0 0 0,1-1 0,-1 1 0,0-1 0,0 1 0,0-1 0,0 0 0,0 0 0,2-2 0,5-1-1500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2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25 6656,'-8'-20'3488,"11"15"-3936,7 5 224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2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6816,'14'-17'3072,"89"22"-2656,-53-5 1248,-6 3-992,46-3 416,5 0-608,31 0-96,-5 4-224,-8-4 128,-15 0-192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27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421 866 4224,'-1'-1'105,"1"1"0,0 0 0,0-1 1,0 1-1,-1-1 0,1 1 0,0-1 1,0 1-1,0-1 0,0 1 0,0-1 0,0 1 1,0-1-1,0 1 0,0-1 0,0 0 0,0 1 1,0-1-1,0 1 0,1-1 0,-1 1 0,0 0 1,0-1-1,0 1 0,1-1 0,-1 1 0,0-1 1,1 0-1,13-21 1810,-5 8-1127,12-23 13,1 1 0,3 1 0,28-33 0,94-79 278,-99 100-684,61-74-1,-72 73-23,-3-2 0,-1-1-1,44-96 1,-75 142-371,-1 3-68,0-1 0,0 1 0,0 0 0,0 0 0,0 0 0,-1-1 0,1-3 0,-1 6 62,0 0 0,0 0 1,0 0-1,0 0 0,0 0 0,0 0 1,0 0-1,0 0 0,0 0 0,0 0 1,0 0-1,0 0 0,0 0 1,0 0-1,0 0 0,0 0 0,0 0 1,0 0-1,0 0 0,-1 0 0,1 0 1,0 0-1,0 0 0,0 0 0,0 0 1,0 0-1,0 0 0,0 0 1,0 0-1,0 0 0,0 0 0,0 0 1,0 0-1,0 0 0,0 0 0,0 0 1,0 0-1,-1 0 0,1 0 0,0 0 1,0 0-1,0 0 0,0 0 0,0 0 1,0 0-1,0 0 0,0 0 1,0 0-1,0 0 0,0 0 0,0 0 1,0 0-1,-9 8-58,1 1 1,0 0 0,1 0-1,-12 21 1,10-17 55,-121 166-67,-17 26 326,39-22 31,22-35 257,52-95-292,-2-1 1,-3-2 0,-2-2-1,-1-2 1,-3-2 0,-86 66-1,101-86-8,5-4 545,-52 31 1,75-49-718,1-2-21,0 1 1,0-1-1,0 1 0,0-1 0,0 1 0,0-1 0,0 1 0,0-1 1,0 0-1,0 1 0,0-1 0,0 0 0,0 0 0,0 0 0,0 0 1,0 0-1,0 0 0,-2-1 0,3 1-44,0 0 0,0 0 0,0 0 0,0 0 0,-1 0 0,1 0 0,0 0 0,0 0 0,0 0-1,0 0 1,0 0 0,-1 0 0,1 0 0,0 0 0,0-1 0,0 1 0,0 0 0,0 0 0,0 0 0,0 0 0,-1 0 0,1 0 0,0-1 0,0 1 0,0 0 0,0 0-1,0 0 1,0 0 0,0 0 0,0-1 0,0 1 0,0 0 0,0 0 0,0 0 0,0 0 0,0 0 0,0-1 0,0 1 0,0 0 0,0 0 0,0 0 0,0 0 0,0-1-1,7-7-140,13-10-116,26-9 174,69-30 1,7-4-143,18-26-42,-36 19 135,174-102 205,-150 88 82,-30 19-74,-27 17-83,-63 37-165,-8 9 158,0 0 1,0 0 0,0 0-1,0-1 1,0 1 0,0 0 0,0 0-1,0 0 1,0 0 0,0-1-1,0 1 1,0 0 0,0 0-1,0 0 1,0 0 0,-1 0-1,1-1 1,0 1 0,0 0-1,0 0 1,0 0 0,0 0-1,0 0 1,0 0 0,0 0 0,-1-1-1,1 1 1,0 0 0,0 0-1,0 0 1,0 0 0,0 0-1,-1 0 1,1 0 0,0 0-1,0 0 1,0 0 0,0 0-1,-1 0 1,1 0 0,0 0-1,0 0 1,0 0 0,0 0 0,0 0-1,-1 0 1,1 0 0,0 0-1,0 0 1,0 0 0,0 0-1,-1 0 1,1 1 0,0-1-1,0 0 1,0 0 0,0 0-1,0 0 1,0 0 0,-27 9-75,1 0 0,0 2 0,0 1 0,2 1 0,-37 26 0,51-32 35,0 0-1,-13 14 0,20-18 71,0 0-1,1 0 1,-1 0 0,1 0-1,0 0 1,0 1 0,0-1 0,0 1-1,0 0 1,1-1 0,-2 8-1,3-9 8,-1-1-1,1 1 1,0-1-1,0 1 0,1 0 1,-1-1-1,0 1 0,0-1 1,1 1-1,-1-1 1,1 1-1,0-1 0,-1 1 1,1-1-1,0 0 0,0 1 1,0-1-1,-1 0 1,2 1-1,-1-1 0,0 0 1,0 0-1,0 0 0,0 0 1,1 0-1,-1 0 1,0 0-1,1-1 0,-1 1 1,1 0-1,-1-1 0,1 1 1,2 0-1,3 0 31,-1 0-1,1 0 1,0 0-1,-1-1 0,1 1 1,13-3-1,-7 0-14,0-1 0,0-1 0,0 0 0,0-1 0,-1 0 0,0-1 0,0-1 0,0 1-1,-1-2 1,14-10 0,-12 7 65,0-1 0,-1 0 0,0 0 0,-1-1 0,0-1 0,-1 0-1,14-25 1,-23 37-128,0-1-1,0 1 1,0 0-1,0-1 1,0 1-1,0-1 1,-1 1 0,1-1-1,-1 0 1,0 1-1,0-1 1,0 1-1,0-1 1,-1-3-1,1 4-13,-1 0-1,0 0 1,0 1-1,0-1 1,0 1 0,0-1-1,0 0 1,0 1-1,0 0 1,-1-1-1,1 1 1,-1 0-1,1-1 1,-1 1-1,1 0 1,-1 0 0,0 1-1,0-1 1,1 0-1,-4-1 1,4 2 37,0 0 1,0 0 0,0-1-1,0 1 1,1 0 0,-1-1 0,0 1-1,0-1 1,0 1 0,1-1-1,-1 1 1,0-1 0,1 0-1,-1 1 1,0-1 0,1 0 0,-1 0-1,0-1 1,1 2-4,0-1 0,0 0 0,1 0 0,-1 1 0,0-1 0,0 0 0,1 0 0,-1 1 0,0-1 0,1 0 0,-1 1 0,1-1 0,-1 0 0,1 1 0,-1-1 0,1 1 0,-1-1 0,1 1 0,0-1 0,-1 1 0,1-1 0,0 1 0,-1 0 0,2-1 0,5-2-15,-1 0 0,1 1 0,0 0 0,0 0 0,0 1 0,0 0 0,0 0 0,11 0 0,-7 0-8,14 0 51,1 1 0,-1 1 0,1 1 0,-1 1-1,0 1 1,0 2 0,0 0 0,43 18 0,-59-20 54,0 1-1,0 0 1,0 0 0,-1 1 0,0 0 0,0 0 0,0 1 0,7 8-1,-4-1 31,0 0-1,-1 0 1,15 28-1,-19-30-59,1 0-1,1-1 1,10 13 0,-15-20-40,1 0 0,-1-1 0,1 1 0,0-1 1,0 0-1,0 0 0,0-1 0,1 1 0,-1-1 0,1 0 1,-1 0-1,9 2 0,-6-3-308,1 0 1,0 0-1,-1-1 0,1 0 1,11-2-1,41-8-3068,-34 5 1246,40-7-951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33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57 2400,'1'-1'132,"0"0"-1,0 0 1,-1 0-1,1 0 1,0 1-1,0-1 1,0 0 0,1 0-1,-1 1 1,0-1-1,0 1 1,0-1 0,0 1-1,1-1 1,-1 1-1,0 0 1,0 0 0,2-1-1,-2 1 4,0 0-1,0 0 1,0 0 0,0 0-1,-1 0 1,1 0-1,0 0 1,0 0 0,0-1-1,0 1 1,-1 0 0,1-1-1,0 1 1,0-1-1,-1 1 1,1-1 0,0 1-1,-1-1 1,1 1 0,0-1-1,-1 0 1,1 1-1,-1-1 1,1 0 0,-1 0-1,1 1 1,-1-1-1,0 0 1,1 0 0,-1 0-1,0 1 1,0-1 0,1 0-1,-1 0 1,0 0-1,0 0 1,0-1 0,0 1-43,0 0 0,0 0 0,0 0 1,0 0-1,0 1 0,-1-1 0,1 0 0,0 0 1,0 0-1,-1 0 0,1 0 0,0 0 1,-1 1-1,1-1 0,-1 0 0,1 0 0,-1 0 1,1 1-1,-1-1 0,0 0 0,1 1 0,-2-2 1,0 2-21,1-1 0,-1 0 0,1 1 0,-1 0 1,1-1-1,-1 1 0,1 0 0,-1 0 0,1-1 1,-1 1-1,1 0 0,-3 1 0,-4 0 33,0 1 0,0 0 0,0 0 0,-7 4 0,-1 1 53,2 1-1,-1 0 1,1 0 0,-20 16 0,25-16-193,-1 0 0,2 1 0,-1 0 0,1 0 0,0 0 0,-11 19 0,16-22 1,1 0 0,-1 0 0,1 0 0,0 0 1,0 1-1,1-1 0,0 1 0,-1 6 0,2-10 74,0 0-1,0 0 0,0 0 1,0 0-1,1 0 1,-1 0-1,1-1 0,-1 1 1,1 0-1,0 0 0,0-1 1,0 1-1,1 0 1,-1-1-1,1 1 0,-1-1 1,1 0-1,0 1 0,0-1 1,3 3-1,-4-4-3,1-1 1,-1 1-1,0-1 0,0 1 1,0-1-1,1 1 0,-1-1 0,0 0 1,0 1-1,1-1 0,-1 0 0,0 0 1,1 0-1,-1 0 0,0 0 1,1 0-1,-1-1 0,0 1 0,0 0 1,1-1-1,-1 1 0,0 0 0,2-2 1,3-1 88,0 0 0,-1-1 1,9-6-1,-8 6-30,123-110 705,-113 98-834,-12 11 16,0 1 0,0 0 0,0-1-1,0 2 1,1-1 0,-1 1-1,1-1 1,0 1 0,0 0-1,9-3 1,-14 6 15,1 0-1,-1 0 1,0 0 0,0 0-1,0 0 1,0 0 0,1 0-1,-1 0 1,0 0 0,0 0-1,0 0 1,0 0-1,1 0 1,-1 0 0,0 0-1,0 0 1,0 0 0,0 0-1,1 0 1,-1 0 0,0 0-1,0 1 1,0-1-1,0 0 1,1 0 0,-1 0-1,0 0 1,0 0 0,0 0-1,0 0 1,0 1 0,0-1-1,0 0 1,0 0 0,1 0-1,-1 0 1,0 1-1,0-1 1,0 0 0,0 0-1,0 0 1,0 0 0,0 1-1,0-1 1,0 0 0,0 0-1,0 0 1,0 0-1,0 1 1,0-1 0,0 0-2,-5 24-7,0-9-13,-46 221-192,29-122 322,-73 237 1169,82-309-710,11-30-348,-1-1 1,-1 1-1,0-1 0,0 0 0,-1 0 0,-1 0 1,-9 14-1,14-24-182,0 0 1,0 0-1,0 0 1,0 1-1,0-1 1,0-1-1,0 1 1,0 0-1,0 0 1,0 0-1,0-1 1,-1 1-1,1 0 1,0-1-1,0 1 1,-1-1-1,1 1 1,0-1-1,-1 0 1,1 0-1,-1 0 1,1 0-1,0 1 1,-1-2-1,1 1 1,0 0-1,-1 0 1,1 0-1,-1-1 1,1 1-1,0-1 1,0 1-1,-1-1 1,-1-1-1,0 0-14,0 0-1,1-1 1,-1 1-1,0-1 1,1 0-1,0 0 1,0 0-1,0 0 1,0 0-1,0-1 1,1 1 0,-3-7-1,2 3-108,0 0 0,0 0-1,1 0 1,-1 0 0,2-1 0,-1 1-1,1 0 1,0-1 0,0 1 0,1 0-1,0 0 1,1-1 0,-1 1 0,6-13-1,4-1-94,0 1-1,26-35 0,-11 22 47,1 2 1,49-44 0,72-45-214,88-35 127,-135 91 149,-27 21 190,81-35 0,-127 66-11,-17 8 115,-1 0 0,0-1 1,0 0-1,15-11 0,-25 16-212,-1 0 0,1 0 0,0 0-1,0 0 1,0 0 0,0 0 0,0 0 0,0 0 0,0 0 0,0 1 0,0-1 0,0 0 0,-1 0 0,1 0 0,0 0 0,0 0 0,0 0-1,0 0 1,0 0 0,0 0 0,0 0 0,0 0 0,0 0 0,-1 0 0,1 0 0,0-1 0,0 1 0,0 0 0,0 0 0,0 0 0,0 0-1,0 0 1,0 0 0,0 0 0,0 0 0,0 0 0,-1 0 0,1 0 0,0 0 0,0 0 0,0 0 0,0 0 0,0-1 0,0 1 0,0 0-1,0 0 1,0 0 0,0 0 0,0 0 0,0 0 0,0 0 0,0 0 0,0 0 0,0-1 0,0 1 0,0 0 0,0 0 0,0 0 0,0 0-1,0 0 1,0 0 0,0 0 0,0 0 0,0 0 0,0 0 0,0-1 0,0 1 0,0 0 0,-8 1 16,-10 7-28,0 0 0,0 2 1,1 0-1,0 1 0,1 1 0,0 0 0,0 1 0,2 1 0,0 0 1,-23 31-1,28-33-13,1-1 0,-10 21 0,16-28 19,0 0 0,1 0 0,-1 0 0,1 0 0,0 0-1,0 0 1,0 1 0,1-1 0,-1 0 0,1 1-1,0-1 1,1 7 0,-1-11 12,0 1-1,0-1 1,0 1-1,0-1 1,0 0-1,0 1 1,1-1-1,-1 1 1,0-1-1,0 1 1,0-1-1,0 0 1,1 1-1,-1-1 1,0 0-1,0 1 1,1-1-1,-1 0 1,0 1-1,1-1 1,-1 0-1,0 1 1,1-1-1,-1 0 1,0 0-1,1 1 1,-1-1-1,1 0 1,-1 0-1,1 0 1,-1 0-1,0 0 1,1 0-1,-1 1 1,1-1-1,-1 0 1,1 0-1,-1 0 1,0 0-1,1-1 1,-1 1-1,1 0 1,-1 0-1,1 0 1,-1 0-1,0 0 1,1 0-1,0-1 1,21-15 429,-19 13-398,38-34 235,47-38-249,-65 58-13,-11 7-186,26-15 1,-38 25 160,1-1-1,-1 1 1,1-1 0,0 1 0,-1 0-1,1 0 1,0-1 0,-1 1 0,1 0-1,-1 0 1,1 0 0,0 0-1,-1 0 1,1 0 0,0 0 0,-1 0-1,1 0 1,0 0 0,-1 0-1,1 0 1,0 1 0,-1-1 0,1 0-1,0 0 1,-1 1 0,1-1-1,-1 0 1,1 1 0,-1-1 0,1 0-1,-1 1 1,1-1 0,-1 1 0,1-1-1,-1 1 1,1-1 0,-1 1-1,0 0 1,1-1 0,-1 2 0,2 2-20,0 1 0,0 0 1,-1 0-1,2 9 1,0 2 3,1-2 41,1-1-1,0 1 1,1-1 0,1 0 0,0-1 0,15 21-1,-20-30 11,1 0 0,0 1-1,0-1 1,0 0 0,0-1-1,0 1 1,1 0 0,-1-1-1,1 0 1,0 0 0,0 0-1,-1 0 1,1-1-1,1 1 1,-1-1 0,0 0-1,0-1 1,0 1 0,0-1-1,1 1 1,-1-1 0,0 0-1,1-1 1,-1 1 0,0-1-1,0 0 1,5-1 0,2-2 75,0-1 0,0 0 0,-1-1 0,17-12 0,36-32 28,0-13-38,-48 47-179,-10 11 50,1-2-29,1 0-1,0 0 0,0 1 0,1 0 0,15-10 1,-23 16 66,0 0-1,0 0 1,0 0 0,1 0 0,-1 0 0,0 0 0,0 0 0,0 0-1,0 0 1,1 0 0,-1 0 0,0 0 0,0 0 0,0 0 0,0 0-1,1 0 1,-1 0 0,0 0 0,0 0 0,0 0 0,0 0 0,1 0 0,-1 0-1,0 0 1,0 0 0,0 0 0,0 1 0,0-1 0,1 0 0,-1 0-1,0 0 1,0 0 0,0 0 0,0 0 0,0 1 0,0-1 0,0 0-1,0 0 1,1 0 0,1 11-51,-2 8 12,-19 92 364,19-105-346,-1 6 343,8-21 12,0-3-327,1 1 0,0 0 0,0 0 1,2 0-1,-1 1 0,1 1 0,0 0 1,1 0-1,0 1 0,1 0 0,0 1 1,0 0-1,17-6 0,-11 4-30,-9 5-70,0 0-1,17-6 1,-24 9 88,0 1 0,0 0 0,0-1-1,-1 1 1,1 0 0,0 0 0,0 0 0,0 0 0,0 0 0,-1 0-1,1 1 1,0-1 0,0 1 0,-1-1 0,1 1 0,0-1 0,-1 1 0,1 0-1,0 0 1,-1 0 0,2 1 0,-2-1 7,0 0-1,0 0 1,0 1 0,0-1-1,0 0 1,-1 0-1,1 1 1,0-1 0,-1 0-1,1 1 1,-1-1 0,1 0-1,-1 1 1,0-1 0,0 1-1,1-1 1,-1 1 0,0-1-1,0 1 1,-1 1-1,0 3 0,0 1 0,-1-1 0,-3 9-1,-1 6 0,5-16 5,-3 13 112,-1 30 1,5-48-113,0 0 0,0 0 0,0 1-1,0-1 1,0 0 0,0 0 0,0 1 0,0-1-1,0 0 1,0 0 0,0 0 0,0 1-1,0-1 1,0 0 0,0 0 0,0 0 0,1 1-1,-1-1 1,0 0 0,0 0 0,0 0-1,0 1 1,0-1 0,1 0 0,-1 0 0,0 0-1,0 0 1,0 0 0,0 0 0,1 1 0,-1-1-1,0 0 1,0 0 0,0 0 0,1 0-1,-1 0 1,0 0 0,0 0 0,1 0 0,-1 0-1,0 0 1,0 0 0,0 0 0,1 0-1,-1 0 1,0 0 0,0 0 0,1 0 0,-1 0-1,0 0 1,0 0 0,0 0 0,1-1-1,-1 1 1,0 0 0,0 0 0,0 0 0,1 0-1,15-12 272,-9 7-226,26-18-51,5-3-145,51-28 0,-77 48 113,-6 2-8,0 1 0,0 0 1,0 1-1,0-1 0,1 1 0,-1 0 1,1 1-1,11-2 0,-17 3 28,0 1 0,0-1 0,0 0 0,0 1 0,0 0 0,0-1 0,0 1 0,0-1 0,-1 1 0,1 0 0,0 0 0,0 0 0,-1-1 0,1 1 0,0 0 0,-1 0 0,1 0 0,-1 0 0,1 0 0,-1 0 0,1 0 0,-1 0 0,0 2 0,8 25-80,-5-12 121,8 24 1,-4-20-76,5 4 104,-11-23-44,-1 0 0,1 1 0,0-1-1,-1 0 1,1 0 0,0 0 0,0 0 0,0 0 0,0 0 0,0-1-1,0 1 1,0 0 0,1 0 0,-1-1 0,0 1 0,0-1-1,2 1 1,0-2 14,0 0-1,0 0 0,-1 0 0,1 0 1,0-1-1,-1 1 0,1-1 1,-1 0-1,1 1 0,-1-1 0,0 0 1,0-1-1,2-1 0,84-88 98,-74 80-156,1 0-1,1 0 1,0 2 0,27-14 0,-37 21 0,0 1 0,0 0 1,0 1-1,0-1 0,0 1 0,11 0 0,-13 1 8,0 0 1,0 0-1,0 0 0,0 0 0,0 1 0,0 0 0,0 0 0,0 0 0,-1 0 1,8 4-1,-9-4 27,-1 0 0,1 1 0,-1-1 0,0 1 1,1-1-1,-1 1 0,0 0 0,0 0 1,0 0-1,0-1 0,0 1 0,0 0 0,0 0 1,-1 0-1,1 0 0,-1 0 0,0 0 0,1 0 1,-1 1-1,0-1 0,-1 3 0,1 4 21,-1 0 0,0 0-1,-5 13 1,-10 19 176,8-24 165,22-25-172,14-14-135,-22 17-69,11-9-62,1 1-1,0 0 0,1 1 1,32-15-1,-40 23 4,1-1-7,1 0 0,14-3 0,-24 8 59,0-1 1,0 0-1,0 1 0,-1 0 0,1 0 0,0 0 0,0 0 0,0 0 1,0 1-1,-1-1 0,1 1 0,0-1 0,0 1 0,-1 0 0,6 3 1,-8-4 15,1 1 0,0 0-1,0 0 1,0-1 0,-1 1 0,1 0 0,-1 0 0,1 0 0,0 0 0,-1 0 0,0 0 0,1 0 0,-1 0 0,0 0 0,1 0 0,-1 0 0,0 0 0,0 1 0,0-1 0,0 0 0,0 2-1,-5 27 66,3-19 58,-2 9-17,-1 14-106,22-47 402,1-4-413,5-5-83,1 1 1,31-21 0,-54 42 95,25-15-136,-24 14 108,0 0 1,0 0-1,0 0 0,0 0 0,0 1 0,0-1 1,0 1-1,0-1 0,0 1 0,1 0 0,1 0 1,-3 0 16,-1 0 0,1 1 0,-1-1 0,1 0 0,-1 0 0,0 0 1,1 1-1,-1-1 0,1 0 0,-1 1 0,1-1 0,-1 0 0,0 1 1,1-1-1,-1 1 0,0-1 0,1 1 0,-1-1 0,0 0 0,0 1 1,1-1-1,-1 1 0,0-1 0,0 1 0,0-1 0,0 1 0,0 0 0,1 17 162,-1-12-93,-1 21 174,0-12-299,2 26 1,-1-37 70,1 0 0,-1-1 1,1 1-1,0-1 0,0 1 0,1-1 1,-1 1-1,0-1 0,1 0 1,0 1-1,0-1 0,3 4 0,-4-6 8,1 0 0,-1 0 0,0 0 0,0 0 0,1-1 0,-1 1 0,1 0 0,-1-1 0,1 1 0,-1-1 0,1 1 0,-1-1 0,1 1 0,-1-1 0,1 0 0,-1 0 0,1 0 0,0 0 0,-1 0-1,4-1 1,2 0 20,0-1-1,0 0 0,8-4 1,-8 4-30,176-70-98,69-17 304,-228 75-117,-103 58-523,61-32 455,0 2 1,-16 15-1,27-23-60,0 1-1,1 1 1,0-1-1,0 1 1,1 0-1,0 0 1,-5 11-1,9-16 42,0 0 1,0 0-1,0 0 0,0 1 0,1-1 0,-1 0 0,1 0 1,0 0-1,0 0 0,0 1 0,1-1 0,-1 0 0,1 0 1,1 4-1,-2-6 5,1 1 0,-1-1 0,1 1 0,0-1 0,0 1 0,-1-1 0,1 0 0,0 1 0,0-1 0,1 0 0,-1 0 0,0 0 1,0 1-1,0-1 0,1-1 0,-1 1 0,1 0 0,-1 0 0,0 0 0,1-1 0,0 1 0,-1-1 0,1 1 0,-1-1 0,1 0 0,0 1 0,-1-1 1,3 0-1,2 0 14,1-1 0,-1 0 1,1-1-1,-1 1 1,0-1-1,1 0 1,-1-1-1,0 1 0,0-1 1,-1 0-1,1-1 1,9-7-1,5-6 84,35-37 0,-36 33 36,40-48-671,-59 69 502,1 0 1,-1-1-1,1 1 0,-1-1 1,0 1-1,1-1 0,-1 1 1,1 0-1,-1-1 0,1 1 1,-1 0-1,1-1 0,-1 1 1,1 0-1,-1 0 0,1 0 1,-1-1-1,1 1 0,0 0 1,0 0 13,-1 0 0,0 1 0,0-1 0,1 0 1,-1 0-1,0 0 0,0 1 0,1-1 0,-1 0 1,0 0-1,0 1 0,0-1 0,0 0 0,1 1 0,-1-1 1,0 0-1,0 1 0,0-1 0,0 0 0,0 0 1,0 1-1,0-1 0,0 0 0,0 1 0,-1 27-161,0-22 174,-3 31-14,2-23-22,0 0 0,2 28 0,0-31 82,2 0 1,4 20-1,-5-28-18,-1-1 0,1 0 1,0 1-1,0-1 0,0 0 1,0 0-1,0 0 0,0 0 1,1 0-1,-1 0 0,1 0 1,-1-1-1,1 1 0,0 0 1,-1-1-1,1 1 0,0-1 1,0 0-1,0 1 0,3 0 1,-3-2-7,0 0 0,0 0 1,0 0-1,0 0 1,0 0-1,0-1 0,0 1 1,0 0-1,0-1 1,0 0-1,0 1 0,0-1 1,0 0-1,-1 0 0,1 0 1,0 0-1,-1-1 1,1 1-1,2-3 0,6-5 124,15-19-1,-18 21-53,29-33 46,2 2-1,58-45 1,-77 68-270,1 1 1,0 2-1,37-19 0,-55 30 119,1 0-43,0 0 1,0 0 0,0 0 0,0 0-1,0 0 1,4 0 0,-7 1 48,1 0 1,-1 0-1,1 0 0,-1 1 0,1-1 1,0 0-1,-1 0 0,1 0 0,-1 0 1,1 1-1,-1-1 0,1 0 0,-1 0 1,1 1-1,-1-1 0,1 0 1,-1 1-1,0-1 0,1 1 0,-1-1 1,1 0-1,-1 1 0,0-1 0,1 1 1,-1-1-1,0 1 0,0-1 0,0 1 1,1-1-1,-1 1 0,0 0 1,0-1-1,0 1 0,0-1 0,0 1 1,0-1-1,0 1 0,0 0 0,0-1 1,0 1-1,0-1 0,0 1 0,0-1 1,-1 1-1,1 0 0,-6 32 50,-2-1-1,-1 1 1,-17 41-1,6-21 2,9-21-7,3-6 59,-1 0 0,-1-1 1,-23 41-1,31-64-56,0 1 1,1-1 0,-1 1 0,0-1 0,-1 0-1,1 0 1,0 0 0,-1 0 0,1 0 0,-1-1-1,-3 3 1,5-4-22,0 1 0,0-1-1,0 0 1,0 1 0,0-1 0,-1 0 0,1 0-1,0 0 1,0 0 0,0 0 0,0 0-1,0 0 1,0 0 0,-1-1 0,1 1 0,0 0-1,0-1 1,0 1 0,0-1 0,0 1-1,0-1 1,0 1 0,0-1 0,0 0 0,0 1-1,1-1 1,-1 0 0,0 0 0,0 0-1,0-1 1,-3-3-15,1-1-1,0 1 1,1 0-1,0-1 0,-1 1 1,2-1-1,-3-9 1,3 9-25,-3-11-49,1 1-1,1-1 0,1 0 1,0-24-1,1 40 66,0-6-28,0 0 0,1 0 1,0 0-1,0 1 0,0-1 0,1 0 0,0 0 0,0 1 0,4-8 0,-3 10 27,-1 0-1,0 1 0,1-1 1,0 1-1,0 0 0,0 0 0,0 0 1,0 0-1,0 1 0,1-1 1,0 1-1,-1 0 0,1 0 0,0 0 1,0 0-1,8-2 0,0 1 7,0 1 1,0 1-1,1-1 0,-1 2 0,0 0 0,0 0 0,1 1 1,20 5-1,-11-1-491,0 1 1,-1 1 0,42 20 0,-54-22-871,1 0 0,-1 1 0,0 1 0,12 9 0,5 9-2005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34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1102 4480,'0'1'120,"-5"16"2166,5-17-2230,0 0 0,0 1 0,1-1 0,-1 1 0,0-1 0,0 1 0,0-1 1,0 0-1,0 1 0,0-1 0,1 1 0,-1-1 0,0 0 0,0 1 0,1-1 0,-1 0 0,0 1 0,1-1 0,-1 0 0,0 1 0,1-1 0,-1 0 0,0 0 0,1 0 0,-1 1 0,0-1 0,1 0 0,-1 0 0,1 0 1,-1 0-1,1 0 0,-1 1 0,0-1 0,2 0 0,3 0 220,0 0 0,0 0 0,0-1 0,0 1 0,0-1 1,0 0-1,0 0 0,0-1 0,0 1 0,-1-1 0,7-3 0,0 0 101,4-2-90,0 0 0,-1-1 1,0 0-1,-1-2 0,23-18 0,-31 24-223,85-77 647,106-122 0,-191 197-682,193-236 456,-123 133 224,109-212 0,-178 308-658,-2 7-62,-1 1 0,0-1 0,-1 0 0,1 0 0,-1 0 0,-1-1 0,1 1 0,0-8 0,-2 14 7,0 0-1,0 0 0,0 0 0,0 0 0,0 0 1,0 0-1,0 0 0,0-1 0,0 1 0,0 0 0,0 0 1,0 0-1,0 0 0,0 0 0,0 0 0,0 0 0,0 0 1,0 0-1,0 0 0,0 0 0,0 0 0,0 0 0,0 0 1,0-1-1,0 1 0,0 0 0,0 0 0,0 0 1,0 0-1,-1 0 0,1 0 0,0 0 0,0 0 0,0 0 1,0 0-1,0 0 0,0 0 0,0 0 0,0 0 0,0 0 1,0 0-1,0 0 0,0 0 0,-1 0 0,1 0 0,0 0 1,0 0-1,0 0 0,0 0 0,0 0 0,0 0 1,0 0-1,0 0 0,0 0 0,-6 5-106,-7 7-25,3 4 85,-1-1 0,-13 31 0,15-28 50,-32 66 270,3 1 0,5 2 1,-25 98-1,53-162-189,0-1-1,-1 25 1,6-38-33,-1 0 1,1 0-1,1 0 1,0 1-1,0-1 1,1-1-1,5 18 1,-6-24-15,-1 0 0,1 0 0,0 0 0,0 0 0,0 0 0,0 0 0,0 0 0,0-1 0,0 1 0,1 0 0,-1-1 0,1 1 0,-1-1 0,1 1 0,-1-1 0,1 0 0,0 0 0,0 0 0,0 0 0,0 0 0,0 0 0,-1 0 0,2-1 0,-1 1 0,0-1 0,0 1 0,0-1 0,0 0 0,0 0 0,0 0 0,0 0 0,0 0 0,1 0 0,-1-1 0,0 1 0,3-1 0,21-9 148,0 0 0,-1-1-1,0-2 1,34-23 0,5-2 40,-63 38-220,10-6-21,-1 1 0,0-2 0,18-14-1,-21 13-183,-7 9 196,0-1 0,0 0 0,0 0 0,0 0 0,0 0 0,0 0 0,0 0 0,0 0 0,0 0 0,0 0 0,0 0 0,0 0 0,0 0 1,0 0-1,0 0 0,0 0 0,0 0 0,0 0 0,0 0 0,-1 0 0,1 0 0,0 0 0,0 0 0,0 0 0,0 0 0,0 0 0,0 0 0,0 0 0,0 0 0,0 0 0,0 0 0,0 0 0,0 0 0,0 0 0,0-1 0,0 1 0,0 0 0,0 0 0,0 0 0,0 0 0,0 0 0,0 0 0,0 0 0,0 0 0,0 0 0,0 0 0,0 0 0,0 0 0,0 0 0,0 0 0,0 0 0,0 0 0,0 0 0,0 0 0,0 0 0,0 0 0,0 0 0,0 0 0,0 0 1,0-1-1,0 1 0,0 0 0,-16 13-512,13-11 501,1 1 0,0 0 0,0-1 0,0 1 0,1 0 0,-1 0 0,1 1 0,-1-1 0,1 0 1,0 0-1,1 1 0,-1-1 0,0 0 0,1 1 0,-1 3 0,2-1 8,-1-1 0,1 1 0,0 0 0,0-1 0,0 1 0,1 0 0,0-1 0,3 8 0,1-2 84,0-1 0,1 1 0,0-1 0,0-1-1,1 1 1,1-1 0,17 15 0,-24-22-39,-1-1 1,0 0-1,1-1 0,-1 1 0,0 0 1,1 0-1,-1 0 0,1-1 0,-1 1 1,1-1-1,0 1 0,-1-1 0,1 0 1,-1 0-1,1 1 0,0-1 0,-1 0 1,1-1-1,0 1 0,-1 0 0,1 0 1,0-1-1,-1 1 0,1-1 0,2 0 1,-3 0 16,1 0 0,-1 0 0,1-1 0,-1 1 0,0 0 0,0-1 0,1 1 0,-1-1 0,0 1 0,0-1 0,0 1 0,0-1 0,-1 0 0,1 1 0,0-1 0,-1 0 0,1 0 0,-1 1 0,0-1 0,1 0 0,-1 0 0,0-3 0,-1-5-19,1 1-1,-1-1 1,-1 0 0,0 1-1,0-1 1,-1 1 0,0 0-1,-1 0 1,1 0 0,-2 0-1,1 0 1,-2 1 0,1 0-1,-1 0 1,-12-13 0,-2-2-529,12 11-86,8 12 556,0 0 1,0 0-1,0 0 1,-1 0 0,1 0-1,0-1 1,0 1-1,0 0 1,0 0-1,0 0 1,0 0-1,0-1 1,0 1-1,0 0 1,0 0-1,0 0 1,0 0-1,0-1 1,0 1 0,0 0-1,0 0 1,0 0-1,0-1 1,0 1-1,0 0 1,0 0-1,0 0 1,0 0-1,0-1 1,0 1-1,0 0 1,0 0-1,1 0 1,-1 0 0,0 0-1,0-1 1,0 1-1,0 0 1,4-1-2,0 1 0,0-1 1,-1 1-1,1 0 0,0 0 1,0 0-1,5 1 0,10 1 63,182-13 295,-116-2-2916,-80 12 1913,-1 0 0,0 0-1,1 0 1,-1-1 0,0 0-1,1 1 1,5-5 0,3 0-1663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35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6976,'23'-16'3168,"30"1"-2752,2-2 32,3 9-320,40-7 32,2 2-96,16 6 224,-13 2-160,10 10-5536,-13 2 2944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3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1278 3648,'-1'1'201,"0"0"0,0 0 0,0 0 0,0 0 0,0 0 0,0 0-1,0 0 1,0 0 0,0 1 0,1-1 0,-1 0 0,0 2 0,1-3-92,0 1 0,-1-1 0,1 1 0,0-1 0,0 0 0,0 1 0,0-1 0,0 0 0,0 1 0,0-1 0,0 0 0,0 1 0,0-1 0,0 1 0,1-1 0,-1 0 0,0 1 0,0-1 0,0 0 0,0 1 0,1-1 0,-1 1 0,1-1 55,-1 0-1,1 1 1,0-1-1,-1 1 1,1-1-1,0 0 1,-1 0-1,1 1 1,0-1-1,0 0 1,-1 0-1,1 0 0,0 0 1,-1 0-1,1 0 1,1 0-1,2 0 97,-1 0-1,1-1 0,-1 1 0,1-1 1,-1 0-1,1 0 0,-1-1 1,1 1-1,-1-1 0,6-3 0,1-2 425,17-15-1,-23 18-544,19-17 255,-1-2 0,20-26 0,35-55 201,-39 51-26,26-48 121,-31 47-681,-24 32-9,-8 20-33,-1-1 0,1 1 0,0-1 0,0 0 0,0 1 0,1 0 0,-1-1-1,1 1 1,-1 0 0,1 0 0,-1-1 0,1 1 0,0 1 0,3-4 0,-5 5 32,1 0 0,-1 0 0,0 0 0,1 0 0,-1 0 0,0 0 0,1 0 0,-1 0 0,1 0 0,-1 0 0,0 0 0,1 0 0,-1 0 0,0 0 0,1 0 0,-1 0 0,0 0 0,1 0 0,-1 1 0,0-1 0,1 0 0,-1 0 0,0 0 0,0 1 0,1-1 0,-1 0 1,0 0-1,1 1 0,-1-1 0,0 0 0,0 0 0,0 1 0,1-1 0,-1 0 0,0 1 0,0-1 0,0 0 0,0 1 0,3 16 103,-2-14-76,1 17-36,3 14 7,-2 0-1,-1 35 0,-14 96 277,6-127-65,0 0 0,-17 48-1,23-83-148,-1-1 1,0 1-1,1-1 1,-1 1-1,-1-1 0,1 1 1,0-1-1,0 0 0,-1 0 1,0 0-1,1 0 1,-1 0-1,0 0 0,-4 3 1,6-4-19,-1 0 0,0-1 1,0 1-1,0-1 0,0 1 1,-1-1-1,1 0 1,0 1-1,0-1 0,0 0 1,0 0-1,0 0 0,0 0 1,0 0-1,-1 0 0,1 0 1,0 0-1,0 0 0,0-1 1,0 1-1,0 0 1,0-1-1,0 1 0,0 0 1,0-1-1,0 0 0,0 1 1,0-1-1,0 1 0,0-1 1,0 0-1,-1-1 0,-2-2 24,1 0-1,-1 0 0,1 0 0,0-1 0,-4-6 0,-12-27-269,2-2-1,1 0 1,-14-54 0,30 93 141,-1-1 0,1 1 0,0-1 1,-1 0-1,1 1 0,0-1 0,0 0 1,0 1-1,0-1 0,1 0 0,-1 1 1,0-1-1,2-2 0,-2 3 44,0 1-1,1-1 0,-1 0 1,1 1-1,0-1 1,-1 0-1,1 1 1,-1-1-1,1 1 0,0-1 1,0 1-1,-1-1 1,1 1-1,0-1 0,0 1 1,-1 0-1,1-1 1,0 1-1,0 0 0,0 0 1,0 0-1,-1 0 1,1 0-1,0 0 1,0 0-1,0 0 0,0 0 1,0 0-1,-1 0 1,2 1-1,9 1-21,-1 1 0,0 1 0,0-1 1,0 2-1,10 6 0,21 8 64,-30-15 10,0-1 0,1 0 1,-1-1-1,1 0 0,0-1 0,0 0 1,-1-1-1,1 0 0,20-3 1,-1-2 118,0-2 1,40-14 0,113-48 78,-36 9-137,-19 6-256,-124 52 149,1 1 0,-1-1 0,0 1-1,1 0 1,-1 0 0,1 1 0,-1 0 0,1 0-1,-1 0 1,1 0 0,0 1 0,-1 0-1,0 0 1,1 1 0,-1-1 0,0 1 0,0 0-1,0 1 1,0-1 0,6 5 0,-11-7 31,0 0 0,0 0 0,0 0 0,0 0 0,0 0 0,0 0 1,0 0-1,0 0 0,0 0 0,0 0 0,0 0 0,-1 0 0,1 0 0,0 0 1,0 0-1,0 1 0,0-1 0,0 0 0,0 0 0,0 0 0,0 0 0,0 0 0,0 0 1,0 0-1,0 0 0,0 0 0,0 0 0,0 0 0,0 0 0,0 1 0,0-1 1,0 0-1,0 0 0,0 0 0,0 0 0,0 0 0,0 0 0,0 0 0,0 0 1,0 0-1,0 0 0,0 0 0,0 0 0,0 1 0,0-1 0,0 0 0,1 0 1,-1 0-1,0 0 0,0 0 0,0 0 0,0 0 0,0 0 0,0 0 0,0 0 0,0 0 1,0 0-1,0 0 0,0 0 0,0 0 0,0 0 0,1 0 0,-13 1 419,-26-5-499,26 2 62,1 2-67,0-1 0,1 1 0,-1 1 0,0 0 0,0 0-1,1 1 1,-1 1 0,1 0 0,-19 8 0,24-9 40,0 0 0,1 1 1,-1 0-1,1 0 0,0 0 1,0 0-1,0 1 0,0 0 1,0 0-1,1 0 0,0 0 1,0 0-1,0 1 0,0-1 1,1 1-1,-1 0 0,1 0 0,0 0 1,1 0-1,-1 0 0,0 7 1,1-5 27,1 1 0,0 0 0,0 0 0,1-1 0,0 1-1,0 0 1,1-1 0,-1 1 0,2-1 0,-1 1 0,1-1 0,1 0 0,-1 0 0,1 0 0,0-1 0,9 11 0,-6-8 23,1 0 1,0-1-1,1 0 0,0 0 1,0-1-1,0 0 0,1-1 1,0 0-1,1 0 0,13 5 1,-15-9-3,0 1 0,0-2 1,-1 1-1,1-1 0,0 0 0,0-1 1,0 0-1,0-1 0,10-1 1,10-3 86,37-11-1,-62 14-98,45-12 39,0-3 0,52-26 0,140-97 100,-187 105-56,9-11-16,-14 9-200,-28 18 74,-17 12-240,-13 10 102,-7 7 164,1 0 0,0 1 0,0 0 0,2 1 0,-1 1 0,2 0 0,-1 1 0,2 0 0,-10 17 0,14-20-49,0 1 1,-5 15-1,10-23 78,1 1 0,-1 0 1,1-1-1,0 1 0,0 0 1,1 0-1,-1-1 0,1 1 0,0 5 1,0-9 12,0 0 0,0 0 0,0 0 1,1 0-1,-1 0 0,0 0 0,0 0 0,1 0 1,-1 0-1,0 0 0,1 0 0,-1 0 1,1-1-1,-1 1 0,1 0 0,0 0 0,-1 0 1,1-1-1,0 1 0,0 0 0,-1-1 1,1 1-1,0-1 0,1 1 0,-1 0 5,0-1-1,1 0 1,-1 0-1,0 0 1,1 0-1,-1 0 1,0 0 0,0 0-1,1-1 1,-1 1-1,0 0 1,0-1-1,1 1 1,-1-1-1,2 0 1,4-4 66,0 0 0,0 0 0,0 0 0,6-7 0,-13 12-86,85-81 39,32-24-234,-104 91-211,-11 11-106,-8 7 157,-1 2 301,0 1 0,0 0 0,1 0 0,0 0 0,0 1 1,1 0-1,-8 14 0,10-15 47,0-1 0,0 1 1,1 0-1,0-1 0,0 1 1,0 0-1,1 0 0,0 0 1,1 1-1,0 13 0,0-19 12,0 0 1,1 0-1,-1 0 0,1-1 0,-1 1 0,1 0 0,-1 0 0,1 0 0,0 0 0,0-1 0,0 1 1,0 0-1,0-1 0,0 1 0,0-1 0,1 1 0,-1-1 0,1 0 0,2 3 0,-1-3 18,-1 0 0,1 0 0,-1 0 0,1 0 0,-1-1 0,1 1-1,0-1 1,-1 0 0,1 1 0,0-1 0,0 0 0,4-1 0,7-2 89,-1-1 1,1 0-1,-1 0 1,18-10 0,-22 11-99,7-5 30,117-55 156,-114 51-179,0 0-1,-1-1 1,-1-1-1,31-31 1,-1-12 90,63-105 1,-93 137-110,250-351-10,-252 357-270,-1 0 1,-1 0-1,11-23 0,-20 31-113,-4 11 381,0 0 0,0 0 0,0 0 0,0 0-1,0 0 1,0 0 0,0 0 0,0 0 0,1 0 0,-1-1 0,0 1 0,0 0-1,0 0 1,0 0 0,0 0 0,0 0 0,0 0 0,-1 0 0,1 0 0,0 0 0,0 0-1,0 0 1,0-1 0,0 1 0,0 0 0,0 0 0,0 0 0,0 0 0,0 0-1,0 0 1,0 0 0,0 0 0,0 0 0,0 0 0,0 0 0,0 0 0,0 0-1,0 0 1,0 0 0,-1 0 0,1 0 0,0 0 0,0 0 0,0 0 0,0-1-1,0 1 1,0 0 0,0 0 0,0 0 0,0 0 0,0 0 0,0 0 0,0 0 0,-1 1-1,-18 13-428,12-8 376,-7 5-15,1 1-1,0 1 0,-15 20 1,9-4 96,1 0 1,-16 37 0,-25 71-87,-13 55-268,58-145 381,1 0 1,-7 58 0,19-97 3,1 0-1,-1 1 1,2-1-1,0 11 1,0-16-15,-1-1 1,1 1-1,0-1 1,0 1-1,0 0 1,0-1-1,2 4 1,-2-5-7,-1 0 0,1 0 0,0 0 0,0 0 0,-1-1 0,1 1 0,0 0 0,0-1 0,0 1 0,0 0 0,0-1 0,0 1 0,0-1 0,0 1 0,0-1 1,0 0-1,0 0 0,0 1 0,1-1 0,5 0 60,-1 0 1,1 0 0,0-1 0,-1 0-1,1-1 1,-1 1 0,13-5 0,44-23 151,-49 22-186,-5 2-35,17-6 46,-2-2 0,1-1 1,-1-1-1,39-33 0,-37 21-31,-1-1 1,-1-1-1,-1-1 0,35-64 1,60-138 298,-100 196-275,129-295-602,-143 322 437,-3 6 50,0 0 0,1 0 0,-1 0 0,0 0 0,-1 0 0,1 0 0,0 0-1,-1 0 1,0 0 0,0-5 0,0 8 41,0 0-1,0-1 1,0 1 0,0 0 0,0 0-1,0 0 1,0 0 0,0 0-1,-1 0 1,1-1 0,0 1 0,0 0-1,0 0 1,0 0 0,0 0-1,-1 0 1,1 0 0,0 0-1,0 0 1,0 0 0,0 0 0,-1 0-1,1 0 1,0 0 0,0 0-1,0 0 1,0 0 0,-1 0 0,1 0-1,0 0 1,0 0 0,0 0-1,0 0 1,-1 0 0,1 0 0,0 0-1,0 0 1,0 0 0,0 0-1,-1 0 1,1 0 0,0 0-1,0 1 1,0-1 0,0 0 0,0 0-1,-1 0 1,-9 10-309,-2 6 198,1 1 1,1 0-1,-14 33 0,22-47 112,-30 70 15,-33 112 1,-5 81 659,60-226-543,0 0 84,1 1 0,2 1 0,-2 66 0,9-101-176,0 0 1,0-1 0,1 1-1,0-1 1,1 1 0,-1-1-1,1 1 1,1-1 0,-1 0-1,6 9 1,-7-13-4,0 0-1,1 0 0,0 0 1,-1 0-1,1 0 1,0 0-1,0 0 1,0-1-1,0 1 0,1 0 1,-1-1-1,0 0 1,1 0-1,-1 0 1,0 0-1,1 0 0,0 0 1,-1 0-1,1-1 1,-1 0-1,1 1 1,0-1-1,-1 0 1,1 0-1,0 0 0,-1-1 1,1 1-1,3-2 1,8-1 41,0-2 1,0 0-1,-1 0 1,14-9 0,50-32 242,-60 35-253,2-1-48,0-2-1,0 0 0,-2-1 1,1 0-1,-2-2 0,0 0 1,22-31-1,-36 45-20,0-1 0,0 1 0,0-1 0,-1 0 1,3-6-1,-4 9 4,0 1 0,0-1 1,1 1-1,-1-1 1,0 0-1,0 1 0,0-1 1,0 1-1,0-1 1,0 1-1,0-1 0,0 1 1,0-1-1,0 1 1,0-1-1,0 0 0,0 1 1,-1-1-1,1 1 0,0-1 1,0 1-1,-1-1 1,1 1-1,0-1 0,0 1 1,-1 0-1,1-1 1,-1 1-1,1-1 0,0 1 1,-1 0-1,1-1 1,-1 1-1,1 0 0,-1 0 1,1-1-1,-1 1 0,1 0 1,-1 0-1,1 0 1,-1-1-1,1 1 0,-1 0 1,1 0-1,-1 0 1,1 0-1,-2 0 0,-1 1-17,0-1-1,0 1 0,0 0 0,1 0 0,-1 0 1,0 0-1,0 1 0,1-1 0,-1 1 1,1-1-1,-1 1 0,1 0 0,0 0 1,-3 3-1,-5 3 12,-3 4 2,0-1 0,1 2-1,0 0 1,1 0 0,0 1-1,1 0 1,-9 18 0,18-30 21,0 0-1,0 0 1,0 0 0,0 0 0,0 0 0,1 0 0,-1 0-1,1 0 1,-1 1 0,1-1 0,0 0 0,0 0 0,0 0-1,0 1 1,0-1 0,0 0 0,1 0 0,-1 0 0,1 3-1,1-3 13,-1-1-1,0 1 0,0-1 0,0 0 0,1 1 1,-1-1-1,0 0 0,1 0 0,0 0 0,-1 0 1,1 0-1,-1-1 0,1 1 0,0 0 0,-1-1 1,1 1-1,0-1 0,0 1 0,0-1 0,-1 0 1,1 0-1,0 0 0,0 0 0,0 0 0,2-1 1,53-3 222,63-14 0,56-21-302,-159 35 78,-7 1-72,0 2-1,1-1 1,-1 1-1,1 1 1,14 0-1,-19 1 37,0 0 0,0 0-1,1 0 1,-1 1 0,-1 0 0,1 0-1,0 1 1,0-1 0,-1 1 0,7 4-1,79 62 446,-82-62-370,0-2 1,1 1-1,-1-1 0,1-1 1,15 5-1,-17-6-779,0-1 0,15 2 0,-18-4-407,-1 0 0,1 0 0,0 0-1,0 0 1,6-2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18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349 899 1824,'9'-10'2024,"-9"9"-1880,1 1-1,0 0 0,-1-1 1,1 1-1,-1-1 0,1 1 1,-1-1-1,0 0 0,1 1 1,-1-1-1,0 1 0,1-1 1,-1 0-1,0 1 1,1-1-1,-1 0 0,0 1 1,0-1-1,0 0 0,0 1 1,0-1-1,0 0 0,0 1 1,0-1-1,0 0 0,0 0 1,0 1-1,0-1 1,0 0-1,-1 1 0,1-1 1,0 0-1,-1 1 0,1-1 1,0 1-1,-1-1 0,0-1 1,-1-1-16,0 0 0,-1 0 0,1 0 0,-1 0 0,0 0 1,0 1-1,0-1 0,0 1 0,0 0 0,0 0 0,-1 0 0,1 0 1,-1 0-1,1 1 0,-1 0 0,0 0 0,1 0 0,-1 0 0,-5 0 1,-3-1-27,0 1 1,0 0-1,0 1 1,0 1 0,-13 1-1,18 0-103,-1 0 0,1 1 0,-1-1 0,1 2 0,0-1 0,0 1 0,0 0 0,1 0-1,-1 1 1,1-1 0,-8 10 0,-6 5-67,-32 43 0,45-51 63,1 0-1,1 0 1,-1 0 0,1 1-1,1-1 1,-5 22 0,8-29 46,1 0 1,-1-1-1,1 1 1,0 0-1,-1 0 1,2-1-1,-1 1 1,0 0-1,1 0 1,0-1-1,0 1 0,0 0 1,0-1-1,0 1 1,1-1-1,2 5 1,-1-3 29,0-1 1,0 0-1,1 0 1,0-1-1,-1 1 1,1-1-1,0 1 0,1-1 1,-1-1-1,0 1 1,8 3-1,-9-5-10,-1-1 0,1 1 0,-1-1 0,0 0 0,1 0 0,-1 0 0,1 0 0,-1 0 0,1 0 0,-1 0 0,1-1 0,-1 0 0,0 1 0,1-1 0,-1 0 0,0 0 0,3-1 0,2-2 64,0 0 1,0 0 0,11-11-1,59-57 286,-71 65-387,0 0 1,0 0-1,-1-1 1,1 0 0,-2 0-1,1-1 1,-1 1-1,-1-1 1,5-16-1,-7 19-78,0 0 0,0 0 0,-1 0-1,0 0 1,0 0 0,0 0 0,-1 0-1,0 0 1,0 0 0,-1 0 0,-3-10 0,4 15 20,1 1 1,0 0 0,0-1 0,0 1 0,0 0 0,-1 0 0,1-1-1,0 1 1,0 0 0,-1 0 0,1 0 0,0 0 0,0-1 0,-1 1 0,1 0-1,0 0 1,0 0 0,-1 0 0,1 0 0,0 0 0,-1-1 0,1 1-1,0 0 1,-1 0 0,1 0 0,0 0 0,0 0 0,-1 0 0,1 0 0,0 1-1,-1-1 1,1 0 0,0 0 0,-1 0 0,1 0 0,0 0 0,0 0-1,-1 0 1,1 1 0,0-1 0,0 0 0,-1 0 0,1 0 0,0 1 0,0-1-1,-1 0 1,1 1 0,-8 11-296,5-4 318,0 1 0,1-1 1,0 0-1,1 1 0,0-1 1,0 1-1,1-1 0,0 1 1,2 10-1,-1-13 60,0-1-1,0 1 1,0-1 0,1 0-1,0 1 1,0-1 0,0 0-1,1 0 1,0 0 0,0-1-1,0 1 1,0-1 0,1 1-1,0-1 1,-1 0 0,2 0-1,-1-1 1,0 1 0,1-1-1,0 0 1,-1 0 0,1-1-1,10 4 1,-7-3 59,1 0-1,-1-1 1,1-1-1,0 1 1,0-1 0,-1-1-1,1 1 1,11-2-1,-4-1 107,0-1 0,-1 0 0,23-9 0,-27 9-155,0-1-6,1 0 1,-1 0-1,0-1 0,10-6 0,-11 3-35,0 0 0,-1 0 0,1-1-1,-1 0 1,-1 0 0,0-1 0,0 0 0,10-20-1,-12 21-49,2-3-46,0 1-1,1 0 1,1 1 0,0-1-1,0 2 1,1 0-1,0 0 1,1 1 0,14-9-1,-22 16 22,-1-1 0,1 0-1,0 1 1,0 0 0,0 0 0,1 0 0,-1 1-1,0-1 1,0 1 0,0 0 0,0 0-1,0 0 1,8 2 0,0 1-14,0 1 0,0 0-1,14 8 1,-21-9 101,14 0 765,-24-11-145,1 4-682,-1 1-1,0 0 0,0-1 0,0 2 0,0-1 0,0 0 0,-1 1 1,1 0-1,-12-2 0,14 3-3,0 1 0,0 0-1,0-1 1,-1 2 0,1-1 0,0 0 0,0 1 0,0-1 0,0 1 0,0 0 0,0 0 0,0 0 0,0 0-1,0 1 1,0-1 0,0 1 0,1-1 0,-1 1 0,-3 4 0,1-2-43,1 1 0,0 0 0,1 0 1,-1 0-1,1 1 0,0-1 0,0 1 0,-3 8 1,-12 49-269,18-61 352,-3 8 68,1 0 0,1 1 0,0-1 0,0 1 0,2 20 0,0-5-111,0 2 70,-1-27-6,0 1 0,0-1 0,0 0 0,1 0 0,-1 1 0,1-1 0,-1 0 0,1 0 1,-1 0-1,1 0 0,0 0 0,-1 0 0,1 0 0,0 0 0,0 0 0,0 0 0,1 1 1,1 0 56,1-1 1,-1 1 0,1-1 0,-1 0 0,1 0-1,0 0 1,-1 0 0,1-1 0,0 1-1,0-1 1,5 0 0,5-1 27,24-4-1,-8 0-109,-18 4 53,-1-1 1,1 0-1,12-5 1,67-16 430,19-19-298,-92 33-159,0-1 0,0 0 0,27-22 0,-26 16-58,-1-1 1,-1-1-1,-1-1 1,23-34-1,-26 35-41,-11 16 64,26-33-47,-26 34 11,0-1 0,-1 0 0,1 0 1,0 1-1,0-1 0,1 1 0,-1 0 0,0 0 0,0-1 1,1 1-1,-1 1 0,1-1 0,-1 0 0,0 1 0,4-1 0,-3 1-24,-1 1 0,1 0 0,-1 0 0,0-1-1,1 2 1,-1-1 0,0 0 0,1 0-1,-1 1 1,0-1 0,0 1 0,2 2-1,22 23-113,-21-20 149,-3-4 30,1-1-1,-1 1 1,0 0-1,0 0 1,0 1-1,0-1 1,0 0-1,-1 1 1,0-1-1,2 8 801,-4-21 524,-7-8-1481,7 14 137,-1 0 1,1 1 0,-1-1-1,0 1 1,0 0 0,0-1-1,-5-4 1,-18-23-171,24 30 167,0 0 0,0 0 0,-1 1 0,1-1 0,-1 0 0,1 0 0,0 1 0,-1-1 0,0 0 0,1 1 0,-1 0-1,1-1 1,-1 1 0,1 0 0,-1 0 0,0 0 0,1 0 0,-1 0 0,-1 0 0,0 0-32,0 1 0,0-1 0,0 1 0,0 0 0,0-1-1,0 1 1,0 0 0,1 1 0,-4 0 0,-1 4-34,0 0 0,1 1 0,-1-1 0,1 1 0,1 0 1,-7 11-1,2-3-10,1 2 0,-7 17 0,4-2 237,-9 35 0,19-59-92,0 1 0,0 0 0,0 17 0,2-22-32,0 0 0,1 0 1,0 0-1,0 0 0,0-1 0,0 1 0,1 0 0,1 3 0,-2-5 7,0 0 0,1 1 0,-1-1 0,0 0 0,1 0-1,0 0 1,-1 0 0,1 0 0,0-1 0,0 1 0,0-1 0,0 1 0,3 1 0,26 15 370,-16-11-182,-12-5-193,0-1 1,0 0-1,0 0 1,0 0-1,0 0 1,0 0-1,0-1 1,0 1-1,4-1 1,11 3 292,-15-3-303,0 1-1,0-1 0,0 1 1,0-1-1,0 0 0,6-1 0,189-42 184,-81 16 180,45-12 50,-152 36-452,0 0 0,-1-1-1,1 0 1,-1 0 0,1-1-1,-1 0 1,-1-1 0,1 0 0,-1-1-1,0 1 1,0-1 0,10-13-1,-6 3-2,13-24-1,-21 34 2,-1 1 0,0-1 0,-1 0 0,0 0 0,0-1 0,0 1 0,0-9 0,2-15-85,-2 15 21,0-24 0,-2 34 75,0 1 1,-1-1-1,1 0 1,-2 0 0,1 1-1,-1-1 1,-4-10-1,-1-2 52,5 13-82,0 0-1,0 0 1,0 1 0,0-1 0,-1 1-1,-3-5 1,5 8 24,0-1-1,-1 1 1,1 0-1,0 0 1,-1 0-1,1 0 1,-1 1 0,1-1-1,-1 0 1,1 0-1,-1 1 1,0-1-1,1 1 1,-1 0 0,0-1-1,1 1 1,-1 0-1,0 0 1,1 0-1,-1 0 1,0 0-1,1 1 1,-3-1 0,-1 2-41,0-1 0,0 1 0,0 0 0,0 0 0,0 1 0,1-1 0,-1 1 0,1 0 1,0 0-1,0 1 0,-7 6 0,-4 6-21,-19 29-1,26-35 140,-7 11-105,1 1-1,-14 29 1,21-37 70,1 1-1,1-1 1,1 1 0,0 0 0,-2 18-1,4-19 32,2 26 1,1-16 94,-1-19-102,0-1 0,0 0 0,1 0 1,0 0-1,0 0 0,0 0 0,0 0 0,1-1 1,-1 1-1,1 0 0,0 0 0,0-1 0,0 1 0,1-1 1,-1 0-1,1 0 0,0 0 0,0 0 0,0 0 1,0-1-1,6 5 0,1-2 119,0 0 0,0 0 0,1-1-1,-1 0 1,16 3 0,-9-4-42,0 0 0,0-2-1,31 1 1,-38-3-38,0 0 1,-1-1 0,1 0-1,0 0 1,-1-1-1,1 0 1,-1 0-1,0-1 1,17-11 0,6-5 3,38-32 1,-46 33-31,13-10 20,-2-2 0,-1-1-1,35-43 1,7-23-696,83-138-1,-140 206 439,-7 12 79,-1 0 0,13-29 0,-15 25 58,-1-1 1,-1 0 0,-1 0-1,0-1 1,2-40 0,-7 55 54,0-71-72,-5-19-350,4 96 394,0 1-1,0 0 1,0 0 0,-1 0-1,1 0 1,-1 0 0,1 0 0,-1 0-1,0 0 1,0 0 0,0 0 0,0 1-1,0-1 1,0 0 0,0 0-1,-1 1 1,-2-4 0,2 5-1,1-1-1,-1 0 1,1 1 0,-1 0 0,1-1 0,-1 1-1,1 0 1,-1-1 0,1 1 0,-1 0 0,0 0-1,1 0 1,-1 1 0,1-1 0,-1 0 0,1 1-1,-1-1 1,1 1 0,-1-1 0,1 1 0,-1 0-1,1-1 1,-2 2 0,-4 3-50,0-1 1,1 1-1,0 0 0,0 0 1,0 0-1,-7 9 0,-27 41-72,25-34 49,-69 80-171,48-57 249,22-28-37,-17 24-1,-12 20 21,29-42-17,0 1 0,1 0 0,1 1 0,-10 24 0,15-23 100,0 0 1,1 1-1,-6 43 0,2 71 83,7-89-254,2-22 117,0 1 0,5 35 1,10-2 436,-13-56-392,0-1 0,-1 1-1,1-1 1,0 1 0,0-1 0,0 1-1,1-1 1,-1 0 0,0 1 0,1-1-1,0 0 1,-1 0 0,1 0 0,0 0-1,0-1 1,3 3 0,3 1 63,0 0 1,0 0-1,11 4 1,-17-8-96,2 0 17,0 0 0,-1 0 0,1 0 0,0 0 0,0-1 0,5 1 0,-5-1-34,0 0-1,0 0 1,-1 1 0,1 0 0,0 0-1,4 1 1,-1 1 48,1 0 0,-1-1 0,0 0 0,1-1 0,-1 0-1,11 1 1,48-3 381,-27 0-215,-18 1-87,0-2 0,40-8 0,-54 9-80,0-1 0,0-1 0,0 1 0,0-1 0,0 0 0,0-1 0,-1 1 0,1-1 0,9-9 0,-13 10-7,1-1 0,0 0 0,-1 0-1,0 0 1,0-1 0,0 1-1,0-1 1,-1 0 0,0 0 0,0 1-1,0-2 1,-1 1 0,3-10 0,-2-3 118,2-23 1,-4 36-202,0-1 0,0 1 0,-1 0 0,0 0 0,0 0-1,0 0 1,0 0 0,-1 0 0,-3-6 0,3 5-83,1 4 99,0 1 0,1-1 0,-1 1 0,0-1 0,0 1 1,0-1-1,0 1 0,0-1 0,0 1 0,0 0 0,-1 0 0,1 0 0,0 0 1,-1 0-1,1 0 0,-2-1 0,2 1 23,0 1 0,0 0 0,0 0 0,0-1-1,0 1 1,0 0 0,0 0 0,0 0 0,0 0 0,0 0 0,0 0 0,0 0 0,0 0 0,0 0 0,0 1 0,0-1 0,0 0 0,0 1-1,0-1 1,1 1 0,-1-1 0,0 1 0,-2 0 0,0 2-65,0 1 1,0-1-1,0 1 1,-3 6-1,4-7 80,-2 3 41,0 1 1,1 0-1,-1 1 1,2-1-1,-5 14 1,-4 43 158,6-31-20,4-25-147,0-1-1,1 1 0,0 0 1,2 14-1,-1-18 13,-1 0 0,1 0 0,0 0 0,0 0 0,1 0 0,-1 0-1,1 0 1,0-1 0,0 1 0,4 5 0,6 6 36,-10-12-11,0 0 0,0-1-1,0 1 1,0-1-1,0 0 1,0 0-1,1 0 1,-1 0-1,1 0 1,0 0 0,4 2-1,-3-2-5,-1-1 0,1 0 0,0 0 0,-1 0 0,1 0-1,0 0 1,-1-1 0,1 1 0,0-1 0,0 0 0,0 0 0,-1-1 0,1 1-1,0-1 1,0 0 0,-1 0 0,1 0 0,-1 0 0,1-1 0,-1 1 0,5-4-1,-2 2-24,59-42 399,-56 38-346,-1 0 0,0 0 0,-1-1 0,0 0 1,9-14-1,-7 7-223,-1-1 0,-1 0 1,10-31-1,-15 43 119,0 1 0,0-1 1,0 1-1,0 0 0,1 0 0,-1 0 0,1 0 1,-1 0-1,1 1 0,0-1 0,0 1 0,5-3 0,4-4-157,-9 7 142,0 0-1,0 0 0,1 0 0,-1 1 0,0-1 0,1 1 0,-1 0 0,0 0 0,1 0 0,6 0 0,38 0-121,-26 2-47,-14-1 147,0 0-1,0 1 0,0 0 0,0 0 0,-1 1 0,1 0 0,0 1 1,-1-1-1,13 7 0,-19-7 25,1-1 1,0 0 0,-1 1-1,0-1 1,1 1 0,-1 0-1,0-1 1,0 1 0,0 0-1,0 0 1,0-1 0,0 1-1,0 3 1,7 29 93,-6-19-149,5 26 5,-6-30 99,1 1 0,0-1 0,0 1 0,7 14 0,-8-22-55,2 3 126,-1-1 0,2 1 0,-1-1 0,8 11 0,-10-16-45,0 1 0,1-1 0,-1 0 0,0 1 0,1-1 0,-1 0 0,1 0 0,-1 0 1,1 0-1,0-1 0,-1 1 0,1 0 0,0-1 0,0 1 0,-1-1 0,1 1 0,0-1 0,0 0 0,0 0 0,0 0 0,-1 0 0,1 0 0,4-1 0,-1 0 39,0-1 0,0 0 0,0 0-1,0 0 1,0-1 0,0 0-1,-1 0 1,1 0 0,-1 0-1,0-1 1,0 1 0,0-1 0,0 0-1,3-6 1,6-8-98,-2 0 0,14-26 0,-9 10-66,-9 19 79,0-1 0,12-17 0,-16 29-62,0 0 0,0 0 0,0 0 0,1 1 0,-1 0 0,1-1 0,0 1 0,-1 0 0,1 1 0,1-1 0,-1 1 0,7-3 0,-8 4 3,0 0 0,0 1 0,0-1-1,0 1 1,1 0 0,-1 0 0,0 0 0,0 0 0,0 0-1,0 1 1,0 0 0,0-1 0,0 1 0,0 0-1,3 2 1,5 2-75,0 1 0,15 10-1,-13-7 104,78 43 431,-91-51-364,1-1-1,-1 0 1,0 0 0,1 0 0,-1 0 0,0 1 0,0-1-1,1 0 1,-1 0 0,0 0 0,1 0 0,-1 0 0,0 0-1,1 0 1,-1 0 0,0 0 0,1 0 0,-1 0 0,0 0-1,1 0 1,-1 0 0,0 0 0,1 0 0,-1 0-1,0 0 1,1 0 0,-1 0 0,0-1 0,0 1 0,1 0-1,-1 0 1,0 0 0,0-1 0,1 1 0,-1 0 0,0 0-1,0-1 1,1 1 0,-1 0 0,1-2-1,-1 1 1,0-1-1,1 1 0,-1-1 1,0 1-1,1 0 0,-1-1 1,0 1-1,0-1 0,-1-1 1,1-2-49,-1 1 0,1-1-1,-1 0 1,-1 1 0,1-1 0,0 1 0,-3-6 0,0 5-40,1 0 0,-1 0 0,1 0 0,-1 0 0,0 1 0,-6-6 0,7 8 2,-1 0 0,1 0 1,0 0-1,-1 0 0,1 0 0,-1 1 0,1 0 0,-1 0 0,0 0 1,0 0-1,-5 0 0,4 0-6,-1 1 1,1 0-1,0 0 1,-1 0-1,1 1 1,0 0-1,0 0 1,0 0-1,0 1 1,0-1-1,0 1 1,-7 4-1,6-2 37,0 0 0,0 0 1,0 1-1,1 0 0,-1 0 0,1 1 0,-8 11 1,0 4 37,0 1 0,2 1 1,0 0-1,-7 25 1,13-34-61,3-8 88,1 0 0,0 0 0,0 0 0,0 1 0,0-1 1,1 0-1,1 9 0,-1 1 124,0-15-151,0 0 1,0 0 0,0 0-1,0 0 1,0 0 0,1 0-1,-1 0 1,0 0 0,0 0-1,1 0 1,-1 0-1,0 0 1,1 0 0,-1 0-1,1 0 1,0 0 0,-1-1-1,1 1 1,0 0-1,-1 0 1,1-1 0,0 1-1,1 1 1,0-2 39,-1 1 1,1-1-1,-1 1 1,1-1-1,0 1 0,0-1 1,-1 0-1,1 0 1,0 0-1,-1 0 0,1 0 1,3-1-1,1 0 84,0 0 0,0-1 1,0 0-1,-1 0 0,1-1 0,10-6 0,2-3-108,-1-1-1,0-1 1,-1-1 0,0 0-1,17-23 1,-32 37-115,0-1 0,1 0 0,-1 1 0,0-1 0,0 0 0,0 0 0,0 0 0,-1 0 0,1 0 0,0 0 0,-1 0 0,1 0 0,-1-2 0,-17 19-1189,15-14 1271,1 1 1,-1 0-1,1 0 0,0 0 1,-1 0-1,1 0 1,0 0-1,0 0 1,0 1-1,0-1 0,1 0 1,-1 1-1,1-1 1,-1 0-1,1 1 0,0-1 1,0 0-1,0 1 1,0-1-1,0 1 0,1-1 1,-1 0-1,1 1 1,-1-1-1,1 0 1,0 0-1,0 1 0,0-1 1,0 0-1,0 0 1,1 0-1,-1 0 0,1 0 1,-1 0-1,1-1 1,0 1-1,-1 0 0,1-1 1,0 0-1,0 1 1,3 1-1,4 2 86,0-1 1,-1 0-1,2 0 1,-1-1-1,0 0 0,1 0 1,-1-1-1,1 0 0,-1-1 1,1 0-1,0-1 0,0 0 1,12-1-1,-10-1-21,0 0 0,0 0 0,-1-1 0,1-1 0,-1 0 0,0 0 0,0-1 0,0 0 0,-1-1-1,15-11 1,-16 9-17,0 0-1,-1 0 0,0-1 0,-1 0 0,0 0 0,0-1 0,-1 0 0,0 0 0,5-15 0,5-14-105,12-53 0,-11 34 104,19-43-136,77-150 0,-95 214-59,23-66 1,-37 91 78,-1 0 1,0 0-1,0 0 1,-1 0-1,0-25 0,-2 36 5,0 0 0,1 0 0,-1 0 0,0-1 0,-1 1 0,1 0 0,0 0 0,0-1 0,0 1 0,-1 0 0,1 0 0,-1 0 0,1 0 0,-1-1 0,1 1 0,-1 0 0,-1-1 0,1 1 35,0 1 0,1 0 1,-1 0-1,0 0 1,0 0-1,0 0 1,0 0-1,0 0 1,1 0-1,-1 0 1,0 0-1,0 1 1,0-1-1,0 0 1,1 0-1,-1 1 1,0-1-1,0 1 1,1-1-1,-1 1 0,0-1 1,0 1-1,1-1 1,-1 1-1,0 0 1,-7 6-63,1-1 0,0 1 0,0 0 0,1 1 0,0-1 0,-8 14 0,-23 53 81,2-3-51,28-58 46,0 1 0,1-1 0,1 1 0,-5 21 0,-9 62 107,11-47-110,-12 118 99,18-134 12,1-30-99,-17 164 148,14-128-100,3-27-60,1-11 22,0-1 1,0 0-1,0 0 1,0 0-1,0 0 0,0 0 1,0 0-1,-1 0 1,1 0-1,0 0 0,-1 1 1,0 0-1,1-1 19,0 1-1,0-1 1,-1 0-1,1 0 1,0 0 0,0 0-1,1 0 1,-1 1-1,0-1 1,0 0 0,0 0-1,1 0 1,-1 0-1,1 0 1,-1 0-1,1 0 1,-1 0 0,1 0-1,-1 0 1,1 0-1,0 0 1,0 0-1,-1-1 1,1 1 0,0 0-1,0 0 1,0-1-1,0 1 1,0 0-1,0-1 1,0 1 0,0-1-1,0 0 1,0 1-1,0-1 1,0 0 0,2 1-1,7 1 71,-6-1-66,-1-1 0,1 1 0,0 0 0,-1-1 0,1 0 0,0 0 1,0 0-1,6-2 0,23-2 151,-24 3-176,0 0 0,0-1 1,12-3-1,-4 1 167,21-4 0,0 0-164,4-1 66,-12 3 35,-1-2 1,-1 0-1,45-20 1,-66 24-90,0 0 0,0 0-1,0 0 1,-1-1 0,0 1 0,10-11 0,-12 11 4,-2 0-1,1 0 1,0 0-1,-1 0 1,0 0-1,0 0 1,0-1-1,0 1 1,-1-1-1,0 1 1,0-1 0,1-6-1,0-4-105,-1 0 0,-1 0 0,-2-29 0,1 38 18,0 0 0,-1 0 1,0 1-1,1-1 0,-5-8 0,4 11 8,1 1 1,0-1 0,-1 1-1,0 0 1,1 0 0,-1 0-1,0 0 1,0 0-1,-1 0 1,1 0 0,0 1-1,-4-3 1,3 3 35,1 0 0,-1 0 1,1 0-1,-1 0 0,1 1 0,-1-1 1,1 1-1,-1-1 0,0 1 0,1 0 1,-1 0-1,0 1 0,1-1 1,-1 0-1,-4 2 0,-1 1-57,1 0 0,0 1 0,-12 6 0,6-2-52,6-3 101,-1 0 0,1 0 0,0 1 0,0 0 0,1 0 0,0 1 0,0-1 0,1 1 0,-7 11 0,1 0-5,2 0 0,-14 37 0,20-47 45,1-1-1,0 1 1,0-1 0,1 1-1,0 0 1,0 0 0,1 0-1,0 11 1,1-16-3,-1 1-1,1 0 1,0 0-1,0 0 1,0-1-1,1 1 1,-1 0 0,1-1-1,0 1 1,0-1-1,0 0 1,0 0-1,1 1 1,-1-1 0,1-1-1,0 1 1,0 0-1,0-1 1,3 3-1,-4-4 0,4 4 72,1-1 0,1 1-1,-1-1 1,0-1 0,1 1 0,0-1 0,0 0 0,0-1 0,16 3-1,-22-5-52,34 4 362,49-2 0,-74-3-327,1 0 0,-1 0 0,1-1 0,-1-1 0,0 0 0,1-1 0,-2 0 0,15-7 0,-17 6-16,0 0 0,0 0 0,-1-1 1,0 0-1,0-1 0,-1 0 0,1 0 0,-2 0 0,1-1 0,7-13 0,-5 9-133,1 1-1,0-1 1,0 2-1,1-1 1,17-13-1,-20 19 66,-1 0-1,1 0 1,0 1-1,1 0 0,-1 1 1,1-1-1,0 1 1,-1 1-1,1 0 1,1 0-1,7-1 0,-1 2-86,0 1 0,0 0 0,1 1 0,-1 1 0,0 0 0,-1 1 0,1 1 0,0 0 0,-1 1 0,22 11 0,-28-13 84,-7-3 630,-1 0-548,1-1-1,-1 0 0,0 0 1,0 0-1,0 1 1,0-1-1,0 0 0,-1 0 1,1 0-1,0 1 1,0-1-1,0 0 0,-1 0 1,1 0-1,-3-1-97,1 0 0,-1 0 1,0 0-1,0 0 0,0 0 0,0 1 0,0-1 1,0 1-1,0 0 0,0 0 0,0 0 0,-1 0 0,1 1 1,0-1-1,0 1 0,-1 0 0,1 0 0,0 0 1,-5 1-1,-5 1-106,-1 0 1,1 1-1,-18 6 0,18-4 101,1 1 0,0 0 0,0 1 0,-20 14 0,27-17 55,0 1 0,0-1-1,0 1 1,1 0-1,0 0 1,0 0-1,0 0 1,1 1-1,-1 0 1,1 0-1,1 0 1,-1 0-1,1 0 1,0 0-1,0 1 1,1-1-1,-1 9 1,2-13 13,1 0 1,-1-1-1,1 1 0,-1 0 1,1 0-1,0 0 1,0 0-1,-1 0 0,1-1 1,1 1-1,-1 0 0,0-1 1,0 1-1,1-1 1,-1 1-1,0-1 0,1 0 1,0 1-1,-1-1 1,1 0-1,0 0 0,-1 0 1,1 0-1,3 0 1,-1 1 72,1 0 0,0 0 0,-1-1 0,1 0 0,0 0 0,0 0 0,0-1 0,0 0 0,5 0 0,8-3 21,1-1 0,-1 0 0,-1-2 0,1 0 0,-1-1 0,0-1 0,18-10 0,-23 11-75,0-1 0,0 0-1,-1 0 1,0-1 0,0-1 0,17-20 0,-15 14-42,-1-1-1,-1 0 1,-1-1 0,12-26 0,124-322 104,-95 235-149,-49 126 18,2-4-120,0-1-1,-1 0 1,0 0-1,-1 0 0,2-14 1,-4 23 138,0 1 1,0 0 0,0 0-1,0 0 1,0 0 0,0 0 0,0 0-1,0 0 1,0 0 0,0-1-1,0 1 1,0 0 0,0 0-1,0 0 1,0 0 0,0 0-1,0 0 1,0 0 0,0 0-1,0 0 1,0 0 0,0-1-1,0 1 1,-1 0 0,1 0-1,0 0 1,0 0 0,0 0-1,0 0 1,0 0 0,0 0 0,0 0-1,0 0 1,0 0 0,0 0-1,-1 0 1,1 0 0,0 0-1,0 0 1,0 0 0,0 0-1,0 0 1,0 0 0,0 0-1,0 0 1,0 0 0,-1 0-1,1 0 1,0 0 0,-7 4-222,-4 6 130,-6 10 69,1 0 0,0 1 0,2 1 0,1 0 0,-19 42-1,-35 127 102,58-162 150,1 0-1,1 1 1,-5 56 0,12-77-159,-1 0-1,1-1 1,1 1 0,0 0-1,0 0 1,1-1 0,0 1-1,0-1 1,1 1 0,0-1-1,1 0 1,0 0-1,0 0 1,0-1 0,1 0-1,0 1 1,1-2 0,6 8-1,-9-11-30,0-1 0,1 1-1,-1-1 1,1 1 0,0-1-1,0 0 1,0 0 0,0-1-1,0 1 1,0-1 0,1 0-1,-1 0 1,0 0-1,1-1 1,-1 1 0,7-1-1,0-1-495,-1-1 0,1 1 0,0-1-1,-1-1 1,16-6 0,2 0-1024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3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7712,'0'3'3520,"66"10"-3072,-6-13 1376,6 0-1088,52-8 416,7 3-672,38-7-160,-10 1-192,8-1 191,-17 4-191,-17-1-2367,-29 9 1215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39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105 667 2816,'0'0'917,"3"-2"-565,3 0-371,-5 1 348,1 0 0,0 0 0,-1 0 0,1 0 0,0 0 0,-1 1 0,1-1 0,0 1 0,0-1 0,-1 1 0,1 0 0,0-1 0,4 2 1258,-17-1 1053,6 0-2483,0 1-1,0 0 1,0 0 0,0 0-1,0 1 1,1 0-1,-1 0 1,0 0 0,1 0-1,-8 6 1,3-2-80,1 0-1,-1 1 1,1 0 0,-8 10 0,14-14-70,0-1 1,0 1-1,0 0 1,0-1-1,0 1 1,1 0-1,-1 0 1,1 0-1,0 0 1,0 0-1,0 1 1,1-1 0,-1 0-1,1 0 1,-1 7-1,2-6 44,-1 0 0,1 1 0,0-1 0,0 0-1,1 0 1,-1 0 0,1 0 0,0 0 0,0 0 0,0 0 0,4 4 0,-4-5 16,0 0-1,0 0 1,0 0 0,0-1 0,1 1 0,-1 0 0,1-1 0,0 0 0,0 0 0,0 0 0,0 0 0,0 0 0,0 0 0,0-1 0,1 1 0,-1-1 0,1 0 0,-1 0 0,1-1 0,-1 1 0,1-1 0,-1 1 0,1-1 0,5-1 0,-3 0 58,0-2 0,0 1 0,0-1 0,0 0 0,0 0 0,-1-1 0,1 1 0,6-7 0,-8 6-39,2 0 22,-2 0 0,1 0 0,0-1-1,-1 0 1,0 0 0,0 0 0,0 0 0,-1-1 0,0 1 0,0-1 0,5-12 0,-7 14-98,0 0 0,0 0 0,-1 0 0,1 0 0,-1 0 0,0 0 0,0 0 0,0 0 0,-1 1 0,1-1 0,-1 0 0,0 0 0,0 0 0,0 0 0,0 0 0,-1 1-1,0-1 1,0 1 0,0-1 0,0 1 0,-5-6 0,3 4-138,-1 1-1,0-1 1,0 1-1,0 0 1,-1 0-1,1 0 0,-1 1 1,-8-4-1,12 6 78,0 0 1,0 0-1,0 0 0,0 1 0,0-1 1,0 1-1,0-1 0,0 1 0,0 0 1,0-1-1,0 1 0,0 1 0,0-1 1,0 0-1,0 0 0,0 1 0,0-1 1,0 1-1,0-1 0,0 1 0,0 0 1,1 0-1,-1 0 0,0 0 0,0 0 1,1 0-1,-1 0 0,1 1 0,-1-1 1,-2 3-1,4-3 42,0 0 0,-1-1 0,1 1 1,-1-1-1,1 1 0,0-1 0,0 1 1,-1 0-1,1-1 0,0 1 0,0 0 0,0-1 1,0 1-1,0 0 0,0-1 0,0 1 0,0 0 1,0-1-1,0 1 0,0 0 0,0-1 1,0 1-1,0-1 0,0 1 0,1 0 0,0 0 1,-1 1 19,1-1 1,1 0 0,-1 0 0,0 0 0,0 0 0,0 0 0,1 0 0,-1 0 0,0 0 0,1 0 0,1 0 0,2 1 99,1 0 1,0 0 0,0 0-1,12 1 1,-4-3 19,1 0-1,0 0 1,0-2 0,15-3 0,60-16 255,-58 12-248,234-79 304,-202 65-612,-59 21 188,1 0 0,0 0 0,0 0 0,0 1-1,11-1 1,-16 2-5,-1 0 0,1 0-1,0 0 1,0 0-1,0 0 1,0 1 0,0-1-1,0 0 1,0 1 0,0-1-1,0 0 1,-1 1 0,1-1-1,0 1 1,0-1-1,0 1 1,0 1 0,0-1 9,0 0 0,-1 0 1,1 1-1,0-1 1,-1 0-1,0 0 0,1 1 1,-1-1-1,0 0 0,1 1 1,-1-1-1,0 0 1,0 1-1,0-1 0,0 0 1,-1 2-1,0 4-12,-1 0 0,1-1 0,-2 1 0,1-1 0,-1 1 0,-4 6-1,3-5-10,1 0 0,-1 0-1,-2 12 1,4-14 41,1 0-1,0-1 1,1 1-1,-1 0 1,1 7-1,0-12-10,0 0 0,0 0 0,1 0 0,-1 0-1,0 1 1,0-1 0,1 0 0,-1 0 0,1 0 0,-1 0 0,1 0-1,-1 0 1,1 0 0,0 0 0,0 0 0,-1 0 0,1 0 0,0-1-1,0 1 1,0 0 0,0 0 0,0-1 0,0 1 0,0-1 0,0 1-1,0-1 1,0 1 0,0-1 0,0 0 0,0 1 0,0-1-1,2 0 1,3 1 34,1-1-1,-1 0 0,1 0 0,-1-1 1,0 0-1,1 0 0,-1-1 0,9-2 1,5-4-83,23-12 0,-6 1 43,-15 9-21,-13 5-36,-1 1-1,1 1 1,-1-1-1,17-3 1,-25 7 20,1 0 0,-1 0 0,1 0 0,-1 0 1,1 0-1,-1 0 0,1 0 0,-1 0 0,0 0 0,1 0 1,-1 0-1,1 0 0,-1 0 0,1 0 0,-1 1 1,1-1-1,-1 0 0,0 0 0,1 0 0,-1 1 1,1-1-1,-1 0 0,0 1 0,1-1 0,0 1 0,-1 0 6,0 0 1,1 0-1,-1-1 0,0 1 0,0 0 0,1 0 0,-1 0 0,0 0 0,0 0 0,0 0 0,0 0 0,0 0 0,0 1 1,-2 6 29,0 1 0,-6 14 1,1 1-170,7-21 159,-1-1-1,1 0 0,0 1 0,0-1 0,0 0 0,0 1 0,1-1 1,-1 0-1,1 1 0,-1-1 0,1 0 0,2 4 0,-3-4 9,1-1 0,0 0 0,0 0-1,0 0 1,0 0 0,1 0 0,-1 0 0,0 0-1,0 0 1,0-1 0,1 1 0,-1 0-1,0-1 1,1 1 0,-1-1 0,1 1-1,-1-1 1,0 0 0,1 0 0,2 0-1,9 1 101,1-2-1,-1 0 1,1 0-1,-1-1 0,0-1 1,22-7-1,76-34 37,-91 35-102,-6 3-24,0-1 1,-1 0-1,0 0 1,0-2-1,-1 1 1,0-2-1,-1 0 1,0 0 0,0-1-1,14-18 1,15-30 49,40-76 1,-70 117-82,144-227 27,-121 203-24,-21 28-31,-1 1 0,17-31 0,-28 44 26,0 0 0,1 0 0,-1 0 0,0-1 0,0 1 0,0 0 0,0 0 1,1 0-1,-1-1 0,0 1 0,0 0 0,0 0 0,0 0 0,0-1 0,0 1 0,0 0 0,0 0 0,0-1 0,1 1 0,-1 0 0,0 0 1,0-1-1,0 1 0,0 0 0,0 0 0,-1-1 0,1 1 0,0 0 0,0 0 0,0-1 0,0 1 0,0 0 0,0 0 0,0 0 1,0-1-1,0 1 0,-1 0 0,1 0 0,0 0 0,0-1 0,-1 1-6,0 1 1,0-1-1,0 1 0,1-1 0,-1 1 1,0-1-1,0 1 0,1-1 1,-1 1-1,1 0 0,-1-1 0,0 1 1,1 0-1,-1 1 0,-13 20 5,2 0 0,1 0 0,0 1 0,-11 39 0,-20 103-30,38-152 40,-13 59-6,-15 74 0,26-111 0,1 0 0,0 41 0,9 3-2298,-2-54-1159,2-16-413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40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9 114 8128,'-8'-45'3680,"13"30"-3168,3 7 768,5 3-800,6-7 704,2 9-672,11-9 96,-1 7-353,19-3-95,5 8-96,3 0 96,0 5-96,1 3-2271,-10 4 1183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4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101 618 3232,'2'-1'160,"-1"0"-1,0 0 1,0 0-1,0 0 1,0-1 0,0 1-1,0-1 1,0 1-1,0-3 1,8-8 3762,-2 7-2214,-7 4-1650,1 1 0,-1 0 1,0 0-1,0-1 0,0 1 0,0 0 0,0-1 0,0 1 0,-1 0 0,1 0 0,0-1 0,0 1 0,0 0 0,0 0 0,0-1 0,0 1 1,0 0-1,-1 0 0,1-1 0,0 1 0,0 0 0,0 0 0,0-1 0,-1 1 0,1 0 0,0 0 0,0 0 0,-1 0 0,1-1 1,0 1-1,0 0 0,-1 0 0,1 0 0,0 0 0,-1 0 0,0-1 50,-1 0 1,1 1-1,0-1 1,-1 1-1,1-1 1,-1 1-1,0 0 0,1-1 1,-1 1-1,1 0 1,-1 0-1,1 0 1,-1 0-1,0 0 1,-2 1-1,0 0-28,1 1 1,-1-1-1,1 0 0,-1 1 0,1 0 1,-5 3-1,1 0-62,1 0 0,0 0 0,0 1 0,0 0 0,-9 13 0,12-16-10,1 1 0,0 0-1,0 0 1,0 0 0,0 0 0,0 0-1,1 0 1,0 1 0,0-1 0,0 0-1,1 1 1,-1-1 0,1 7 0,0-9 36,1 1 0,-1-1 1,1 0-1,0 1 0,-1-1 1,1 0-1,0 1 1,0-1-1,1 0 0,-1 0 1,0 0-1,1 0 1,-1 0-1,1-1 0,0 1 1,0 0-1,-1-1 0,1 1 1,0-1-1,0 1 1,0-1-1,1 0 0,-1 0 1,0 0-1,0 0 0,5 0 1,3 2 45,0-1 1,1-1-1,-1 0 1,1 0-1,-1-1 1,0-1-1,14-1 1,-6-1 180,-1 0 0,0-1 0,27-10 0,-41 13-198,0-1 1,0 1-1,1-1 1,-1 0-1,0 0 1,0 0-1,-1 0 1,1 0-1,0-1 1,-1 1-1,1-1 1,-1 0-1,3-3 1,-4 4-51,-1 1 0,1-1 0,-1 1 0,1-1 0,-1 1 0,1-1 1,-1 0-1,0 1 0,0-1 0,0 0 0,0 1 0,0-1 0,0 1 0,0-1 1,-1 0-1,1 1 0,-1-1 0,1 1 0,-1-1 0,1 1 0,-1-1 0,0 1 1,0-1-1,1 1 0,-1 0 0,0 0 0,0-1 0,-1 1 0,-1-2 0,-3-2-67,0 0 0,-1 0 0,1 0 0,-1 1-1,0 0 1,0 1 0,-15-6 0,8 5-145,0 0 0,0 0 0,-21-1 0,4 6-514,22-1 85,25-1 696,9-1 127,0 0-33,0 0-1,0-2 1,31-8-1,-25 1-30,-1-1 1,0-1-1,53-32 0,-65 32-94,1-1 0,-2-1 0,0 0 0,0-1 0,-2-1 0,25-34 0,63-123 368,-35 53-348,-62 112-101,-4 6-3,0 0 0,0 0 0,0 0-1,0 0 1,-1 0 0,1-1 0,-1 1 0,0-1 0,0 1 0,1-6-1,-10 32-239,-104 377 74,-23-29 390,108-309-53,-3-1 0,-40 61 0,41-79 236,-1-1 0,-2-2 0,-49 46 1,77-81-213,-1-1 0,0 0 1,0 0-1,-1 0 1,-5 3-1,10-7-131,0 1 1,0 0-1,0-1 0,-1 1 0,1-1 1,0 0-1,0 1 0,0-1 0,0 0 1,0 0-1,-1 1 0,1-1 0,0 0 1,0 0-1,0 0 0,0-1 0,-1 1 0,1 0 1,0 0-1,0-1 0,0 1 0,0 0 1,0-1-1,0 1 0,0-1 0,0 0 1,0 1-1,0-1 0,0 0 0,0 0 1,0 1-1,0-1 0,0 0 0,-1-2 1,1 1-23,1 0 1,-1 0 0,0-1-1,1 1 1,-1 0 0,1-1-1,0 1 1,-1 0 0,1-1 0,0 1-1,1 0 1,-1-1 0,0 1-1,1 0 1,-1-1 0,1 1-1,0 0 1,-1 0 0,1 0 0,2-3-1,3-7-46,0 1-1,11-15 0,-5 10-1,1 0 0,1 1-1,0 1 1,1 0-1,1 0 1,0 2 0,1 0-1,32-17 1,-17 13 13,1 2 1,1 1-1,0 1 0,43-8 1,-50 13-176,0 1-1421,-1 0 0,1 2 0,28-1 0,-15 7-630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4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6 895 3904,'0'1'73,"-1"-1"0,1 1 0,0-1 0,-1 1-1,1-1 1,-1 0 0,1 1 0,0-1 0,-1 1 0,1 0 0,0-1 0,0 1 0,-1-1 0,1 1 0,0-1 0,0 1-1,0 0 1,0-1 0,0 1 0,-1-1 0,1 1 0,0 0 0,1-1 0,-1 1 0,0-1 0,0 2 0,0-1 70,1-1 1,0 1 0,-1 0 0,1 0 0,0 0 0,-1-1 0,1 1 0,0 0-1,0-1 1,-1 1 0,1-1 0,0 1 0,0-1 0,2 1 0,1 1 172,0-1 0,0 0 0,0 0 0,0 0 0,1 0 0,-1-1 1,7 1-1,9-3 382,1-1 1,-1-1-1,38-12 1,58-29 626,-80 30-1034,-12 6-218,0-2-1,-1-1 0,0 0 1,0-2-1,-2 0 0,38-33 1,148-164 258,-14-16 762,-187 218-1151,1 1 1,-2-1 0,10-18-1,-14 21-165,-3 6 89,-8 8-32,7-6 119,-10 11-14,0 0 0,1 1 1,1 0-1,-13 20 0,-34 67 84,43-74 18,-2 5 16,-60 114 441,60-110-263,2 1-1,-12 45 0,26-77-126,-1 1 0,1 0-1,0 0 1,1 0-1,0 11 1,0-16-69,0 0 0,0 1 0,0-1 0,0 0 1,0 0-1,1 0 0,-1 1 0,1-1 1,-1 0-1,1 0 0,-1 0 0,1 0 0,0 0 1,-1 0-1,1 0 0,0 0 0,0 0 1,0 0-1,0 0 0,-1 0 0,1-1 0,0 1 1,1 0-1,-1-1 0,0 1 0,0-1 1,0 1-1,0-1 0,0 1 0,1-1 0,-1 0 1,0 0-1,3 1 0,3-1 67,0-1 0,0 1 0,0-1 0,0-1 0,0 1 0,10-5 0,-5 3 5,105-36 305,-92 31-375,-1-1 0,1-2-1,-2 0 1,1-1 0,-2-1-1,1-2 1,21-18 0,-3-7 40,-1-1 0,-3-2 1,38-56-1,132-176 244,-201 267-333,54-72 166,-55 71-175,0 0 0,0 0-1,-1 0 1,0 0-1,-1-1 1,1 1-1,2-17 1,-7 11-276,1 14 284,0 1 1,0 0 0,-1 0 0,1-1-1,0 1 1,0 0 0,0 0 0,0-1-1,0 1 1,0 0 0,-1 0 0,1 0 0,0-1-1,0 1 1,0 0 0,0 0 0,-1 0-1,1 0 1,0 0 0,0-1 0,0 1-1,-1 0 1,1 0 0,0 0 0,0 0-1,-1 0 1,1 0 0,0 0 0,0 0-1,-1 0 1,1 0 0,0 0 0,0 0-1,-1 0 1,1 0 0,0 0 0,-10 3-72,8-3 38,-8 4 19,1 0 0,-1 1 0,1 0-1,0 0 1,1 1 0,-1 1 0,1-1 0,1 1 0,-15 15 0,8-4 10,0-1 0,2 2 0,-17 28 0,-52 137 19,-3 6 106,-22-3 218,76-137 764,56-63-726,-11 1-421,26-24 0,-31 26-36,2-1 0,-1 2 1,1-1-1,14-7 0,-25 16 73,0 1 0,0-1 0,0 1 1,0 0-1,0-1 0,0 1 0,0 0 0,0-1 0,0 1 0,0 0 0,0 0 0,0 0 0,0 0 0,0 0 0,0 0 0,0 0 0,0 0 0,0 0 0,0 1 0,1-1 0,-1 0 1,-1 1-1,1-1 0,0 1 0,0-1 0,0 1 0,0-1 0,0 1 0,0 0 0,0-1 0,-1 1 0,2 1 0,1 3-21,1 0 0,-2 0 0,1 0 0,-1 0 0,3 7 0,4 8 65,-8-17-5,1 0 0,-1 0 0,1 0-1,0 0 1,0-1 0,0 1-1,0 0 1,1-1 0,-1 0 0,1 1-1,-1-1 1,1 0 0,0 0-1,0-1 1,0 1 0,0-1 0,0 1-1,0-1 1,0 0 0,0 0-1,1 0 1,-1-1 0,0 1 0,1-1-1,-1 0 1,7 0 0,15-1 94,0-2 0,-1-1 1,0 0-1,0-2 0,0-1 1,35-14-1,-47 15-89,0-1 1,0 0-1,0-1 0,-1 0 0,0 0 1,0-1-1,-1-1 0,0 0 0,15-20 1,-22 26-43,0 0 1,-1-1 0,1 1-1,-1-1 1,0 1 0,0-1-1,0 0 1,-1 0 0,2-6-1,-3 10-4,0-1 0,0 1 1,1 0-1,-1-1 0,0 1 0,0 0 0,0-1 0,-1 1 0,1 0 0,0 0 0,0-1 0,-1 1 0,0-3 0,1 4-2,-1-1 1,1 1-1,-1-1 0,1 1 1,-1-1-1,1 1 0,-1-1 0,1 1 1,-1-1-1,1 1 0,-1-1 0,0 1 1,1 0-1,-1-1 0,0 1 0,1 0 1,-1 0-1,-1-1 0,0 1-26,-1 0 1,1 0-1,-1 0 0,1 1 0,-1-1 1,1 0-1,-1 1 0,1 0 0,0-1 0,-1 1 1,1 0-1,-4 2 0,-1 2-17,-1 0-1,1 1 1,0 0-1,0 0 1,1 0-1,-8 9 1,2-1 16,8-9 36,0 0-1,0 0 0,0 0 0,1 0 0,0 0 0,0 1 0,-2 5 1,4-9 14,0 1 1,0-1-1,1 0 1,-1 1-1,1-1 1,0 1-1,-1-1 1,1 1-1,0-1 1,1 1-1,-1-1 1,0 1-1,1-1 1,-1 1-1,1-1 1,0 1-1,0-1 1,0 0-1,0 1 1,2 1-1,1 2 14,1 0 1,0 0-1,1-1 0,-1 1 0,1-2 1,0 1-1,1 0 0,-1-1 0,1-1 1,8 5-1,5 1 69,2-1 0,23 5 0,-26-7-165,1-2-1,0-1 1,20 2-1,-29-5-911,0 0-1,0 0 1,0-1-1,-1-1 0,1 0 1,0 0-1,13-5 1,-1-2-1425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43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7968,'5'-8'3616,"71"1"-3136,-14 2 288,6 2-512,35-14-32,-3 5-128,29-4 192,-7 4-160,12 1-2432,-16 7 1248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47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24 685 2656,'-9'8'6676,"7"-5"-6008,-1 2 788,-1-3-798,4-2-654,0 0 0,0 0 0,0 0 0,0 0 0,0 0 0,0 0 0,0 0 0,0 0 0,0 0 0,0 0 0,0 1 0,0-1 0,0 0 0,0 0 0,0 0 0,0 0 0,0 0 0,0 0 0,0 0 0,0 0 0,0 0 0,0 0 0,0 0 0,0 0 0,0 0 0,0 0 0,0 0 0,0 0-1,0 1 1,0-1 0,0 0 0,0 0 0,0 0 0,0 0 0,0 0 0,-6 4 2304,8-6-2044,0 0 1,0 1-1,0-1 0,0 0 1,-1 0-1,1 0 0,1-3 1,0 1-82,113-145 415,-41 54-375,34-40 98,-92 116-273,180-227 832,-186 225-1056,-10 20 161,-1 1 0,0-1 0,1 1 0,-1-1 1,0 1-1,0-1 0,1 1 0,-1-1 0,0 0 0,0 1 1,0-1-1,0 1 0,0-1 0,0 1 0,0-1 0,0 0 1,0 1-1,0-1 0,0 1 0,0-1 0,0 1 0,0-1 0,-1 1 1,1-2-1,-1 1 2,1-3-67,0 4 81,0 0 1,0 0-1,0 0 0,0 0 0,0 0 0,0 0 1,0 0-1,0 0 0,0 0 0,0 0 1,0 0-1,0 0 0,0 0 0,0 0 0,0 0 1,0 0-1,0 0 0,0 0 0,0 0 1,-1 0-1,1 0 0,0 0 0,0 0 0,0 0 1,0 0-1,0 0 0,0 0 0,0 0 1,0 0-1,0 0 0,0 0 0,0 0 0,0 0 1,0 0-1,0-1 0,0 1 0,0 0 1,0 0-1,0 0 0,0 0 0,0 0 0,0 0 1,0 0-1,0 0 0,0 0 0,0 0 1,0 0-1,0 0 0,0 0 0,0 0 0,0 0 1,0 0-1,0 0 0,0 0 0,0 0 1,0 0-1,0 0 0,0-1 0,0 1 0,0 0 1,-9 3 88,8-3-94,-1 1 1,1-1-1,0 1 0,0 0 1,0 0-1,0-1 0,0 1 1,0 0-1,0 0 0,-2 2 1,3-3 0,-8 4-18,4-2-203,4-2 226,0 0-1,0 0 1,0 0-1,0 0 1,0 1-1,0-1 1,0 0-1,1 0 1,-1 0 0,0 0-1,0 0 1,0 0-1,0 0 1,0 0-1,0 0 1,0 0-1,0 0 1,0 0-1,0 0 1,0 0-1,0 1 1,0-1-1,0 0 1,0 0-1,0 0 1,0 0-1,0 0 1,0 0-1,0 0 1,0 0-1,0 0 1,0 0-1,0 0 1,0 0 0,0 1-1,0-1 1,0 0-1,0 0 1,0 0-1,0 0 1,-1 0-1,1 0 1,0 0-1,0 0 1,0 0-1,0 0 1,0 0-1,0 0 1,0 0-1,0 0 1,0 0-1,0 0 1,0 0-1,0 0 1,0 0-1,0 0 1,-1 0-1,1 0 1,0 0-1,0 0 1,0 0 0,0 0-1,1 0-81,-15 7-347,10-2 437,0-1 0,0 0-1,0 0 1,0-1-1,-1 1 1,1-1-1,-1 0 1,0 0 0,-9 4-1,-11 6-259,11-4 197,3-3 17,0 1 0,1 0 0,-18 16-1,12-5 76,1 1-1,0 1 0,1 0 0,2 1 1,-15 31-1,-38 116 191,54-134-218,-7 39-1,15-58-1,1 0 0,0 0 0,1 0 0,1 0 0,2 19 0,-1-28 28,0 1 1,1-1 0,0 0-1,0 0 1,0 0 0,1-1-1,0 1 1,0-1 0,0 1-1,1-1 1,0 0 0,0 0-1,0 0 1,1-1 0,6 6-1,-8-8 25,-1-1-1,1 1 1,0-1-1,-1 0 0,1 0 1,0 0-1,-1-1 1,1 1-1,0 0 0,0-1 1,0 0-1,0 0 0,0 0 1,0 0-1,-1 0 1,1-1-1,0 1 0,0-1 1,0 0-1,-1 0 1,1 0-1,0 0 0,2-1 1,7-4 153,-1 0 1,1-1 0,19-15-1,-16 9-201,0-2 0,0 0 0,-2 0 0,0-1 0,-1-1 0,0 0 0,10-23 0,-14 23-78,-6 14-16,-1 0 0,1-1 0,-1 1 0,1 0 0,0 0 0,0 0 0,4-4 0,19 32-485,-19-19 572,0 0-1,1-1 1,-1 0 0,1 0-1,0 0 1,1-1 0,-1 0-1,1 0 1,0-1 0,0 0-1,0 0 1,0-1 0,0 0-1,1-1 1,-1 1 0,0-2-1,1 1 1,-1-1 0,17-2-1,-10 1 31,2 0 60,0-1 0,0-1 0,0 0 1,23-8-1,-30 7-75,2 0 16,0 0 0,-1-1 0,1 0-1,-1-1 1,-1 0 0,1-1 0,15-13 0,-17 10 35,-1 0 0,-1 0 0,0-1 0,0 0 0,9-21 0,-15 28-85,1 0 1,-1-1 0,0 1 0,0-1 0,0 1-1,0-1 1,-1 1 0,0-1 0,0 0 0,0 1 0,-1-1-1,1 1 1,-1-1 0,0 1 0,0-1 0,-1 1-1,1 0 1,-1-1 0,-4-6 0,5 10-6,-1-1 0,1 1 1,0-1-1,-1 1 0,1 0 1,-1 0-1,0 0 0,1 0 1,-1 0-1,0 0 0,1 0 0,-1 0 1,0 1-1,0-1 0,0 1 1,0-1-1,0 1 0,0 0 1,1 0-1,-1 0 0,0 0 1,0 0-1,0 0 0,-3 1 1,-3 1-36,1 0-1,-1 0 1,1 0 0,-12 6 0,6-1 56,0 1 0,0 1 0,1 0-1,0 1 1,1 0 0,0 0 0,0 1-1,2 1 1,-10 13 0,10-12-47,1 0 0,1 1 1,0 0-1,1 1 0,1 0 1,0-1-1,1 1 0,0 1 1,-1 19-1,4-31 47,1 0-1,0 0 0,0 1 1,0-1-1,1 0 1,0 1-1,-1-1 1,1 0-1,3 6 1,-3-8 10,0 0 0,0 0 1,0 0-1,0 0 0,1-1 0,-1 1 1,1 0-1,-1-1 0,1 1 0,0 0 1,0-1-1,-1 0 0,1 1 0,0-1 1,0 0-1,0 0 0,1 0 1,-1-1-1,3 2 0,17 2 123,1 0-1,0-2 1,0-1-1,0 0 1,26-4 0,-37 3-104,43-3 125,73-14-1,-94 10-178,0-1-1,-1-2 1,45-20 0,-41 13 44,7-2 93,58-34 1,-68 33-53,-24 15-76,0 0 1,0-1-1,-1 0 1,1-1-1,11-11 0,-19 15 12,-1 3 1,-1 0 1,0 0-1,1 0 1,-1 0 0,0-1-1,0 1 1,1 0-1,-1 0 1,0-1-1,1 1 1,-1 0 0,0-1-1,0 1 1,0 0-1,0-1 1,1 1-1,-1 0 1,0-1-1,0 1 1,0 0 0,0-1-1,0 1 1,0-1-1,0 1 1,0 0-1,0-1 1,0 1-1,0 0 1,0-1 0,0 1-1,0 0 1,0-1-1,0 1 1,0-1-1,-1 1 1,1 0-1,0-1 1,-4 1 9,-8 3-49,-1 1 1,1 0 0,1 1-1,-1 0 1,-21 14 0,-13 11-5,0 1 1,2 3 0,-41 41-1,81-71 40,0 1 0,0-1 0,1 1 0,-1 0 0,-4 8 0,7-12 8,1 0 0,-1 0 0,1 0 0,0 0 0,-1 0 0,1-1-1,0 1 1,0 0 0,-1 0 0,1 0 0,0 0 0,0 0 0,0 0-1,0 0 1,0 0 0,0 0 0,1 0 0,-1 0 0,0-1 0,0 1-1,1 0 1,-1 0 0,0 0 0,1 0 0,-1 0 0,1-1 0,-1 1-1,1 0 1,-1 0 0,1-1 0,0 1 0,-1 0 0,1-1 0,0 1-1,0-1 1,-1 1 0,1-1 0,0 1 0,0-1 0,0 1 0,0-1-1,1 1 1,1 0 30,1 0-1,-1-1 1,1 1-1,0-1 1,-1 1-1,1-1 1,0 0-1,0 0 1,-1-1-1,1 1 1,6-2-1,3-2 48,-1 0 0,13-7 0,-9 4-75,9-5 7,-1-1 0,0-1-1,-1-1 1,0-1 0,-1-1 0,-1-1 0,-1 0 0,31-38-1,-44 44-180,-15 18-147,-16 15 72,17-14 211,1 1-1,0 0 1,1 1 0,-1-1-1,2 1 1,-1 0-1,-3 13 1,6-19 28,1 1 1,1 0 0,-1 0 0,0 0-1,1-1 1,0 1 0,0 0-1,0 0 1,0 0 0,0 0 0,1 0-1,0 0 1,0-1 0,0 1-1,0 0 1,1-1 0,-1 1-1,1 0 1,0-1 0,0 0 0,4 5-1,-4-5 36,1 0 0,0-1 1,0 1-1,0-1 0,1 0 0,-1 0 0,0 0 0,1 0 0,-1-1 0,1 0 0,-1 1 0,1-1 0,0 0 0,6 0 0,1 0 73,0 0 0,0-1 0,22-2 0,-10-1-26,0-1 0,0-1 1,34-13-1,-42 13-67,-1-2-1,0 1 1,0-2 0,-1 0 0,0-1 0,18-15-1,105-100-237,-134 122 217,0 0 0,0 0 0,0 0 0,0 0 0,0 1 0,1-1 0,-1 1 0,1 0 0,-1 0 0,1 0 0,-1 0 0,1 0 0,0 0 0,-1 1 0,6-1 0,-7 1 7,-1 0 0,1 0 0,-1 0 0,0 0 0,1 1 0,-1-1 0,1 0 0,-1 0 0,1 0 0,-1 1 0,0-1 0,1 0 0,-1 1 0,0-1 0,1 0 0,-1 1 0,0-1 0,1 0 0,-1 1 0,0-1 0,0 1 0,1-1 0,-1 0 0,0 1 0,0-1 0,0 1 0,0-1 0,0 1 0,1-1 0,-1 1 0,-2 16 0,1-12 0,-2 15 75,-2-1 0,0-1-1,-1 1 1,-10 20 0,15-38-46,1 0 0,-1 0-1,1 0 1,-1 0 0,1 0 0,0 0 0,0 1 0,-1-1 0,1 0 0,0 0 0,0 2 0,0-3-19,0 0 0,1 0 0,-1 1 0,0-1 0,0 0 0,0 0 0,0 0 0,0 0 0,0 0-1,1 1 1,-1-1 0,0 0 0,0 0 0,0 0 0,0 0 0,1 0 0,-1 0 0,0 0 0,0 0 0,0 1 0,1-1 0,-1 0 0,0 0 0,0 0 0,0 0 0,1 0 0,-1 0-1,0 0 1,0 0 0,0 0 0,1 0 0,-1-1 0,0 1 0,0 0 0,0 0 0,1 0 0,24-14 377,-18 10-449,27-18 131,-15 9-128,1 0 1,23-10-1,-21 13-1,-8 4 33,-1-1 1,2 2 0,-1 0-1,25-5 1,-38 9 5,1 1 1,0 0-1,0 0 0,0 0 1,0 0-1,0 0 0,0 0 1,-1 1-1,1-1 0,0 1 1,0-1-1,0 1 0,1 1 1,-2-2 11,0 1 0,-1-1 1,1 1-1,0-1 0,-1 1 1,1 0-1,-1-1 0,1 1 1,-1 0-1,1 0 0,-1-1 1,0 1-1,1 0 0,-1 0 1,0 0-1,0-1 0,0 1 1,1 0-1,-1 0 0,0 0 1,0 0-1,0 0 0,0-1 1,0 1-1,0 0 0,-1 0 1,1 0-1,0 0 0,-1 0 1,-2 9 49,-1 0 1,0 0-1,-7 12 1,5-11 139,-8 21 0,13-32-177,1 1 1,0-1-1,0 0 0,0 0 1,0 1-1,0-1 1,0 0-1,0 1 1,0-1-1,0 0 1,0 1-1,0-1 1,0 0-1,0 1 1,0-1-1,0 0 0,0 1 1,0-1-1,0 0 1,0 0-1,0 1 1,0-1-1,1 0 1,-1 1-1,0-1 1,0 0-1,0 0 1,0 1-1,1-1 1,-1 0-1,0 0 0,0 0 1,1 1-1,-1-1 1,0 0-1,0 0 1,1 0-1,-1 0 1,0 1-1,1-1 1,-1 0-1,0 0 1,1 0-1,-1 0 0,0 0 1,0 0-1,1 0 1,0 0-1,14-1 184,-14 0-178,20-4 35,-1-2 0,1-1 0,28-14 0,-31 12-122,2 2 0,-1 0 0,41-10 0,-57 18 66,0-1 0,1 1 0,-1 0-1,0 0 1,0 0 0,0 0 0,1 1 0,-1 0 0,0-1 0,0 1 0,0 0 0,0 0 0,0 1 0,0-1 0,0 1 0,0-1 0,3 4 0,3 2 5,-1 1-1,1 0 1,10 15-1,-1-2 61,-14-18-15,-1 0 0,1-1 0,0 1 0,-1-1-1,1 0 1,0 0 0,1 0 0,-1 0 0,0-1 0,0 0 0,1 0 0,-1 0 0,1 0-1,-1-1 1,1 0 0,-1 1 0,1-2 0,-1 1 0,6-1 0,5-1-606,0-1-1,-1-1 1,1 0 0,20-9-1,-1 0-3601,-10 5-3085,-15 6 3526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54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3648,'8'-9'15525,"-8"14"-14843,0-4-661,0-1 0,0 1-1,-1 0 1,1 0 0,0-1 0,0 1-1,0 0 1,0 0 0,0-1-1,0 1 1,0 0 0,0 0-1,1-1 1,-1 1 0,0 0-1,0-1 1,1 1 0,-1 0 0,0-1-1,1 1 1,-1 0 0,1-1-1,-1 1 1,1 0 0,0 0 240,4 11 635,-5-9-713,1-1-86,-1-1-1,0 1 1,1 0 0,-1-1 0,0 1-1,0-1 1,0 1 0,-1 0 0,1-1-1,0 1 1,-1 1 0,-3-3-524,3 0 155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57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34 1472,'3'-3'789,"1"0"-1,-1 0 1,0 0-1,1 1 1,0-1-1,7-3 1,-10 6-537,0-1 0,0 1 0,0-1 0,0 0 1,-1 1-1,1-1 0,0 0 0,0 0 0,0 1 0,-1-1 0,1 0 1,1-2 844,-5 10 1270,-15 45-1115,-18 59 78,-15 125-46,35-162-1075,9-34-145,6-27-87,-1 1 0,-1-1 0,0 0 0,-1 0 1,0 0-1,-8 13 0,11-24-57,-2 3-705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6:57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26 156 4160,'-26'-11'9130,"34"12"-8756,-1-1 0,1 0-1,-1 0 1,1-1 0,0 0-1,-1 0 1,1 0 0,-1-1 0,8-3-1,-7 3-142,478-114 2217,-468 113-2444,-1-2-42,2 2 0,-1 0 0,0 2 0,32 0-1,-31 6-283,-18-4 214,0-1 1,-1 0-1,1 1 1,-1-1 0,1 1-1,-1-1 1,1 1-1,-1-1 1,1 1-1,-1-1 1,1 1-1,-1-1 1,0 1 0,1-1-1,-1 1 1,0 0-1,0-1 1,1 1-1,-1 0 1,0-1-1,0 1 1,0 0 0,0 0-1,0 11-1278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19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28 7136,'-19'-3'3232,"28"6"-2816,1-3 1824,3 0-1312,13 0 992,11 0-1153,21-3-31,0-2-448,42-2 64,-7 2-192,12 2-224,-12 3 32,-7-5-3167,-14 10 1759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04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43 2912,'5'-42'7194,"-15"54"-6180,-15 22-1,-11 24-516,21-36-332,-13 28 0,-29 79 989,-78 262 1,128-369-604,-1-1-1,-1 0 1,-15 28-1,24-49-539,0 0 0,0 1-1,0-1 1,0 0-1,0 0 1,0 0-1,0 0 1,0 0-1,0 0 1,0 0-1,0 0 1,0 0-1,0 0 1,0 0-1,0 0 1,0 0-1,0 0 1,0 1-1,0-1 1,0 0-1,-1 0 1,1 0-1,0 0 1,0 0 0,0 0-1,0 0 1,0 0-1,0 0 1,0 0-1,0 0 1,0 0-1,0 0 1,0 0-1,0 0 1,0 0-1,0 0 1,0 0-1,0 0 1,0 0-1,-1 0 1,1 0-1,0 0 1,0 0-1,0 0 1,0 0 0,0 0-1,0 0 1,0 0-1,0 0 1,0 0-1,0 0 1,0 0-1,0 0 1,0 0-1,0 0 1,-1 0-1,1 0 1,0 0-1,0 0 1,0 0-1,0 0 1,0 0-1,0 0 1,0 0-1,0 0 1,0 0 0,0 0-1,0-1 1,0-6 232,3-14-253,24-37-16,-10 20-72,31-48 0,-35 67-28,0 1 0,0 1 0,2 0-1,21-19 1,-27 28-33,-6 4 97,1 1 0,-1 0-1,1-1 1,0 1 0,0 1-1,0-1 1,1 1 0,-1-1-1,0 1 1,1 0 0,6-1-1,-10 3 56,0-1-1,0 1 0,0 0 0,0 0 0,0 0 0,0 0 0,0 1 0,0-1 0,0 0 1,0 0-1,0 1 0,0-1 0,0 0 0,0 1 0,0-1 0,0 1 0,0-1 0,-1 1 0,1 0 1,1 0-1,0 1 12,-1 0 1,0 0 0,1 0 0,-1 0-1,0 0 1,0 0 0,0 0-1,0 0 1,0 3 0,1 3 62,0 0 1,-1 0-1,0 0 1,-1 11-1,-4 55 239,1-47-64,2 46-1,3-39 85,-1-14 199,5 29 0,-6-49-504,0 1-1,-1-1 1,1 0-1,0 1 1,0-1-1,0 0 1,0 1-1,0-1 1,0 0-1,1 1 1,-1-1-1,0 0 1,0 1-1,0-1 1,0 0 0,0 1-1,0-1 1,1 0-1,-1 0 1,0 1-1,0-1 1,0 0-1,1 1 1,-1-1-1,0 0 1,0 0-1,1 0 1,-1 1-1,0-1 1,0 0-1,1 0 1,-1 0-1,0 0 1,1 0-1,-1 1 1,0-1-1,1 0 1,-1 0-1,0 0 1,1 0-1,-1 0 1,0 0-1,1 0 1,-1 0-1,0 0 1,1 0-1,-1 0 1,1-1-1,4 1-150,-2 0 145,14 1 11,-1-1 1,0-1-1,0 0 0,0-1 0,0-1 0,0 0 0,17-7 0,-16 3 0,-10 5-19,0 0 0,0-1 0,0 0 0,-1 0 0,1-1 0,9-7 0,-9 4 8,-1 0 0,0 0 0,0 0 0,-1-1 0,0 0 0,0 0 0,-1-1 0,0 1 0,0-1 0,-1 0 1,0 0-1,-1 0 0,0 0 0,0 0 0,-1-1 0,0 1 0,0-1 0,-1 1 0,-1 0 0,0-1 0,0 1 0,-4-15 0,2 10-120,3 11 53,-1 0 1,1 0-1,-1 1 0,0-1 1,0 0-1,0 0 0,0 1 1,0-1-1,0 0 0,-1 1 1,-2-4-1,4 6 39,-1 0 1,0 0-1,1 0 0,-1 0 0,0-1 1,1 1-1,-1 0 0,1 0 0,-1 0 1,0 1-1,1-1 0,-1 0 1,0 0-1,1 0 0,-1 0 0,1 1 1,-1-1-1,1 0 0,-1 0 0,0 1 1,1-1-1,-1 0 0,1 1 0,-1-1 1,1 1-1,0-1 0,-1 1 1,1-1-1,-1 1 0,0 0-21,-4 5-1,1 0 0,0-1-1,0 2 1,1-1 0,-1 0 0,1 1-1,1-1 1,-1 1 0,-1 9 0,1-5 30,1-5 5,0 1 0,1 0-1,0 0 1,0 0 0,1-1 0,-1 1 0,2 0 0,-1 0 0,1 0 0,0 0 0,0 0 0,1-1 0,0 1-1,4 10 1,-3-12 19,-1-1 0,1 1-1,0 0 1,0-1-1,0 1 1,0-1 0,1 0-1,0 0 1,0 0-1,0-1 1,0 1 0,0-1-1,1 0 1,0 0-1,-1-1 1,1 1 0,0-1-1,10 3 1,1-2 7,1 0 1,0-1-1,0 0 1,0-2 0,0 0-1,31-4 1,26-10-2443,-1-6-3514,-38 12 3397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07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314 600 3072,'10'0'6085,"-28"0"-3861,12 0-2089,1 1-1,-1-1 1,1 1-1,-1 1 1,1-1-1,0 1 1,-8 3 0,-36 21 307,31-15-324,-8 4 23,1 2 0,1 1 0,0 0-1,-25 27 1,44-39-125,-1 0 0,1 1 0,1-1-1,-7 13 1,10-17 1,0 0 1,0 0-1,0 0 0,0 0 1,0 0-1,0 0 0,1 1 1,-1-1-1,1 0 0,0 1 1,0-1-1,0 0 0,0 0 1,0 1-1,0-1 0,1 0 1,-1 1-1,1-1 0,-1 0 1,2 2-1,-1-2 31,0-1-1,0 0 1,0 0 0,0 0 0,0 0-1,0 0 1,0 0 0,1-1 0,-1 1-1,0 0 1,1-1 0,-1 1-1,0-1 1,1 1 0,-1-1 0,1 1-1,2-1 1,25 1 613,-15-3-510,0-2-1,0 1 1,0-2 0,-1 0-1,1 0 1,11-8 0,1 1-17,-15 7-116,1-1 1,-1-1-1,0 0 0,-1 0 1,0-1-1,0-1 0,-1 1 0,0-2 1,0 1-1,-1-1 0,0 0 1,-1-1-1,12-22 0,-3 0 69,-2-1 0,15-53 0,-17 48-34,20-77-170,-4-14 171,-24 108-47,0 2 34,-1-1 0,-1 0 0,0-30-1,-2 18-110,1 27-21,-1 1 0,0-1-1,0 0 1,0 0 0,-1 0 0,1 0 0,-2 0 0,-1-7 0,3 13 72,0 0 1,0-1 0,0 1-1,0 0 1,0 0-1,0 0 1,-1 0-1,1 0 1,0 0-1,0 0 1,0 0 0,0 0-1,0 0 1,0-1-1,0 1 1,0 0-1,0 0 1,0 0-1,0 0 1,0 0 0,-1 0-1,1 0 1,0 0-1,0 0 1,0 0-1,0 0 1,0 0-1,0 0 1,0 0 0,0 0-1,-1 0 1,1 0-1,0 0 1,0 0-1,0 0 1,0 0-1,0 0 1,0 0 0,0 0-1,0 0 1,0 0-1,-1 0 1,1 0-1,0 0 1,0 0-1,0 1 1,0-1 0,0 0-1,0 0 1,0 0-1,0 0 1,0 0-1,0 0 1,0 0 0,0 0-1,0 0 1,0 1-1,-6 8-409,-4 15 177,-13 58 283,17-65 94,0 0 0,-6 34 0,-11 196 408,21-210-473,0 7 79,4 54 0,0-79-105,-2-12 4,0-1 1,1 1-1,0-1 1,0 0-1,0 0 1,1 1-1,0-1 1,0 0-1,1 0 1,5 10-1,-6-13-26,0 1-1,0 0 1,-1 0 0,1 0-1,-1 0 1,0 0 0,1 7-1,-2-9 19,1 1 0,0-1 0,0 0-1,1 0 1,-1 0 0,0-1 0,1 1-1,-1 0 1,1 0 0,-1-1 0,1 1-1,0-1 1,0 1 0,0-1 0,0 0-1,0 0 1,2 1 0,3 2 82,-6-3 36,4 0-42,-1 1-61,-1 0 0,1 0 0,0 0-1,0-1 1,0 0 0,-1 0 0,1 0 0,0 0-1,0 0 1,1-1 0,-1 0 0,0 0 0,0 0-1,0 0 1,0-1 0,4-1 0,-3 1 12,0-1 1,0 0-1,0-1 1,0 1-1,-1-1 1,1 0-1,-1 0 1,0-1-1,1 1 1,-2-1-1,1 0 1,4-5-1,-7 8-56,31-31-93,-14 14 107,0-1 1,18-26-1,-23 28 63,-9 12-79,0-1 1,0 1-1,0-1 0,2-5 0,-5 7-247,-2 4-92,-4 9 34,-14 50 12,17-48 284,0-6-10,1 0 0,0 0 0,0 0 0,0 0 0,1 1 0,0-1 1,0 8-1,2 8 15,-2-19 13,0 0 0,0 0 0,0 0 0,0 1-1,0-1 1,1 0 0,-1 0 0,1 0 0,0 0 0,0 1 0,-1-1 0,3 2 0,-2-1 18,0-2-1,0 1 1,1 0 0,-1 0 0,0 0 0,1 0 0,-1-1 0,1 1-1,0-1 1,0 1 0,-1-1 0,1 0 0,0 0 0,0 0 0,0 0-1,0 0 1,1 0 0,-1 0 0,0-1 0,0 1 0,0-1 0,1 1-1,-1-1 1,0 0 0,0 0 0,1 0 0,2-1 0,3 1 86,-5 0-105,0 0 0,0 0 0,0 0 0,0 0 0,0 1-1,0-1 1,0 1 0,-1-1 0,4 2 0,-1 0-34,-1-1 1,1-1-1,-1 1 0,10 0 1,26-10 329,-34 8-270,0-1 1,1 0-1,-1 0 1,0 0-1,0-1 1,-1 1 0,1-1-1,-1-1 1,1 1-1,6-7 1,1-1 12,-2 0 1,21-24-1,-16 13-22,0 0 0,-2-2 0,0 0-1,10-26 1,35-107 239,-18 43-236,-34 96-88,49-129 101,-43 108-394,13-71 0,-36 130-1023,-5 19 1189,-101 323 195,71-248-20,-62 116 0,-43 67 144,89-175 600,74-146-204,25-36 0,-1 12-600,53-51 0,-66 76 98,-1-2-1,-1 0 0,29-45 1,-13 4 46,41-97 0,40-69-114,18 16-98,-90 148-729,-43 60 526,-8 11 24,-11 13 85,-3 6 190,1 1 1,1 1-1,1 0 0,1 1 1,-13 33-1,-41 138 42,29-77-27,-37 69 309,16-41-214,16-48-69,21-46 182,18-42 21,0 0-1,0-1 1,-1 1-1,-15 18 1,20-28 46,2-4-127,5-9-126,11-16-26,5-5 62,-13 19-2,1 0 1,1 0-1,22-23 1,-6 13-387,42-37 167,-21 25-5017,-34 25 1150,-5 9 2545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0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49 5888,'-17'-23'2688,"31"9"-2336,-1 8-416,5 1-32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0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6 840 4064,'-5'-7'5557,"5"7"-5514,0 0 0,-1 0 0,1 0 0,0 0 0,0 0 0,0-1 0,0 1-1,0 0 1,0 0 0,0 0 0,0 0 0,0 0 0,0 0 0,0-1 0,0 1 0,0 0 0,0 0 0,1-1 644,-1 0-645,1 1 1,-1 0 0,0 0 0,0 0 0,0 0 0,0 0 0,4-1 171,-1 0 0,0 1 1,1-1-1,-1 1 0,1-1 0,-1 1 0,5 1 0,8-2 260,9-2-5,0-1 0,-1-1 1,0-2-1,35-13 0,-52 17-396,-1 1 0,0-1-1,-1 0 1,1 0 0,0-1 0,-1 0-1,0 0 1,0 0 0,0 0-1,7-10 1,-11 13-89,-1 0-1,1 0 1,-1 0 0,1 0-1,-1 0 1,1 0-1,-1 0 1,0 0 0,0 0-1,0 0 1,0 0-1,1 0 1,-1 0 0,0 0-1,-1 0 1,1 0-1,0 0 1,0 0 0,0 0-1,-1 0 1,1 0-1,0 0 1,-1 0 0,1 0-1,-1 0 1,1 1-1,-1-1 1,1 0 0,-1 0-1,0 0 1,1 0-1,-1 1 1,0-1-1,0 0 1,0 1 0,0-1-1,1 1 1,-1-1-1,0 1 1,0-1 0,0 1-1,0 0 1,0-1-1,0 1 1,0 0 0,0 0-1,0 0 1,0 0-1,0 0 1,0 0 0,0 0-1,-2 0 1,-6 2-7,0 1-1,0-1 1,0 2 0,1-1 0,-1 1 0,1 0-1,0 1 1,0 0 0,1 1 0,-1-1-1,1 1 1,1 0 0,-1 1 0,1 0 0,0 0-1,-6 10 1,11-16 56,0 0-1,0 1 0,0-1 1,0 1-1,0 0 0,1-1 1,-1 1-1,1 0 0,-1-1 1,1 1-1,-1 0 1,1 0-1,0-1 0,0 1 1,0 0-1,0 0 0,0-1 1,0 1-1,0 0 0,1 0 1,-1-1-1,1 1 0,-1 0 1,1-1-1,0 1 1,0-1-1,-1 1 0,1 0 1,0-1-1,0 0 0,1 1 1,-1-1-1,0 0 0,0 1 1,1-1-1,-1 0 1,0 0-1,1 0 0,-1 0 1,3 1-1,2 1 97,0 0 0,0-1 1,1 1-1,-1-1 0,1 0 0,-1-1 0,1 0 0,0 0 1,9 0-1,-2-1 62,0-1 1,0-1-1,0-1 1,0 0-1,25-9 1,-7-1-148,37-20 0,-49 21-62,28-21-1,-31 20-88,38-21 0,-54 34 108,-1-1 0,1 1-1,0 0 1,-1-1 0,1 1-1,0 0 1,0-1 0,0 1-1,-1 0 1,1 0 0,0-1-1,0 1 1,0 0 0,-1 0-1,1 0 1,0 0 0,0 0 0,0 0-1,0 1 1,-1-1 0,1 0-1,0 0 1,0 0 0,0 1-1,-1-1 1,1 1 0,0-1-1,0 0 1,-1 1 0,1-1-1,-1 1 1,1-1 0,0 1-1,-1 0 1,1-1 0,-1 1-1,1 0 1,-1-1 0,1 1-1,-1 0 1,0 0 0,1-1-1,-1 1 1,0 0 0,1 0-1,-1 0 1,0-1 0,0 1-1,0 0 1,0 1 0,1 6 67,-1-1-1,1 1 1,-2-1 0,0 10 0,-7 13 58,6-26-51,1 0 0,-1 0 0,1 0 0,0 0 0,0 6 0,3-8 287,3-6-123,10-8-15,-9 7-175,35-22 39,-8 5-96,-33 22 7,10-8-70,0 1 1,0 0-1,1 1 0,-1 0 1,2 1-1,15-6 0,-26 10 51,0 1-1,1 0 0,-1-1 1,1 1-1,-1 0 0,1 0 1,-1 0-1,0 0 0,1 0 1,-1 1-1,1-1 0,-1 0 0,0 1 1,1-1-1,-1 1 0,0-1 1,1 1-1,-1-1 0,0 1 1,0 0-1,0 0 0,0 0 1,1 0-1,-1 0 0,0 0 1,-1 0-1,1 0 0,1 2 1,2 3 11,-1 0 0,0 1 0,0-1 0,3 13 0,4 8-141,-8-24 192,0 0 0,0-1 1,0 1-1,0-1 0,0 0 1,1 0-1,-1 0 0,1 0 1,0 0-1,-1 0 0,1-1 0,0 1 1,0-1-1,0 1 0,0-1 1,0 0-1,0-1 0,0 1 1,0 0-1,0-1 0,1 0 1,-1 0-1,0 0 0,0 0 1,0 0-1,1 0 0,2-2 0,6 0 101,-1-1-1,1 0 0,-1-1 0,0 0 0,20-11 0,-22 9-114,-1 1 0,0-1-1,0 0 1,11-12 0,-8 8-18,-1 0-17,0 0-1,-1 0 0,0-1 1,-1 0-1,0 0 1,9-19-1,60-129 33,-20 40 9,-30 65-43,5-6 55,-3-2-1,23-73 1,-49 126-148,-1-1 1,1 0 0,-2 0-1,2-20 1,-3 30 87,0 0-1,0-1 1,0 1-1,0 0 1,0 0-1,1-1 1,-1 1-1,0 0 1,0 0-1,0 0 1,-1-1-1,1 1 1,0 0-1,0 0 1,0-1-1,0 1 1,0 0-1,0 0 1,0 0-1,0-1 1,0 1-1,0 0 1,-1 0-1,1 0 1,0-1-1,0 1 1,0 0-1,0 0 1,-1 0-1,1 0 1,0 0-1,0 0 1,0-1-1,0 1 1,-1 0-1,1 0 1,-8 5-275,-5 12 101,-2 7 158,1 0 0,2 1 1,1 1-1,0 0 0,-12 53 0,11-22 56,-8 104-1,18-116 24,2 0 0,2 0 1,11 59-1,-12-99-47,0 0-1,1 0 0,0 0 1,4 8-1,-4-10-532,-1 1-1,1-1 0,-1 1 0,0-1 1,0 1-1,0-1 0,0 1 0,0 4 1,-28-35-10173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09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83 5728,'-5'-4'287,"1"1"276,1-1 0,-1 1 0,1-1 0,0 1 1,-3-5-1,6 7-434,-1 0 0,1 1 0,0-1 0,-1 0 0,1 1 0,0-1 0,-1 0 1,1 0-1,0 1 0,0-1 0,0 0 0,0 0 0,0 0 0,0 1 0,0-1 0,0 0 0,0 0 0,0 1 1,1-1-1,-1 0 0,0 0 0,0 1 0,1-1 0,-1 0 0,0 1 0,1-1 0,-1 0 0,1 1 0,-1-1 1,1 0-1,-1 1 0,1-1 0,-1 1 0,1-1 0,0 1 0,1-1 0,4-3 101,0 0 1,1 1-1,0 0 0,0 1 1,0-1-1,0 1 0,0 1 0,1-1 1,-1 1-1,9 0 0,13 0-295,36 4 1,-51-3 129,59 4-66,55 3 93,-115-5-132,-1 0 1,1 1-1,-1 0 0,20 8 0,-27-9-10,0 0 0,0 1 0,0 0-1,-1 0 1,1 0 0,-1 0 0,0 1 0,0 0 0,0 0-1,-1 0 1,1 0 0,-1 0 0,4 7 0,-2-1 76,0 1 0,-1 0 0,0 1 0,0-1 0,-1 1 0,-1-1 0,2 14 0,-2 83 1347,-2-70-1173,0-37-210,0 0 1,0 0-1,0 0 1,0 0-1,0 0 0,0 0 1,1 0-1,-1 0 0,0 0 1,1 0-1,-1 0 0,0 0 1,1 1-1,0-2-50,-1 1 1,0-1-1,0 0 1,1 0-1,-1 0 0,0 0 1,0 1-1,1-1 1,-1 0-1,0 0 1,0 0-1,1 0 0,-1 0 1,0 0-1,0 0 1,1 0-1,-1 0 0,0 0 1,1 0-1,-1 0 1,0 0-1,0 0 0,1 0 1,-1 0-1,0 0 1,0 0-1,1 0 1,-1-1-1,1 1 0,1-2-449,1 1 0,-1-1 0,0 0 1,0 0-1,0 0 0,0 0 0,2-4 0,10-11-1507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09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 6976,'-13'-15'3168,"4"2"-512,4 4-1760,0 6-1152,5 6 128,-3-3-256,3 5 224,3 12-2304,2-2-224,9 5 1504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10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109 502 5216,'4'2'425,"2"3"929,-6-5-1326,0 0-1,0 0 1,0 0 0,1 0 0,-1 0-1,0 1 1,0-1 0,0 0 0,0 0 0,0 0-1,0 0 1,0 0 0,0 1 0,0-1-1,0 0 1,0 0 0,0 0 0,0 0-1,0 1 1,0-1 0,0 0 0,0 0-1,0 0 1,0 0 0,-1 0 0,1 1-1,0-1 1,0 0 0,0 0 0,0 0-1,0 0 1,0 0 0,0 0 0,0 0 0,-1 0-1,1 1 1,0-1 0,0 0 0,0 0-1,0 0 1,-1 1 142,1-1-1,-1 1 1,1 0 0,0 0-1,0-1 1,-1 1-1,1 0 1,0 0 0,0 0-1,0-1 1,0 1 0,0 0-1,0 0 1,0 1 0,-1 9 986,-3-1-616,0 0-1,-1 0 0,-10 15 1,-5 13 417,10-17-558,-22 48 898,28-63-1195,1 1 1,0-1-1,0 1 0,1 0 1,0 0-1,0 0 1,1 0-1,0 1 0,-1 9 1,2-16-81,0-1-1,0 0 1,0 1 0,0-1 0,0 1-1,0-1 1,0 1 0,0-1 0,0 0 0,0 1-1,0-1 1,0 1 0,0-1 0,0 0-1,0 1 1,1-1 0,-1 1 0,0-1 0,0 0-1,0 1 1,1-1 0,-1 0 0,0 1-1,1-1 1,-1 0 0,0 0 0,0 1 0,1-1-1,-1 0 1,1 0 0,-1 1 0,0-1-1,1 0 1,-1 0 0,0 0 0,1 0 0,-1 0-1,1 0 1,-1 0 0,0 1 0,1-1-1,-1 0 1,1 0 0,-1-1 0,1 1 0,-1 0-1,0 0 1,1 0 0,-1 0 0,1 0 0,-1 0-1,0 0 1,1-1 0,-1 1 0,0 0-1,1 0 1,-1-1 0,0 1 0,1 0 0,-1-1-1,24-16 277,-23 16-308,25-26 89,-20 20-232,0 1 0,1-1-1,0 1 1,0 0 0,1 0 0,-1 1-1,11-5 1,-17 10 132,-1 0 0,1 1-1,-1-1 1,1 0 0,-1 1 0,1-1 0,-1 1-1,0-1 1,1 1 0,-1-1 0,0 1-1,1-1 1,-1 1 0,0 0 0,0-1 0,0 1-1,1-1 1,-1 1 0,0 0 0,0-1-1,0 1 1,0-1 0,0 2 0,0 0-62,1 0 90,0 1 0,-1-1 0,1 0 0,0 0 0,0 0 0,0 0 0,1 0 0,-1 0 0,0 0 0,1 0 0,-1-1 0,1 1-1,0 0 1,-1-1 0,1 1 0,0-1 0,0 0 0,0 0 0,0 0 0,0 0 0,0 0 0,1 0 0,-1 0 0,0 0 0,0-1 0,1 0 0,-1 1 0,0-1 0,0 0 0,4 0 0,6 0 105,-1-1 1,0-1-1,1 0 1,-1 0-1,11-5 1,-7 2-37,0-1-1,0-1 1,-1 0 0,0-1 0,0 0 0,-1-1 0,0-1 0,0 0 0,-1 0-1,-1-2 1,0 1 0,17-24 0,2-10 19,-1 0 0,31-72 0,-49 94-44,8-16-57,-1-1-1,-2-1 0,-2-1 0,-2 0 0,-2 0 0,6-47 0,-16 86-50,1 0-1,-1 0 1,1 0-1,-1 0 0,0 1 1,0-1-1,0 0 1,-1 0-1,1 0 0,-1 0 1,0 1-1,1-1 1,-1 0-1,-2-3 0,3 6 46,0 0-1,0 0 1,0-1-1,-1 1 1,1 0-1,0 0 1,-1-1-1,1 1 1,0 0-1,0 0 1,-1 0-1,1-1 1,0 1-1,-1 0 1,1 0-1,0 0 1,-1 0-1,1 0 1,0 0-1,-1 0 1,1 0-1,-1 0 1,1 0-1,0 0 1,-1 0-1,1 0 1,0 0-1,-1 0 1,1 0-1,0 0 1,-1 0-1,1 1 1,0-1-1,-1 0 1,1 0-1,0 0 1,-1 1-1,-9 8-109,9-9 106,-7 11 10,0 0 1,-9 16-1,11-18 39,-8 16 303,1 0 0,1 1-1,2 0 1,-15 54 0,16-40 130,2 0 0,-3 73 0,9-85-267,2 0 0,9 57 0,-7-70-133,0 0 0,1 0 0,1 0 0,1-1 0,0 0 0,1 0 1,8 14-1,-11-23-87,-1-1 0,0 1 0,1-1 0,0 0 0,0 0 0,0-1 0,1 1 0,-1-1 0,1 0 0,0 0 0,5 2 0,-2-2-790,0 0 0,0 0-1,0-1 1,0-1 0,1 1-1,12 0 1,10 0-1727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12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261 224 3136,'1'-1'334,"1"0"0,0 1 0,-1-1 0,1 0 0,-1 0 0,0 1 0,1-1 1,-1 0-1,2-2 0,-3 3-194,0-1 0,1 1-1,-1-1 1,0 1 0,0-1 0,0 1 0,0-1 0,0 1 0,0 0 0,0-1 0,0 1 0,0-1 0,0 1 0,0-1 0,0 1 0,0-1 0,0 1 0,0 0-1,-1-1 1,1 1 0,0-1 0,0 1 0,0-1 0,-1 1 0,1 0 0,0-1 0,-1 1 0,1 0 0,0-1 0,-1 1 0,1 0 0,0 0 0,-1-1-1,1 1 1,-1-1 0,-1 0-43,0 0-1,0 0 0,-1 0 0,1 1 0,0-1 1,0 0-1,-1 1 0,1-1 0,0 1 1,-1 0-1,1 0 0,0 0 0,-1 0 0,1 0 1,0 1-1,-1-1 0,1 1 0,0-1 0,0 1 1,-4 1-1,-4 2-36,0 0 0,1 0 0,-12 8 1,5-1 29,1 0 1,0 1 0,1 0-1,1 2 1,-1-1 0,2 2-1,0-1 1,1 2 0,1-1-1,0 2 1,-9 19 0,17-32-53,1 0 0,-1-1 0,1 1 1,0 0-1,0-1 0,1 1 0,-1 0 1,1 0-1,0 0 0,0 0 1,0 0-1,0-1 0,2 9 0,-1-10 4,0 0 1,0 0-1,0 1 0,0-1 0,0 0 0,1 0 0,-1 0 0,1 0 0,-1 0 0,1 0 0,0-1 0,0 1 1,-1-1-1,1 1 0,0-1 0,1 1 0,-1-1 0,0 0 0,0 0 0,1 0 0,-1 0 0,5 0 0,8 3 97,1-2 0,0 0-1,0-1 1,0 0-1,0-2 1,0 0 0,0 0-1,0-2 1,24-6-1,-19 3-25,0-1 0,-1-1 0,0 0 0,0-2 0,-1 0 0,26-20-1,-29 18-122,-1-1 0,0-1 0,-1 0 0,-1-1 0,0 0-1,-1-1 1,-1 0 0,-1-1 0,0-1 0,9-21-1,-14 32-381,-2 10 82,0 20-8,-2-14 336,0 10-6,0 36 0,-2-39-23,1 1-1,1 0 1,2 17-1,0-17 2,-2-9 37,0 0 0,1 0-1,5 15 1,-7-22-11,1 1 1,0-1-1,-1 1 0,1-1 0,0 1 0,0-1 0,0 1 1,0-1-1,0 0 0,1 0 0,-1 1 0,0-1 1,1 0-1,-1 0 0,0 0 0,1 0 0,-1-1 0,1 1 1,-1 0-1,1-1 0,0 1 0,-1-1 0,1 1 1,2-1-1,5 1 89,0-1 0,0-1 0,-1 1 0,1-2 0,0 1 0,14-5 0,51-22 136,-55 20-220,115-49 96,-116 48-143,33-21-1,-13 5 48,-26 16-385,-19 15-109,-10 13 371,-17 18 12,21-25 88,0 0 0,2 1 0,-1 0 0,-16 27-1,27-39 16,0 0-1,1 0 1,-1-1-1,1 1 1,0 0 0,-1 0-1,1 0 1,0 0-1,-1 0 1,1 0-1,0 0 1,0 0-1,0 0 1,0-1-1,0 1 1,0 0-1,0 0 1,0 0-1,0 0 1,0 0-1,1 0 1,-1 0-1,1 1 1,-1-1 9,1 0 0,0 0 0,0 0 0,0 0 0,0-1 0,0 1 0,0 0 0,0 0 0,0-1 0,0 1 0,0-1 0,0 1 0,0-1 0,1 1 0,0-1 0,4 2 63,-1-1-1,0-1 0,1 1 0,-1-1 1,0 0-1,11-1 0,-5-1-22,0 0 0,-1-1-1,1 0 1,-1-1 0,0 0 0,12-6-1,-17 6-35,1 1 0,-1-1 0,1 0-1,-1-1 1,-1 1 0,1-1 0,0 0-1,-1 0 1,0 0 0,-1-1 0,5-7-1,-5 7-68,0-1-1,-1 1 0,1-1 0,-1 1 1,-1-1-1,1 0 0,-1 0 1,-1 0-1,1 0 0,-1 0 0,0 0 1,-1 0-1,0 0 0,-2-10 0,3 17 27,0-1 0,0 1 0,0-1 0,0 1 0,0-1-1,-1 0 1,1 1 0,0-1 0,0 1 0,-1-1 0,1 1-1,0-1 1,-1 1 0,1-1 0,0 1 0,-1 0 0,1-1-1,-1 1 1,1-1 0,-1 1 0,1 0 0,-1-1-1,1 1 1,-1 0 0,1 0 0,-1 0 0,1-1 0,-1 1-1,0 0 1,1 0 0,-1 0 0,1 0 0,-1 0 0,1 0-1,-1 0 1,0 0 0,1 0 0,-1 0 0,1 0 0,-1 0-1,0 0 1,1 1 0,-1-1 0,0 0 0,0 1 9,0-1-1,0 1 1,0-1 0,0 1 0,0 0 0,0-1 0,0 1 0,1 0 0,-1 0-1,0-1 1,0 1 0,0 0 0,1 0 0,-1 0 0,1 0 0,-1 0 0,1 0-1,-1 0 1,1 0 0,-1 0 0,1 0 0,0 0 0,-1 0 0,1 2-1,1 0 11,0 0-1,-1 0 0,1 0 1,1 0-1,-1 0 0,0 0 1,1 0-1,-1-1 0,1 1 1,0 0-1,0-1 0,0 0 1,4 4-1,-2-2 23,-2-2 12,0 0-1,0 0 1,1 0 0,-1 0 0,1-1-1,-1 1 1,1-1 0,0 0-1,-1 0 1,1 0 0,0 0-1,0 0 1,0-1 0,0 1-1,0-1 1,4 0 0,2 0 81,0 0 1,0-1 0,0 0-1,10-3 1,-13 2-56,0 0 0,0 0 0,0 0 0,0-1 0,-1 0 1,1-1-1,7-5 0,33-32 316,-34 30-309,11-12 43,0 0 0,33-45 0,-25 22-114,-12 18 17,0 1 0,2 0 0,24-24 0,-44 51-25,-1-1-1,1 1 0,-1-1 1,1 1-1,-1-1 1,1 1-1,0 0 0,-1-1 1,1 1-1,0 0 1,0-1-1,-1 1 0,1 0 1,0 0-1,-1-1 0,3 1 1,-3 0 3,1 0 1,-1 1-1,0-1 1,1 0-1,-1 0 1,1 0-1,-1 1 0,1-1 1,-1 0-1,0 0 1,1 1-1,-1-1 1,0 0-1,1 1 1,-1-1-1,0 0 1,0 1-1,1-1 1,-1 0-1,0 1 0,1 0 1,0 2-16,0 0 1,0-1 0,-1 2-1,1-1 1,-1 0-1,1 0 1,-1 6-1,-1 17-45,-1-1 0,-8 35-1,-17 54 28,24-102 53,-5 19 110,-2 0-1,-21 46 1,29-73-74,0-1 0,0 1 0,0-1 0,0 1 1,0-1-1,-1 0 0,0 0 0,1 0 0,-1 0 0,0 0 0,-1-1 0,1 0 0,-5 3 1,6-4-31,0 0 1,0-1 0,0 1 0,0-1-1,0 1 1,0-1 0,0 0 0,0 0-1,0 0 1,0 0 0,0 0 0,0 0 0,0-1-1,0 1 1,0-1 0,0 1 0,0-1-1,0 0 1,0 0 0,1 0 0,-1 0-1,0 0 1,0 0 0,1 0 0,-1-1 0,-2-2-1,0 0-15,1 0-1,0 0 1,-1 0-1,2 0 1,-1-1-1,0 1 0,-3-9 1,-8-14-32,7 10-55,4 7-46,3 10 123,0 0 0,0-1 0,0 1 0,0 0 0,0 0 0,0 0 0,0 0 0,0 0 0,0 0 0,0 0-1,0 0 1,0 0 0,0 0 0,0 0 0,0-1 0,0 1 0,0 0 0,0 0 0,0 0 0,0 0 0,0 0 0,0 0 0,0 0 0,0 0 0,0 0 0,0 0 0,0-1 0,0 1 0,0 0 0,0 0 0,0 0 0,0 0 0,0 0 0,0 0 0,0 0 0,0 0 0,0 0 0,0 0 0,0 0 0,0 0 0,0 0 0,1 0 0,-1 0 0,0 0 0,0-1 0,0 1 0,0 0 0,0 0 0,0 0 0,0 0-1,0 0 1,0 0 0,0 0 0,1 0 0,0 1-22,0 0 1,1-1-1,-1 1 0,0 0 0,0 0 0,0 0 0,0 0 0,1 0 0,0 2 0,-1-2 29,0 1 0,1-1 0,-1 0 0,0 0-1,1 1 1,0-1 0,-1 0 0,4 1-1,17 7 41,0-2-1,0 0 1,1-1-1,0-2 1,0 0-1,0-2 0,0 0 1,1-2-1,-1 0 1,1-2-1,23-4 1,-38 5 9,0-1 1,-1-1 0,1 1-1,-1-1 1,0-1 0,0 1-1,0-1 1,0-1 0,0 1-1,-1-1 1,10-10 0,-4 2-11,0-2-1,-2 0 1,0 0 0,0-1 0,-2 0 0,10-22 0,37-108 34,-53 138-75,7-26-57,-7 23-92,0 0 1,7-15-1,-10 26 141,0 0 0,0 0 0,0 0 0,0 1 0,0-1 0,0 0 0,0 0-1,0 0 1,0 0 0,0 0 0,1 0 0,-1 0 0,0 1 0,0-1 0,0 0 0,0 0 0,0 0 0,0 0 0,0 0 0,0 0 0,0 0 0,0 0 0,1 0-1,-1 0 1,0 0 0,0 0 0,0 0 0,0 0 0,0 1 0,0-1 0,1 0 0,-1 0 0,0 0 0,0 0 0,0 0 0,0 0 0,0 0 0,0 0-1,0 0 1,1-1 0,-1 1 0,0 0 0,0 0 0,0 0 0,0 0 0,0 0 0,0 0 0,0 0 0,1 0 0,-1 0 0,0 0 0,0 0 0,0 0 0,0 0-1,0-1 1,0 1 0,0 0 0,0 0 0,0 0 0,2 14-119,-6 82 120,-21 128 0,5-90 504,20-133-479,0-1 1,0 1-1,0-1 1,0 1-1,0-1 1,0 1-1,0-1 1,0 1-1,-1-1 1,1 1-1,0-1 1,0 1-1,0-1 1,-1 1-1,1-1 0,0 1 1,-1-1-1,1 1 1,-1-1-1,1 0 1,0 1-1,-2 0 1,2-1-10,0 0-1,-1 0 1,1 0 0,-1 0 0,1 0 0,-1-1-1,1 1 1,-1 0 0,1 0 0,0 0-1,-1 0 1,1-1 0,-1 1 0,1 0 0,0 0-1,-1 0 1,1-1 0,-1 1 0,1 0 0,-1-1-1,-1-2 18,-1 0 0,1 0 0,0 0 0,0 0 0,-2-4 0,1-1-3,0 0 0,1 0 0,-1-1-1,2 0 1,-2-11 0,-3-17 44,5 37-68,1-1 0,0 0 0,-1 1 0,1-1 0,0 1 0,0-1 0,0 1 0,0-1 0,-1 1 0,1-1 0,0 0 0,0 1 0,0-1 0,0 1 0,0-1 0,1 0 0,-1 1 0,0-1 0,0 1 0,0-1 0,0 1 0,1-1 0,-1 1 0,0-1 0,0 1 0,1-1 0,-1 1 0,0-1 0,1 1 0,-1-1 0,1 1 0,-1-1 0,1 1 0,-1 0 0,1-1 0,-1 1 0,1 0 0,-1 0 0,1-1 0,-1 1 0,1 0 0,-1 0 0,1 0 0,-1-1 0,1 1 0,0 0 0,-1 0 0,1 0 0,-1 0 0,1 0 0,0 0 0,-1 0 0,1 1 0,-1-1 0,1 0 0,-1 0 0,1 0 0,0 1 0,4 0 9,1 1-1,-1 0 1,0 0-1,9 5 1,12 6-513,1-2 0,-1-1 0,51 12 1,-66-19-528,48 10-7575,-33-6 4619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15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1060 2976,'0'2'197,"1"0"-1,-1-1 1,1 1 0,0 0-1,-1-1 1,1 1-1,0 0 1,0-1 0,0 0-1,0 1 1,1-1 0,-1 1-1,0-1 1,1 0 0,-1 0-1,0 0 1,4 2 0,5 6 2151,-9-8-2179,1 0 0,-1 0 1,0-1-1,0 1 1,0 0-1,1 0 0,-1-1 1,0 1-1,1-1 0,-1 1 1,0-1-1,1 0 0,-1 1 1,1-1-1,-1 0 1,3 0-1,0 0 98,0-1 0,0 0 0,0 1-1,0-1 1,-1 0 0,5-2 0,3-3 305,0 1 0,19-14 1,-14 8-327,-1-2 1,0 1 0,-2-2 0,17-19-1,44-66 189,-44 55-285,-26 39-111,141-202 1298,-138 196-1307,0 1 0,1 0 0,0 0 0,16-13-1,-24 22-43,1 1 0,-1-1 0,1 1-1,-1-1 1,0 1 0,1 0 0,-1-1-1,1 1 1,-1 0 0,1 0 0,-1-1-1,1 1 1,0 0 0,-1 0-1,1 0 1,-1 0 0,1-1 0,-1 1-1,1 0 1,0 0 0,-1 0 0,1 0-1,-1 0 1,1 0 0,-1 1 0,1-1-1,0 0 1,-1 0 0,1 0-1,-1 0 1,1 1 0,-1-1 0,1 0-1,-1 1 1,1-1 0,-1 0 0,1 1-1,-1-1 1,0 1 0,1-1 0,-1 0-1,1 1 1,-1-1 0,0 1-1,0-1 1,1 1 0,-1-1 0,0 1-1,0-1 1,1 1 0,-1 0 0,0 0-1,2 4-24,-1 1-1,0-1 0,0 0 1,0 9-1,2 38 82,-2 0 1,-3 0 0,-2 0-1,-3 0 1,-13 56 0,17-96-1,-1 1 0,0-1 0,-1 0 0,0-1 0,0 1 0,-1-1 0,-1 0-1,-9 11 1,13-18 12,0 0 0,0 0 0,-1-1 0,0 1 0,0-1-1,0 0 1,0-1 0,0 1 0,-1 0 0,1-1-1,-1 0 1,1 0 0,-1-1 0,0 1 0,0-1 0,0 0-1,0 0 1,0-1 0,0 1 0,0-1 0,0 0-1,0-1 1,-8-1 0,7 1-54,0-1-1,0 0 0,0-1 1,1 1-1,-1-1 1,1 0-1,-1 0 1,1-1-1,0 0 0,0 0 1,1 0-1,-1 0 1,1-1-1,0 0 1,0 0-1,0 0 1,1 0-1,-5-10 0,7 13-30,0 0 0,0-1-1,1 1 1,-1 0-1,1-1 1,-1 1-1,1 0 1,0-1 0,0 1-1,0 0 1,0-1-1,0-2 1,1 4 12,-1 0 1,0 0 0,0 0-1,1 0 1,-1-1 0,1 1-1,-1 0 1,1 0 0,0 1-1,-1-1 1,1 0 0,0 0-1,-1 0 1,1 0-1,0 0 1,0 1 0,0-1-1,0 0 1,0 1 0,0-1-1,0 1 1,0-1 0,0 1-1,0-1 1,0 1-1,0 0 1,2-1 0,12 0-30,1 1 0,-1 0 0,29 4 0,-16-1-54,54 8-1,-49-6 293,57 3 1,-74-9-136,0 0 0,0-1 1,0-1-1,-1-1 0,1 0 0,-1-1 1,0-1-1,0 0 0,0-1 1,-1 0-1,0-1 0,-1-1 0,17-13 1,-11 6 1,0-1 0,-1-1 0,-1-1 1,0 0-1,-2-1 0,0-1 0,20-39 1,-31 52-36,0-1 0,-1 1 0,0-1 0,-1 1 1,1-1-1,0-14 0,-2 20-46,-1 0-1,0 0 1,0 0 0,0 0-1,0 0 1,0 0 0,-1 0-1,1 0 1,-1 0 0,0 1-1,0-1 1,0 0 0,0 0-1,0 1 1,-1-1 0,1 0-1,-1 1 1,0-1-1,1 1 1,-1 0 0,0 0-1,-1 0 1,1 0 0,-3-2-1,3 3 2,0 0-1,0 0 0,0 1 0,0-1 0,0 0 0,0 1 0,0 0 0,0-1 0,0 1 0,-1 0 0,1 0 1,0 0-1,0 0 0,0 1 0,0-1 0,0 1 0,-1-1 0,1 1 0,0 0 0,0-1 0,0 1 1,1 0-1,-1 0 0,0 1 0,-3 1 0,-1 2 4,0 0 0,0 0 0,0 1 0,1 0 0,-10 12 0,7-4 12,0-1-1,1 1 1,0 1 0,1-1-1,1 1 1,0 0-1,1 0 1,1 1 0,0-1-1,1 1 1,1 0 0,0-1-1,4 31 1,-3-40 36,1 0-1,1 0 1,-1 1 0,1-1 0,0 0-1,0 0 1,1 0 0,0-1 0,0 1-1,0-1 1,1 1 0,-1-1 0,1 0 0,1-1-1,-1 1 1,1-1 0,-1 1 0,1-1-1,1-1 1,-1 1 0,0-1 0,1 0 0,0 0-1,9 3 1,0-1 29,1-1 1,-1 0-1,1-2 1,0 1-1,0-2 0,0 0 1,0-1-1,26-3 0,-23 0-34,1-1 0,-1 0 0,0-1 0,0-1-1,-1-1 1,0 0 0,0-2 0,0 0-1,-1-1 1,26-20 0,64-62-57,-36 30 89,-68 59-226,-8 11 57,-3 3-1,-5 12 30,0 1 0,-8 27 0,14-35 74,-1 2-99,-6 25 1,13-38 127,-1 1 0,1 0 1,1 0-1,-1 0 1,1 0-1,0 0 1,0-1-1,2 11 0,-1-14-3,-1 0-1,1 0 0,0 0 0,-1 0 1,1-1-1,0 1 0,0 0 0,0-1 1,0 1-1,1-1 0,-1 1 0,0-1 1,1 1-1,-1-1 0,1 0 0,-1 0 1,1 0-1,-1 0 0,1 0 1,0 0-1,0 0 0,-1 0 0,1-1 1,0 1-1,0-1 0,0 1 0,2-1 1,3 1 33,0-1 0,-1 0 0,1 0 0,0-1 0,0 1 0,11-4 0,11-4 11,-1-2-1,0 0 0,0-2 1,-1-1-1,-1-1 0,-1-2 1,42-31-1,-25 12-7,-1-2 1,-2-2-1,47-59 0,62-86 19,-104 120-71,-3-1 0,-2-2 0,-4-2 0,-2-1 0,27-87 0,-46 106-308,-14 50 293,0 0 0,1 1 1,-1-1-1,0 0 0,0 0 0,0 1 0,0-1 1,0 0-1,0 0 0,0 1 0,0-1 0,0 0 0,0 0 1,0 1-1,0-1 0,0 0 0,-1-1 0,1 2 5,-1 0 1,1 0-1,0 0 0,-1 0 0,1 0 0,0 0 0,0 0 0,-1 0 0,1 0 0,0 0 0,-1 0 1,1 0-1,0 0 0,-1 0 0,1 0 0,0 0 0,0 0 0,-1 0 0,1 1 0,0-1 0,-1 0 0,1 0 1,0 0-1,0 0 0,0 1 0,-1-1 0,1 0 0,-20 20-183,0 10 124,-31 63-1,-7 38 119,36-79-88,-12 35 112,4 1 0,5 2 0,-22 131 0,43-194 17,1 0 0,1 1 1,3 38-1,-1-61-37,1 0 0,0 0 0,0 1 0,0-1-1,1 0 1,0 0 0,0-1 0,0 1 0,5 7 0,-6-10-34,0-1 1,0 0-1,0 0 1,0 0-1,0 1 0,0-1 1,0-1-1,0 1 1,0 0-1,1 0 1,-1 0-1,0 0 0,1-1 1,-1 1-1,0-1 1,1 1-1,-1-1 0,1 0 1,-1 1-1,1-1 1,-1 0-1,1 0 1,-1 0-1,1 0 0,-1 0 1,1 0-1,-1-1 1,1 1-1,-1 0 1,1-1-1,-1 1 0,0-1 1,1 1-1,-1-1 1,0 0-1,1 0 1,-1 0-1,2-1 0,41-32 103,54-55 0,-44 38-107,-39 38-33,6-8-41,2 2-1,0 0 1,30-17-1,-51 35 39,0 0 1,0 0-1,0 0 0,0 0 0,0 1 1,0-1-1,1 1 0,1-1 0,-3 1 16,0 0-1,-1 0 1,1 0-1,-1 0 1,1 0-1,-1 1 1,1-1-1,-1 0 0,1 0 1,-1 0-1,1 0 1,-1 1-1,1-1 1,-1 0-1,1 1 1,-1-1-1,1 0 1,-1 1-1,1-1 0,-1 1 1,0-1-1,1 0 1,-1 1-1,0-1 1,1 1-1,-1-1 1,0 1-1,0-1 1,0 1-1,1-1 0,-1 1 1,0-1-1,0 1 1,0 0-1,0-1 1,0 1-1,0-1 1,0 1-1,0-1 1,0 2-1,-1 10-20,-1 0 0,0-1 0,0 1 0,-1 0 0,-5 12 0,-7 30-15,14-48 58,0 0 0,0 0 0,1 0 0,0 0 1,0 0-1,0 0 0,3 8 0,-3-12-7,1 0 0,-1 0 0,1 0-1,0 0 1,-1 0 0,1 0 0,0 0-1,0 0 1,1-1 0,-1 1-1,0 0 1,1-1 0,-1 1 0,1-1-1,-1 0 1,1 1 0,-1-1 0,4 2-1,-1-2 7,-1 1 0,1-1 0,-1 0-1,1 0 1,0 0 0,-1-1 0,1 1 0,0-1-1,7 0 1,-1-1 15,0 0 0,1-1 0,-1-1 0,0 1-1,0-1 1,16-8 0,-13 4-19,-1 0 0,0-1 1,0 0-1,0-1 0,-1 0 0,-1-1 0,0 0 1,0-1-1,14-20 0,-48 72-550,12-14 497,-14 44-1,25-70 52,1 1 0,-1-1 0,1 1 0,-1 0 0,1-1 0,0 1 0,0-1 1,0 1-1,0 0 0,0-1 0,0 1 0,0-1 0,0 1 0,1 0 0,-1-1 0,1 1 0,-1-1 0,1 1 0,0-1 0,-1 1 0,1-1 0,0 0 1,0 1-1,0-1 0,0 0 0,0 1 0,0-1 0,0 0 0,1 0 0,-1 0 0,0 0 0,1 0 0,-1-1 0,0 1 0,1 0 0,-1 0 0,1-1 1,-1 1-1,1-1 0,0 0 0,-1 1 0,1-1 0,-1 0 0,1 0 0,0 0 0,-1 0 0,1 0 0,0 0 0,2-1 0,0 0 14,1-1 0,-1 1 0,0-1 0,1 0 0,-1 0-1,0 0 1,0 0 0,-1-1 0,1 0 0,0 0 0,-1 0-1,0 0 1,1 0 0,-1-1 0,-1 1 0,1-1 0,0 0-1,3-6 1,-1-1-1,0 1 0,-1-1 0,0 0 0,0 0-1,-1 0 1,2-18 0,-3 18-44,-1-1 1,0 1-1,-1-1 1,0 1-1,-2-13 0,1 21 7,0 0-1,1 0 0,-1 0 0,0 0 1,0 0-1,-1 0 0,1 1 0,-1-1 1,1 0-1,-5-4 0,5 6 4,-1-1 0,1 1-1,-1 0 1,0 0 0,0-1 0,0 1 0,1 0-1,-1 1 1,0-1 0,0 0 0,0 0 0,0 1-1,-1-1 1,1 1 0,0 0 0,0 0 0,-3 0-1,1 0-3,1 1-1,-1 1 0,1-1 0,-1 1 0,-5 2 1,4 1 230,21-9-88,23-7-122,1 1 0,46-5 0,-59 12 16,0 2 0,0 0 0,0 2 0,34 4 0,-57-4-24,-1-1 0,1 1 0,0 0 0,-1 0 0,1 0 0,-1 1 0,1-1 0,-1 1 0,0 0-1,0 0 1,1 0 0,-1 0 0,-1 1 0,1-1 0,0 1 0,4 5 0,-5-4 25,0 0 0,0 0 0,0 0 0,0 0 0,-1 0 0,1 0 0,-1 1 0,0-1 0,-1 1-1,1-1 1,-1 0 0,0 1 0,0 7 0,-2-4 17,1 1-1,-1-1 0,-1 0 0,0 0 0,0 0 0,-1 0 1,-7 13-1,5-10 25,0 0 1,-5 18 0,11-29-56,0 0 0,0 0 0,-1 1 0,1-1 1,0 0-1,0 0 0,0 0 0,0 0 0,0 0 0,0 1 1,0-1-1,0 0 0,0 0 0,-1 0 0,1 0 0,0 1 1,0-1-1,0 0 0,0 0 0,0 0 0,0 0 0,0 1 1,0-1-1,0 0 0,0 0 0,0 0 0,0 0 1,1 1-1,-1-1 0,0 0 0,0 0 0,0 0 0,0 0 1,0 1-1,0-1 0,0 0 0,0 0 0,0 0 0,1 0 1,-1 0-1,0 0 0,0 1 0,0-1 0,0 0 0,0 0 1,1 0-1,-1 0 0,0 0 0,0 0 0,0 0 0,0 0 1,0 0-1,1 0 0,-1 0 0,0 0 0,0 0 1,0 0-1,1 0 0,-1 0 0,0 0 0,0 0 0,0 0 1,0 0-1,1 0 0,-1 0 0,0 0 0,0 0 0,0 0 1,12-7 100,-10 5-77,21-13 28,19-19-1,-24 19-108,-1 1 1,27-15-1,-42 28 42,0 0-1,0 0 0,1 0 1,-1 0-1,0 0 0,1 1 1,-1-1-1,1 1 0,-1 0 1,1-1-1,-1 1 0,1 0 1,-1 0-1,0 1 0,1-1 1,-1 0-1,1 1 1,-1 0-1,1-1 0,-1 1 1,0 0-1,0 0 0,1 0 1,-1 1-1,0-1 0,0 1 1,3 2-1,3 4-6,0 0 0,0 1 0,0 0 0,9 17 1,-3-7 21,17 24-1682,-30-41 1258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1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24 5984,'-32'-23'2688,"32"31"-1760,0-13-832,8 5-64,2-3-672,4 6 352,4 2-5792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23.7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17 798 3136,'9'0'4906,"-4"2"-4715,0 0-1,0-1 0,0 1 1,0-1-1,0-1 0,1 1 0,-1-1 1,0 0-1,1 0 0,-1 0 1,0-1-1,0 0 0,1 0 0,-1 0 1,0 0-1,10-5 0,-9 3-99,1 0-1,0 0 1,-1-1-1,1 0 0,-1 0 1,0-1-1,0 0 1,-1 0-1,0 0 0,1 0 1,5-10-1,-8 10-103,0 1 0,-1-1-1,0 0 1,0 0 0,0 0-1,-1 0 1,0 0 0,0-1-1,0 1 1,0 0 0,-1-1-1,0 1 1,0 0 0,-1-1-1,1 1 1,-1 0 0,0-1-1,0 1 1,-1 0 0,0 0-1,0 0 1,0 0 0,0 0-1,-1 1 1,0-1 0,0 1-1,0-1 1,0 1 0,-1 0-1,1 1 1,-1-1 0,0 0-1,-6-3 1,8 6-17,0-1-1,0 1 1,0 0 0,-1 0 0,1 0-1,0 0 1,-1 0 0,1 1 0,0-1-1,-1 1 1,1 0 0,-1-1 0,1 1-1,0 0 1,-1 0 0,-4 1 0,4 0 33,-1 0 1,1 1 0,-1-1-1,1 1 1,-1-1 0,1 1-1,0 0 1,0 0-1,-6 5 1,2 1 50,0-1 1,0 1-1,1 0 1,0 0-1,0 1 0,1 0 1,-4 10-1,3-7 75,1 0-1,1 1 0,0-1 1,1 1-1,0 0 0,1 0 0,-1 24 1,3-32-85,0-1 0,0 0 0,1 1 1,0-1-1,0 0 0,0 0 0,0 0 1,0 0-1,1 0 0,0 0 0,0 0 1,0 0-1,0-1 0,1 1 0,-1-1 1,1 0-1,0 1 0,0-1 0,0 0 0,0-1 1,1 1-1,-1-1 0,1 1 0,-1-1 1,1 0-1,0 0 0,0-1 0,4 2 1,7 1 128,-1 0 1,0-1-1,1-1 1,0 0-1,0-1 1,27-2-1,-8-2 239,61-15-1,-83 16-387,-1 0 1,-1-2-1,1 1 1,0-1 0,-1-1-1,0 0 1,0 0-1,0-1 1,12-9-1,-4-2 72,-1 0 1,-1-1-1,0 0 0,-2-1 1,13-22-1,54-109 34,-49 88-75,-13 26-60,72-153-198,-82 168 192,-2-2-1,0 1 1,-1-1-1,-1 0 1,-1-1-1,1-36 1,-5 54-133,0 0 1,0-1-1,-1 1 1,-2-10-1,3 15 111,0 0-1,-1 1 0,1-1 1,0 0-1,0 0 0,-1 1 1,1-1-1,0 0 0,-1 1 1,1-1-1,0 0 0,-1 1 1,1-1-1,-1 1 0,1-1 0,-1 1 1,1-1-1,-1 1 0,0-1 1,1 1-1,-1 0 0,0-1 1,1 1-1,-1 0 0,0-1 1,1 1-1,-1 0 0,0 0 1,1 0-1,-1-1 0,0 1 1,0 0-1,1 0 0,-1 0 0,0 0 1,0 1-1,1-1 0,-1 0 1,0 0-1,0 0 0,1 0 1,-1 1-1,0-1 0,1 0 1,-1 1-1,0-1 0,1 1 1,-2 0-1,-3 2-38,0 1 0,0 1 0,0-1 1,1 1-1,-1-1 0,1 2 0,0-1 0,1 0 1,-6 9-1,-24 57-190,33-70 261,-2 4-10,-54 142-65,47-119 125,1 0 1,2 1 0,-4 42 0,8-49 39,-5 153 222,8-156-181,1 1 0,0-1 0,1 0 1,1 0-1,1 0 0,14 35 1,-17-50-74,0 0 0,0 0 1,0 0-1,1 0 1,0 0-1,0 0 0,0-1 1,0 1-1,0-1 1,1 0-1,0 0 1,-1 0-1,1-1 0,0 1 1,0-1-1,1 0 1,-1 0-1,0-1 1,1 1-1,-1-1 0,1 0 1,-1 0-1,1 0 1,0-1-1,-1 1 0,1-1 1,0 0-1,-1-1 1,9-1-1,12-2 104,0-2 0,-1-1 0,0-1 0,0-1 0,33-17-1,-47 20-26,0-1-1,-1 0 0,0 0 1,16-16-1,-22 19-161,-1 0 0,1 0 0,-1 0-1,0 0 1,0 0 0,0 0 0,-1 0 0,0-1-1,0 1 1,0-1 0,0 1 0,0-1 0,-1 1-1,0-1 1,0 1 0,0-1 0,-1 1 0,1-1-1,-1 1 1,0-1 0,0 1 0,-1-1 0,1 1 0,-1 0-1,0 0 1,0 0 0,-5-7 0,5 9-17,0 0 0,0 0 0,0 0 1,0 1-1,0-1 0,0 1 0,0-1 0,0 1 0,-1 0 1,1 0-1,-1 0 0,1 0 0,-1 0 0,1 0 0,-1 1 1,1-1-1,-1 1 0,1 0 0,-1-1 0,0 1 0,1 1 1,-1-1-1,0 0 0,1 1 0,-1-1 0,1 1 1,-1 0-1,-4 1 0,-1 2-5,0 0 0,0 0 1,0 1-1,1 0 0,0 0 1,-12 12-1,10-9 13,1 1 0,1 0 1,-1 0-1,1 0 0,1 1 0,0 0 1,0 1-1,-5 13 0,10-20 52,0-1-1,0 1 1,0 0-1,0 0 1,1 0-1,-1 0 1,1 0-1,0 0 1,0 0-1,1 0 1,-1 0-1,1 0 1,0 0-1,0 0 1,2 4-1,-1-3 27,0-1-1,1 0 0,-1-1 1,1 1-1,0 0 1,0-1-1,1 0 0,-1 0 1,0 1-1,1-2 1,0 1-1,8 4 1,-2-2 33,0-1 1,0 0-1,1 0 1,-1-1-1,1 0 1,0-1 0,0-1-1,0 1 1,0-2-1,0 0 1,12-1 0,10-2 227,0-2 1,43-13-1,-64 15-326,-1-1 1,0 0-1,0-1 1,0 0-1,10-8 0,47-36 74,-33 22 181,-22 18-273,50-35-356,-56 40 301,1 0 0,0 0 0,0 1-1,0 0 1,0 0 0,13-2 0,-7 4-107,-21 4 406,-21 4-78,20-5-163,1 0-1,0 0 0,1 0 0,-1 1 0,0 0 0,-7 5 0,-2 2-18,-17 14 1,27-19 56,0-1 1,1 2-1,0-1 1,0 1-1,0 0 1,0 0-1,1 0 1,0 1-1,0-1 1,1 1-1,0 0 1,0 0-1,1 0 1,0 0-1,0 1 1,0-1-1,1 1 1,0-1-1,1 1 1,0 12-1,1-17 27,-1 0 1,1 0-1,0 0 0,0 0 0,0-1 0,0 1 1,0 0-1,1-1 0,-1 1 0,1-1 0,0 0 1,0 1-1,0-1 0,0 0 0,0 0 0,0 0 1,0 0-1,1-1 0,-1 1 0,1-1 1,-1 1-1,1-1 0,0 0 0,-1 0 0,1 0 1,0 0-1,0 0 0,0-1 0,0 1 0,0-1 1,-1 0-1,1 0 0,0 0 0,6-1 0,28-4 128,1-2 0,-1-2 0,0-1 0,-1-2-1,51-24 1,-68 26-126,0-2 0,0 0-1,-1-1 1,0 0 0,-1-2 0,-1 0 0,0-1-1,-1 0 1,25-38 0,-3-6 17,53-116 1,-72 138 33,82-210-132,-94 231-111,-1-1 1,0 0-1,-1 0 1,-1 0-1,1-21 0,-4 36 75,0 0 0,0-1-1,-1 1 1,1 0 0,-1-1-1,1 1 1,-3-6 0,3 8 78,0 1 1,0 0-1,0 0 1,-1-1-1,1 1 1,0 0-1,0 0 0,0 0 1,0-1-1,0 1 1,0 0-1,-1 0 1,1 0-1,0-1 1,0 1-1,0 0 0,0 0 1,-1 0-1,1 0 1,0-1-1,0 1 1,0 0-1,-1 0 1,1 0-1,0 0 1,0 0-1,-1 0 0,1 0 1,0 0-1,0 0 1,-1 0-1,1 0 1,0 0-1,0 0 1,-1 0-1,1 0 1,0 0-1,0 0 0,-1 0 1,1 0-1,0 0 1,0 0-1,-1 0 1,1 0-1,0 0 1,0 1-1,0-1 0,-1 0 1,1 0-1,0 0 1,0 0-1,-1 1 1,-7 12-179,7-11 147,-20 40-48,2 0 0,2 2-1,1 0 1,-12 62-1,-17 190-144,39-125 861,7-127-661,-1-39 50,0 0 0,0 0 0,1 0 0,0 0 0,0 0 0,0 0 0,1 0 0,-1-1 0,6 10 0,-6-12 20,0 0 0,0-1 0,1 1 0,-1 0 0,0-1 0,1 1 0,-1-1 1,1 1-1,0-1 0,0 0 0,-1 0 0,1 0 0,0 0 0,0 0 0,0 0 0,0 0 0,0 0 0,0-1 0,0 1 0,0-1 0,0 0 1,1 0-1,-1 0 0,0 0 0,4 0 0,0-1 52,1 0-1,-1-1 1,1 0 0,-1 0-1,0-1 1,0 0 0,0 0 0,0 0-1,5-5 1,10-7 39,19-18-1,-16 11-129,-11 12-23,75-67 77,-76 65-64,-1-1 0,0 0 0,-1 0 0,16-28-1,-17 20-220,-9 20 201,1 0 1,-1 0-1,0 0 1,1 0-1,-1 0 1,0 0-1,0 0 1,0 0-1,0-1 1,0 1-1,0 0 1,0 0-1,-1 0 1,1 0-1,0 0 1,-1-1-1,1 2 23,-1 0-1,1 0 1,0 0 0,0-1-1,0 1 1,-1 0 0,1 0-1,0 0 1,0 0 0,-1 0-1,1 0 1,0 0 0,0 0-1,-1 0 1,1 0 0,0 0-1,0 0 1,0 0-1,-1 0 1,1 0 0,0 0-1,0 1 1,-1-1 0,1 0-1,0 0 1,0 0 0,0 0-1,-1 0 1,1 0 0,0 1-1,0-1 1,0 0 0,0 0-1,-1 0 1,1 1-1,0-1 1,0 0 0,0 0-1,0 1 1,-7 7-79,0 3 77,0 1 0,0 1 0,1-1 1,1 1-1,-7 24 0,10-28 24,0 0 0,1 0 0,0 1 0,0-1-1,1 0 1,0 0 0,1 1 0,0-1 0,4 18 0,-4-23 2,0 0 0,0 1-1,1-1 1,-1 0 0,1 0-1,0 0 1,0 0 0,1 0-1,-1-1 1,1 1 0,0-1 0,-1 0-1,2 1 1,-1-1 0,0 0-1,1-1 1,-1 1 0,1-1-1,0 1 1,4 1 0,3 0 22,-1 0 1,1-1 0,-1-1 0,1 1-1,0-2 1,0 1 0,0-2-1,0 1 1,1-1 0,-1-1-1,12-2 1,-1-2 97,-1 0 0,1-1 0,-1-2 0,29-13 0,-41 16-161,0-1 1,-1 0-1,1 0 0,-1-1 0,12-13 0,10-8-632,-35 37 548,0-1 0,1 1 0,0 0 0,-6 19 0,8-20 98,0 1-1,0-1 0,1 1 0,1-1 0,0 12 1,0-18 29,0 0 0,0 0-1,1 0 1,-1-1 0,0 1 0,1 0 0,0 0 0,-1-1 0,1 1 0,0 0 0,0-1 0,0 1-1,0-1 1,0 1 0,0-1 0,1 1 0,-1-1 0,0 0 0,1 0 0,-1 0 0,1 1 0,-1-1 0,1-1-1,0 1 1,-1 0 0,1 0 0,0-1 0,0 1 0,-1-1 0,4 1 0,-1 0 81,0-1 0,1 0 0,-1 0 0,0-1 0,1 1 0,-1-1 0,0 0 0,0 0 0,5-2 0,36-16 139,-42 18-204,8-4 30,0-1 0,0 0 0,-1-1 0,0 0 0,0-1 0,15-16 0,-22 22-61,-1-1-1,0 0 1,0 0 0,0-1-1,0 1 1,-1 0 0,1-1-1,-1 1 1,0-1 0,0 1-1,0-1 1,0 1 0,0-8-1,-1 8-25,0 1 0,0 0 0,-1 0-1,1-1 1,-1 1 0,1 0 0,-1 0 0,0 0-1,1-1 1,-1 1 0,0 0 0,-1 0 0,1 0-1,0 1 1,0-1 0,-1 0 0,1 0 0,-1 1-1,0-1 1,1 1 0,-5-3 0,0 1 24,0 0 0,0 0 0,0 1 0,0 0 0,0 0 0,-1 0 0,1 1 0,-1 0-1,1 1 1,-1-1 0,1 1 0,-1 0 0,1 1 0,-1 0 0,1 0 0,-1 0 0,1 1 0,0 0 0,0 0 0,-7 3 0,-20 18-297,49-30 616,29-7-1,-14 4-250,9-3-86,0 1-1,1 2 1,0 2-1,1 2 1,68-1-1,-104 7 84,0 0-1,0 1 0,0-1 0,0 1 0,0 1 0,0-1 0,0 1 0,7 3 0,-10-3-44,-1-1 0,1 0-1,-1 1 1,1 0-1,-1-1 1,0 1-1,0 0 1,0 0 0,0 0-1,0 1 1,-1-1-1,1 0 1,-1 1-1,1-1 1,-1 1 0,0-1-1,0 1 1,0 0-1,0-1 1,0 4-1,4 26-129,-4-20 188,1 1 1,4 13 0,-6-25-62,3 6 218,1-9-11,3-4-159,19-11 286,-13 8-398,18-14 0,-13 7-11,1 0 0,0 1 0,34-19 0,-51 33 52,-1 1 0,0 0 0,1-1 0,-1 1-1,1 0 1,-1 0 0,1-1 0,-1 1 0,1 0 0,-1 1 0,0-1 0,1 0 0,-1 0 0,1 1 0,-1-1 0,1 0 0,-1 1 0,0 0 0,1-1 0,-1 1 0,0 0 0,0-1 0,1 1 0,-1 0 0,2 2 0,2 2 32,-1 0 0,1 0 0,7 10 1,-8-9-13,0-1 1,0 0-1,1 0 1,0 0-1,0-1 1,0 0-1,0 0 1,1 0-1,0-1 1,0 1-1,0-1 1,10 3-1,-4-2-415,0-1 0,1-1 0,0 0 0,-1 0 0,23-1 0,-22-1-1091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1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8224,'4'-8'3712,"46"4"-3200,-6-4 1248,11 5-1056,40-9 64,-2 4-448,20-4-224,-5 7-64,0-3 160,-10 4-96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17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271 654 2912,'9'-11'1088,"-7"9"-622,0 0-1,0 0 0,-1 0 1,1 0-1,-1 0 0,1 0 1,1-5-1,-3 6-375,0 0 0,0 1 1,0-1-1,0 0 0,0 0 0,0 0 0,0 1 0,0-1 1,0 0-1,-1 0 0,1 1 0,0-1 0,0 0 0,-1 1 0,1-1 1,0 0-1,-1 1 0,1-1 0,-1 0 0,1 1 0,-1-1 1,1 1-1,-1-1 0,0 1 0,1-1 0,-1 1 0,1-1 1,-1 1-1,0-1 0,0 1 0,1 0 0,-2-1 0,-2-1 67,1 1-1,-1-1 1,0 1-1,0 0 1,0 0 0,0 0-1,0 0 1,0 1-1,0-1 1,0 1-1,-7 1 1,4 0-66,0 0 0,0 0 0,1 1 0,-1 0 0,1 1 0,-10 4 0,2 1-70,1 0 0,0 1-1,1 0 1,0 1 0,-20 21-1,24-21 19,0 0-1,1 0 1,-1 1-1,2 0 1,0 0-1,0 1 1,1-1-1,1 1 1,0 0-1,0 1 0,1-1 1,1 1-1,-2 14 1,4-23 11,0 0-1,0 1 1,0-1 0,0 0-1,1 0 1,0 1-1,-1-1 1,2 0 0,-1 0-1,0 0 1,1 0 0,0 0-1,0 0 1,0-1 0,0 1-1,0-1 1,1 1 0,0-1-1,5 5 1,-5-5 4,0-1 1,0 0-1,0-1 0,1 1 1,-1 0-1,0-1 0,1 0 1,-1 0-1,1 0 0,-1 0 1,1 0-1,0-1 1,-1 0-1,1 0 0,0 0 1,-1 0-1,1 0 0,-1-1 1,1 1-1,0-1 0,-1 0 1,1 0-1,-1 0 0,4-3 1,13-6 72,0-1 1,-1 0-1,0-2 1,-1 0-1,-1-1 1,0-1-1,26-30 1,-12 9 124,-2-3 0,38-64 0,-49 71-229,-2 0-1,-2-1 1,0-1 0,-3-1 0,0 0 0,4-36 0,-7 24-119,-3 1 0,-2-1 0,-2 0 0,-6-55 0,4 96 48,1-2-24,0 1 1,-1 0-1,-1 1 0,1-1 1,-1 0-1,-4-11 0,5 17 49,1 0-1,0 1 0,0-1 1,-1 0-1,1 1 0,-1-1 1,1 0-1,0 1 0,-1-1 1,1 1-1,-1-1 0,0 1 1,1-1-1,-1 1 0,1-1 1,-1 1-1,0 0 0,1-1 1,-1 1-1,0 0 0,1-1 1,-1 1-1,0 0 0,0 0 1,1 0-1,-1 0 0,0 0 1,0 0-1,1 0 0,-1 0 0,0 0 1,0 0-1,1 0 0,-1 0 1,0 0-1,1 1 0,-1-1 1,0 0-1,0 1 0,-2 0 3,1 1 0,0-1 0,0 1 0,0 0 0,0 0 0,1 0 0,-1 0 0,0 0 0,1 0 0,-2 2 0,-4 11 44,0 0 1,-8 28 0,8-22 54,-15 44 225,3 0 0,3 2 0,3 0 0,-6 95 0,17-112 38,3 0-1,8 62 1,-6-88-139,2 1 0,0-1 0,2 0 1,1-1-1,0 1 0,17 30 0,-22-48-123,0-1 1,0 0-1,1 0 0,0 0 0,0 0 1,0 0-1,7 6 0,-10-10-96,1 0 0,-1-1-1,1 1 1,-1 0 0,1 0-1,0-1 1,-1 1 0,1-1 0,0 0-1,-1 1 1,1-1 0,0 0 0,0 0-1,-1 0 1,1 0 0,0 0 0,0 0-1,-1-1 1,1 1 0,0-1-1,-1 1 1,1-1 0,0 0 0,-1 1-1,1-1 1,-1 0 0,1 0 0,1-2-1,0 1-473,-1 1-1,1-1 1,-1-1 0,0 1-1,0 0 1,1 0-1,-2-1 1,1 1-1,0-1 1,0 0-1,-1 0 1,0 1 0,1-1-1,-1 0 1,0 0-1,0 0 1,-1 0-1,1 0 1,0-7-1,3-22-2734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21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65 4224,'3'-5'13462,"-4"3"-13836,-4 4 508,8-2 483,-11 0-574,6 0 96,-9 15-424,4-5 351,2-1-84,-1 0 0,-7 17 0,3-6 29,-11 25 40,14-29 42,-1 1 1,0-1-1,-1-1 0,-21 27 1,3-8 70,20-24-80,0-1 1,-1 0 0,0 0-1,0-1 1,-17 13 0,-11 3 64,30-21-127,-1 0 1,1 0-1,-1-1 1,0 0-1,1 0 0,-1-1 1,0 0-1,0 0 1,0-1-1,0 0 0,0 0 1,0 0-1,0-1 1,0 0-1,0-1 0,1 1 1,-1-1-1,0-1 1,-10-4-1,11 2 8,1 0 0,0-1 0,0 1 0,0-1 0,0 0 0,1 0 0,0-1 0,1 1 0,-4-9 0,6 14-31,-6-21 110,7 19-120,-1 0 0,0 0 0,0 0 0,0 1 0,0-1 0,-2-4 0,3-39 160,1 32-130,1 1 1,0 0-1,0 0 0,6-16 1,0-2 16,-6 27-19,-1-1 1,1 0-1,0 0 0,0 1 0,0-1 0,0 1 0,1 0 0,0 0 0,0 0 1,0 0-1,6-6 0,-3 5 29,0 1-1,0-1 1,0 1 0,1 0 0,0 0 0,13-4-1,5 0 162,0 2-1,1 0 0,38-3 0,-48 7-95,290-10 1131,-285 12-1194,49-5-98,-41 1-3388,-16-1-1408,15 2-6051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26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1036 3392,'-1'0'49,"1"0"0,0 0 1,0 0-1,0 0 0,0-1 0,-1 1 1,1 0-1,0 0 0,0 0 0,0-1 1,0 1-1,0 0 0,0 0 1,0 0-1,0-1 0,-1 1 0,1 0 1,0 0-1,0 0 0,0-1 0,0 1 1,0 0-1,0 0 0,0 0 0,0-1 1,0 1-1,1 0 0,-1 0 0,0-1 1,0 1-1,0 0 0,0 0 0,0 0 1,0-1-1,0 1 0,0 0 0,1 0 1,-1 0-1,0 0 0,0-1 1,0 1-1,0 0 0,0 0 0,1 0 1,-1 0-1,0 0 0,0 0 0,0-1 1,1 1-1,-1 0 0,0 0 0,0 0 1,1 0-1,-1 0 0,0 0 0,0 0 1,0 0-1,1 0 0,-1 0 0,0 0 1,11-4 1073,9-8-230,0-1 0,-1 0 1,0-1-1,-1-1 0,28-31 0,-8 1-154,38-58 0,-74 100-718,126-174 838,-71 109-559,-25 32-71,-2-2 0,-1-1 0,32-60 0,-38 53 273,-3 0 1,-2-2 0,21-85-1,-37 114-416,-2 19-94,0 0 0,0-1 0,0 1 0,0 0 0,0-1 1,0 1-1,0 0 0,0-1 0,0 1 0,0 0 0,0-1 0,0 1 0,0 0 1,-1-1-1,1 1 0,0 0 0,0 0 0,0-1 0,0 1 0,-1 0 0,1 0 1,0-1-1,0 1 0,0 0 0,-1 0 0,1-1 0,0 1 0,0 0 0,-1 0 1,1 0-1,0 0 0,0 0 0,-1-1 0,1 1 0,0 0 0,-1 0 0,1 0 1,0 0-1,-1 0 0,1 0 0,0 0 0,0 0 0,-1 0 0,1 0 0,0 0 1,-1 0-1,-1 1-43,1-1 0,-1 1 1,0 0-1,1-1 0,-1 1 0,1 0 1,-1 0-1,-2 2 0,-3 4-31,-1 1-1,1-1 0,1 2 1,-1-1-1,-7 15 1,-24 52-45,20-39 173,-1 8 46,2 1 0,2 0 0,-17 86 0,29-113-53,0 0-1,1-1 1,0 1-1,2 20 1,0-31-7,0-1 0,1 0 1,0 1-1,1-1 0,-1 0 1,1 0-1,0 0 0,1 0 1,0 0-1,-1 0 0,2 0 1,-1-1-1,1 0 0,7 9 0,-5-8 19,-1-2 0,1 1 0,0 0 0,0-1 0,0 0 0,1 0 0,0-1 0,-1 0 0,1 0 0,0-1 0,1 0 0,-1 0 0,0 0 0,1-1 0,-1 0 0,0-1 0,15 0 0,-11 0-4,0-1 0,0-1 0,0 0 0,-1 0 0,1-1 0,0-1 1,14-6-1,-9 2 22,0 0 1,0-1 0,23-19 0,-35 25-32,0-1-1,0 0 1,0 0 0,0 0 0,-1 0 0,1 0-1,-1-1 1,-1 0 0,1 1 0,3-10 0,-5 12-40,-1 0 0,1 1 1,-1-1-1,0 0 1,1 0-1,-1 0 0,0 1 1,0-1-1,0 0 0,-1 0 1,1 0-1,0 1 1,-1-1-1,1 0 0,-1 0 1,1 1-1,-1-1 0,0 0 1,0 1-1,0-1 0,0 1 1,0-1-1,0 1 1,0-1-1,-1 1 0,1 0 1,0 0-1,-1-1 0,1 1 1,-1 0-1,1 0 1,-1 1-1,1-1 0,-1 0 1,-3-1-1,-1 0-27,0 0 0,0 0-1,0 0 1,0 0 0,-1 1 0,1 0-1,0 0 1,0 1 0,-1 0 0,1 0 0,-1 1-1,-6 0 1,9 0 13,0 1 0,0-1-1,0 0 1,0 1 0,1 0 0,-1 0 0,0 0 0,1 0-1,0 0 1,-1 1 0,1 0 0,0 0 0,0 0-1,0 0 1,1 0 0,-1 0 0,1 1 0,0-1-1,0 1 1,-2 4 0,2-2 39,0-1 0,0 1 0,1-1 0,0 1 0,0 0 1,1 0-1,0 0 0,0 0 0,0-1 0,0 1 0,1 0 0,3 11 0,2 3 74,0 0 1,13 25-1,-12-32-64,1 0 1,0-1-1,1 0 0,12 13 1,-4-4 114,-7-6 81,-9-13 27,8 17-384,-8-18 139,0 0 0,0 0 0,0 0 0,0-1 0,0 1 0,0 0 0,0-1 0,0 1 0,0-1 0,0 1 0,1-1 0,-1 1 0,0-1 1,0 0-1,1 0 0,-1 0 0,0 1 0,2-2 0,23 0 152,-19-1-125,-1 0 0,1 0 0,-1 0 0,1-1 0,-1 0 0,0-1 0,0 1 0,0-1 0,0 0 0,-1-1 0,6-5 0,7-8 1,26-36 0,-32 39 9,43-59 150,56-67-108,-87 116-78,-1-2 0,-2 0 0,0-2 0,-2 0 1,-1-1-1,21-51 0,-29 55-103,-1-1 1,-2 0-1,0-1 0,-2 1 1,3-56-1,-8 81 65,0 1 1,0 0-1,0-1 0,0 1 1,0-1-1,-1 1 0,1 0 1,0-1-1,-1 1 0,1 0 1,-1 0-1,1-1 0,-1 1 1,1 0-1,-1 0 0,0 0 1,0 0-1,0 0 0,1 0 1,-1 0-1,0 0 0,0 0 1,-2-1-1,2 1 1,0 1 0,-1 0 0,1-1 0,0 1 0,-1 0 0,1 0 1,0 0-1,-1 0 0,1 0 0,0 0 0,-1 0 0,1 0 0,0 0 0,-1 1 0,1-1 0,0 0 0,-1 1 0,1-1 0,0 1 1,0 0-1,0-1 0,-2 2 0,-5 4-38,0 1 0,0-1 0,0 1 0,1 1 0,0-1 1,-9 14-1,4-3-13,1 0 1,-10 22-1,-5 20 7,-26 84-1,42-100 38,1 0 0,2 0 0,-1 51 0,6-63 66,5 59 0,-2-75 87,1 0 0,2 0 0,-1 0 1,2 0-1,9 23 0,-14-38-101,1 1 0,0 0 0,-1-1 0,1 1 0,0-1 0,0 1-1,0-1 1,0 1 0,0-1 0,0 0 0,0 0 0,1 1 0,-1-1 0,0 0 0,1 0 0,-1 0 0,1 0-1,-1 0 1,1-1 0,-1 1 0,1 0 0,0-1 0,-1 1 0,1-1 0,0 0 0,-1 1 0,1-1 0,0 0-1,2 0 1,2-1 40,0 0 1,0-1-1,0 1 0,0-1 0,0-1 0,0 1 0,0-1 0,-1 0 0,7-5 0,8-6-41,18-17 1,-22 17-4,26-19-62,77-72 236,-90 76-200,-4 4 36,42-53 1,-52 58 44,-6 9-82,-1-1 0,0-1 0,0 1 0,-1-1 0,6-17 0,1-10-42,-6 20 25,-2 0 0,0-1 0,4-28 0,-6 6 79,-1-77-1,-4 115-81,0-1 0,0 1 0,0 0 0,-2-6 0,3 10 3,0 0 0,0 0 0,-1 0 0,1 1 0,0-1 1,-1 0-1,1 0 0,-1 0 0,1 0 0,-1 1 0,1-1 0,-1 0 1,0 0-1,1 1 0,-1-1 0,0 1 0,1-1 0,-1 0 0,0 1 1,0-1-1,0 1 0,0 0 0,1-1 0,-1 1 0,-1-1 0,-5 6-233,1 2 232,-1 0-1,1 1 1,1-1-1,-1 1 1,1 1 0,-6 12-1,-6 12 60,-20 32 201,2 2 0,-29 84 0,57-128-180,1 2-1,0-1 0,2 1 0,1 0 0,1-1 1,1 1-1,2 0 0,0 0 0,1 0 1,2 0-1,7 27 0,-10-49 1,0 1-1,1 0 1,-1-1 0,1 1-1,0-1 1,0 1-1,0-1 1,0 0 0,1 0-1,-1 0 1,1 0 0,3 3-1,-4-5-22,0 1-1,0-1 1,0 1 0,0-1-1,0 0 1,1 0-1,-1 0 1,0 0-1,1 0 1,-1-1 0,0 1-1,1-1 1,-1 1-1,1-1 1,-1 0-1,1 0 1,-1 0 0,1 0-1,-1-1 1,3 0-1,1-1 0,0 0 0,-1 0-1,1-1 1,-1 0-1,0 0 1,0-1 0,0 1-1,-1-1 1,1 0 0,-1 0-1,5-6 1,5-8 137,19-28 1,-32 44-158,30-47 46,-17 24-86,2 1 0,1 1-1,27-30 1,-30 37 19,10-10-94,-22 24 90,0 1-1,0-1 0,0 1 0,0-1 1,0 1-1,0 0 0,0 0 1,0 0-1,0 0 0,0 0 0,3 0 1,-4 1 17,0 0 0,-1 0 0,1 0 0,0-1 0,-1 1 0,1 0 0,-1 1 1,1-1-1,0 0 0,-1 0 0,1 0 0,0 0 0,-1 0 0,1 1 0,-1-1 0,1 0 1,0 1-1,-1-1 0,1 0 0,-1 1 0,1-1 0,-1 0 0,1 1 0,-1-1 0,1 1 1,-1-1-1,0 1 0,1-1 0,-1 1 0,0 0 0,1-1 0,-1 1 0,0-1 0,0 1 1,1 0-1,-1-1 0,0 1 0,0 0 0,0-1 0,0 1 0,0 0 0,0 4 17,0 1-1,0-1 1,-1 0-1,-1 7 1,0-4 24,-5 30 88,-2 0 1,-17 46-1,17-57-92,0 2 49,-1-1 1,-1 0-1,-28 49 0,37-74-68,-1 0 0,1 0 0,0 0 1,-1 0-1,0 0 0,0-1 0,1 1 0,-2-1 0,-3 3 0,6-5-10,1 1 0,-1-1 1,0 0-1,1 1 0,-1-1 0,0 0 1,1 0-1,-1 1 0,0-1 0,1 0 1,-1 0-1,0 0 0,0 0 0,1 0 1,-1 0-1,0 0 0,1 0 0,-1 0 1,0 0-1,0-1 0,1 1 0,-1 0 1,0 0-1,1-1 0,-1 1 0,-1-1 1,1 0 5,-1-1 1,1 1 0,-1-1 0,1 1 0,0-1 0,0 1 0,0-1-1,0 0 1,0 0 0,-1-1 0,0-3 13,0 0 0,0 0 1,1 0-1,-1 0 0,1 0 0,0-7 1,2 6-20,-1 0 1,1 0-1,1 0 1,-1 0 0,1 0-1,1 0 1,-1 0 0,1 1-1,0-1 1,1 1-1,-1 0 1,8-10 0,-7 13-21,0-1 1,0 0-1,1 1 1,0 0-1,-1 0 1,1 0 0,0 1-1,1-1 1,-1 1-1,0 1 1,1-1-1,-1 1 1,9-2 0,9 0-66,44 1 0,-59 2 23,74 4-2840,-73-3 1496,0 0 0,0 2 0,14 3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26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80 7456,'-13'-3'3392,"40"3"-2944,-1-5 2080,6 5-1472,28-8 863,-2 1-1151,45-10-416,0 6-224,18-6-224,-8 6 64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32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1033 2720,'0'0'891,"2"-1"-545,48-26 3813,-34 19-3486,0-1-1,0 0 0,19-16 0,-3-3 226,53-61 0,20-43-157,19-22-158,-80 107-279,-18 19 73,0 0 1,-2-2-1,24-39 0,-40 53-9,-7 15-371,-1 1 0,0-1-1,0 1 1,0-1 0,0 1-1,1-1 1,-1 1 0,0-1 0,0 1-1,0-1 1,0 0 0,0 1 0,0-1-1,0 1 1,-1-1 0,1 1-1,0-1 1,0 1 0,0-1 0,0 1-1,-1-1 1,1 1 0,0-1-1,-1 1 1,1-1 0,-1 1-9,0 0 1,1-1 0,-1 1-1,0 0 1,1 0 0,-1 0-1,0 0 1,0 1 0,1-1-1,-1 0 1,0 0 0,1 0-1,-1 1 1,0-1 0,1 0-1,-1 0 1,1 1 0,-1-1-1,0 1 1,1-1 0,-1 0-1,1 1 1,-1-1-1,0 2 1,-1-1-25,-8 8 29,0 0 1,0 1-1,1-1 1,0 2-1,-9 13 1,4-2-17,-20 40 0,25-39-7,0 0 1,2 0 0,1 0-1,1 1 1,1-1 0,0 1-1,1 43 1,3-53 36,0 6 35,2 22 0,-1-38-22,-1-1 0,1 1 0,0 0 0,-1 0 0,2-1 0,-1 1 0,0 0 0,1-1 0,0 0 1,0 1-1,0-1 0,3 5 0,-3-7 4,-1 0 1,1 0-1,-1 1 0,1-1 1,0 0-1,-1-1 0,1 1 1,0 0-1,0 0 1,0-1-1,-1 1 0,1-1 1,0 0-1,0 1 0,0-1 1,0 0-1,0 0 0,0 0 1,0-1-1,0 1 1,0 0-1,-1-1 0,1 1 1,3-2-1,3-1 13,0-1 0,0 1 0,0-2 0,9-6 1,122-93 406,-20 13-318,-99 78-97,-1 0 1,-1-2-1,0 0 0,-1-2 1,25-30-1,-16 12 104,-3 0 1,-1-2-1,-2-1 0,-1 0 1,25-76-1,-39 96-69,22-72 613,-23 74-549,-1-1 0,0 1 0,0-25 0,-4 33-128,1 7 0,0 1 0,0 0 0,0 0 0,0 0 0,0 0 0,0 0 0,0 0 0,0 0 0,0 0 0,0-1 0,0 1 0,0 0 0,0 0 0,0 0 0,0 0 0,0 0 0,0 0 0,-1 0 0,1 0 0,0 0 0,0 0 0,0-1 0,0 1 0,0 0 0,0 0 0,0 0 0,0 0 0,0 0 0,0 0 0,-1 0 0,1 0 0,0 0 0,0 0 0,0 0 0,0 0 0,0 0 0,0 0 0,0 0 0,0 0 0,-1 0 0,1 0 0,0 0 0,0 0 0,0 0 0,0 0 0,0 0 0,0 0 0,0 0 0,0 0 0,-1 0 0,1 1 0,0-1 0,0 0 0,0 0 0,0 0 0,0 0 0,0 0 0,0 0 0,0 0 0,0 0 0,0 0 0,0 0 0,0 0 0,0 1 0,-1-1 0,-2 5 0,-6 20 139,1 1-1,-6 37 0,-7 22 71,-11 5 77,-57 119-1,40-104-266,-15 29 719,50-103-343,25-44-650,-4 6 222,27-36 130,-10 13-247,-7 8 17,19-20-267,-31 37 320,-1 1 0,1 0 0,-1 0 0,1 0 0,0 1-1,9-5 1,-14 8 83,1 0-1,-1 0 0,1 0 0,0 0 1,-1 0-1,1 0 0,-1 0 1,1 0-1,0 0 0,-1 0 0,1 0 1,-1 0-1,1 0 0,0 0 1,-1 1-1,1-1 0,-1 0 0,1 0 1,-1 1-1,1-1 0,-1 0 1,1 1-1,-1-1 0,1 1 0,-1-1 1,1 0-1,-1 1 0,1-1 0,-1 1 1,0-1-1,0 1 0,1 0 1,-1 0-1,9 21 0,-6-12-77,15 46 44,-16-50 82,1 0 0,0 0 1,0 0-1,0-1 0,1 0 1,-1 1-1,6 4 0,-8-9-23,0 0 0,1 1 1,-1-1-1,1 0 0,0 0 0,-1 0 0,1 0 0,0 0 0,-1 0 0,1-1 0,0 1 0,0 0 0,0-1 0,-1 0 0,1 1 0,0-1 0,0 0 0,3 0 0,-2 0-9,0-1 0,0 0 0,0 1 0,0-1 0,0 0 0,0-1 0,-1 1-1,1 0 1,0-1 0,3-2 0,5-5 23,-1 0 1,0-1-1,-1 0 0,10-12 1,-14 15 34,11-11 5,-8 9-10,-1 1-1,0-1 1,-1 0-1,0 0 1,10-20 0,-16 28-88,1 0 1,-1 0 0,1-1 0,-1 1 0,1 0-1,-1-1 1,0 1 0,0 0 0,0 0 0,0-1-1,0 1 1,0 0 0,0-1 0,0 1 0,0 0-1,0-1 1,-1 1 0,1 0 0,-1 0 0,1-1-1,-1 1 1,1 0 0,-1 0 0,0 0 0,0-2-1,0 3-10,0-1 1,0 0-1,-1 0 0,1 1 0,0-1 0,0 1 0,0-1 0,0 1 0,0 0 0,-1-1 0,1 1 0,0 0 0,0 0 0,-1 0 0,1 0 0,0 0 0,0 0 0,-1 0 0,1 0 0,0 1 0,0-1 0,0 0 0,-3 2 0,1-1 27,0 1 1,0 0-1,0-1 0,0 2 1,0-1-1,0 0 0,1 0 1,-1 1-1,1 0 0,0-1 1,0 1-1,0 0 0,0 0 1,0 0-1,0 0 0,1 1 1,0-1-1,-1 0 0,1 1 1,1-1-1,-1 1 0,0 4 1,-1 1 29,2-1 1,-1 0-1,1 0 1,1 0 0,-1 0-1,1 1 1,1-1-1,4 14 1,0-6 18,0-1 1,2 0-1,0 0 0,1-1 1,0 0-1,1-1 1,0 0-1,1-1 1,21 18-1,-17-17-268,0-1 1,1 0-1,1-1 0,0-1 1,1-1-1,-1-1 0,35 12 0,-48-19-116,-1 0 0,1 0 0,-1 0-1,1-1 1,-1 0 0,1 1-1,0-1 1,-1-1 0,5 1 0,-6-1 45,0 1 1,0-1 0,-1 1-1,1-1 1,-1 0 0,1 0-1,-1 0 1,1 0 0,-1 0-1,1 0 1,-1 0 0,0 0 0,1 0-1,-1 0 1,0-1 0,0 1-1,0-1 1,0 1 0,1-3-1,6-13-1897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33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65 5632,'-32'-20'2912,"37"17"-1216,9 3-992,7-8 1472,11 3-1216,18-4 128,4 6-640,31-5-256,5 4-128,10-1 128,-7 10-96,-7-1-1152,-15 1 544,-7-2-3808,-15 0 2400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35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214 157 3808,'2'-5'420,"-2"4"-255,1 0 0,-1 0 1,1 0-1,-1-1 0,1 1 0,-1 0 1,0-1-1,0 1 0,0 0 1,-6-11 4204,5 11-4136,-2 0-24,1 0-1,-1 0 1,0 0 0,0 0 0,0 1-1,0-1 1,0 1 0,0 0-1,0 0 1,0 0 0,0 0-1,0 0 1,0 1 0,0 0 0,0-1-1,0 1 1,0 0 0,-3 2-1,-5 1 177,0 2-1,0-1 0,-17 13 0,20-11-336,1-1 1,0 1-1,0 0 0,0 1 0,1-1 1,1 1-1,-1 1 0,1-1 0,0 1 1,1 0-1,0 0 0,1 0 1,0 1-1,0-1 0,-1 11 0,1-5-44,1 0 0,0 1 0,1-1 0,1 1 0,1-1 0,0 1-1,1-1 1,7 30 0,-7-38 65,0 0 0,1 0 0,0 0 0,1 0 0,0 0 0,0-1 0,8 10 0,-9-12-29,0 0-1,1-1 0,-1 0 1,1 0-1,0 0 1,0 0-1,0-1 0,0 0 1,0 1-1,0-1 0,1-1 1,-1 1-1,7 1 0,-2-2 38,-1 0 0,1 0 0,-1-1 0,1 0 0,-1-1-1,11-1 1,2-2 77,25-9-1,-23 5-96,-1-1-1,0-1 1,0-1 0,-1-1 0,-1-1 0,0-1-1,34-30 1,-9 0 271,71-90 0,-103 116-246,12-21 0,-15 22-182,23-30 0,-29 44 65,0-1 0,-1 2 0,1-1 1,0 0-1,0 1 0,1-1 0,-1 1 1,0 1-1,1-1 0,-1 0 0,1 1 0,0 0 1,-1 0-1,1 0 0,0 1 0,0 0 1,7 0-1,-10 0 54,0 0 0,0 0 1,-1 1-1,1-1 0,0 1 1,0-1-1,-1 1 0,1-1 1,0 1-1,-1 0 1,1 0-1,-1 0 0,1 0 1,-1 0-1,1 0 0,-1 0 1,0 0-1,1 1 0,-1-1 1,0 0-1,0 1 0,0-1 1,0 1-1,0-1 0,-1 1 1,1 0-1,0-1 0,-1 1 1,2 3-1,0 5 91,0 1 1,-1-1-1,0 1 1,0 10-1,-1-5 34,6 124 239,-6-139-384,2 44 109,-2-42-87,0-1 0,1 0 0,-1 1 1,1-1-1,0 0 0,-1 1 0,1-1 0,0 0 0,0 0 1,0 0-1,1 0 0,-1 1 0,0-2 0,1 1 1,2 2-1,-3-3 0,0-1 0,0 1 0,0-1 0,0 1 0,0-1 0,0 0 0,0 0 0,0 1 1,0-1-1,0 0 0,1 0 0,-1 0 0,0 0 0,0 0 0,0-1 0,0 1 0,0 0 0,0 0 0,1-1 1,-1 1-1,0-1 0,1 0 0,23-15 83,-19 11-78,182-139-593,-131 101 447,22-20 180,-74 58-55,-4 5-15,-1 0 0,1-1-1,-1 1 1,1-1 0,-1 1 0,1-1 0,-1 1 0,1-1 0,-1 1 0,1-1 0,-1 1 0,0-1-1,1 0 1,-1 1 0,0-1 0,1 0 0,-1 1 0,0-1 0,0-1 0,-8 9-285,-1 4 254,0 0 1,1 0-1,1 1 0,0 0 0,1 0 0,0 0 0,0 1 0,1 0 0,-3 18 1,6-24 51,0 1 1,0 0 0,1-1-1,1 1 1,-1 0 0,1 0-1,1 0 1,0 0 0,0-1-1,0 1 1,1 0 0,0 0-1,0-1 1,1 0 0,0 1-1,0-1 1,8 12 0,-9-16 40,1 0 0,0 0 1,-1-1-1,1 1 1,0 0-1,0-1 0,0 0 1,1 0-1,-1 0 0,0 0 1,7 2-1,-8-3-21,1-1 0,-1 1 0,1 0 0,-1-1 0,1 0 0,-1 1 0,1-1 0,-1 0 0,1-1 0,-1 1 0,1 0 0,-1-1 0,1 1 0,-1-1 0,1 0 0,-1 0 0,0 0 0,5-2 0,-2-1 9,1 0 1,-1-1-1,0 1 1,0-1-1,0-1 1,-1 1-1,1-1 1,-1 1-1,-1-1 1,1 0-1,-1 0 1,3-9-1,0-1-99,-1-1-1,-1 1 0,0-1 0,1-18 0,-4 26 11,0 1 0,-1-1 0,0 0 0,-1 0 0,1 0 0,-2 0 0,-3-15 0,4 22 12,0-1 1,0 0 0,0 1 0,0-1-1,0 1 1,-1-1 0,1 1-1,-1-1 1,0 1 0,0 0-1,0 0 1,0 0 0,0 0 0,0 0-1,0 0 1,0 1 0,-1-1-1,1 1 1,-1 0 0,1-1-1,-1 1 1,0 0 0,1 0 0,-1 1-1,0-1 1,0 1 0,1-1-1,-7 1 1,7 0-5,-1 0-1,0 0 1,1 1-1,-1-1 1,0 1-1,1-1 1,-1 1-1,1 0 1,-1 0-1,1 0 1,-1 1 0,1-1-1,0 0 1,0 1-1,-1 0 1,-2 2-1,4-3 37,0 1-1,0-1 0,1 0 0,-1 1 0,0-1 1,0 1-1,1-1 0,-1 1 0,1-1 0,-1 1 1,1-1-1,-1 1 0,1-1 0,0 1 0,0 0 1,0-1-1,0 1 0,0-1 0,0 1 1,1 0-1,-1-1 0,0 1 0,1-1 0,-1 1 1,1-1-1,-1 1 0,1-1 0,2 3 0,0 1 27,1 0-1,-1 0 0,1-1 0,1 0 1,-1 0-1,0 0 0,1 0 0,0-1 1,0 0-1,0 0 0,6 3 0,-4-3 70,1 0 0,-1 0 0,0-1 0,1 1-1,0-2 1,-1 1 0,16 0 0,-17-2-22,-1-1 0,1 0 1,0 0-1,-1 0 0,1-1 0,-1 0 1,1 0-1,-1 0 0,0 0 1,0-1-1,0 0 0,9-7 0,3-4 50,-1-1-1,16-18 0,4-4-3,52-54 48,-55 57-27,-25 26-261,-1 2-1,2-1 1,10-6 0,-19 12 118,1 1 1,-1 0 0,0-1-1,0 1 1,1 0 0,-1 0 0,0-1-1,0 1 1,1 0 0,-1 0-1,0 0 1,1-1 0,-1 1 0,0 0-1,1 0 1,-1 0 0,1 0-1,-1 0 1,0 0 0,1 0-1,-1 0 1,0 0 0,1 0 0,-1 0-1,0 0 1,1 0 0,-1 0-1,1 0 1,-1 0 0,0 0-1,1 0 1,-1 0 0,0 1 0,1-1-1,-1 0 1,0 0 0,1 0-1,-1 1 1,0-1 0,0 0-1,1 0 1,-1 1 0,0-1 0,0 0-1,1 1 1,-1-1 0,0 0-1,0 1 1,0-1 0,0 0 0,1 1-1,-1-1 1,0 0 0,0 1-1,0-1 1,0 0 0,0 1-1,0-1 1,0 1 0,-3 27 151,2-22-174,-7 42 148,-2-1 0,-18 50 0,5-15 100,21-76-168,-2 10 200,0 1 1,-1-1-1,-1-1 0,-14 27 0,20-41-234,-1 0 0,1 0 0,0-1 0,-1 1 0,1 0 0,-1-1 0,1 1 0,-1 0 0,1-1 0,-1 1 0,1-1 0,-1 1 0,0-1 0,1 1 0,-1-1 0,0 0 0,0 1 0,1-1 0,-1 0 1,0 1-1,0-1 0,1 0 0,-1 0 0,0 0 0,0 0 0,0 0 0,1 0 0,-1 0 0,0 0 0,0 0 0,0 0 0,1 0 0,-1 0 0,0-1 0,0 1 0,1 0 0,-1 0 0,0-1 0,0 1 0,1-1 0,-1 1 0,0-1 0,1 1 0,-1-1 0,1 1 0,-1-1 0,0-1 0,-2-1-62,0 0-1,1 0 1,0-1-1,0 1 1,0-1-1,0 1 1,-2-8-1,-6-27-550,-6-64 0,14 86 402,2-10-644,0 26 829,0 0 0,0-1-1,0 1 1,0 0 0,0 0-1,0 0 1,1 0 0,-1 0-1,0 0 1,0 0 0,0 0-1,0 0 1,0-1 0,0 1-1,0 0 1,0 0 0,0 0-1,0 0 1,1 0 0,-1 0-1,0 0 1,0 0 0,0 0-1,0 0 1,0 0 0,0 0-1,1 0 1,-1 0 0,0 0-1,0 0 1,0 0 0,0 0-1,0 0 1,0 0 0,0 0-1,1 0 1,-1 0 0,0 0-1,0 0 1,0 0 0,0 0-1,0 0 1,0 0 0,0 0-1,0 1 1,1-1 0,-1 0-1,0 0 1,0 0 0,0 0-1,0 0 1,0 0 0,0 0-1,0 1 1,8 5-143,-6-5 28,16 12 111,1-2 0,0 0 0,1-1 0,0 0 0,34 9-1,-43-16 91,0 0-1,0-1 0,0 0 0,1-1 0,-1 0 1,0-1-1,1 0 0,-1-1 0,0 0 0,1-1 1,-1 0-1,17-6 0,-9 0 17,0-1 1,-1 0-1,0-2 0,-1 0 1,0-1-1,0 0 0,-2-1 1,1-1-1,-2-1 0,0 0 1,18-26-1,-7 9-157,37-53-336,-62 85 397,0 0 0,0 0-1,0 0 1,0 0 0,0 0 0,0 0-1,0 0 1,0-1 0,0 1 0,0 0 0,0 0-1,0 0 1,0 0 0,0 0 0,0 0-1,1 0 1,-1 0 0,0 0 0,0 0 0,0 0-1,0 0 1,0 0 0,0 0 0,0 0-1,0 0 1,0 0 0,0 0 0,1 0 0,-1 0-1,0 0 1,0 0 0,0 0 0,0 0 0,0 0-1,0 0 1,0 0 0,0 0 0,0 0-1,0 0 1,1 0 0,-1 0 0,0 0 0,0 0-1,0 0 1,0 0 0,0 0 0,0 1-1,4 5-52,0 8 80,-2 4 129,-2 1 0,0-1 1,-6 33-1,-16 56 93,8-44 58,12-50-190,-9 34 320,10-44-375,0-1 0,0 1 1,0 0-1,-1 0 0,1 0 0,-1-1 1,1 1-1,-1-1 0,0 1 0,0-1 0,-5 4 1,6-5-40,1-1 0,-1 1 0,0-1 0,0 1 0,0-1 1,0 0-1,0 0 0,0 1 0,1-1 0,-1 0 0,0 0 1,0 0-1,0 0 0,0 0 0,0 0 0,0 0 0,0 0 1,0-1-1,0 1 0,1 0 0,-1 0 0,0-1 1,0 1-1,0-1 0,0 1 0,1 0 0,-1-1 0,0 0 1,0 1-1,1-1 0,-1 1 0,0-1 0,0-1 0,-3-2-52,0-1-1,1 0 0,-1 0 1,-2-7-1,-83-141-1092,84 139 181,10 18 189,13 18-581,-17-18 513,1-1 0,-1 0 0,1 1-1,-1-1 1,0 1 0,0-1 0,-1 1-1,1 0 1,-1-1 0,0 6 0,0 11-2249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38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19 960 4576,'-15'3'1450,"15"-3"-1394,-1 1 0,1-1-1,0 0 1,-1 0 0,1 1-1,0-1 1,0 0 0,0 1-1,-1-1 1,1 0 0,0 1-1,0-1 1,0 0-1,0 1 1,0-1 0,-1 0-1,1 1 1,0-1 0,0 1-1,0-1 1,0 0 0,0 1-1,2 3 1844,3-4-1543,0-1 0,0 0 0,1 0 0,-1 0 0,0 0 0,0-1 0,0 0 0,0 0 0,-1 0 0,1-1 0,0 0 0,-1 0 0,0 0 0,0 0 0,0-1 0,5-5 0,6-7 49,-1-1 1,19-31 0,-29 41-209,71-123 1326,9-12 192,-67 116-1386,-7 9-229,1 1-1,1 0 1,0 1-1,29-27 0,-41 41-97,1 1-1,-1-1 0,0 1 0,1 0 0,-1-1 0,1 1 0,-1-1 1,1 1-1,-1 0 0,1 0 0,-1-1 0,1 1 0,-1 0 0,1 0 1,0 0-1,-1 0 0,1-1 0,-1 1 0,1 0 0,-1 0 0,1 0 1,0 0-1,-1 0 0,1 0 0,-1 1 0,1-1 0,0 0 1,-1 0-1,1 0 0,-1 0 0,1 1 0,-1-1 0,1 0 0,-1 1 1,1-1-1,-1 0 0,1 1 0,-1-1 0,0 1 0,1-1 0,-1 0 1,1 1-1,-1-1 0,0 1 0,1-1 0,-1 1 0,0-1 0,0 1 1,1 0-1,0 3 20,1 1 1,-1-1-1,0 0 1,-1 0-1,2 7 1,-3 10 78,0 0 1,-1 0-1,0-1 0,-12 39 1,3-10 112,5-15-45,-25 102 421,26-119-402,-1-1-1,-1 1 1,0-1 0,-1-1-1,-18 27 1,26-41-189,-1 0 0,0 0 1,1 0-1,-1 0 0,0 0 0,0 0 0,0 0 1,0 0-1,0 0 0,0 0 0,0-1 0,0 1 1,0 0-1,0-1 0,0 1 0,0-1 0,-1 0 1,1 1-1,0-1 0,0 0 0,-1 1 0,1-1 0,0 0 1,0 0-1,-1 0 0,1 0 0,0 0 0,0-1 1,-2 1-1,1-1-46,0 0-1,0 0 1,0-1 0,1 1 0,-1 0-1,0-1 1,1 1 0,-1-1-1,1 1 1,-1-1 0,1 0 0,0 0-1,0 1 1,0-1 0,0 0 0,-1-3-1,-6-15-196,2 0 0,0-1 0,-3-28-1,5 26 113,2 15 73,0 2-30,1 1-1,0 0 0,0-1 1,1 1-1,0 0 1,0-1-1,0 1 1,1-7-1,0 9-89,0 0-416,4 5 177,16 12 306,60 35 256,-68-43-77,0 0 1,0-1 0,0 0-1,25 5 1,-22-8 15,1 0 0,0-1 0,0-1 0,-1 0 1,1-1-1,0-1 0,-1-1 0,1 0 0,-1-1 0,0-1 0,0 0 0,0-1 0,17-10 0,-13 5 21,0-1-1,-1-1 0,0 0 0,-1-2 0,-1 0 1,0-1-1,-1-1 0,27-37 0,-39 49-114,-1 0 1,0 0-1,0-1 0,2-7 0,-4 11-4,-1 1 0,1-1 0,-1 0 0,0 1 0,1-1 0,-1 1 0,0-1 0,0 0 1,-1-2-1,1 3 1,0 1-1,0-1 1,-1 0 0,1 1 0,0-1 0,0 1 0,-1-1 0,1 1 0,-1-1 0,1 0-1,0 1 1,-1-1 0,1 1 0,-1 0 0,1-1 0,-1 1 0,1-1 0,-1 1 0,0 0-1,1-1 1,-1 1 0,1 0 0,-2-1 0,0 1 2,1 0-1,-1 0 1,1 0-1,-1 0 1,0 0-1,1 0 1,-1 0-1,1 0 1,-1 1-1,1-1 1,-1 0-1,1 1 1,-1 0-1,1-1 1,0 1-1,-1 0 1,1 0-1,-2 1 1,-21 19 192,20-17-97,-2 3-64,-1 0-1,1 1 0,0 0 0,0 0 0,1 1 1,0 0-1,1 0 0,0 0 0,0 0 0,1 1 1,0-1-1,1 1 0,0 0 0,0 0 0,1 0 1,1 0-1,-1 0 0,2 0 0,-1 0 0,1 0 1,1-1-1,0 1 0,0 0 0,1 0 0,0-1 1,1 0-1,0 1 0,0-2 0,1 1 0,7 10 1,-10-16-1,1 0 0,-1 0 1,1-1-1,-1 1 0,1-1 1,0 1-1,-1-1 0,1 0 1,1 0-1,-1-1 0,0 1 1,0-1-1,0 1 0,1-1 1,-1 0-1,1 0 0,-1 0 1,1-1-1,-1 1 0,1-1 1,0 0-1,-1 0 0,1 0 1,-1-1-1,1 1 0,0-1 1,5-1-1,5-4-34,0 1 1,-1-2-1,15-8 0,18-9-87,180-74 115,-151 61 602,-99 52-644,1 1 0,0 0 0,-25 26 0,36-30 13,1 0-1,1 0 1,-1 1-1,2 1 1,0-1-1,1 2 1,-8 16-1,14-26 8,1-1 0,-1 0 1,1 1-1,0 0 0,0-1 0,0 1 0,1 8 0,0-11 14,0 0 0,0 0 0,0 0 1,1 0-1,-1 0 0,1 0 0,-1 0 0,1-1 0,0 1 0,0 0 1,0 0-1,0 0 0,0-1 0,0 1 0,0-1 0,1 1 0,-1-1 1,0 1-1,1-1 0,1 2 0,3 0 13,0 0 0,-1 0 0,1-1 0,0 1 0,0-1 0,1-1 0,-1 1 0,0-1 0,0 0 0,1 0 0,9-1 0,-1-1 32,1 0 0,-1-1 0,25-7 0,-23 4-43,1-1-1,-1-1 1,0 0-1,-1-2 1,0 0-1,0 0 1,-1-2-1,21-18 1,8-11-9,49-60 1,-38 38 6,8-2-90,19-21-172,-39 31 53,70-117 1,66-138 301,-167 290-137,-8 12-36,1 0 0,-1 0 0,-1 0-1,5-10 1,-9 15-108,-2 4 129,-6 6 20,-3 8 64,0 1 0,1 0 0,-11 24 0,2-3 52,-124 243 352,122-231-314,2 1 1,2 1-1,3 0 1,-12 74-1,26-117-51,-1-1-1,2 1 1,-1-1 0,1 1-1,0-1 1,1 1 0,0-1-1,0 1 1,5 14 0,-6-22-57,1 0 1,-1 0 0,1 1 0,-1-1 0,1 0-1,0 0 1,0 0 0,-1 0 0,1 0-1,0 0 1,0 0 0,0 0 0,0 0 0,0 0-1,0 0 1,0-1 0,0 1 0,1 0 0,-1-1-1,0 1 1,0-1 0,1 1 0,-1-1-1,0 0 1,1 1 0,-1-1 0,0 0 0,1 0-1,-1 0 1,0 0 0,1 0 0,-1 0 0,0 0-1,3-1 1,2-1-15,1 0 0,-1 0-1,0-1 1,0 1 0,9-7 0,151-101-312,-95 61 120,-66 45 124,14-10-103,-19 14 173,0 0 0,0 0 0,1 0 0,-1-1 0,0 1 1,0 0-1,0 0 0,1 0 0,-1 0 0,0 0 0,0-1 0,1 1 0,-1 0 1,0 0-1,1 0 0,-1 0 0,0 0 0,0 0 0,1 0 0,-1 0 0,0 0 1,1 0-1,-1 0 0,0 0 0,0 0 0,1 0 0,-1 0 0,0 0 1,0 1-1,1-1 0,-1 0 0,0 0 0,0 0 0,1 0 0,-1 0 0,0 1 1,0-1-1,1 0 0,-1 0 0,0 0 0,0 1 0,0-1 0,0 0 0,0 0 1,1 1-1,-1-1 0,0 0 0,0 0 0,0 1 0,0-1 0,0 0 0,0 1 1,0-1-1,0 0 0,0 0 0,0 1 0,0-1 0,0 1 0,0 8-14,-1 1 0,-1-1 0,-3 14 0,-3 13-32,7-22 91,-1-1-1,2 0 1,0 1-1,2 13 1,-2-23-13,1 0 1,-1 0 0,1 0 0,0 0 0,0 0 0,1 0 0,-1 0 0,1-1 0,0 1 0,0-1 0,0 1 0,0-1 0,1 0 0,-1 0 0,1 0-1,0 0 1,0 0 0,3 2 0,-3-3-16,0-1-1,0 0 0,0 0 1,0 0-1,0-1 0,1 1 1,-1-1-1,0 1 0,0-1 1,0 0-1,1 0 0,-1 0 1,0-1-1,0 1 0,0-1 1,0 0-1,0 0 1,0 0-1,0 0 0,0 0 1,0-1-1,3-2 0,7-3-16,0-2-1,-1 1 1,15-15-1,7-5-61,-16 14 50,-1-1 0,26-29 0,-42 43 10,-1 1 0,1-1 0,-1 1 0,1-1 0,-1 1 0,1-1 1,-1 1-1,1-1 0,-1 0 0,0 1 0,0-1 0,1 0 0,-1 1 1,0-1-1,0 0 0,0 0 0,1 1 0,-1-1 0,0 0 0,0 1 1,0-1-1,0 0 0,0 0 0,-1 1 0,1-1 0,0 0 0,0 1 0,-1-2 1,1 2-3,0-1 0,0 1 0,0 0 0,0 0 1,0 0-1,0-1 0,0 1 0,-1 0 1,1 0-1,0 0 0,0 0 0,0-1 0,0 1 1,0 0-1,-1 0 0,1 0 0,0 0 1,0 0-1,0-1 0,-1 1 0,1 0 0,0 0 1,0 0-1,0 0 0,-1 0 0,1 0 1,0 0-1,0 0 0,0 0 0,-1 0 0,1 0 1,0 0-1,0 0 0,-1 0 0,1 0 0,0 0 1,0 0-1,0 0 0,-1 0 0,1 0 1,0 0-1,0 1 0,0-1 0,-1 0 0,1 0 1,0 0-1,-12 10-91,7-5 71,-4 4 10,1 0 1,-1 1-1,2 0 1,-1 1-1,1-1 1,1 2-1,0-1 1,1 1-1,-7 17 1,9-18 27,-1 0 0,2 1 0,-1-1 0,2 1 1,-1 0-1,2-1 0,-1 1 0,2 0 0,-1-1 0,5 21 1,-5-31 18,1 1 0,-1 0 0,1-1 0,-1 1 0,1-1 0,-1 1 1,1-1-1,0 1 0,0-1 0,0 0 0,0 1 0,0-1 0,0 0 1,0 0-1,0 1 0,0-1 0,1 0 0,-1 0 0,0 0 0,1-1 1,-1 1-1,1 0 0,-1 0 0,1-1 0,-1 1 0,1-1 0,0 0 1,-1 1-1,1-1 0,-1 0 0,1 0 0,0 0 0,-1 0 1,3 0-1,1-1 13,-1 0 1,0 0 0,1 0 0,-1-1-1,0 0 1,1 1 0,-1-1-1,0-1 1,-1 1 0,1-1 0,6-5-1,3-4-38,-1-1 0,-1 0 0,0-1 0,-1 0 0,0-1 1,-1 0-1,-1 0 0,0-1 0,-1 0 0,-1 0 0,-1-1 0,0 0 0,-1 0 0,3-31 0,-6 43-23,-1-1 1,0 1-1,0 0 1,0 0-1,-2-9 0,1 11 16,0 0 0,0 0 1,-1 1-1,1-1 0,-1 0 0,1 1 0,-1-1 0,0 1 0,0 0 0,0-1 0,0 1 0,-3-2 0,-1-1-40,-1 1-1,1 0 1,-1 0 0,0 1-1,0 0 1,-1 0 0,1 0-1,-1 1 1,1 0 0,-1 1-1,0 0 1,0 0 0,0 0-1,1 1 1,-17 2 0,-2-1-305,19-1 287,19 0-6,306 0-143,-292 0 308,46 6 0,-64-5-68,0 1-1,-1-1 0,1 2 0,0-1 1,-1 1-1,0 0 0,1 1 0,-1-1 1,-1 1-1,10 8 0,-13-9 10,1 0-1,-1 0 0,-1 1 1,1-1-1,-1 1 0,1 0 1,-1 0-1,0 0 0,0 0 1,-1 0-1,1 0 0,-1 1 1,0-1-1,0 0 0,0 1 1,-1-1-1,0 1 0,1-1 1,-2 7-1,-1 7 98,-1-1 0,0 1 1,-10 25-1,7-23 44,5-6-33,1-13-152,0-1 1,-1 0-1,1 0 1,0 0-1,0 1 0,0-1 1,0 0-1,0 0 0,0 0 1,0 1-1,0-1 1,0 0-1,0 0 0,0 0 1,0 1-1,0-1 0,0 0 1,0 0-1,0 1 1,0-1-1,0 0 0,0 0 1,0 0-1,1 0 0,-1 1 1,0-1-1,0 0 1,0 0-1,0 0 0,0 0 1,0 1-1,1-1 0,-1 0 1,0 0-1,0 0 1,0 0-1,1 0 0,-1 0 1,0 1-1,0-1 0,0 0 1,0 0-1,1 0 1,-1 0-1,0 0 0,0 0 1,1 0-1,-1 0 0,0 0 1,0 0-1,0 0 1,1 0-1,-1 0 0,0 0 1,0 0-1,0 0 0,1 0 1,-1-1-1,46-34-453,-32 23 401,0 1 0,1 1 0,16-9 0,-26 16 41,-1 1 0,1 0 0,0 0 0,0 1-1,0-1 1,0 1 0,0 0 0,0 1 0,0-1 0,0 1 0,0 0 0,0 0 0,0 1 0,0-1 0,7 3 0,-5-2-1,-1 2 1,0-1-1,1 1 0,-1 0 1,0 0-1,-1 1 1,1-1-1,10 10 0,-4-1-41,1 2-1,10 14 1,-10-11-118,-2-5-885,19 18 0,0-4-3597,-15-12-239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3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1142 172 9056,'-3'-12'4096,"11"9"-3552,-3-2-384,3 10-192</inkml:trace>
  <inkml:trace contextRef="#ctx0" brushRef="#br0" timeOffset="1">1 12 12384,'0'-11'5599,"63"22"-4863,-10-2 32,10-1-576,40 0 0,2 4-128,29 0-256,-4 4 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24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83 4640,'-23'-8'2400,"33"4"-800,7 4-928,29-8 1408,2 5-1184,25-9 480,4 7-800,13-6-192,-6 2-224,16-2-128,-7 7 0,2-4-896,-14 8 480,-13 0-4128,-10 8 2464,-18 4-2080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40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1175 4736,'-9'1'1473,"8"-1"-1452,1 0 0,0 1 0,0-1 1,0 0-1,0 0 0,0 0 0,0 0 0,0 0 0,0 0 0,-1 0 0,1 0 1,0 1-1,0-1 0,0 0 0,0 0 0,0 0 0,0 0 0,0 0 0,0 1 1,0-1-1,0 0 0,0 0 0,0 0 0,0 0 0,0 0 0,0 1 0,0-1 1,0 0-1,0 0 0,0 0 0,0 0 0,0 0 0,0 0 0,0 1 0,0-1 1,0 0-1,1 0 0,-1 0 0,0 0 0,0 0 0,0 0 0,0 0 1,0 1-1,0-1 0,0 0 0,0 0 0,1 0 0,-1 0 0,0 0 0,0 0 1,0 0-1,0 0 0,0 0 0,1 0 0,-1 0 0,0 0 0,0 0 0,1 0 102,-1 1 0,1-1-1,-1 0 1,1 0 0,0 0-1,-1 0 1,1 0 0,-1 0-1,1 0 1,0 0-1,-1 0 1,1 0 0,-1 0-1,1 0 1,0-1 0,-1 1-1,1 0 1,-1 0 0,1 0-1,-1-1 1,1 1 0,-1 0-1,1-1 1,-1 1-1,1-1 1,-1 1 0,1 0-1,0-2 1,1 0 187,14-11 248,-1-1 0,0-1 1,-1-1-1,-1 0 0,12-19 0,-20 28-424,137-220 1664,-18-15-1256,-116 225-531,216-482 1915,-219 486-1830,2-3 211,7-24-1,-14 40-311,-1 1 0,1-1 0,0 0 0,0 0 0,0 0 0,0 0 0,0 0 0,-1 0 0,1 1 0,0-1 0,0 0 0,0 0 0,-1 0 0,1 0 0,0 0 0,0 0 0,0 0 0,0 0 0,-1 0 0,1 0 0,0 0 0,0 0 0,0 0 0,-1 0 0,1 0 0,0 0 0,0 0 0,0 0 0,-1 0 0,1 0 0,0 0 0,0 0 0,0-1 0,-1 1 0,1 0 0,0 0-1,0 0 1,0 0 0,0 0 0,0 0 0,-1-1 0,1 1 0,0 0 0,0 0 0,0 0 0,0 0 0,0-1 0,0 1 0,0 0 0,0 0 0,0 0 0,0 0 0,-1-1 0,1 1 0,0 0 0,0 0 0,0 0 0,0-1 0,0 1 0,0 0 0,1 0 0,-1 0 0,0-1 0,0 1 0,0 0 0,0 0 0,-12 9-203,0 12 117,-51 162 200,57-164-122,-19 59-2,-37 132 126,15-10 180,20-78 151,-46 127-1,63-221-311,-1-1 1,-1 0 0,-2-1-1,-1-1 1,0 0 0,-2-1-1,-32 36 1,40-51-7,0-1-1,-1 0 1,0 0 0,-10 6-1,15-11-128,1-1-1,-1 0 0,1 0 1,-1 0-1,0 0 0,0-1 0,1 0 1,-1 0-1,0 0 0,0 0 0,0-1 1,-5 0-1,9 0-13,0 0 0,0 0-1,1 0 1,-1 0 0,0 0 0,1 0-1,-1 0 1,0 0 0,1 0 0,-1 0-1,0 0 1,0-1 0,1 1 0,-1 0-1,1-1 1,-1 1 0,0 0 0,1-1-1,-1 1 1,1-1 0,-1 1 0,1 0-1,-1-1 1,1 0 0,-1 1 0,1-1-1,-1 1 1,1-1 0,0 0 0,-1 1-1,1-1 1,0 1 0,0-1 0,0 0-1,-1 0 1,1 1 0,0-1 0,0 0-1,0 1 1,0-1 0,0 0 0,0 1-1,0-1 1,0 0 0,0 0 0,1 1-1,-1-1 1,0 0 0,0 1 0,1-1-1,-1 1 1,0-1 0,1 0 0,0 0-1,2-4-65,0 0 1,0 0-1,0 1 0,1-1 0,4-4 0,51-52-342,53-73 1,-67 80 358,2 1 1,76-65-1,-81 82 100,2 3 0,52-31 0,106-42-192,-196 103 219,0 1-1,-1 0 1,1 0 0,0 0-1,0 0 1,1 1 0,10-1-1,-17 2-52,1 0 0,-1 0 0,0 0 0,1 0 0,-1 1 0,0-1 0,0 0 0,1 0 0,-1 0 0,0 0 0,0 0 0,1 0 0,-1 0 0,0 1 0,0-1 0,1 0 0,-1 0 0,0 0 0,0 1 0,0-1 0,1 0 0,-1 0 0,0 1 0,0-1 0,0 0 0,0 0 0,0 1 0,0-1 0,0 0 0,1 0 0,-1 1 0,0-1-1,0 0 1,0 0 0,0 1 0,0-1 0,0 0 0,0 1 0,0-1 0,0 0 0,-1 0 0,1 1 0,0-1 0,0 0 0,0 1 0,0-1 0,0 0 0,0 0 0,0 1 0,-1-1 0,1 0 0,0 0 0,0 0 0,-1 1 0,-12 22 223,5-10-163,2-1-70,0 1 0,1 0 0,0 0 0,1 1 0,-2 15 0,4-20 17,1 0-1,1 0 1,-1 0-1,1 0 1,1 0-1,0 0 1,0 0 0,1-1-1,4 13 1,-5-18 8,0 0 1,0 0 0,1 0 0,-1-1-1,1 1 1,3 3 0,-4-5-4,0 0 1,0 0-1,-1 0 1,1 0 0,0-1-1,0 1 1,0 0-1,0-1 1,0 1-1,0-1 1,0 1-1,0-1 1,0 1 0,0-1-1,1 0 1,-1 1-1,0-1 1,0 0-1,0 0 1,0 0-1,0 0 1,1 0-1,0 0 1,0-1 31,0 0 1,0 0-1,0 1 0,0-1 0,0-1 1,0 1-1,-1 0 0,1 0 0,0-1 1,-1 1-1,1-1 0,1-1 0,14-23 181,-13 19-182,3-5 30,-1-1-1,0 0 1,-1 0-1,-1 0 0,0-1 1,0 0-1,-1 1 1,-1-1-1,0-19 0,0 20-81,-1 7-1,0 0 1,-1 0-1,0-1 0,0 1 0,0 0 0,0 0 1,-1 0-1,-2-8 0,3 14-11,0 0 0,0-1 0,-1 1 1,1 0-1,0-1 0,-1 1 0,1 0 0,0 0 0,-1-1 0,1 1 0,0 0 1,-1 0-1,1 0 0,-1-1 0,1 1 0,0 0 0,-1 0 0,1 0 1,-1 0-1,1 0 0,-1 0 0,1 0 0,0 0 0,-1 0 0,-4-2-391,7-5 53,-2 6 333,1 1 0,0-1-1,0 0 1,0 0-1,0 0 1,0 0-1,0 1 1,0-1 0,0 0-1,0 1 1,1-1-1,-1 1 1,0-1-1,0 1 1,0 0 0,1 0-1,-1-1 1,0 1-1,0 0 1,1 0 0,1 0-1,33 5 185,-17-2-81,111 13 1330,-122-15-1261,1 0 1,0 1-1,0 1 1,-1-1-1,1 1 0,-1 1 1,0-1-1,0 1 1,0 1-1,7 4 1,-5 0-11,0-1 0,-1 1 0,0 0 0,-1 1 1,1 0-1,8 15 0,31 62 58,-34-58-228,27 42 0,-39-68-95,0 0 0,1 0 0,-1-1 0,0 1 0,1 0 0,-1-1 0,1 1 0,0-1 0,0 0 0,0 0 0,0 0 0,0-1 0,0 1 0,5 1 0,18 6-955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4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1277 5152,'-3'39'2896,"3"-39"-2861,0 1 1,0-1-1,-1 0 1,1 0-1,0 0 1,0 0-1,0 0 0,0 0 1,0 1-1,0-1 1,0 0-1,0 0 1,0 0-1,0 0 1,0 0-1,0 0 1,0 1-1,0-1 1,0 0-1,0 0 0,0 0 1,0 0-1,0 0 1,0 1-1,0-1 1,0 0-1,0 0 1,0 0-1,0 0 1,0 0-1,0 0 1,0 1-1,1-1 0,-1 0 1,0 0-1,0 0 1,0 0-1,0 0 1,0 0-1,0 0 1,0 0-1,0 0 1,1 0-1,-1 1 1,0-1-1,0 0 0,0 0 1,0 0-1,0 0 1,1 0-1,-1 0 1,0 0-1,0 0 1,0 0-1,0 0 1,0 0-1,0 0 1,1 0-1,-1 0 0,0 0 1,5-5 430,32-48 3081,81-95-1564,-88 109-1625,21-28 55,93-116 795,-30 46 248,-101 120-1287,-10 12-129,0 0 1,0 1-1,1 0 1,-1 0-1,1 0 1,0 0-1,0 0 1,9-5-1,-13 9-42,1 0-1,-1 0 0,0 0 1,0 0-1,0 0 0,1-1 1,-1 1-1,0 0 0,0 0 1,0 0-1,1 0 0,-1 0 1,0 0-1,0 0 0,1 0 1,-1 1-1,0-1 0,0 0 1,0 0-1,1 0 0,-1 0 1,0 0-1,0 0 0,0 0 0,1 0 1,-1 1-1,0-1 0,0 0 1,0 0-1,0 0 0,0 0 1,1 0-1,-1 1 0,4 10-27,-2 20 0,-1-20-48,3 59 330,-2 0 1,-10 84-1,6-129 122,-9 49 0,9-67-275,0 0 1,0 0-1,-1 0 1,0 0-1,0-1 1,0 1-1,-1-1 1,0 0-1,0 0 1,-1 0-1,-7 7 1,10-11-78,0-1 0,0 1 0,0-1 0,0 1 0,0-1 0,0 0 0,0 0 1,-1 0-1,1 0 0,0 0 0,-1-1 0,1 1 0,-1 0 0,1-1 0,-1 0 0,1 0 0,-5 0 1,2-1-22,1 0 0,-1 0 0,1 0 0,0 0 0,-1-1 0,1 0 0,0 0 0,0 0 1,-5-4-1,-1-1-57,0-2-1,0 1 1,1-2 0,0 1 0,0-1 0,-9-14 0,6 8-90,-12-20-170,23 33 223,-1 0 1,1 0-1,-1 0 1,1 0-1,0-1 1,0 1 0,0 0-1,1-1 1,-1-4-1,1 7 70,0 1 0,0-1 0,0 1 0,0-1 0,0 1 0,0-1-1,0 1 1,1-1 0,-1 1 0,0-1 0,0 1 0,0-1 0,1 1 0,-1 0 0,0-1 0,1 1 0,-1 0 0,0-1 0,1 1-1,-1 0 1,0-1 0,1 1 0,-1 0 0,1-1 0,-1 1 0,1 0 0,16-3-302,17 9-146,49 19 171,-55-16 350,0 0 0,50 7 0,-67-15 20,-1 0 1,0-1 0,0 0-1,0-1 1,0 0 0,0 0-1,0-1 1,0-1 0,-1 1-1,1-2 1,-1 1 0,10-6-1,7-6 133,-1-2 0,35-31 0,-34 27-86,46-29 0,72-35-330,-136 80 222,71-46-34,-77 49 3,0 1 0,1 0-1,-1 0 1,1 0 0,-1 0 0,1 0 0,0 0 0,-1 1 0,1-1 0,0 1 0,-1 0 0,1 0 0,0 0 0,0 0 0,-1 0 0,1 0 0,0 1-1,4 1 1,19 1-140,-13 4 2312,-69 0-1681,34-5-603,1 0 0,-1 1 0,-28 9 0,41-9 109,0 0 0,0 0 0,1 1 0,-1 1 0,1 0 0,0 0 0,0 0 0,1 1 0,-1 0 0,-6 7 0,8-5-21,-1 0-1,1 0 1,1 0 0,0 0-1,0 1 1,0 0-1,1 0 1,1 0-1,0 1 1,0-1-1,0 1 1,1 0-1,1 0 1,0-1 0,0 1-1,1 11 1,0-13 68,1 0 0,0 0 1,0-1-1,1 1 0,0 0 1,0-1-1,1 1 1,0-1-1,0 0 0,1 0 1,0 0-1,0 0 0,1-1 1,-1 1-1,2-1 1,-1 0-1,0-1 0,1 0 1,0 1-1,10 5 0,-5-5 2,0 0 0,1-1-1,-1 0 1,1-1 0,0 0-1,0-1 1,0 0 0,1-1-1,-1-1 1,24 1 0,-21-3-33,-1 0 0,0 0 0,0-1 0,0-1 0,0-1 0,-1 0 0,1 0 0,-1-1 0,16-9 0,150-107-154,-4 2 155,-35 31 312,-127 80-198,-9 6-58,-1-1 0,1 1 0,0-1 0,-1 0 1,1 0-1,3-5 0,-7 8-52,0 0 1,0 0-1,0 0 1,1 0-1,-1 0 0,0 0 1,0 0-1,0 0 1,0 0-1,0 0 1,0-1-1,0 1 0,0 0 1,0 0-1,0 0 1,0 0-1,0 0 0,0 0 1,0 0-1,0 0 1,0 0-1,0 0 0,0-1 1,0 1-1,0 0 1,0 0-1,0 0 1,0 0-1,0 0 0,0 0 1,0 0-1,0 0 1,0 0-1,0-1 0,0 1 1,0 0-1,0 0 1,0 0-1,0 0 1,-1 0-1,1 0 0,0 0 1,0 0-1,0 0 1,0 0-1,0 0 0,0 0 1,0 0-1,0 0 1,0 0-1,0 0 1,0 0-1,-1-1 0,1 1 1,0 0-1,0 0 1,0 0-1,0 0 0,0 0 1,0 0-1,0 0 1,0 0-1,0 1 0,-1-1 1,1 0-1,0 0 1,-12 2-163,-18 7-4,16-3 142,0 1 1,0 0-1,1 1 0,0 0 1,1 1-1,-1 0 0,2 1 1,-19 20-1,15-13 5,0 1 1,2 1-1,0 1 1,1 0-1,-11 24 1,19-34-12,1-1-1,-1 0 1,2 1-1,-1 0 1,1-1-1,-1 21 1,3-28 43,0 0 1,0 1-1,0-1 1,0 1 0,1-1-1,-1 0 1,1 1-1,0-1 1,0 0 0,0 1-1,0-1 1,0 0-1,0 0 1,2 3 0,-2-4 8,1 0 0,-1 0 1,1 1-1,0-1 0,-1 0 1,1 0-1,0-1 0,-1 1 1,1 0-1,0 0 0,0-1 1,0 1-1,0-1 1,0 0-1,0 0 0,0 1 1,0-1-1,-1 0 0,1-1 1,3 1-1,1-1 9,0-1-1,0 1 1,0-1 0,0 0 0,-1-1-1,1 1 1,-1-1 0,1-1 0,-1 1-1,0 0 1,7-7 0,4-5 15,25-29 0,-13 8-88,-1-2 1,23-44-1,-21 34-57,-11 9-142,-13 27-64,-10 21-269,0-3 535,1 0 0,0 1-1,0 0 1,1 0 0,-4 8-1,2 5-18,1 0 0,1 1 0,0-1-1,1 41 1,3-49 60,0 1-1,0 0 1,1-1-1,1 1 1,0-1-1,0 0 1,2 0-1,-1 0 1,9 15-1,-11-24 59,1 1 0,-1 0-1,1-1 1,0 0 0,-1 0-1,2 0 1,-1 0 0,0 0-1,0-1 1,1 1 0,6 3-1,-8-5-28,1 0-1,0 0 1,-1-1 0,1 1-1,0 0 1,0-1-1,-1 0 1,1 0 0,0 1-1,0-2 1,0 1-1,-1 0 1,1-1 0,0 1-1,0-1 1,-1 0 0,1 1-1,0-1 1,3-2-1,1-2 1,1 1-1,-1-1 1,0-1-1,0 1 0,-1-1 1,10-11-1,33-46 129,-46 58-148,35-49 34,32-44 105,100-93 7,-93 108-130,-60 62 24,-14 17-205,0 0 0,0 0 1,1 0-1,8-7 0,-10 11 211,1 0-6,0-1 1,0 1-1,0-1 1,0 0-1,0 1 0,-1-1 1,7-3-1,-4 0-28,0-1 0,0 0 0,0 0 0,0 0 0,-1 0 0,0-1 0,0 0 0,0 1 0,5-14 0,-1 0-13,10-38 1,42-161-23,-58 209-28,2-2-35,-1 1 1,-1-1-1,1 1 0,-2-1 1,1 0-1,-1 0 0,-1 0 1,-1-12-1,-2 14-222,-1 9 34,-6 14-55,7-9 305,-10 21-67,1 0 0,1 0 0,1 1-1,-7 35 1,-1 1 84,-10 24 50,-24 80 1,42-128-42,2 0 0,-5 56 0,11-57 108,1-1 1,2 0-1,1 0 0,13 60 1,-15-93-80,2 0 0,-1 0 0,0-1 0,1 1 0,-1 0 0,1-1 0,0 1 0,1-1 0,4 6 0,-7-8-23,1 0 0,0 0 1,0-1-1,0 1 1,0-1-1,0 1 1,0 0-1,0-1 0,0 0 1,0 1-1,0-1 1,0 0-1,0 1 1,0-1-1,0 0 0,2 0 1,-2 0-11,1 0 0,-1-1 0,1 1-1,-1-1 1,1 1 0,-1-1 0,1 1 0,-1-1 0,0 0 0,1 0-1,-1 0 1,0 0 0,0 0 0,0 0 0,2-1 0,7-10 65,0-1 1,0-1 0,-1 1-1,-1-1 1,7-16 0,13-21-42,-5 11-232,0-2 1,30-83-1,19-115-138,26-52 218,-64 196 333,-22 56 71,-11 39-262,3-16 25,-4 10-131,0 7 81,-1 0 0,1-1 1,0 1-1,0 0 0,0 0 1,0 0-1,-1 0 0,1 0 0,0 0 1,0 0-1,0 0 0,-1 0 0,1 0 1,0 0-1,0 0 0,0 0 0,0 0 1,-1 0-1,1 0 0,0 0 1,0 0-1,0 0 0,-1 0 0,1 0 1,0 0-1,0 0 0,0 1 0,0-1 1,-1 0-1,1 0 0,0 0 0,0 0 1,0 1-1,-4 1-19,0 1 1,0 0-1,1 1 1,-1-1-1,1 1 0,0-1 1,0 1-1,1 0 0,-1 0 1,1 0-1,-2 5 0,-4 9 57,-7 29 0,13-40-40,-122 557 1027,117-505-969,0 88 1,12-20 573,-5-125-617,0 0 0,0-1 0,0 1 0,1 0-1,-1 0 1,0 0 0,1-1 0,-1 1 0,1 0 0,0-1 0,-1 1 0,1 0 0,0-1 0,0 1 0,0-1-1,0 1 1,0-1 0,1 0 0,-1 1 0,0-1 0,1 0 0,-1 0 0,0 0 0,1 0 0,-1 0-1,1 0 1,0 0 0,-1-1 0,1 1 0,0-1 0,0 1 0,-1-1 0,1 1 0,0-1 0,0 0-1,-1 0 1,1 0 0,0 0 0,0 0 0,0 0 0,-1-1 0,1 1 0,0-1 0,0 1 0,-1-1-1,1 1 1,0-1 0,-1 0 0,1 0 0,2-2 0,29-17 22,-13 9 24,-1-1 0,0 0 0,-1-2-1,26-25 1,1-5-101,-31 32 27,0-2-1,-1 1 1,0-2 0,-1 0 0,11-18-1,-21 29-15,3-4 78,0-1 1,-1 0-1,5-16 0,-9 24-57,1 0 0,-1-1 0,1 1 1,-1-1-1,0 1 0,1-1 0,-1 1 0,0-1 0,0 1 1,0-1-1,0 1 0,-1-1 0,1 1 0,0-1 1,-1 1-1,1-1 0,-1 1 0,1 0 0,-1-1 0,1 1 1,-1 0-1,0-1 0,0 1 0,0 0 0,0 0 1,0 0-1,0 0 0,0 0 0,0 0 0,0 0 0,-3-2 1,2 3-12,0-1 0,0 1 0,1-1 0,-1 1 0,0 0 0,0 0 0,0 0 0,0 0 0,0 0 0,0 0 0,0 0 0,0 0 0,0 1 0,0-1 0,0 1 0,-3 1 0,0 0 27,0 1 0,0 0 0,0 0 0,-5 4 0,3-2 12,1 1 0,0 0 0,0 1-1,1-1 1,-1 1 0,2 0 0,-1 0 0,1 1 0,0-1 0,0 1-1,1 0 1,0 0 0,1 0 0,-3 14 0,2-8-26,2 1-1,-1-1 1,2 1 0,0 0 0,1-1-1,0 1 1,6 21 0,-6-30 55,1-1 0,-1 1 0,1-1 0,1 1-1,-1-1 1,1 0 0,0 0 0,0 0 0,0 0 0,1-1 0,-1 1 0,1-1-1,0 0 1,1 0 0,-1 0 0,1-1 0,0 1 0,-1-1 0,1 0 0,6 2 0,-4-3-4,-1 0 1,0 0 0,0 0 0,1-1 0,-1 0 0,1-1 0,-1 1 0,0-1 0,1 0 0,-1-1 0,1 0 0,-1 0 0,1 0 0,-1-1-1,0 1 1,0-2 0,10-4 0,-1-1-47,-1 0 1,0-2-1,-1 1 0,0-2 0,0 0 1,16-20-1,60-82 177,-77 96-85,11-23 1,-20 34-58,0 0 0,0 0 0,-1 0-1,0 0 1,0-1 0,-1 1 0,1 0 0,-1-8 0,-1 12-68,0 0 1,0 0 0,0 1-1,-1-1 1,1 0-1,-1 1 1,1-1 0,-1 1-1,0-1 1,1 0-1,-1 1 1,0-1 0,0 1-1,0 0 1,0-1-1,-2-1 1,6 8-884,-1-2 917,-1 0 0,1 0 1,-1 0-1,1 0 0,-1 0 1,0 0-1,1 5 0,9 60 393,-1-16-151,-9-47-233,16 87 226,-14-81-175,0 1-1,1-1 1,1 0 0,-1-1 0,13 20 0,-16-29-32,0 1 1,0-1 0,0 0 0,0 1 0,1-1 0,-1 0 0,0 0 0,1 0-1,-1 0 1,1 0 0,-1 0 0,1 0 0,-1-1 0,1 1 0,-1-1-1,1 1 1,0-1 0,-1 1 0,1-1 0,0 0 0,-1 0 0,1 0-1,0 0 1,-1 0 0,1 0 0,0 0 0,-1-1 0,1 1 0,0 0-1,-1-1 1,1 0 0,0 1 0,-1-1 0,1 0 0,1-1 0,6-4-8,0 0 1,0 0-1,-1-1 1,11-11-1,-12 11 22,49-48 138,35-32-133,32-5-328,-117 88 289,-1 1 0,1 0 0,-1 1 0,1 0 0,7-3 0,-12 5 5,0 0 1,0-1 0,0 1 0,1 0 0,-1-1 0,0 1 0,0 0 0,0 0 0,0 0 0,0 0 0,0 0 0,0 0 0,0 1 0,0-1 0,0 0 0,1 0 0,-1 1 0,0-1 0,0 1 0,0-1 0,-1 1 0,1-1 0,0 1 0,0 0 0,0-1 0,0 1 0,0 0 0,-1 0-1,1-1 1,0 1 0,-1 0 0,1 0 0,0 0 0,-1 0 0,1 2 0,1 4 57,0 1 0,-1-1-1,0 1 1,-1 0 0,0 10 0,-6 41 343,0-17-206,-4 30-56,9-54-125,0-12-16,0 0 0,1 1 0,0-1-1,0 0 1,2 8 0,-2-14-3,0 0 1,0 1-1,0-1 1,0 0 0,0 1-1,0-1 1,0 0-1,0 0 1,0 1-1,0-1 1,0 0-1,0 0 1,0 1-1,0-1 1,0 0-1,1 0 1,-1 1-1,0-1 1,0 0-1,0 0 1,0 1 0,1-1-1,-1 0 1,0 0-1,0 0 1,0 1-1,1-1 1,-1 0-1,0 0 1,0 0-1,1 0 1,-1 0-1,0 0 1,0 0-1,1 1 1,-1-1-1,0 0 1,0 0 0,1 0-1,-1 0 1,0 0-1,1 0 1,-1 0-1,0 0 1,0 0-1,1-1 1,8-8-37,-6 6 25,8-10 5,-2 0 1,1-1 0,10-21-1,-4 7 44,0 2-39,0 2 0,23-27 0,-37 49-12,0 0 1,0 0 0,-1 0-1,2 0 1,-1 0-1,0 0 1,0 1-1,0-1 1,1 1 0,-1 0-1,1 0 1,-1 0-1,5-2 1,-7 3 7,1 0 1,-1 0 0,1 1-1,-1-1 1,0 0-1,1 0 1,-1 0-1,0 0 1,1 0-1,-1 1 1,0-1 0,1 0-1,-1 0 1,0 0-1,1 1 1,-1-1-1,0 0 1,0 1-1,1-1 1,-1 0-1,0 0 1,0 1 0,1-1-1,-1 0 1,0 1-1,0-1 1,0 1-1,0-1 1,0 0-1,0 1 1,0-1 0,1 0-1,-1 1 1,0-1-1,0 1 1,-1 17 52,0-14-11,-5 41 123,3-21-119,-1 25 0,49-93-63,-35 33-4,1 0 0,0 1 1,1 0-1,1 1 0,-1 1 1,1 0-1,16-7 0,-28 14 21,0 1 1,1-1-1,-1 1 0,1-1 1,0 1-1,-1-1 0,1 1 0,-1 0 1,1 0-1,-1 0 0,1 0 0,0 0 1,-1 0-1,1 0 0,-1 1 1,1-1-1,-1 0 0,1 1 0,-1-1 1,1 1-1,-1 0 0,1 0 0,-1-1 1,0 1-1,1 0 0,-1 0 0,0 0 1,0 0-1,1 0 0,-1 1 1,0-1-1,0 0 0,0 0 0,-1 1 1,1-1-1,0 1 0,0-1 0,-1 0 1,1 1-1,0 2 0,1 5 25,0 0 0,-1-1 0,0 1 0,0 0 0,-1 17 1,-5 20 56,3-33-72,1 1-1,0 0 1,1 1-1,0-1 1,3 20 0,-2-32-29,-1 0 1,1-1-1,-1 1 1,1 0 0,0-1-1,-1 1 1,1 0 0,0-1-1,0 1 1,0-1-1,1 1 1,-1-1 0,0 0-1,0 0 1,1 1 0,-1-1-1,1 0 1,-1 0-1,1 0 1,-1 0 0,1-1-1,0 1 1,0 0 0,-1-1-1,1 1 1,0-1-1,0 1 1,-1-1 0,1 0-1,0 0 1,0 0-1,3 0 1,4-1-119,0-1 0,-1 1 0,1-1 0,0-1 0,9-3 1,5-4-118,0-1 1,-1-1 0,0 0-1,-1-2 1,-1 0 0,34-31-1,-7-1 12,56-70 0,-96 107 323,-1 0 0,0 0 0,0 0 0,-1-1 0,0 0 0,4-11 0,-9 21-79,-1 0 0,1 1 0,0-1 0,0 0 0,0 0 0,-1 0 0,1 0 0,0 0 0,0 0 0,-1 0 0,1 0 0,0 1 0,0-1 0,-1 0 0,1 0 0,0 0 1,0 0-1,-1 0 0,1 0 0,0 0 0,0-1 0,-1 1 0,1 0 0,0 0 0,0 0 0,-1 0 0,1 0 0,0 0 0,0 0 0,0 0 0,-1-1 0,1 1 0,0 0 0,0 0 0,0 0 0,0 0 0,-1-1 0,1 1 0,0 0 0,0 0 0,0 0 0,0-1 0,0 1 0,0 0 0,-1 0 0,1-1 1,0 1-1,0 0 0,0 0 0,0-1 0,0 1 0,0 0 0,0 0 0,0-1 0,0 1 0,0 0 0,0 0 0,0-1 0,0 1 0,1 0 0,-1 0 0,0-1 0,0 1 0,0 0 0,0 0 0,0 0 0,0-1 0,1 1 0,-1 0 0,-2 1-21,-1 0-1,1 0 0,0 1 0,0-1 0,0 1 1,-3 2-1,-2 5 6,0 0 1,0 0-1,1 0 0,0 1 1,1 0-1,0 0 0,-5 18 1,5-13-5,1-1 0,1 1 0,1-1 1,0 1-1,0 19 0,2-32 35,0 0 0,0-1 0,0 1 0,0 0-1,1 0 1,-1-1 0,1 1 0,0 0 0,-1-1 0,1 1 0,1 2 0,-2-4-8,1 1 0,-1-1 1,0 1-1,1-1 0,-1 0 1,0 1-1,1-1 0,-1 1 1,1-1-1,-1 0 0,1 1 1,-1-1-1,1 0 0,-1 0 1,1 1-1,-1-1 0,1 0 1,-1 0-1,1 0 0,-1 0 1,1 0-1,-1 1 0,1-1 1,0 0-1,-1 0 0,1 0 1,-1-1-1,1 1 0,-1 0 1,1 0-1,-1 0 0,2 0 1,1-3-5,0 0 0,0 1 1,0-1-1,0 0 1,0 0-1,-1-1 0,5-6 1,0 0-99,-7 10 94,0-1-1,0 1 0,0 0 1,1 0-1,-1-1 0,0 1 1,0 0-1,0 0 0,0-1 1,0 1-1,1 0 1,-1 0-1,0 0 0,0-1 1,0 1-1,1 0 0,-1 0 1,0 0-1,0 0 0,1-1 1,-1 1-1,0 0 0,0 0 1,1 0-1,-1 0 0,0 0 1,0 0-1,1 0 1,-1 0-1,0 0 0,1 0 1,-1 0-1,0 0 0,0 0 1,1 0-1,-1 0 0,0 0 1,0 0-1,1 0 0,-1 0 1,0 0-1,0 1 0,1-1 1,-1 0-1,0 0 0,0 0 1,1 0-1,-1 1 1,0-1-1,0 0 0,0 0 1,0 0-1,1 1 0,-1-1 1,0 0-1,0 0 0,0 1 1,0-1-1,0 1 0,4 14 15,-6 4 111,-1 0 0,0 0 0,-1 0-1,-1-1 1,-14 36 0,0-12 22,-2-1 0,-2-1 0,-1-1 0,-47 57 0,-53 52 229,107-129-260,0-1 0,-1 0 0,-1-1 1,-22 14-1,34-26-66,-1 0-1,1-1 1,-1 0 0,0 0 0,-12 3 0,17-6-41,0-1 1,0 1-1,0-1 0,0 1 0,0-1 0,0 0 0,0 0 1,0 0-1,0-1 0,0 1 0,1-1 0,-1 0 1,0 1-1,0-1 0,0-1 0,1 1 0,-1 0 1,0-1-1,-3-2 0,3 1-34,-1-1 0,0 1 0,1-1 0,0 0 1,0 0-1,0-1 0,0 1 0,1 0 0,-1-1 0,1 0 0,0 0 0,1 1 1,-1-1-1,1 0 0,0 0 0,0-1 0,0-6 0,1 2-25,0 0 0,0 0-1,1 0 1,0 1 0,1-1-1,0 0 1,0 0 0,5-10 0,-2 8-62,1 1 0,0-1 0,1 1 0,0 0 1,1 1-1,12-15 0,60-48-2721,-57 54 396,-1-1 0,34-40 0,-23 13-3309,-1 5 1861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4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2158 177 7968,'-31'-17'3616,"23"9"-3136,-1 5-1248,4 6 320,-8-3-1376,8 0 1024</inkml:trace>
  <inkml:trace contextRef="#ctx0" brushRef="#br0" timeOffset="1">29 180 12544,'-29'5'5695,"44"-10"-4959,2-3-1184,6 4 96,62-15 1408,10 2-544,52-6 192,-2 6-416,44-6-192,-14 6-64,23-3-2784,-22 5 1504,-2 2-6463,-29 10 4287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51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265 383 3648,'-1'-1'8893,"-11"7"-8197,-3-1-546,0 1 0,1 1 0,0 1 0,0 0 0,0 0 0,1 2 1,0-1-1,1 2 0,0 0 0,1 0 0,0 1 0,1 0 0,-14 22 0,15-19-111,1 0 0,1 1-1,0-1 1,1 1 0,1 0-1,0 1 1,1 0 0,1-1-1,1 1 1,0 0 0,1 20-1,1-34 3,0 0 0,0 0 1,1 0-1,-1 0 0,1 0 0,0 0 0,0 0 0,0 0 0,0 0 1,0 0-1,0-1 0,1 1 0,0-1 0,-1 1 0,1-1 0,0 1 1,0-1-1,0 0 0,0 0 0,1 0 0,-1 0 0,1-1 0,-1 1 1,1 0-1,-1-1 0,1 0 0,0 0 0,0 1 0,0-2 0,-1 1 1,1 0-1,0-1 0,0 1 0,0-1 0,0 0 0,0 0 0,0 0 1,0 0-1,0-1 0,0 1 0,4-2 0,-2 1-1,0-1-1,0 0 0,0 0 1,-1 0-1,1-1 0,0 0 1,-1 0-1,0 0 1,0 0-1,0-1 0,0 1 1,4-7-1,1-1 67,-1 0-1,0-1 0,8-16 0,-3 3-64,-1 0-1,-1-1 1,-2 0-1,0-1 0,-2 0 1,4-31-1,-10 55-25,-1 1-53,1 1 0,-1-1 1,0 0-1,0 0 0,0 1 1,0-1-1,0 0 0,0 1 1,-1-1-1,0-2 0,-6 78-975,7-52 1075,1-1 1,1 0-1,1 0 1,1 0-1,7 23 1,-6-30 91,0 0 1,2 0-1,-1 0 1,2-1-1,-1 0 1,2 0-1,0-1 1,11 11-1,-18-20-72,-1-1-48,0-1-1,0 0 0,0 0 0,0 0 1,0 0-1,1 0 0,-1 0 0,0 0 0,0 0 1,1 0-1,-1 0 0,1-1 0,-1 1 0,0 0 1,1-1-1,-1 1 0,1-1 0,0 0 1,1 1-1,-2-1 148,23-2 70,-14-3-167,1-1 0,-1 0 0,-1 0 0,1-1 0,-1 0 1,0-1-1,-1 0 0,13-16 0,81-105 403,-50 59-355,-9 17-85,-14 20 39,-3-2-1,0-1 1,33-63-1,-47 73-55,-1 0 0,-2-1 1,0 0-1,-2 0 0,7-54 0,-13 70-50,1-5-75,-1-1 0,-1 0 0,-2-22 0,-1 33-164,-1 11 75,-6 17 14,9-19 165,-7 21 0,2 1-1,-5 31 1,7-29-27,-5 32 158,2 0 1,3 0 0,6 93-1,19 42-1451,0-64-3227,-20-116 347,-6-29-2000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5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46 8960,'-3'-12'4064,"48"7"-3520,-13 2 960,-1-2-928,22-2 128,5 7-417,6-8-191,-6 8-64,0-5-32,-8 5 0,0 0-4511,-1 8 2463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5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1 2656,'18'0'3607,"-10"0"-212,-18 0-915,-2 2-2238,1 0 0,0 0 0,0 1 0,0 1 0,0 0 0,-18 9 0,29-13-240,-12 5 92,1 1 0,-1 1-1,1 0 1,1 0-1,-1 1 1,1 0 0,0 1-1,-10 12 1,9-7-21,2 0 1,-1 0-1,2 1 1,0 0-1,1 1 1,0-1-1,1 1 1,-5 23-1,11-34-16,-1-1 0,0 0-1,1 1 1,0-1 0,0 1-1,0-1 1,1 0 0,-1 1-1,1-1 1,0 0 0,1 1 0,-1-1-1,2 4 1,-2-6-19,0 0-1,1 0 1,-1 0 0,0 0 0,0-1-1,1 1 1,-1 0 0,1-1 0,0 1 0,-1-1-1,1 1 1,0-1 0,0 0 0,0 0-1,0 0 1,0 0 0,0 0 0,0 0-1,0-1 1,1 1 0,-1-1 0,0 1-1,0-1 1,0 0 0,1 0 0,1 0-1,1-1 14,-1 1 0,0-1-1,0 0 1,0-1-1,1 1 1,-1 0 0,0-1-1,-1 0 1,5-3-1,33-25 222,-28 20-207,2-3 1,0-1-1,0 0 1,-2-1-1,15-20 1,41-70 245,-63 95-273,-2 3 6,-1 1-1,1-1 0,3-13 0,-6 19-58,-1-1 1,1 0 0,-1 0-1,1 0 1,-1 0-1,0 0 1,0 0 0,0 0-1,0 0 1,0 1-1,0-1 1,0 0 0,-1 0-1,1 0 1,-1 0-1,1 0 1,-1 0 0,-1-2-1,2 4 2,-1-1 1,1 1-1,0 0 0,-1-1 1,1 1-1,-1 0 0,1-1 1,0 1-1,-1 0 0,1-1 0,-1 1 1,1 0-1,-1 0 0,1 0 1,0-1-1,-1 1 0,1 0 1,-1 0-1,1 0 0,-1 0 1,1 0-1,-1 0 0,1 0 0,-1 0 1,1 0-1,-1 0 0,1 0 1,-1 1-1,1-1 0,-1 0 1,1 0-1,-1 0 0,1 0 1,-1 1-1,1-1 0,0 0 0,-1 1 1,1-1-1,-1 0 0,1 1 1,0-1-1,-1 0 0,1 1 1,-2 2 46,0-1 0,0 0 1,0 1-1,0-1 1,-2 6-1,2-2 10,0 0 0,0 1 0,0-1 0,1 0 0,0 1 0,0-1 0,1 1 0,0-1-1,0 1 1,1-1 0,-1 1 0,1-1 0,1 0 0,-1 1 0,1-1 0,0 0 0,1 0 0,5 11 0,0-3 45,-1-1 1,2-1-1,0 1 1,0-1-1,1-1 1,23 20-1,-27-25-6,0-1-1,1 0 0,-1-1 1,1 0-1,0 0 0,1 0 0,-1-1 1,1 0-1,11 3 0,-14-5-46,0-1-1,0 1 0,0-1 0,0 0 0,0 0 0,0-1 1,0 1-1,-1-1 0,1 0 0,0-1 0,0 1 0,-1-1 1,1 0-1,-1 0 0,1 0 0,-1-1 0,4-2 0,23-19 160,47-45 0,-55 46-133,1 1 1,1 2 0,37-24-1,-54 39-100,-4 2 69,0 0 0,0 1 0,0 0 0,0 0 0,7-3 1,-10 5-23,0 0 0,-1 0 1,1 0-1,-1 0 0,1 0 0,-1 0 1,1 0-1,0 0 0,-1 0 1,1 0-1,-1 0 0,1 0 1,0 0-1,-1 1 0,1-1 1,-1 0-1,1 0 0,-1 1 1,1-1-1,0 1 0,0 0 4,-1-1 0,1 1 0,-1 0-1,1 0 1,-1 0 0,1 0-1,-1 0 1,0 0 0,1 0-1,-1 0 1,0 0 0,0 0 0,0 0-1,0 0 1,0 0 0,0 1-1,-1 13 30,-1-1-1,0 1 0,-7 19 1,1 2-21,-1-4-17,6-24 24,1 1 0,-1 0 0,2-1 0,-2 12 0,3-19 9,0 4 136,5-8-15,40-51-92,-31 35-97,0 1 0,2 1 0,21-18-1,36-22 79,-59 48-31,0 0 1,0 1-1,27-11 0,-38 18-55,0 0 0,1 0-1,0 0 1,-1 0 0,1 1 0,-1-1-1,1 1 1,4 0 0,-7 0 28,1 0 0,-1 1 0,1-1 0,-1 0 1,0 1-1,1 0 0,-1-1 0,0 1 0,1 0 0,-1-1 1,0 1-1,0 0 0,0 0 0,0 0 0,0 0 1,0 0-1,0 0 0,0 1 0,0-1 0,0 0 1,0 0-1,-1 1 0,1-1 0,0 2 0,5 15 96,0 1 0,-2-1 0,0 1 0,1 19 0,-2-15 65,1 0-1,8 25 0,-10-41-99,1 0 0,0 0 1,0 1-1,1-2 0,0 1 0,0 0 0,1-1 0,0 0 0,0 0 0,8 7 0,-12-12-83,1 1-1,-1-1 1,1 0-1,0 0 1,0 0 0,0 0-1,0 0 1,0 0-1,0 0 1,0-1-1,0 1 1,0-1-1,0 1 1,0-1-1,0 0 1,1 0 0,-1 0-1,0 0 1,0 0-1,0-1 1,0 1-1,0-1 1,0 1-1,0-1 1,0 0-1,0 1 1,0-1-1,0 0 1,0 0 0,3-3-1,5-3-1291,-1-1 1,0 0-1,0-1 1,9-12-1,-13 15 394,18-22-4835,-1 2 1868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7:55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283 660 4992,'-1'-5'5130,"-18"-6"-1791,15 10-3171,0 1 0,0-1 0,-1 1 0,1 0 0,0 1 0,-1-1 0,1 1 0,-8 1 0,-33 13 304,26-8-320,0 1 0,1 1 1,-18 12-1,29-16-151,-1 0 0,1 1 0,0 0 0,0 0 0,1 0 0,0 1 0,0 0 0,-9 15 1,13-19 25,1 0 0,-1-1 0,1 1 1,0 0-1,0 0 0,1 0 0,-1 0 1,0 0-1,1 0 0,0 0 1,0 0-1,0 0 0,0 0 0,0 0 1,1 0-1,-1 0 0,1 0 1,0 0-1,0 0 0,0 0 0,0 0 1,0 0-1,1-1 0,-1 1 1,1 0-1,2 2 0,-1-2 25,-1 0 0,1 0-1,0 0 1,0-1 0,0 0-1,1 1 1,-1-1 0,1 0-1,-1 0 1,1-1 0,0 1 0,-1-1-1,1 0 1,0 0 0,0 0-1,0-1 1,0 1 0,0-1-1,6 0 1,-4-1 23,1 0 1,-1-1-1,0 1 0,0-2 0,0 1 1,0 0-1,-1-1 0,1 0 0,-1-1 1,0 1-1,1-1 0,-1 0 0,6-7 1,-1 1 54,0-1 1,-1 0-1,0 0 1,12-23 0,-12 16-164,-1 0 0,-1-1 0,6-23 0,-13 39-43,-1 34-1146,4 10 1570,-3-29-203,1 1 1,4 17-1,-2-12 95,0-4-2,8 24-1,-10-36-186,0 1 0,0 0 0,0 0 0,1-1 0,-1 1-1,1 0 1,-1-1 0,1 0 0,0 1 0,0-1-1,0 0 1,1 0 0,-1 0 0,4 2 0,-4-3-22,1 0 1,-1-1-1,1 1 0,-1 0 1,1-1-1,-1 0 1,1 0-1,0 1 1,-1-1-1,1-1 1,-1 1-1,1 0 0,0-1 1,-1 1-1,1-1 1,-1 0-1,4-2 1,6-2 50,0-1 1,14-9 0,-13 7-27,-9 5-45,168-95 246,-118 70-440,70-26 0,-123 54 182,0-1 1,0 1-1,0-1 0,0 1 1,0 0-1,1-1 1,-1 1-1,0 0 1,0 0-1,0 0 0,1 0 1,-1 0-1,0 0 1,0 0-1,0 1 0,0-1 1,0 0-1,1 1 1,-1-1-1,2 1 1,-2 0 18,-1 0 1,1 0-1,0 0 1,-1 0-1,1 0 1,0 0-1,-1 0 1,1 0-1,-1 0 1,1 0-1,-1 0 1,0 0-1,1 0 1,-1 0-1,0 0 1,0 0-1,0 2 1,0 5 72,0-1 0,-1 1 0,0-1 0,-4 15 0,-7 50-63,3-13 305,9-52-166,6-12 48,10-21 152,-11 18-313,13-19-126,1 1 1,1 1 0,44-44-1,-62 67 47,0 0 0,1 0 0,-1 0 0,1 1-1,-1-1 1,1 1 0,-1-1 0,1 1 0,5-2-1,-7 3 19,-1 0 0,0 0 0,1 0 0,-1 0 0,1 0 0,-1 0 0,1 0 0,-1 0 0,1 0 0,-1 0 0,1 0 0,-1 0 0,1 1 0,-1-1 0,0 0-1,1 0 1,-1 0 0,1 1 0,-1-1 0,0 0 0,1 1 0,-1-1 0,0 0 0,1 1 0,0 0 4,-1 0 0,1 1 1,-1-1-1,1 0 0,-1 1 1,1-1-1,-1 0 0,0 1 0,0-1 1,0 1-1,0-1 0,0 2 0,-2 33 101,1-24-94,0 1 0,1 17 0,1-20-34,-1-3 50,1 0 1,0-1-1,0 1 1,0 0-1,4 9 1,-4-14-9,-1-1 0,1 0 0,0 1 1,0-1-1,0 1 0,0-1 0,0 0 0,0 0 0,0 1 0,0-1 1,1 0-1,-1 0 0,0 0 0,1 0 0,-1 0 0,0-1 0,1 1 0,-1 0 1,1-1-1,0 1 0,-1-1 0,1 1 0,-1-1 0,1 0 0,0 0 1,-1 0-1,1 0 0,2 0 0,7-2 10,0 0 0,-1 0 1,12-5-1,-2 1-32,167-59-142,-68 21 63,-74 29 150,85-42-1,-107 45-33,16-9-34,-33 15-55,-8 2 29,1 4 32,-1 0 0,1 0 0,0 0 0,0 0 0,0 0 0,-1 0 0,1 1 0,0-1 0,0 0 0,0 0 0,-1 1 0,0 0 0,-19 9-78,0 1 0,-33 23 1,41-25 82,1 1 0,0 0 0,1 1 0,0 0 0,-10 14 0,19-22-12,-1 1 0,1 0 0,0 0 1,0 0-1,0 0 0,0 0 0,1 0 0,-1 0 0,1 1 0,0-1 0,1 0 0,-1 8 0,1-9 16,0-1 1,0 1-1,1-1 1,-1 0-1,1 1 1,0-1-1,-1 0 1,1 0-1,0 1 1,0-1-1,1 0 0,-1 0 1,0 0-1,1 0 1,-1 0-1,1-1 1,0 1-1,-1 0 1,1-1-1,0 1 0,0-1 1,0 1-1,0-1 1,3 1-1,-2-1 2,0 0 0,0 0-1,0 0 1,0 0 0,0-1-1,0 1 1,0-1 0,1 0-1,-1 0 1,0 0 0,0-1-1,0 1 1,0-1-1,0 1 1,0-1 0,0 0-1,0 0 1,0-1 0,0 1-1,4-3 1,3-2 23,-1 0 0,0-1-1,0 0 1,11-12 0,-13 11-50,0 0 1,-1-1-1,8-16 0,-7 13-141,-14 51-266,-7 24 362,6-26 63,-1-1-1,-2 1 1,-16 35-1,0-20 22,-2-2-1,-49 65 1,73-109-17,-86 111 237,68-89-83,-2-2 1,-29 24-1,49-45-92,0-1 0,-1 0 0,0 0 0,0 0 0,0 0 0,0-1 0,-1 0 0,1-1 0,-8 3 0,12-5-55,1 0 0,0 1 0,-1-1 0,1 0 0,-1 0 0,1 0 0,-1 0 0,1 0-1,-1 0 1,1 0 0,-1-1 0,1 1 0,0-1 0,-1 1 0,1-1 0,-1 1 0,1-1 0,0 0-1,0 1 1,-1-1 0,1 0 0,0 0 0,0 0 0,0 0 0,0 0 0,0 0 0,0-1 0,0 1-1,0 0 1,0-2 0,-1-1-24,0 0 0,1 0 0,0 0 0,-1 0 0,1 0 1,1 0-1,-1 0 0,0-9 0,2 2-25,0 0 1,1 0 0,0 0 0,0 0 0,1 1 0,1-1 0,-1 1 0,2-1-1,0 1 1,0 0 0,0 1 0,2 0 0,-1-1 0,12-11 0,9-7-68,0 1 1,55-40-1,-72 60 93,45-36-22,250-185-63,-132 126 120,-76 48 169,-78 43-182,76-48-29,-81 48 25,0 0 1,-1-1-1,0 0 1,16-22-1,-6 2 89,-2 0-1,-2-2 0,25-57 1,26-95-104,-20 52 57,-47 124-95,0 1 0,0-1 0,-1 1 0,0-1 0,-1 0 0,0 0 0,0-10 0,-1 19 33,0 1 0,0-1 1,0 1-1,0-1 0,0 1 0,0-1 0,0 1 0,0-1 1,0 1-1,-1-1 0,1 1 0,0-1 0,0 1 1,0-1-1,-1 1 0,1 0 0,0-1 0,0 1 0,-1-1 1,1 1 9,-1-1 0,1 1 0,0 0 0,-1 0 0,1 0 0,0 0 0,0 0 0,-1 0 1,1 0-1,0 0 0,-1 0 0,1 1 0,0-1 0,0 0 0,-1 0 0,1 0 0,0 0 1,0 0-1,-1 0 0,1 0 0,0 1 0,0-1 0,-1 0 0,1 0 0,-13 17-19,-5 22 35,3 0-1,1 2 0,-13 58 1,22-80 6,-26 128 103,4-23-69,21-97 39,1 0 0,-3 55 0,8-63 24,1 0 0,1 0 0,0 0 0,2-1 0,5 21 0,-7-34-68,-1 1 0,1-1-1,0 0 1,1 0 0,-1 0-1,1-1 1,0 1 0,0 0-1,0-1 1,6 7 0,-7-10-32,0 0 1,0 1 0,0-1-1,0 0 1,0 0 0,0 0-1,1 0 1,-1-1 0,0 1-1,0 0 1,1-1 0,-1 0-1,0 1 1,0-1 0,1 0 0,-1 0-1,0-1 1,1 1 0,-1 0-1,0-1 1,0 1 0,1-1-1,-1 0 1,0 1 0,0-1-1,0 0 1,0-1 0,2 0-1,17-11 62,29-24-1,-13 9-60,51-39 197,-77 58-221,0-2-1,0 1 0,-2-2 1,1 1-1,9-17 0,-18 26-10,0 0 1,0 1-1,0-1 0,0 0 0,0 0 0,-1 0 0,1 1 1,-1-1-1,1 0 0,-1 0 0,0 0 0,0 0 0,0 0 1,0 0-1,0-4 0,-1 6 12,1-1-1,0 0 1,-1 1 0,1-1 0,0 0 0,-1 1-1,1-1 1,-1 0 0,1 1 0,0-1-1,-1 1 1,0-1 0,1 1 0,-1-1-1,1 1 1,-1 0 0,0-1 0,0 1-1,0-1-4,-1 1 0,0-1 0,1 1 0,-1 0 0,0-1-1,1 1 1,-1 0 0,0 0 0,1 0 0,-4 1 0,-3 1-14,0 0 0,0 0 0,0 0 0,0 1 0,0 1 1,1-1-1,-1 1 0,1 1 0,0-1 0,-9 9 1,11-9 82,0 1 0,0 0 0,0 0 0,1 0 0,0 1 0,0-1 0,0 1 1,1 0-1,0 0 0,0 0 0,0 1 0,1-1 0,-3 12 0,5-14-25,-1 1-1,1 0 0,0-1 0,1 1 1,-1 0-1,1-1 0,0 1 1,0-1-1,1 1 0,-1-1 0,1 0 1,0 1-1,0-1 0,0 0 1,1 0-1,-1 0 0,1-1 1,0 1-1,6 6 0,1-1 39,-1-1 0,2 1 0,-1-2-1,1 1 1,22 10 0,-17-11-247,0 0 0,0-1 0,1-1 0,0 0 0,0-2 0,0 0 0,1-1-1,27 1 1,-30-4-2178,31-4-1,-33 2-897,0 0-1,19-8 0,-13 6-1363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32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5 475 2400,'-5'4'8635,"12"-6"-6611,15-11-1611,-9 2 42,0-2 0,13-17 1,-6 8-153,222-244 1355,-218 241-1611,2 2-1,40-29 0,-61 49-38,-1 0 0,1 0 0,0 0 0,-1 1 0,1 0 0,0 0 0,7-1 0,-12 2-4,1 1 1,-1 0-1,1 0 0,-1 0 1,1 0-1,-1 0 0,0 0 1,1 0-1,-1 0 0,1 1 1,-1-1-1,1 0 0,-1 0 1,1 0-1,-1 0 0,0 1 1,1-1-1,-1 0 0,1 0 1,-1 1-1,0-1 0,1 0 1,-1 1-1,0-1 0,1 0 1,-1 1-1,0-1 0,0 1 1,1-1-1,-1 0 0,0 1 1,0-1-1,0 1 0,1-1 0,-1 1 1,2 18 112,-1-15-70,0 40 165,-6 84 0,-1-14-12,6-99-119,0 0-1,2 0 1,-1-1 0,1 1-1,1-1 1,1 1 0,6 16-1,-9-28-23,0-1-1,1 1 0,-1 0 0,1-1 0,-1 1 0,4 3 0,-4-6-34,0 1-1,0 0 1,-1 0 0,1-1-1,0 1 1,0-1 0,0 1 0,0-1-1,0 1 1,0-1 0,0 1-1,1-1 1,-1 0 0,0 1-1,0-1 1,0 0 0,0 0-1,0 0 1,0 0 0,3-1-1,2 0 12,-1 0-1,1-1 0,-1 0 0,1 0 0,-1 0 0,1-1 0,7-5 1,34-28 203,-37 28-207,114-114 121,-87 82-414,83-68-1,-116 104 224,0 1 0,0 1 0,1-1 0,-1 1-1,1-1 1,0 1 0,9-2 0,-12 3 38,0 1 0,0 0 1,0 0-1,0 0 0,0 0 1,0 0-1,0 0 0,0 0 0,0 1 1,0-1-1,0 1 0,0-1 1,0 1-1,0 0 0,0 0 0,0 0 1,-1 0-1,1 0 0,0 0 1,-1 1-1,4 2 0,0 2 58,1 0 0,-1 1 0,0 0 0,-1 0 0,7 14-1,14 41 206,-15-32-188,10 21-33,47 115 509,-53-131-1043,-10-10-3484,-4-19 2315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32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 4992,'0'0'35,"0"0"0,0 0 1,-1 0-1,1-1 0,0 1 0,0 0 1,0 0-1,0 0 0,0 0 0,0 0 1,0 0-1,0 0 0,0 0 1,0-1-1,0 1 0,0 0 0,0 0 1,0 0-1,0 0 0,0 0 0,0 0 1,0 0-1,0-1 0,0 1 0,0 0 1,0 0-1,0 0 0,0 0 1,0 0-1,0 0 0,0 0 0,1-1 142,-1 1-142,0 0 0,0 0 0,0 0 1,0 0-1,0 0 0,1 0 1,-1 0-1,0 0 0,0 0 0,0 0 1,0 0-1,0 0 0,0 0 0,0 0 1,0 0-1,1 0 0,-1 0 0,0 0 1,0 0-1,6 8 1549,5 21 1179,-4 3-1511,-2 1 0,-1 1 1,-1 49-1,-13 100 1371,-22 76-1199,-5 154-2246,37-407 705,-2 24-2432,5-5 736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3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0 983 1984,'6'13'5377,"9"-21"-1441,-8 3-4247,8-7 816,-2 0 0,1 0-1,-2-1 1,20-26 0,-6 8 11,130-160 178,-137 167-630,-2 0 0,0-1 0,-2-1 0,20-47 0,-1-17 437,35-154 0,-67 234-424,0 0 0,0 0-1,-1 0 1,-1 0-1,0 0 1,0 0 0,-2-11-1,2 21-83,0 0 0,0 0-1,0-1 1,0 1-1,0 0 1,0 0 0,0-1-1,0 1 1,0 0-1,-1 0 1,1 0 0,0-1-1,0 1 1,0 0-1,0 0 1,0 0 0,0-1-1,0 1 1,0 0-1,-1 0 1,1 0 0,0 0-1,0-1 1,0 1-1,0 0 1,-1 0 0,1 0-1,0 0 1,0 0-1,0 0 1,-1 0 0,1 0-1,0 0 1,0-1-1,0 1 1,-1 0 0,1 0-1,0 0 1,0 0-1,0 0 1,-1 0 0,1 0-1,0 0 1,0 0-1,-1 0 1,1 1 0,0-1-1,0 0 1,0 0-1,-1 0 1,1 0 0,0 0-1,0 0 1,0 0-1,0 0 1,-1 1 0,1-1-1,0 0 1,0 0-1,0 0 1,0 0 0,0 1-1,-1-1 1,1 0-1,0 0 1,0 0 0,0 1-1,-11 13-102,8-8 116,0 0 0,0 0 0,0 1 0,0-1 0,1 1 0,-2 12 0,-1 0 27,-8 27 16,-31 132-82,37-141 44,-42 268 394,48-289-342,-1 5 113,1-1 0,1 1 0,3 31 1,-3-50-148,0 0 1,1 0-1,-1 0 0,0 0 1,1 0-1,0 0 0,-1 0 1,1-1-1,0 1 0,0 0 1,0-1-1,0 1 1,0 0-1,0-1 0,1 1 1,-1-1-1,2 2 0,-2-3-15,-1 0-1,1 1 0,0-1 1,-1 0-1,1 0 0,-1 0 1,1 0-1,0 0 0,-1 0 1,1 0-1,-1 0 0,1 0 0,0 0 1,-1 0-1,1 0 0,-1 0 1,1 0-1,-1-1 0,1 1 1,-1 0-1,2-1 0,-1 0 18,1 0 0,0-1 0,0 1-1,-1-1 1,1 1 0,-1-1 0,1 0 0,1-2-1,35-52 116,32-44-117,-54 80-187,1 0 1,32-29-1,-19 18-114,-30 31 259,0 0 0,0 0 0,1 0 1,-1 0-1,0 0 0,1 0 0,-1 0 0,0 0 1,1 0-1,-1 0 0,0 0 0,1 0 0,-1 0 1,0 1-1,0-1 0,1 0 0,-1 0 0,0 0 1,1 0-1,-1 1 0,0-1 0,0 0 0,1 0 0,-1 0 1,0 1-1,0-1 0,0 0 0,1 0 0,-1 1 1,0-1-1,10 13-148,-5-6 100,3-1 78,1 1 0,-1-1 0,1-1 0,0 0 0,1 0 0,-1 0 0,1-2 0,19 6 0,-7-3 127,0-2 1,0 0-1,25 0 1,-33-4-56,0-1 0,-1 1 0,1-2 0,-1 0 0,1-1 0,-1 0 0,0-1 0,18-8 0,-24 9-43,0 0 0,0-1 0,-1 0 0,0-1 0,0 1 0,0-1 1,6-7-1,-8 8-7,-1 0 1,0 0 0,-1 0 0,1 0 0,0 0 0,-1-1 0,0 1-1,0-1 1,-1 0 0,1 0 0,1-8 0,-3 11-53,0 1-1,0-1 1,1 0 0,-1 0 0,0 0-1,0 0 1,-1 1 0,1-1 0,0 0 0,0 0-1,-2-2 1,2 4-1,0 0 0,0-1 0,0 1 0,-1 0-1,1-1 1,0 1 0,-1 0 0,1 0 0,0-1 0,-1 1-1,1 0 1,0 0 0,-1-1 0,1 1 0,0 0 0,-1 0-1,1 0 1,0 0 0,-1 0 0,1-1 0,-1 1 0,-1 0-14,1 0 0,-1 1 1,1-1-1,-1 0 0,1 0 1,0 1-1,-1-1 0,1 1 1,-2 0-1,-5 4-20,0 1 0,1-1 0,-1 1 0,2 0 0,-1 0 0,1 1 0,0 0 0,0 0 0,0 1 0,1 0 0,1 0 0,-1 0 0,1 0 0,1 1 0,-4 11 0,5-12 78,1 1 1,0-1-1,1 1 0,0 0 1,0-1-1,1 1 0,0 0 1,0-1-1,1 1 0,0-1 1,1 0-1,0 0 0,0 0 1,1 0-1,0 0 0,0-1 0,1 1 1,10 12-1,-12-18 1,-1 1 0,1-1 1,-1 0-1,1 0 0,0 0 0,-1 0 0,1 0 0,0 0 0,0-1 0,0 0 1,1 0-1,-1 1 0,0-2 0,0 1 0,1 0 0,-1-1 0,1 1 1,-1-1-1,0 0 0,1 0 0,5-1 0,3-2 23,0 0-1,0 0 0,-1-2 1,17-7-1,-24 11-66,239-114 354,-221 104-298,-1 0 1,-1-1-1,0-1 0,-1-1 1,0-1-1,-1-1 0,28-30 1,-27 20-9,0-1 1,-1-1-1,-2 0 1,15-36-1,41-127 332,-55 136-413,11-63 1,-27 115 46,-1 1-21,1-1 1,-1 1-1,1 0 1,-1 0-1,0 0 1,0 0-1,0 0 1,0-1-1,0 1 1,-1 0-1,1 0 1,0 0 0,-2-3-1,2 4 12,0 1-1,-1 0 1,1-1-1,0 1 0,-1 0 1,1-1-1,0 1 1,-1 0-1,1-1 1,0 1-1,-1 0 1,1 0-1,-1 0 1,1-1-1,0 1 1,-1 0-1,1 0 1,-1 0-1,1 0 1,-1 0-1,1 0 1,0 0-1,-1 0 1,1 0-1,-1 0 1,1 0-1,-1 0 1,1 0-1,-1 0 1,1 0-1,-1 0 1,1 0-1,0 0 1,-1 1-1,1-1 1,-1 0-1,1 1 1,-18 12-192,13-8 142,1 1 0,0 0 0,0 1-1,0-1 1,1 1 0,0 0 0,-3 11-1,3-11 51,-123 374-83,114-339 255,3 0-1,2 1 1,1 0-1,2 0 1,4 69-1,0-112-162,0 9 71,1 1 1,0-1 0,1 0 0,4 13 0,-6-21-46,1 1 1,0 0-1,0 0 1,-1-1-1,1 1 1,0 0-1,1-1 1,-1 1-1,0-1 1,0 0-1,1 1 1,2 1-1,-3-3-7,0 1 0,0-1-1,0 1 1,0-1 0,1 1 0,-1-1-1,0 0 1,0 0 0,1 0-1,-1 1 1,0-1 0,1-1 0,-1 1-1,0 0 1,0 0 0,1 0-1,-1-1 1,0 1 0,0 0 0,3-2-1,1-1 16,1 1-1,-1-2 1,1 1-1,-1-1 0,0 0 1,0 0-1,-1 0 1,5-6-1,32-42 68,-29 34-156,20-28-73,-20 27-59,1 1 1,23-26 0,-39 59-146,-21 83-37,22-84 408,1 0 0,0 0 0,0 0 0,1 0 0,3 17 0,-2-26 36,0 0-1,0 0 0,0 0 1,1 0-1,4 9 0,-6-14-47,1 1 0,-1 0-1,1-1 1,-1 1 0,1 0 0,-1-1-1,1 1 1,0 0 0,-1-1 0,1 1-1,0-1 1,-1 1 0,1-1 0,0 1-1,0-1 1,-1 0 0,3 1 0,-2-1 1,0 0 1,0 0 0,0 0-1,0 0 1,0-1 0,0 1-1,0 0 1,0 0 0,0-1-1,0 1 1,0-1-1,0 1 1,0-1 0,0 1-1,0-1 1,0 0 0,0 1-1,0-2 1,13-12 59,-2 0 0,13-17 0,9-11-84,102-93-373,-132 134-101,-7 8 328,-11 16 227,10-16-159,1-3 67,1 1 1,0 0-1,0-1 1,0 1-1,1 0 1,0 0-1,0 1 1,0-1 0,0 0-1,1 0 1,0 0-1,1 8 1,-1-10 37,1 0 1,-1 1 0,1-1-1,0 0 1,0 1 0,0-1-1,1 0 1,-1 0 0,1 0-1,0 0 1,-1 0-1,1 0 1,1 0 0,-1-1-1,0 1 1,1-1 0,-1 0-1,6 4 1,-6-5-19,0 0 1,1 0-1,-1 0 1,0 0-1,1-1 1,-1 1-1,1-1 1,-1 0-1,1 0 0,-1 1 1,1-2-1,-1 1 1,1 0-1,-1 0 1,1-1-1,-1 1 1,0-1-1,1 0 0,-1 0 1,4-2-1,6-3 33,-1 0 0,19-14 0,-16 9 0,10-4-220,-1-2 0,-2 0 0,1-2 0,33-39 1,-54 57 143,-1 1 1,1-1-1,0 0 1,-1 1-1,1-1 0,0 1 1,0-1-1,-1 1 1,1-1-1,0 1 1,0 0-1,0-1 1,0 1-1,-1 0 1,1-1-1,0 1 1,0 0-1,0 0 1,0 0-1,0 0 0,0 0 1,0 0-1,0 0 1,-1 0-1,1 0 1,0 1-1,0-1 1,0 0-1,0 1 1,1 0-1,3 1 18,-1 1-1,1 0 1,-1 0-1,6 4 1,-2 0-50,0-1 102,0 0 0,1-1 0,0 1 0,0-2 0,11 5 0,-16-7 9,0-1 0,0 0 0,0 0 0,0-1-1,0 1 1,0-1 0,0 0 0,0 0 0,0-1 0,0 1-1,0-1 1,0 1 0,0-1 0,0-1 0,0 1 0,3-2-1,6-3 37,0-1-1,-1 0 0,0-1 1,11-10-1,-16 13-76,-1-1 1,1-1-1,-1 0 0,0 0 1,-1 0-1,1 0 0,4-11 1,-8 16-20,-1-1 0,-1 1 0,1 0 0,0-1 1,0 1-1,-1-1 0,1 0 0,-1 1 0,0-1 0,0 1 1,0-5-1,-1 6-5,1 0-1,0 0 1,0 0 0,-1 1 0,1-1 0,0 0 0,-1 0 0,1 0-1,-1 0 1,1 1 0,-1-1 0,1 0 0,-1 1 0,0-1 0,1 0-1,-1 1 1,0-1 0,1 1 0,-1-1 0,0 1 0,0-1 0,0 1-1,1-1 1,-1 1 0,0 0 0,0 0 0,0-1 0,0 1 0,0 0-1,0 0 1,0 0 0,0 0 0,1 0 0,-1 0 0,0 0 0,0 0 0,-1 1-1,-4 0-13,0 0-1,0 1 1,0 0-1,1 0 1,-1 1-1,1-1 1,-1 1 0,1 1-1,0-1 1,0 1-1,1-1 1,-1 2-1,1-1 1,0 0-1,-6 7 1,6-5 30,0 0 0,-1 0 1,2 0-1,-1 0 0,1 0 1,0 1-1,0 0 0,1 0 0,0-1 1,0 1-1,0 0 0,1 1 1,0 6-1,1-11 31,0 0 1,0 0-1,1 0 1,-1 0-1,1 0 1,0 0-1,0 0 1,0 0-1,0 0 1,1 0-1,-1-1 1,1 1-1,-1 0 0,4 2 1,-2-1 1,1 0 0,0-1-1,-1 0 1,2 1 0,-1-2 0,0 1 0,0 0 0,6 2 0,0-2-2,-1 1 0,0-1 1,1-1-1,-1 0 0,1 0 1,0-1-1,0 0 0,16-1 1,3-3 24,0-2 0,-1 0 0,1-2 0,-1-1 0,-1-2 0,44-20 1,-61 25-39,-1-1 0,0 0 0,0 0 0,-1-1 1,13-13-1,-6 4-101,22-31 1,-23 24 35,-13 22 22,-1 0 0,1 0 1,-1 0-1,0-1 0,1 1 1,-1 0-1,0 0 0,0 0 0,0-1 1,0 1-1,0 0 0,0 0 1,0-1-1,0 1 0,0 0 1,0 0-1,-1 0 0,0-2 1,0 3-12,1 0 1,-1 0 0,0 0 0,0 0 0,0 0-1,0 0 1,0 0 0,0 0 0,0 1-1,1-1 1,-1 0 0,0 1 0,0-1-1,-1 1 1,-6 4 7,0 1 9,0 0 1,1 0-1,0 1 0,0 0 0,1 0 1,0 1-1,0-1 0,0 1 0,1 0 0,-6 13 1,10-17 40,0-1 1,0 1 0,0 0-1,0 1 1,1-1-1,0 0 1,-1 0 0,2 0-1,-1 0 1,0 0-1,1 0 1,0 0 0,-1 0-1,2 0 1,-1 0-1,0 0 1,1-1 0,0 1-1,0 0 1,2 4 0,-2-5 5,0 0 1,0 0 0,1 0 0,-1 0 0,1-1 0,-1 1 0,1-1 0,0 1 0,0-1 0,0 0 0,0 0 0,0 0-1,0 0 1,1-1 0,-1 1 0,1-1 0,-1 0 0,1 0 0,-1 0 0,1-1 0,0 1 0,4-1 0,-1 0-2,-1-2 1,1 1-1,0-1 1,-1 0-1,1 0 1,-1-1-1,7-3 1,46-30 87,-6 4-98,-40 25-17,8-5-58,0 2 1,1 0-1,0 2 0,34-10 1,-52 18 39,-1-1 1,1 1 0,-1 0 0,0-1 0,1 1 0,5 1 0,-8-1 13,0 1 1,-1-1 0,1 0 0,-1 0 0,1 0 0,0 1 0,-1-1 0,1 0 0,-1 1 0,1-1 0,-1 0 0,1 1-1,-1-1 1,1 1 0,-1-1 0,0 1 0,1-1 0,-1 1 0,0-1 0,1 1 0,-1-1 0,0 1 0,1 0 0,-1-1-1,0 1 1,0-1 0,0 1 0,0 0 0,0-1 0,0 1 0,0 0 0,0-1 0,0 1 0,0-1 0,0 1 0,0 0-1,0-1 1,0 1 0,0 0 0,-1-1 0,1 1 0,-1 0 0,-2 8 36,-1 0 0,0-1 0,-1 0 0,0 0 0,-8 10 0,-9 14 109,5-2 161,21-30-24,9-5-149,23-11-104,-21 9-23,13-6-142,0 2-1,0 0 0,57-12 1,-81 22 150,1 1 1,0-1-1,0 1 1,0 0-1,-1 1 1,1-1 0,0 1-1,0 0 1,-1 0-1,1 1 1,0-1-1,-1 1 1,0 0 0,1 0-1,-1 0 1,0 1-1,0-1 1,0 1-1,0 0 1,-1 1 0,6 4-1,2 6 102,-1 0 0,-1 0 0,0 1 0,12 27 0,10 17-80,-26-52-24,-1 0-53,0-1 1,1 1-1,0 0 0,0-1 1,0 0-1,1 0 1,10 7-1,-15-12-64,0-1 0,-1 1 0,1 0 0,0-1 0,0 1 0,0-1 1,1 0-1,-1 1 0,0-1 0,0 0 0,0 1 0,0-1 0,0 0 0,0 0 0,0 0 0,1 0 1,-1 0-1,0 0 0,0 0 0,0 0 0,0-1 0,0 1 0,0 0 0,0-1 0,2 0 0,-1 0-340,0-1-1,0 1 1,-1-1 0,1 1-1,0-1 1,-1 0-1,1 0 1,-1 1 0,1-1-1,1-5 1,9-12-1798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30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1 612 3648,'13'14'2309,"-13"-13"-2207,0 0-1,0-1 0,1 1 0,-1 0 0,0-1 1,1 1-1,-1 0 0,1-1 0,-1 1 0,1-1 1,-1 1-1,1-1 0,-1 1 0,1-1 0,0 1 1,-1-1-1,1 0 0,0 1 0,-1-1 1,1 0-1,0 1 0,-1-1 0,1 0 0,0 0 1,0 0-1,-1 0 0,1 0 0,0 0 0,0 0 1,-1 0-1,1 0 0,0 0 0,0 0 0,-1 0 1,1 0-1,0-1 0,-1 1 0,1 0 0,0-1 1,-1 1-1,1 0 0,0-1 0,-1 1 0,2-1 1,3-3 183,0 0 0,-1 0 1,1 0-1,-1 0 0,0-1 1,0 0-1,5-7 0,18-38 209,-27 50-492,14-29 212,-2 0 1,8-35-1,12-63 422,-23 92-523,-4-1-71,-4 27-112,0 1 0,1 0 0,0 0 0,0 0 0,5-13 0,-8 29-92,0-1 0,0 0 0,1 9 0,-1 12 196,1 88 39,1-54 158,-1-43-105,0 0-1,1 0 0,1 0 1,1 0-1,5 21 0,-7-37-89,0-1 0,0 1 0,0-1 1,1 0-1,-1 0 0,0 1 0,1-1 0,0 0 0,-1 0 0,1 0 0,0 0 0,0-1 0,0 1 0,0 0 0,1-1 0,-1 0 0,0 1 1,1-1-1,-1 0 0,1 0 0,-1 0 0,1 0 0,-1-1 0,1 1 0,-1-1 0,1 0 0,0 1 0,-1-1 0,1-1 0,0 1 0,3-1 1,5 0 58,0-1 1,0-1 0,0 0-1,0 0 1,0-1 0,10-6-1,103-63 257,-98 56-278,-1-2 0,-1 0 0,-1-2 0,0-1 0,-2 0 0,-1-2 0,20-28 0,-24 32-215,-13 16 135,0 1 0,0-1 0,0 0 1,0 1-1,2-7 0,-5 10 0,0 0 1,0 0-1,0 0 0,0 0 1,0-1-1,0 1 0,0 0 1,0 0-1,0 0 0,0 0 1,0-1-1,0 1 0,0 0 1,0 0-1,0 0 0,0 0 1,0-1-1,0 1 0,0 0 1,0 0-1,0 0 0,0 0 1,0 0-1,0-1 0,0 1 1,0 0-1,-1 0 1,1 0-1,0 0 0,0 0 1,0 0-1,0 0 0,0-1 1,0 1-1,-1 0 0,1 0 1,0 0-1,0 0 0,0 0 1,0 0-1,0 0 0,-1 0 1,1 0-1,0 0 0,0 0 1,0 0-1,0 0 0,-1 0 1,1 0-1,0 0 0,0 0 1,0 0-1,0 0 0,-1 0 1,1 0-1,0 0 0,0 0 1,0 0-1,0 0 0,-1 0 0,-10 5-272,-7 9 214,1 1 1,0 1-1,1 0 0,-24 33 0,10-7-35,-24 49 0,46-77 89,0 1 0,-7 21 0,14-31 25,-1 1 1,0-1 0,1 1 0,0-1 0,1 1 0,-1 0-1,1 0 1,0-1 0,1 1 0,0 8 0,0-12 11,0 0 0,-1 0 0,1 0 0,0 0 1,0 0-1,0 0 0,0 0 0,0 0 0,1-1 0,-1 1 0,0 0 1,1-1-1,-1 1 0,1-1 0,0 0 0,-1 1 0,1-1 1,0 0-1,0 0 0,0 0 0,0 0 0,0 0 0,0-1 0,0 1 1,0-1-1,0 1 0,0-1 0,0 0 0,1 1 0,-1-1 0,0 0 1,3-1-1,0 1 40,0-1 1,0 0-1,0 0 0,0 0 1,0 0-1,-1-1 1,1 0-1,0 0 1,-1 0-1,1-1 0,-1 1 1,0-1-1,5-4 1,-1-1-4,-1-1 1,0 1 0,0-2-1,-1 1 1,0-1 0,0 0-1,-1-1 1,-1 1-1,1-1 1,-2 0 0,4-15-1,-2 1-574,-1 0 1,-1-1-1,0-33 0,-3 76 286,-1-5 190,1-1 0,0 1 0,1-1 1,1 1-1,4 19 0,-4-27 56,5 18 33,1 0 0,2-1-1,14 25 1,-21-41-31,0 0 1,0-1-1,1 1 0,-1-1 1,1 1-1,0-1 1,1-1-1,-1 1 0,1 0 1,-1-1-1,1 0 0,0 0 1,0 0-1,0-1 1,1 0-1,-1 0 0,1 0 1,9 1-1,-11-3 20,0 0 1,0 0-1,0-1 0,0 1 0,0-1 1,0 0-1,0 0 0,0-1 0,0 1 1,0-1-1,0 0 0,3-2 0,10-7 129,19-15 0,-22 16-225,-3 2-19,48-39-7,-59 43 19,2 2 97,56-22-140,-55 23 138,0 0-1,0-1 0,-1 1 1,1-1-1,0 1 0,-1-1 0,1 0 1,-1 0-1,0 0 0,1-1 1,-1 1-1,3-5 0,-3 0-105,-8 8-187,-5 0-237,7 0 483,1 0 0,-1 0 0,1 1 0,-1-1 0,1 1 0,0 0 0,-1 0 0,1 0 1,0 0-1,0 0 0,1 1 0,-6 4 0,5-4 3,-17 15-43,1 0 0,-25 32 0,39-44 32,0 2 0,0-1 0,1 0 1,-6 16-1,9-18-3,-1-1 0,1 0 0,0 0 0,1 1-1,-1-1 1,1 0 0,0 1 0,0-1 0,0 1 0,2 6 0,-2-10 37,0 0 0,0 0 0,1 0 1,-1 1-1,0-1 0,1 0 0,-1 0 1,1 0-1,-1 0 0,1 0 0,0 0 0,-1-1 1,1 1-1,0 0 0,0 0 0,0 0 0,0-1 1,-1 1-1,1 0 0,0-1 0,0 1 0,0-1 1,0 1-1,0-1 0,1 1 0,-1-1 1,0 0-1,0 1 0,0-1 0,0 0 0,0 0 1,0 0-1,1 0 0,-1 0 0,2 0 0,3-2 85,1 1 1,-1-1-1,0 0 0,0 0 0,6-3 0,-3 1-102,6-3 91,1-1 0,-1-1 0,0-1 0,-1 0 0,26-25 0,-25 21-41,-2-1 1,0 0 0,0-1 0,-2 0-1,0-1 1,-1 0 0,0-1-1,10-29 1,2-15 66,17-80 0,-33 116-47,-2 6-173,-1-1 0,-1 0 0,-1-36 0,-1 47 18,0 9 33,0 0 0,0 0-1,0 0 1,0 0 0,0-1 0,0 1-1,0 0 1,-1 0 0,1 0 0,0 0-1,-1 0 1,1 0 0,-1 0 0,1 0-1,-1 0 1,-1-1 0,2 1 24,-1 1 1,1 0-1,-1-1 1,1 1-1,-1 0 0,1 0 1,-1 0-1,1-1 1,-1 1-1,0 0 0,1 0 1,-1 0-1,1 0 1,-1 0-1,1 0 0,-1 0 1,0 0-1,1 0 1,-1 0-1,1 0 0,-1 0 1,0 1-1,-2 0 0,0 1 1,0-1-1,1 1 0,-1 0 0,1-1 0,-1 1 1,1 0-1,0 1 0,0-1 0,-3 4 0,-3 5 22,1 1 0,1 0 0,0 0 0,1 1 0,0 0 0,1 0 0,0 0 0,-3 25-1,4-14-20,1 0 0,1 0 0,1 1 0,4 26 0,-2-33 36,0-1-1,2 0 1,0-1 0,0 1-1,2-1 1,0 1 0,1-2-1,1 1 1,0-1-1,1 0 1,18 22 0,-25-33 24,1-1 1,0 0-1,-1 0 1,1 0 0,1-1-1,-1 1 1,0-1-1,1 1 1,-1-1-1,1 0 1,0 0-1,-1-1 1,1 1-1,0-1 1,0 0-1,0 0 1,0 0 0,0-1-1,1 1 1,-1-1-1,0 0 1,0 0-1,0 0 1,0-1-1,0 0 1,0 0-1,0 0 1,0 0 0,0 0-1,0-1 1,0 1-1,0-1 1,-1 0-1,6-4 1,-2 1 7,0-1 1,0 0-1,0 0 1,-1-1-1,0 0 1,0 0-1,5-8 1,30-57 305,-26 41-332,-8 16-505,13-23 0,-18 38 231,-2 5 205,0 6 59,-2 10-56,-9 49-97,-5 18 139,15-77 25,0 0-1,1 0 1,0-1-1,3 13 1,-1 14-44,-2-36 43,0-1 0,0 1 0,0 0 0,0-1 0,0 1 0,0 0 1,1-1-1,-1 1 0,0 0 0,0-1 0,1 1 0,-1 0 0,0-1 0,0 1 1,1-1-1,-1 1 0,1-1 0,-1 1 0,1-1 0,-1 1 0,1-1 0,-1 1 0,1-1 1,-1 1-1,1-1 0,-1 0 0,1 1 0,0-1 0,-1 0 0,1 0 0,-1 1 0,1-1 1,0 0-1,-1 0 0,1 0 0,0 0 0,0 0 0,-1 0 0,1 0 0,0 0 0,1 0 1,2-1 51,1 0 0,-1 0 0,1 0 0,6-3 0,-9 4-67,250-114-52,-213 95 66,35-24-28,-28 15-182,-34 20-83,-2 1-88,-14 14 235,-12 10 102,0 0-1,-2-2 1,-33 25-1,30-25 71,2 0 0,0 1 0,-22 24 0,39-37-22,0-1 0,0 1 0,0 0 0,0 0 0,0 0 0,1 0 0,-1 1 0,1-1 0,-2 7 0,3-10-2,0 1-1,0-1 1,0 1-1,0-1 1,0 1-1,0-1 1,0 1-1,0-1 1,0 1-1,0-1 1,0 1-1,0-1 1,1 1-1,-1-1 1,0 1-1,0-1 1,1 0-1,-1 1 0,0-1 1,0 1-1,1-1 1,-1 0-1,0 1 1,1-1-1,-1 0 1,1 1-1,-1-1 1,2 1 29,0-1 1,-1 0-1,1 1 1,-1-1-1,1 0 1,-1 0-1,1 0 1,0 0-1,-1 0 1,1 0-1,-1 0 1,1-1-1,1 0 0,9-1 49,-1-1-1,1 0 0,-1-1 0,0 0 1,-1-1-1,1 0 0,-1 0 1,13-10-1,-7 2-216,-2 1 1,1-2-1,-2 0 1,0-1 0,20-30-1,-32 45 116,-1 0 0,0 0 0,0 0 0,0 0 0,0 0 0,0 0 0,0 0 0,0-1 1,0 1-1,0 0 0,0 0 0,0 0 0,0 0 0,0 0 0,0 0 0,0 0 0,0 0 0,1 0 0,-1 0 0,0 0 0,0 0 0,0 0 0,0 0 0,0 0 0,0 1 0,0-1 0,0 0 0,0 0 0,0 0 0,0 0 0,0 0 1,0 0-1,0 0 0,0 0 0,0 0 0,1 0 0,-1 0 0,0 0 0,0 0 0,0 0 0,0 0 0,0 0 0,0 0 0,0 0 0,0 0 0,0 0 0,0 1 0,0-1 0,0 0 0,0 0 0,0 0 0,0 0 0,0 0 0,0 0 0,0 0 1,0 0-1,0 0 0,0 0 0,0 0 0,0 0 0,0 0 0,0 0 0,0 0 0,0 1 0,0-1 0,0 0 0,0 0 0,-1 0 0,3 10-212,-1 9 127,-2-14 109,2 0 0,-1 0 0,0 1 0,1-1 0,0 0 0,0 0 0,1 0 0,-1 0 0,1 0 0,0 0 0,1-1 0,-1 1-1,1-1 1,0 1 0,0-1 0,0 0 0,1 0 0,-1 0 0,1-1 0,0 1 0,0-1 0,0 0 0,0 0 0,1 0 0,8 4 0,-10-7 20,0 1 0,1 0-1,-1-1 1,0 0 0,1 0-1,-1 0 1,0 0 0,1 0-1,-1-1 1,0 1 0,0-1-1,1 0 1,-1 0 0,0 0-1,0 0 1,0-1 0,0 1-1,0-1 1,0 0 0,-1 0 0,4-2-1,7-7 27,1-1 1,20-23-1,-19 19 5,203-227 150,-86 91-245,-101 117-51,41-62 0,-67 90 109,-2 3-73,1-1-1,-1 0 0,0-1 1,0 1-1,0-1 0,-1 1 0,0-1 1,3-10-1,-5 15 21,0 1 0,0-1 0,0 1-1,0-1 1,0 1 0,-1-1 0,1 1 0,0-1 0,0 1 0,0-1 0,0 1 0,-1 0 0,1-1 0,0 1-1,0-1 1,-1 1 0,1-1 0,0 1 0,-1 0 0,1-1 0,-1 1 0,1 0 0,0-1 0,-1 1 0,1 0-1,-1 0 1,1-1 0,-1 1 0,1 0 0,-1 0 0,1 0 0,-1 0 0,1-1 0,-1 1 0,1 0 0,-1 0-1,1 0 1,-1 0 0,1 0 0,-1 0 0,1 0 0,-1 1 0,1-1 0,-1 0 0,1 0 0,-1 0 0,1 0 0,-1 1-1,0-1 1,-26 14-86,24-13 43,-6 5 76,0 0 0,0 0 0,-13 14 0,5-5 9,4-2-43,0 1 0,0 0 0,1 1 0,1 0 0,-18 32 0,12-13 82,1 1 0,-11 37 0,16-36 10,1 0-1,2 1 1,2 0 0,1 0-1,0 46 1,5-75-75,0 1 1,1-1-1,0 0 0,1 1 0,0-1 1,0 0-1,0 0 0,1 0 0,0-1 1,1 1-1,4 7 0,-5-11 73,-1-1-1,0 0 1,1 0 0,0 0 0,0-1-1,-1 1 1,2 0 0,-1-1-1,0 0 1,0 0 0,1 0 0,-1 0-1,1-1 1,0 1 0,-1-1-1,1 0 1,0 0 0,0 0-1,0 0 1,0-1 0,0 0 0,0 1-1,-1-1 1,1-1 0,7 0-1,9-4-15,0 0 1,0-1-1,-1-1 0,0-1 0,0 0 0,0-2 0,-1 0 0,-1-1 0,18-14 0,-23 14-33,0 0 0,-1-1 0,20-26 0,-21 25-373,-10 10 271,-8 39-468,0 59 895,7-73-541,0-18 205,1 0 0,-1 1 0,1-1 0,0 0 0,1 0 0,0 4 0,-1-6 9,0-1 1,0 1 0,0-1 0,0 0-1,1 1 1,-1-1 0,0 0-1,1 0 1,-1 1 0,1-1 0,0 0-1,-1 0 1,1 0 0,0 1-1,0-1 1,0 0 0,0 0-1,0 0 1,0 0 0,0-1 0,0 1-1,0 0 1,0 0 0,0-1-1,0 1 1,1 0 0,-1-1-1,0 1 1,0-1 0,1 0 0,-1 1-1,0-1 1,1 0 0,-1 0-1,1 0 1,1 0 0,20 5 145,-22-5-152,-1 0 0,1 0 0,0-1 0,-1 1 0,1 0 0,-1 0-1,1-1 1,-1 1 0,1 0 0,-1 0 0,1-1 0,-1 1 0,1-1 0,-1 1 0,1 0 0,-1-1 0,0 1 0,1-2 0,3-2 75,0 2-137,-3 1-108,-1-2-619,1 1 395,1 1 418,0-1 1,0 0-1,0 0 0,0 0 0,-1-1 0,1 1 0,-1 0 1,1-1-1,-1 1 0,2-4 0,-2-3 6,0-1 0,0 1 1,-1-1-1,0 1 0,-3-18 0,3 26-38,-1-7-54,0 1 0,0 0-1,-1-1 1,1 1-1,-2 0 1,1 0 0,-1 0-1,0 0 1,0 0-1,-1 0 1,0 1 0,0 0-1,-1 0 1,-6-7-1,10 12 22,0 0 0,0 0 0,0 1 0,-1-1-1,1 0 1,0 1 0,0-1 0,-1 1 0,1-1-1,0 1 1,-1 0 0,1-1 0,-1 1 0,1 0-1,0 0 1,-1 0 0,1 0 0,-1 0-1,1 0 1,0 1 0,-1-1 0,1 0 0,0 1-1,-1-1 1,1 1 0,0-1 0,-1 1 0,0 1-1,-4 1 44,1 1 0,0-1-1,1 1 1,-8 7 0,12-10-13,-9 8-45,2 1 1,-13 18-1,10-12 68,8-13-13,0 1 0,0 0 0,0-1-1,0 1 1,1 0 0,0 0-1,0 0 1,0 0 0,0 0 0,1 0-1,-1 1 1,1-1 0,0 0-1,1 0 1,-1 0 0,2 5 0,-1-2 40,1 0 0,0 0 0,0-1 0,1 1 0,0-1 1,1 1-1,-1-1 0,7 9 0,-9-15-48,9 14 118,1 0 1,0-1 0,1 0-1,18 14 1,-26-24-68,0 0 0,-1-1 0,1 1 0,0-1-1,0 0 1,0 0 0,0-1 0,1 1 0,-1-1 0,0 0-1,1 0 1,-1 0 0,1-1 0,-1 1 0,1-1 0,-1 0-1,1 0 1,-1-1 0,1 0 0,-1 1 0,1-1 0,7-3-1,166-87 462,-115 57-483,-39 20 1,0-1 1,0-1-1,-2-1 0,0-1 1,28-29-1,-25 18-168,25-37 1,-51 80-109,0 0 0,-1-1 1,-6 19-1,-4 7 314,-2-1-1,-1-1 1,-41 71 0,54-105-11,0 1 1,-1-1-1,0 0 0,1 1 1,-1-1-1,0 0 0,0-1 1,-1 1-1,-4 3 1,6-5-34,1-1 0,0 1 1,-1-1-1,1 1 0,0-1 1,-1 0-1,1 1 1,0-1-1,-1 0 0,1 0 1,-1 0-1,1 0 0,0 0 1,-1 0-1,1-1 1,-1 1-1,1 0 0,0-1 1,-1 1-1,1-1 1,0 1-1,0-1 0,-1 0 1,1 0-1,0 1 0,0-1 1,0 0-1,0 0 1,0 0-1,0 0 0,-1-1 1,-4-6-29,1 1 1,-1-1-1,1 0 1,1 0 0,-4-10-1,2 1 58,6 17-54,0 0 0,1 0 0,-1 0 0,0-1 0,0 1 0,0 0 0,0 0 0,0 0 0,1 0 0,-1 0 0,0 0 0,0 0 0,0 0 0,0 0 0,1-1 0,-1 1 0,0 0 0,0 0 0,0 0 0,1 0 0,-1 0 0,0 0 0,0 0 0,0 0 0,1 0 0,-1 0 0,0 1 0,0-1 0,0 0 0,0 0-1,1 0 1,-1 0 0,0 0 0,0 0 0,1 0 0,4 1-20,75 4 426,-52-3-245,0-1 0,1-1 0,-1-2 0,55-9 0,-72 8-486,0-1 1,0 0-1,11-5 1,9-9-4789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3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14 288 7968,'-14'-15'3616,"49"-10"-3136,10 6 1056,10-1-928,43-20 544,1 8-672,49-8-288,-3 12-96,21-4-1664,-18 13 864,15 5-6272,-29 11 3872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39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1171 2080,'-8'1'3243,"9"-2"-2959,0 1 1,1-1 0,-1 0-1,0 0 1,0 0-1,0 0 1,0 0-1,0 0 1,0 0 0,2-3-1,9-11 700,17-24 331,2 0-1,55-50 1,21 2-470,-9 9-245,-55 40-210,0-3-1,59-75 0,30-89 397,-56 79-25,-55 95-863,-25 36 46,0 1-1,0 0 0,1 0 0,0 0 0,-2 9 0,-110 316 750,106-299-468,3-16-77,2 1 0,0-1 0,0 1 1,0 25-1,4-40-116,0 0 1,0 0-1,0 0 0,0 0 1,1 0-1,-1 0 1,1 0-1,-1 0 1,1 0-1,0 0 0,1 2 1,-2-4-7,1 1-1,0 0 1,-1 0 0,1 0 0,0-1-1,0 1 1,0 0 0,-1-1 0,1 1-1,0 0 1,0-1 0,0 1 0,0-1-1,0 0 1,2 1 0,0 0 9,1-1 1,-1 0-1,0 0 1,0 0-1,1-1 1,-1 1-1,0-1 1,0 1-1,0-1 1,0 0-1,4-2 0,29-14 64,0-1 0,-2-1-1,39-30 1,-43 27-51,-1-1 0,-1-1 0,-1-2 0,-1-1 0,24-31 0,91-152 197,-113 161-146,39-95 0,-61 131-82,0 0 1,-2-1 0,1 0 0,-2 0 0,4-27-1,-7 41-21,0 0-1,0 0 0,0-1 0,0 1 0,0 0 1,0 0-1,0 0 0,0-1 0,0 1 0,0 0 0,0 0 1,0 0-1,0 0 0,0-1 0,0 1 0,0 0 1,0 0-1,-1 0 0,1 0 0,0 0 0,0-1 1,0 1-1,0 0 0,0 0 0,0 0 0,0 0 1,-1 0-1,1 0 0,0 0 0,0-1 0,0 1 1,0 0-1,-1 0 0,1 0 0,0 0 0,0 0 1,0 0-1,0 0 0,-1 0 0,1 0 0,0 0 0,0 0 1,0 0-1,-1 0 0,1 0 0,0 0 0,0 0 1,0 0-1,0 0 0,-1 0 0,1 0 0,0 1 1,0-1-1,0 0 0,0 0 0,0 0 0,-1 0 1,1 0-1,-9 8-117,-12 23 303,1 0-1,-15 36 1,-26 71 155,-15 28-78,61-136-250,-93 165 517,95-165-66,77-69-443,-48 28-63,1 0 0,0 1 0,0 1 0,21-7 0,-36 15 31,0 0-1,0 0 1,0 1-1,0-1 1,0 1-1,0 0 1,0 0 0,0-1-1,0 1 1,0 1-1,1-1 1,-1 0-1,0 0 1,0 1-1,0-1 1,0 1-1,0 0 1,0-1-1,-1 1 1,1 0-1,0 0 1,0 0-1,0 1 1,-1-1 0,1 0-1,-1 1 1,1-1-1,-1 1 1,1-1-1,-1 1 1,0 0-1,0-1 1,2 5-1,4 10 68,1 0 0,0-1-1,1 1 1,15 18 0,-21-31-17,-1 0 1,1 0 0,0 0-1,0 0 1,0-1-1,0 1 1,0-1-1,0 0 1,1 0-1,-1 0 1,1 0 0,0-1-1,-1 0 1,1 1-1,0-1 1,0 0-1,0-1 1,0 1-1,0-1 1,0 0 0,0 0-1,0 0 1,0 0-1,0-1 1,5-1-1,0 0-5,-1-2-1,1 1 0,-1-1 0,1 0 1,-1-1-1,0 0 0,-1 0 0,1-1 1,-1 1-1,0-2 0,-1 1 1,1-1-1,-1 0 0,6-10 0,-2 2-56,-1-1-1,0 0 1,-1 0-1,-1-1 0,-1 0 1,6-22-1,-11 34 22,0 3-24,0 0 0,-1 0-1,1 0 1,-1 0 0,1 0 0,-1-1 0,1 1 0,-1 0 0,0 0 0,0 0 0,0-1 0,-1 1 0,1 0-1,0 0 1,-1 0 0,1 0 0,-1-1 0,0 1 0,-1-3 0,1 5 15,0-1-1,1 1 1,-1 0-1,0-1 1,1 1-1,-1-1 1,0 1-1,0 0 1,0 0-1,1-1 1,-1 1-1,0 0 1,0 0 0,0 0-1,1 0 1,-1 0-1,0 0 1,0 0-1,0 0 1,1 0-1,-1 1 1,0-1-1,0 0 1,0 0 0,1 1-1,-1-1 1,0 1-1,0-1 1,1 0-1,-1 1 1,1-1-1,-1 1 1,0 0-1,0 0 1,-5 4-11,1 0 0,-1 0-1,1 1 1,1-1 0,-1 1 0,1 0 0,0 1 0,-6 12 0,3-5 110,2 0 1,0 0 0,-5 22 0,9-28-39,0-1 0,0 0 0,1 0 0,-1 1 0,2-1 0,0 10 0,0-13-24,0 1-1,0-1 0,1 1 1,-1-1-1,1 0 0,0 1 1,0-1-1,0 0 1,0 0-1,1 0 0,4 4 1,0-1-5,1-1-1,-1 0 1,1 0 0,1-1 0,-1 0 0,1 0 0,0-1 0,0 0 0,15 4 0,13 2-454,41 5 0,-60-12 51,-15-2 332,85 12-2526,-76-12 1547,0-1 1,-1 0-1,1-1 1,-1 0-1,19-4 1,-28 4 794,0 1-60,0 0 1,0 0 0,0-1 0,-1 1 0,1-1-1,0 1 1,-1-1 0,1 0 0,0 0-1,-1 0 1,1 0 0,-1 0 0,1 0 0,-1 0-1,1 0 1,-1-1 0,0 1 0,0 0-1,0-1 1,0 1 0,2-3 0,2-13-2390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39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17 185 7232,'-17'0'3264,"70"0"-2848,-8-5 1408,0 2-1088,45-14 192,4 2-544,41-13-192,0 8-96,17-8-864,-12 3 416,4-2-4064,-22 11 2432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43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346 737 3808,'5'-9'6016,"-14"14"-4166,-26 24-24,-44 43-73,32-21-1300,2 2 1,-58 92-1,98-137-425,1 0-1,-1 0 1,1 1 0,0 0-1,1 0 1,-3 12 0,6-19-16,-1 1 0,1-1 0,-1 0 0,1 0 0,0 0 0,0 1 0,0-1 0,0 0 0,1 0 0,-1 0 0,1 1 0,-1-1 1,1 0-1,0 0 0,-1 0 0,1 0 0,0 0 0,0 0 0,1 0 0,-1 0 0,0 0 0,1-1 0,-1 1 0,1 0 0,-1-1 0,1 0 0,0 1 0,0-1 1,0 0-1,0 0 0,0 0 0,3 2 0,-1-2-5,0 0 0,0 0 1,0 0-1,1 0 0,-1-1 1,0 1-1,0-1 0,0 0 0,0-1 1,1 1-1,3-1 0,2-2 49,-1 1-1,0-1 1,14-7-1,-15 7-27,-1-2-1,0 1 1,0-1 0,0 0-1,0 0 1,-1-1 0,0 0-1,0 0 1,8-10 0,-9 9-12,108-136 166,-18 20-12,-77 103-152,13-17 147,-1-1 0,43-73-1,-56 77-114,-1 0-1,-2 0 0,-1-2 0,11-48 0,-18 60-1,-2 0 0,-1-1 0,-1 1 0,0-1 0,-2 1 0,-1-1 0,-8-44 0,8 64-75,-1-1-1,1 1 1,-1-1 0,0 1 0,-4-7 0,6 11 3,-1-1 0,0 1 0,0 0 0,0 0 0,0-1 0,0 1 0,0 0 0,-1 0 0,1 0 0,0 0 0,-1 0 0,1 0 0,0 0 0,-1 1 0,1-1 0,-1 0 0,1 1 0,-1-1 0,1 1 0,-1 0 0,0-1 0,-2 1 0,1 0 3,0 1 0,0-1-1,0 1 1,0 0 0,0 0 0,1 0-1,-1 0 1,0 0 0,0 0 0,1 1-1,-1 0 1,1-1 0,0 1 0,-1 0-1,1 0 1,-2 3 0,-4 3-15,1 0 0,-10 18 0,2-1 43,1 1 1,1 1-1,-16 47 1,-13 91 303,34-123-266,3 0 0,1 0-1,1 0 1,3 1 0,2-1 0,1 1 0,2-1-1,2 0 1,23 74 0,-26-102 39,1-1 0,1 0 0,0 0-1,1 0 1,0-1 0,0 0 0,16 18 0,-19-27-47,-1 1 1,1 0 0,0-1 0,0 0 0,1 0 0,-1 0-1,0-1 1,1 1 0,0-1 0,0 0 0,-1 0-1,1-1 1,0 1 0,1-1 0,-1 0 0,0-1 0,0 1-1,0-1 1,0 0 0,1 0 0,-1-1 0,0 1-1,0-1 1,6-2 0,-2 0-5,1-1 0,-1 1 0,0-2 0,0 1 0,0-1 0,0-1 1,-1 0-1,0 0 0,0 0 0,-1-1 0,0 0 0,0-1 0,9-13 0,4-8 27,-1-2 0,22-48 1,-22 39 10,-13 30-63,6-13 27,-1 0-1,0-1 1,-2 0-1,6-26 1,-19 68-771,0 1 626,0 1 0,-2 39-1,6-39 171,1-1 0,1 0 0,1 0 0,1 0 0,0 0 0,1 0 0,15 33 0,-18-49-37,-1 0 0,0 0 1,1-1-1,-1 1 0,1-1 0,0 1 0,0-1 0,0 1 0,0-1 0,1 0 0,-1 0 0,0 0 0,1 0 0,0-1 0,-1 1 0,1-1 0,0 1 0,0-1 1,0 0-1,0 0 0,0 0 0,0-1 0,0 1 0,0-1 0,0 1 0,0-1 0,0 0 0,0 0 0,0 0 0,0-1 0,0 1 0,0-1 0,0 0 0,0 0 1,0 0-1,6-3 0,15-9-4,0-2 0,-1-1 1,30-26-1,-25 19-11,141-132 174,-146 133-71,1-2-4,36-46 0,-52 62-110,-7 7-25,0 1 0,-1-1 0,1 0 0,0 0-1,0 0 1,0 0 0,0 0 0,-1 0 0,1 0 0,0 0 0,-1 0 0,1-1 0,-1 1 0,1 0 0,-1 0 0,1-3 0,8 25 444,4 39-256,6 27-246,-10-51 131,-5-18-12,1-1 1,1 1 0,0-1 0,13 24 0,-13-29-19,-3-6 18,1 0 0,-1 0 0,1 0 0,1 0 0,5 6-1,-9-11-20,1 0-1,-1 0 1,0 0-1,1 0 1,-1 0-1,1 0 1,-1 0-1,1-1 1,0 1-1,-1-1 1,1 1-1,0-1 1,-1 1-1,1-1 1,0 0-1,0 0 1,-1 0-1,1 0 1,0 0-1,0 0 0,-1 0 1,1-1-1,0 1 1,0-1-1,-1 1 1,3-2-1,1 0-4,0-1-1,0 0 0,0 0 1,0-1-1,-1 1 1,1-1-1,6-8 0,26-35-4,-32 41 20,12-17 3,67-98 25,-78 113-56,-1-2 1,0 1-1,7-17 1,-12 24-4,1 0 0,0-1 0,0 1 1,-1 0-1,1-1 0,-1 1 0,0 0 0,0-1 1,0 1-1,0 0 0,0-1 0,0 1 0,0 0 1,-1-1-1,0 1 0,1 0 0,-1-1 1,0 1-1,0 0 0,0 0 0,0 0 0,-3-3 1,3 4-11,0 0 1,0 0-1,0 1 0,0-1 1,0 1-1,0-1 1,0 1-1,-1-1 1,1 1-1,0 0 0,0 0 1,0-1-1,-1 1 1,1 0-1,0 0 1,0 0-1,-1 0 1,1 0-1,0 1 0,0-1 1,-1 0-1,1 1 1,0-1-1,0 1 1,0-1-1,0 1 1,0-1-1,-2 2 0,-3 2-23,0-1-1,0 1 0,1 0 0,-8 8 1,4-3 41,0 1 0,0 1 0,2 0 1,-1 0-1,1 0 0,1 1 0,0 0 1,0 0-1,2 1 0,-1 0 0,1 0 1,1 0-1,-2 17 0,3-20-18,0 3 61,0 1 1,0 0-1,2 18 0,0-29-41,0 0-1,0-1 1,0 1-1,1 0 0,-1 0 1,1 0-1,0-1 1,0 1-1,0 0 0,0-1 1,0 1-1,0-1 1,1 1-1,0-1 1,-1 1-1,1-1 0,0 0 1,0 0-1,0 0 1,0 0-1,0 0 1,4 2-1,-2-3 14,-1 1 0,1-1 1,-1 0-1,1 0 0,0 0 0,0-1 1,-1 1-1,1-1 0,0 0 0,0 0 0,6-1 1,3-1-47,-1 0-1,14-6 1,-25 8 27,57-21-31,-2-2 0,-1-3 0,89-55 0,-28 4 298,-106 72-197,-10 5-64,0 0 0,0 0 0,0 0 0,1 0-1,-1 0 1,0 0 0,0 0 0,0 0 0,0 0 0,0 0-1,0 0 1,1 1 0,-1-1 0,0 0 0,0 0-1,0 0 1,0 0 0,0 0 0,0 0 0,0 0-1,0 0 1,0 1 0,0-1 0,0 0 0,0 0-1,0 0 1,0 0 0,1 0 0,-1 0 0,0 1 0,0-1-1,0 0 1,0 0 0,0 0 0,0 0 0,0 0-1,-1 1 1,1-1 0,0 0 0,-7 22-12,1-7-39,1 11 33,-1 5 23,-2 37 1,7-59-10,1 0 0,0 1 0,1-1-1,0 1 1,0-1 0,1 0 0,0 0 0,5 13 0,-6-20 6,-1-1 1,1 0-1,-1 1 1,1-1-1,0 0 1,-1 1-1,1-1 1,0 0-1,0 0 1,0 0-1,0 0 1,0 0-1,0 0 1,0 0-1,0 0 1,0 0-1,0 0 1,1-1-1,-1 1 1,0 0-1,1-1 1,-1 1-1,0-1 1,1 1-1,-1-1 1,1 0-1,-1 0 1,1 1-1,1-1 1,-1-1 4,1 0-1,-1 0 1,1 0-1,-1 0 1,0 0 0,1 0-1,-1 0 1,0-1 0,0 1-1,0-1 1,0 0-1,0 1 1,0-1 0,0 0-1,-1 0 1,3-4 0,39-60 198,9-14-140,-40 63-47,88-111 138,-82 108-135,7-9 1,-1 0-1,35-58 1,-35 41 13,-1 0 0,-3-2 0,15-53 0,47-171 156,-69 216-305,-11 40-134,10-28-1,-10 37 117,-3 8 41,-6 14 77,2 2 84,0-1 0,-3 30 0,-35 271 969,40-250-982,7 86 0,-2-98-131,0-20 60,1-1 1,11 49-1,-11-68-493,0 0-1,-2 0 0,1 18 1,-1-26-746,0-11 194,-6-19 455,-1 0 0,-1 0-1,-1 0 1,-1 1-1,-1 0 1,-20-34 0,18 41 1112,0 0 1,-21-19 0,7 8 814,25 25-1310,1 1 1,-1-1-1,1 1 1,0-1-1,-1 1 1,1-1-1,0 1 1,-1-1 0,1 1-1,0-1 1,-1 1-1,1-1 1,0 1-1,0-1 1,0 0-1,0 1 1,-1-1-1,1 1 1,0-1-1,0-1 1,1 2-18,-1-1 1,0 1-1,0 0 1,1-1-1,-1 1 1,0 0-1,1-1 1,-1 1-1,0 0 1,1-1-1,-1 1 1,0 0-1,1 0 1,-1-1-1,1 1 1,-1 0-1,0 0 1,1 0-1,-1-1 1,2 1-1,2-1-60,1 1 0,0-1-1,0 1 1,5 0 0,-7 0 79,20 2-123,1 0 1,-1 2-1,36 11 1,-55-14 116,12 3 189,0 1 0,0 1-1,-1 1 1,16 8 0,-23-10-71,-1 0 0,1 0-1,-1 0 1,0 1 0,-1 0 0,0 0-1,1 1 1,-2-1 0,7 10 0,-3 0 180,0 0 0,0 1 0,8 28 0,-9-31-110,-7-12-129,0-1 0,0 1 1,0 0-1,0-1 0,-1 1 0,1 0 1,0 0-1,-1-1 0,1 4 0,9-72-3653,-9 60 3369,1 1 0,0-1-1,1 1 1,0-1 0,0 1-1,0 0 1,1 0 0,-1 1-1,1-1 1,1 1-1,-1 0 1,1 0 0,0 0-1,0 0 1,1 1 0,-1 0-1,1 0 1,0 1 0,0-1-1,10-3 1,-14 7 319,0 0 0,1-1-1,-1 1 1,0 0 0,1 1 0,-1-1 0,0 0 0,1 1 0,-1-1-1,0 1 1,0 0 0,1-1 0,-1 1 0,0 0 0,0 1 0,0-1-1,0 0 1,0 0 0,0 1 0,-1-1 0,1 1 0,2 3-1,2 1 287,0 0-1,-1 1 1,0 0-1,8 15 1,13 37 691,-17-39-818,0 1 1,20 31-1,-25-46-164,1 0 0,-1 0 0,1-1-1,1 1 1,-1-1 0,1 0-1,0 0 1,0-1 0,1 0-1,-1 0 1,14 6 0,-17-9-52,1 0 0,-1 0 0,1 0 1,-1-1-1,1 1 0,0-1 0,-1 0 0,1 0 1,-1 0-1,1 0 0,0-1 0,-1 1 0,1-1 1,-1 0-1,1 0 0,-1-1 0,0 1 1,1 0-1,-1-1 0,0 0 0,0 0 0,0 0 1,0 0-1,0-1 0,-1 1 0,1-1 0,-1 1 1,1-1-1,-1 0 0,0 0 0,0 0 1,-1 0-1,3-4 0,2-6 117,0 0 1,6-23-1,-10 30-112,-1 1-1,0-1 1,0 0-1,0 1 1,-1-1-1,1 0 0,-2 1 1,1-1-1,-2-9 1,1 13-67,0-1-1,0 0 1,0 1-1,-1-1 1,1 0-1,-1 1 1,0 0 0,1-1-1,-1 1 1,0 0-1,-1 0 1,1 0-1,0 0 1,0 0 0,-1 1-1,1-1 1,-1 1-1,-4-3 1,3 3-15,-1-1 0,1 1 0,0-1 1,-1 2-1,1-1 0,-1 0 0,1 1 0,-1 0 1,1 0-1,-1 0 0,-4 1 0,-22 0-82,31-1 108,0 0 0,0-1 0,0 1 0,0 0 0,0 0 0,0 0-1,0 0 1,0 0 0,0 0 0,0 0 0,0 0 0,0 0 0,0 0 0,0 0 0,0 0-1,0 0 1,0 0 0,0 0 0,0 0 0,0 0 0,0 0 0,0 0 0,0 0 0,0 0-1,0 0 1,-1 0 0,1 0 0,0 0 0,0 0 0,0 0 0,0 0 0,0 0 0,0-1-1,0 1 1,0 0 0,0 0 0,0 0 0,0 0 0,8-2-112,12-3 78,69-14-98,-66 12 232,1 2 1,0 0 0,44-2-1,-65 7-34,1 0-1,0 0 0,0 1 0,0-1 0,0 1 1,-1 0-1,1 0 0,0 0 0,-1 1 0,1-1 1,-1 1-1,1 0 0,-1 0 0,4 2 0,-5-1-4,0-1-1,0 0 1,0 1-1,0-1 0,0 1 1,0-1-1,-1 1 1,1 0-1,-1 0 1,0 0-1,1 0 0,-2 0 1,1 0-1,0 0 1,0 0-1,-1 6 1,1 13 221,-1 0 1,-1 0 0,-5 30-1,5-42-87,7-15-55,4-3-137,14-14-161,-15 12 136,1 1 0,18-12 0,-15 13 7,0 1 1,0 0 0,1 1 0,0 1 0,0 0 0,0 1 0,0 0 0,1 1 0,15-1 0,-20 4-51,0-1-1,0 1 1,0 1-1,0 0 1,0 0 0,0 1-1,-1 0 1,1 1 0,0 0-1,-1 1 1,0 0-1,0 0 1,0 1 0,11 7-1,-18-10-287,0 0-1,0 0 1,0 0-1,0 0 0,0 1 1,0-1-1,0 1 1,-1-1-1,1 1 1,-1 0-1,2 3 1,-2-4-27,-1 0 0,1 0 0,-1-1 0,1 1 0,-1 0 0,0 0 1,0 0-1,0 0 0,0 0 0,0 0 0,0-1 0,0 1 1,-1 0-1,1 0 0,-1 0 0,1 0 0,-1-1 0,-1 4 1,-15 11-5260,15-15 5110,-17 14-3627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4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67 112 10208,'-67'-12'4640,"70"-13"-4032,11 10-1184,9 2 192,13-14-2080,9 7 1344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44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224 432 5888,'1'-14'6504,"-2"14"-6377,1 0 1,0 0-1,-1-1 1,1 1-1,-1 0 74,0-1 0,0 0-1,-1 1 1,1 0 0,0-1-1,0 1 1,0-1-1,0 1 1,-1 0 0,1 0-1,0 0 1,0 0 0,0 0-1,-1 0 1,0 0 0,-6 4 42,0-1 1,0 1 0,1 1 0,-1-1 0,1 2 0,0-1 0,-12 12 0,5-1-46,0 1-1,-13 19 0,14-17-120,1 1 0,1 0 0,1 0 0,-13 38-1,21-55-62,1 1 0,0-1 0,0 1-1,1-1 1,-1 1 0,1-1 0,0 1-1,0 0 1,0-1 0,0 1 0,0-1-1,1 1 1,0-1 0,0 1-1,0-1 1,0 1 0,0-1 0,1 0-1,-1 1 1,1-1 0,0 0 0,0 0-1,0 0 1,0-1 0,1 1 0,-1 0-1,1-1 1,0 0 0,-1 1 0,1-1-1,0 0 1,4 1 0,-2 0 24,-1-1 0,1 0-1,0 0 1,0 0 0,1-1 0,-1 1 0,0-1 0,0-1 0,1 1 0,-1-1 0,0 0 0,1 0 0,-1 0-1,0-1 1,1 0 0,-1 0 0,0 0 0,0-1 0,0 0 0,0 0 0,0 0 0,0 0 0,-1-1 0,1 0-1,-1 0 1,1 0 0,-1 0 0,0-1 0,0 1 0,-1-1 0,1 0 0,-1-1 0,0 1 0,0 0 0,0-1-1,3-7 1,-1-3 15,0-1 0,0 1 0,-2-1-1,0 0 1,1-21 0,-3 11 30,0-1 0,-6-42 0,2 55-142,-1-1 1,0 1 0,-1-1-1,-8-17 1,9 23-45,4 8 72,0 0 0,-1 0 0,1-1 0,0 1 0,-1 0 0,1-1 0,0 1 0,0-1 0,0 1 1,0 0-1,1-1 0,-1 1 0,0 0 0,0-1 0,1 1 0,-1 0 0,1 0 0,-1-1 0,1 1 0,0 0 0,-1 0 0,1 0 0,0 0 0,0-1 0,0 1 0,1-1 0,4-3-23,0 0 0,0 0 0,12-7 0,3-2 13,47-50 202,-24 21-45,19-17 13,-33 30-83,2 1 0,45-32 0,-74 59-44,-1 1 1,1-1 0,0 1-1,-1-1 1,1 1 0,0 0-1,0 0 1,6-1 0,-8 2 3,0 0 0,0 0 0,1 0 0,-1 0 0,0 0 0,0 0 0,0 1 0,0-1 0,0 0 0,0 1 0,1-1 0,-1 1 0,0-1 0,0 1 0,0 0 0,0-1 0,-1 1 0,1 0 0,0-1 0,0 1 0,0 0 0,0 0 0,-1 0 0,1 0 0,-1 0 0,2 1 0,0 3 26,0 0-1,0-1 0,0 1 0,0 0 0,-1 1 1,1-1-1,-1 0 0,-1 0 0,1 9 1,-1 0 29,-1 0 0,-3 20 0,-30 113 23,29-128-88,-120 350 141,-23-11 734,136-330-740,5-9 40,-1 0 0,-1 0 0,-1-1 0,0 0 0,-24 29 1,33-45-132,-1 0 1,1 0 0,-1-1-1,0 1 1,0-1 0,0 1-1,0-1 1,0 0 0,0 0-1,0 1 1,0-1 0,-4 1-1,5-2-32,1 0 0,-1 0 0,0 0 0,1 0 0,-1 0 1,0 0-1,1 0 0,-1-1 0,1 1 0,-1 0 0,0 0 0,1 0 0,-1-1 0,0 1 0,1 0 0,-1-1 0,1 1 0,-1 0 0,1-1 0,-1 0 0,0 0 1,-1-1 0,1 1 0,0-1 0,0 0-1,0 1 1,1-1 0,-1 0 0,0 0 0,1 0-1,-1-2 1,-1-5-9,0-1-1,1 0 1,1 0-1,0 1 1,0-1-1,1 0 1,0 0-1,1 0 1,0 1-1,0-1 1,1 1-1,0 0 1,1-1-1,0 2 1,0-1 0,1 0-1,0 1 1,1 0-1,0 0 1,0 0-1,13-12 1,-5 9 43,1 0 0,1 1 0,0 0 0,0 1 0,0 1 1,21-7-1,108-28-141,-127 38 16,32-7-1582,70-8 1,-87 17-2183,48 2 1,-49 5-2374,-1 6 1985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49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204 785 6464,'-8'-38'8144,"8"37"-8042,0 1 1,-1 0-1,0-1 1,1 1-1,-1 0 1,1-1-1,-1 1 1,1 0-1,-1 0 1,0-1 0,1 1-1,-1 0 1,1 0-1,-1 0 1,0 0-1,1 0 1,-1 0-1,0 0 1,1 0-1,-2 0 167,0 0-205,0 1 0,1-1 0,-1 0 0,0 1 0,0 0 0,0-1 0,1 1 0,-1 0 0,0 0 0,1 0 0,-1 0 0,1 0 0,-3 1 0,-2 3 54,-5 3 14,0 0 1,1 0 0,0 1-1,0 1 1,1 0 0,0 0-1,1 1 1,-10 15 0,9-11-84,0 2 0,2-1 0,-1 1 0,2 0 0,-7 27 0,12-39-26,1 1 0,-1-1 0,1 1 0,0-1-1,0 1 1,0-1 0,1 1 0,0-1 0,0 0 0,1 1 0,-1-1 0,1 0 0,0 0 0,0 0 0,1 0 0,0 0 0,0 0 0,0-1 0,0 1 0,0-1 0,1 0 0,0 0 0,0 0 0,0-1-1,1 1 1,8 5 0,-8-6 6,1 0 0,-1 0-1,1 0 1,0-1-1,0 0 1,0 0 0,0 0-1,0-1 1,0 0 0,0 0-1,1 0 1,-1-1-1,0 0 1,0 0 0,1-1-1,-1 0 1,0 0 0,0 0-1,0-1 1,0 0-1,0 0 1,0 0 0,9-6-1,-9 3 29,1 0 0,-1 0 0,0-1 1,0 0-1,0 0 0,-1-1 0,0 0 0,0 0 0,-1 0 0,0 0 0,0-1 0,4-12 0,-1-1-5,-1-1 0,0 1 0,3-35 0,-7 36-59,0 0-1,-1 0 1,-1-1 0,-3-27 0,2 43-17,0-1 0,0 0 1,-1 1-1,1 0 0,-1-1 0,0 1 0,0 0 0,-1 0 1,0 0-1,0 0 0,0 0 0,0 1 0,-1 0 1,0-1-1,0 1 0,0 0 0,0 1 0,0-1 1,-10-5-1,9 7-65,-1 0 1,1 0 0,-10-2 0,13 3 37,0 1 1,0-1-1,0 1 1,0 0 0,0 0-1,0 0 1,0 0 0,0 0-1,0 0 1,0 0-1,0 1 1,-2 0 0,3-1 35,1 0 1,0 0-1,-1 1 0,1-1 1,-1 0-1,1 0 1,0 1-1,-1-1 1,1 0-1,0 0 1,0 1-1,-1-1 0,1 0 1,0 1-1,0-1 1,-1 0-1,1 1 1,0-1-1,0 1 1,0-1-1,0 0 0,0 1 1,-1-1-1,1 1 1,0-1-1,0 0 1,0 1-1,0-1 0,0 1 1,0 0-1,1 0-2,-1 0-1,1-1 0,-1 1 1,1 0-1,0 0 0,-1 0 1,1 0-1,0-1 0,-1 1 0,1 0 1,0-1-1,1 1 0,2 2-11,1 0 0,0-1 0,0 1 0,4 0 0,0 0 45,0-1-1,-1-1 1,1 1-1,0-1 1,0-1 0,0 0-1,0 0 1,0-1-1,0 0 1,-1 0 0,16-5-1,3-3 153,-1-2 0,35-18-1,-20 9-126,-31 15-28,147-76 210,-135 67-162,0 0 0,-2-2 0,0 0 0,0-1 0,16-21 0,-16 14 54,-2-1 0,-1 0 0,18-37 0,33-88 279,-62 136-361,7-17 275,14-52 1,-26 79-264,-1 3-56,0 0-1,1 0 1,-1 1-1,0-1 1,0 0-1,0 1 1,0-1-1,0 0 1,0 0-1,0 1 0,0-1 1,0 0-1,0 0 1,0 1-1,0-1 1,0 0-1,0 1 1,-1-1-1,1 0 1,-1 0-1,1 1 9,0 0-1,0 0 1,0-1 0,0 1-1,0 0 1,0 0 0,0 0-1,0 0 1,-1 0 0,1 0-1,0 0 1,0 0 0,0 0-1,0 0 1,0 0 0,0 0-1,0 0 1,0 0 0,0 0-1,0 0 1,-1 0 0,1 0-1,0 0 1,0 0 0,0 0-1,0 0 1,0 0 0,0 0-1,0 0 1,0 0 0,0 0-1,0 0 1,0 0 0,0 1-1,-1-1 1,1 0 0,0 0-1,0 0 1,0 0 0,0 0-1,0 0 1,0 0 0,0 0-1,0 0 1,0 0 0,0 0-1,0 0 1,0 1 0,0-1-1,0 0 1,0 0 0,0 0-1,0 0 1,0 0 0,0 0-1,0 0 1,0 0 0,0 0-1,0 0 1,0 1 0,0-1-1,0 0 1,0 0 0,-4 7-44,0 0 0,1 0 0,0 1 0,-5 14 0,-12 41 87,-102 359 165,114-380-140,1 0 0,2 1 0,2-1 0,1 1 0,7 58 0,-5-98-53,1 1 1,-1-1-1,1 0 1,0 0 0,0 0-1,0 0 1,1-1-1,-1 1 1,3 3 0,-4-5-8,1 0 0,0 0 1,-1 0-1,1-1 1,0 1-1,0 0 0,-1 0 1,1-1-1,0 1 1,0-1-1,0 1 0,0-1 1,0 1-1,0-1 1,0 0-1,0 1 0,0-1 1,0 0-1,0 0 1,0 0-1,0 0 0,0 0 1,0 0-1,0 0 1,0 0-1,0 0 0,0 0 1,0-1-1,0 1 0,0 0 1,0-1-1,1 0 1,1-1 4,1 0 0,-1 0 1,0 0-1,0 0 1,0-1-1,-1 0 0,1 1 1,-1-1-1,3-4 1,21-34-83,-15 23-40,88-144-971,-99 162 1075,0-1-1,1 1 1,-1 0-1,0-1 1,0 1 0,0-1-1,1 1 1,-1 0-1,0-1 1,0 1-1,1 0 1,-1-1 0,0 1-1,1 0 1,-1 0-1,0-1 1,1 1 0,-1 0-1,1 0 1,-1-1-1,0 1 1,1 0-1,-1 0 1,1 0 0,-1 0-1,1 0 1,-1 0-1,0 0 1,1 0 0,-1 0-1,1 0 1,-1 0-1,1 0 1,-1 0-1,1 0 1,-1 0 0,0 0-1,1 0 1,-1 1-1,1-1 1,-1 0 0,0 0-1,1 1 1,-1-1-1,0 0 1,1 0-1,-1 1 1,0-1 0,1 0-1,-1 1 1,0-1-1,0 0 1,1 1 0,-1 0-1,12 24-7,-11-22 42,3 9 19,1-1 1,0 0-1,1-1 1,0 1-1,1-1 0,0 0 1,1-1-1,0 0 1,0 0-1,1-1 1,0 0-1,0 0 1,1-1-1,0 0 1,1-1-1,-1 0 1,1-1-1,0 0 0,0 0 1,21 4-1,-20-7 27,0-1 0,-1 0 0,1-1-1,0 0 1,0-1 0,-1 0 0,1-1-1,-1-1 1,1 1 0,11-6 0,3-2-2,-1-2 1,0 0 0,28-20-1,-36 21-19,0-1 1,-1-2-1,0 1 0,-2-2 0,1 0 0,-2 0 0,0-2 0,-1 1 0,0-2 0,-2 1 1,14-31-1,36-77-686,-57 122 478,-1 8 74,0 9 51,-3 9 105,-4 24-1,-2 11-14,-20 243 288,25-290-218,0 1 0,0-1 0,-1 0 0,-1 0 0,0-1 0,-8 16 0,12-24-91,-1-1-1,0 1 1,1-1 0,-1 1-1,0-1 1,0 1 0,0-1-1,-1 0 1,-1 2-1,3-3-32,-1 1-1,0-1 1,1 0-1,-1 0 1,0 0-1,1 0 1,-1 0-1,0 0 1,0 0-1,1 0 1,-1 0-1,0 0 1,1 0-1,-1 0 1,0 0-1,1-1 1,-1 1-1,0 0 1,1 0-1,-1-1 1,1 1-1,-1-1 1,1 1-1,-1 0 1,0-1-1,1 1 1,-1-1-1,1 1 1,0-1-1,-1 0 1,-6-6-119,1 0 0,0 0-1,1 0 1,-1-1 0,-6-14 0,-17-44-503,9 18 226,15 38 277,3 5-4,-1 0 1,1 1-1,0-1 1,1 0 0,-1 0-1,0-8 1,21 25-720,42 52 468,-2-3 538,-56-58-157,10 9 102,1 0-1,1 0 1,26 15-1,-36-25-82,0 1 0,0-1 0,0 0 0,0-1 0,0 1 0,0-1 0,0 0 1,1 0-1,-1-1 0,1 0 0,-1 1 0,0-2 0,1 1 0,-1-1 0,0 0 0,1 0 0,4-2 0,8-3 70,-1-2-1,0 0 1,16-10-1,48-36 137,-79 53-230,80-64 178,-50 39-64,-24 20-38,-1 0 0,1-1 0,-1 1-1,-1-1 1,1-1 0,-1 1 0,-1-1 0,1 0-1,-1-1 1,-1 1 0,8-18 0,-11 23-76,0-1 0,0 0 1,-1 0-1,1 0 0,-1 0 0,0 0 1,0 0-1,0-1 0,0 1 1,-1 0-1,0 0 0,0 1 1,0-1-1,0 0 0,0 0 0,-3-4 1,3 6-39,0 0-1,-1 0 1,1 0 0,-1 1 0,1-1 0,-1 0-1,1 1 1,-1-1 0,0 1 0,0 0 0,1 0-1,-1-1 1,0 1 0,0 0 0,0 1 0,-1-1 0,1 0-1,0 0 1,0 1 0,0 0 0,0-1 0,-1 1-1,1 0 1,0 0 0,0 0 0,-1 0 0,1 0-1,0 1 1,-3 0 0,0 1-3,-1-1 0,1 1 0,0 0 0,0 0 0,0 1 0,0 0-1,1 0 1,-1 0 0,1 0 0,0 1 0,-1 0 0,2-1 0,-1 1 0,0 1 0,1-1 0,-4 7 0,2-3 55,1 0 1,0 0 0,1 1 0,0-1-1,0 1 1,1 0 0,0 0-1,0 0 1,0 12 0,1-6 32,2 1 1,-1-1 0,2 1-1,0-1 1,1 0-1,0 0 1,1 0 0,1 0-1,0-1 1,1 1 0,1-1-1,0-1 1,1 1-1,0-1 1,1-1 0,1 1-1,15 14 1,-21-23-31,0 0 0,0 0 0,1 0 0,0-1 1,-1 0-1,1 0 0,0 0 0,1 0 0,-1-1 0,0 0 0,1 0 0,0 0 0,-1-1 1,1 0-1,0 0 0,-1 0 0,1-1 0,0 0 0,0 0 0,0-1 0,-1 1 0,1-1 0,8-2 1,-7 0 0,0-1 0,0 0 0,0 0 0,-1 0 0,1-1 0,-1 0 0,0 0 0,0 0 0,-1-1 0,0 0 0,5-7 1,8-12 28,21-40 0,-32 53-48,9-16 12,-9 16-11,0 1 0,-1-1 0,0 0 0,5-15 1,-7 14 69,-1-1 0,0 0 1,-1-1-1,-1 1 1,0-15-1,-1 23-115,0 4-21,0 1 0,0-1 1,0 1-1,0-1 1,0 1-1,1-1 0,-1 1 1,0-1-1,2-2 1,-2 3 43,1 1 1,0-1 0,-1 0-1,1 0 1,0 1 0,0-1-1,0 1 1,0-1 0,0 1-1,0-1 1,0 1 0,0 0 0,0-1-1,0 1 1,0 0 0,1 0-1,13-4 19,-1 2 1,1 0-1,0 0 0,24 2 0,-30 1-17,6-1-43,-1 1-1,0 1 1,18 5-1,-28-6 56,0 0 0,0 1 0,0 0 0,0 0 0,0 0 0,0 0 0,-1 0 0,1 1-1,-1-1 1,0 1 0,1 0 0,-2 0 0,1 1 0,0-1 0,3 5 0,-3-2 6,0 0 0,-1 0 0,1 0-1,-1 0 1,0 1 0,-1-1 0,1 0 0,0 10 0,-1 6-15,-2 25 1,1-14-52,0-20 61,-1 2 26,1 0-1,1 0 1,5 23 0,-6-35-11,1 0 0,0 1-1,0-1 1,0 1 0,1-1 0,-1 0 0,1 0 0,0 0 0,0 0 0,0 0 0,0 0-1,0 0 1,1-1 0,-1 1 0,1-1 0,0 0 0,0 0 0,0 0 0,0 0-1,5 2 1,-6-3-1,1 0 1,-1 0-1,1-1 0,-1 1 0,1-1 1,-1 0-1,1 1 0,0-1 0,-1 0 0,1-1 1,-1 1-1,1 0 0,0-1 0,-1 0 0,1 1 1,-1-1-1,0 0 0,1 0 0,3-3 0,2-1 31,0-1 0,0 0-1,12-14 1,-18 18-35,29-32 0,-2-1-1,-2-2 1,26-43-1,-32 48 70,-5 5-84,-10 16-132,1 0-1,8-11 1,-16 31 96,0 0 1,1 0-1,0 0 1,2 15-1,-1 47 125,2 15-211,-1-74 141,-1 0 1,2 0-1,-1 0 0,10 22 0,-12-33-10,3 8 62,1 0-1,1-1 0,-1 1 0,1-1 0,7 8 0,-11-14-55,0-1 0,0 0-1,0 0 1,0 0-1,0 0 1,0 0 0,1 0-1,-1 0 1,0 0 0,0 0-1,1-1 1,-1 1-1,1 0 1,-1-1 0,1 1-1,-1-1 1,1 0-1,-1 1 1,1-1 0,-1 0-1,1 0 1,-1 0 0,1 0-1,-1 0 1,1 0-1,0-1 1,-1 1 0,1 0-1,-1-1 1,0 1-1,1-1 1,-1 0 0,1 1-1,-1-1 1,0 0-1,1 0 1,-1 0 0,0 0-1,0 0 1,2-2 0,10-10 6,-1 0 1,-1-1 0,0-1 0,10-16 0,31-66-10,-38 64-47,12-47-1,-20 61 2,8-37-168,-14 55 184,1-1-1,0 1 0,0 0 0,-1 0 1,1 0-1,0 0 0,0 0 1,0 0-1,0 0 0,0 0 0,0 0 1,1 1-1,-1-1 0,0 0 1,0 1-1,1-1 0,-1 1 1,3-2-1,25-4-207,-26 5 203,36-3 2,-1 2 1,68 4 0,-21 1-29,24 2 98,-94-3 88,-15-1-126,1-1 0,-1 0 0,0 0 0,0 0 0,0 0 0,0 0 0,0 1 0,0-1 0,0 0 0,1 0 0,-1 0 0,0 0 0,0 1 0,0-1 0,0 0 0,0 0-1,0 0 1,0 1 0,0-1 0,0 0 0,0 0 0,0 0 0,0 0 0,0 1 0,0-1 0,0 0 0,0 0 0,0 0 0,0 1 0,0-1 0,-1 0 0,1 0 0,0 0-1,0 0 1,0 1 0,0-1 0,0 0 0,-3 3 47,0 0 1,0 0-1,0-1 0,-6 5 1,1-1-85,-119 103 120,111-93-76,0 1 0,1 1 0,1 1 0,0 0 0,-12 25 0,24-39-15,0-1 0,0 0 0,1 1-1,0-1 1,0 1 0,0 0 0,1-1 0,0 1-1,0 8 1,0-12 4,0 0 0,0 0-1,0 0 1,0 1 0,0-1 0,0 0-1,1 0 1,-1 0 0,0 0 0,1 0-1,-1 0 1,1 1 0,0-1-1,-1 0 1,1 0 0,0-1 0,-1 1-1,1 0 1,0 0 0,0 0 0,0 0-1,0-1 1,0 1 0,0 0-1,0-1 1,0 1 0,0-1 0,0 1-1,0-1 1,0 1 0,0-1 0,0 0-1,1 0 1,-1 0 0,0 1-1,0-1 1,0 0 0,0 0 0,1-1-1,-1 1 1,0 0 0,0 0-1,1-1 1,3 0 17,-1 0-1,1-1 1,-1 0-1,0 0 1,0 0-1,0 0 1,0-1-1,0 0 1,0 1-1,3-5 1,6-6-171,15-20-1,-20 23 98,12-17-234,20-35 0,9-13 0,-55 103 189,-3 13 172,1-1-1,2 1 1,-1 74 0,7-105-25,0 0 1,1 0-1,0 0 1,1 0-1,5 17 1,-6-25-42,-1 0 1,1 0 0,0 0-1,0 0 1,0 0-1,0 0 1,0 0 0,0-1-1,0 1 1,1 0-1,-1-1 1,1 1 0,-1-1-1,1 1 1,0-1-1,-1 0 1,1 1 0,0-1-1,0 0 1,0 0-1,0 0 1,0-1 0,0 1-1,0 0 1,0-1-1,1 1 1,-1-1 0,0 0-1,0 0 1,0 0-1,0 0 1,4 0 0,3-2 21,0 0 1,0-1-1,0 0 1,0 0-1,11-6 1,-1-3-73,1-1 0,-2 0 0,1-1 0,16-18 0,67-75-50,-63 61-58,-2-2 0,44-73 0,-54 71 69,-1-2 0,-3 0 0,21-70 0,-44 121 85,105-341 121,-103 335-151,0-1 70,0 0 1,0 1 0,-1-2 0,1 1 0,-2 0-1,1 0 1,-1 0 0,-2-13 0,2 21-51,-1 0 0,1 0 0,0 0 0,-1 0-1,1 0 1,-1 0 0,1 0 0,0 0 0,-1 0 0,1 0 0,-1 0 0,1 0 0,0 0 0,-1 0 0,1 1 0,-1-1 0,1 0 0,0 0 0,-1 0 0,1 0 0,0 1 0,-1-1 0,1 0 0,0 0 0,-1 1 0,-2 3 19,0-1 0,0 1 0,1 0 0,-1 0 0,1 0 0,0 0 0,0 0-1,0 0 1,1 0 0,-1 1 0,1-1 0,-1 6 0,-4 12 74,-132 386 1074,120-357-1097,3 0 0,2 1 1,3 1-1,1 0 0,-2 95 1,11-139-40,0 0 20,0 1-1,3 16 0,-3-23-35,1 0 0,0 0 1,0 0-1,0 0 0,0 0 1,0-1-1,1 1 0,-1 0 1,1-1-1,0 1 0,0-1 1,0 0-1,2 3 0,-3-4-10,0 0-1,1-1 1,-1 1-1,0 0 1,1 0-1,-1-1 1,0 1 0,1-1-1,-1 1 1,0-1-1,1 0 1,-1 1-1,1-1 1,-1 0-1,1 0 1,-1 0-1,1 0 1,-1 0-1,1-1 1,-1 1 0,0 0-1,1-1 1,-1 1-1,1-1 1,-1 1-1,0-1 1,1 0-1,-1 1 1,0-1-1,0 0 1,0 0-1,0 0 1,2-1 0,4-4-128,0-1 0,0 0 0,10-15 0,-12 15 11,35-47-471,-19 25 295,2 0-1,0 1 1,35-30 0,-41 47 303,-16 10 1,-1 1-1,0 0 1,1 0 0,-1 0-1,0 0 1,0-1 0,1 1-1,-1 0 1,1 0-1,-1 0 1,0 0 0,1 0-1,-1 0 1,0 0 0,1 0-1,-1 0 1,0 0 0,1 0-1,-1 0 1,0 0 0,1 0-1,-1 0 1,0 1 0,1-1-1,-1 0 1,0 0 0,1 0-1,-1 0 1,0 1 0,1-1-1,-1 0 1,0 0 0,0 1-1,1-1 1,-1 0 0,0 0-1,0 1 1,0-1 0,1 0-1,-1 1 1,0-1-1,0 0 1,0 1 0,0-1-1,0 0 1,0 1 0,0-1-1,0 0 1,0 1 0,0-1-1,0 1 1,0-1 0,0 0-1,0 1 1,0-1 0,-1 15 272,-1 0 0,0 0 0,-7 21 1,-3 13 123,12-49-403,-11 84 254,10-74-262,1-1 1,0 1 0,0 0-1,1-1 1,1 1 0,4 18-1,-5-27 5,-1 1-1,1 0 1,0-1-1,-1 1 1,1-1-1,0 1 1,0-1-1,0 1 1,0-1-1,1 1 1,-1-1 0,0 0-1,0 0 1,1 0-1,-1 0 1,1 0-1,-1 0 1,1 0-1,-1 0 1,1 0-1,0-1 1,-1 1-1,1-1 1,0 1-1,0-1 1,2 1-1,3-1-11,0-1-1,1 1 1,-1-1-1,0 0 0,9-3 1,-10 2 10,25-6-133,0-2-1,0-1 0,-1-2 0,51-29 1,-36 13 150,0-1 1,45-42-1,-79 62 77,4-3 164,-15 13-251,0 0 0,0 0 1,0 0-1,0 0 0,0 0 1,0 0-1,0 0 0,0 0 0,0 0 1,0 0-1,0 0 0,0 0 1,0 0-1,0 0 0,0 0 1,0 1-1,0-1 0,0 0 1,0 0-1,0 0 0,1 0 1,-1 0-1,0 0 0,0 0 0,0 0 1,0 0-1,0 0 0,0 0 1,0 0-1,0 0 0,0 0 1,0 0-1,0 0 0,0 0 1,0 0-1,0 0 0,0 0 1,-7 9 5,-4 6 5,1 0 1,1 1 0,0 0-1,1 0 1,1 1 0,-7 23 0,11-31 18,1 0 1,0-1 0,1 1 0,-1 0-1,2 0 1,0 16 0,0-23-23,0 0 0,0 0 0,0 0-1,1 1 1,-1-1 0,1 0 0,0 0 0,-1 0 0,1 0 0,0 0-1,0 0 1,0 0 0,0-1 0,1 1 0,-1 0 0,1 0 0,-1-1-1,1 1 1,-1-1 0,1 1 0,0-1 0,-1 0 0,1 0 0,0 0-1,0 0 1,0 0 0,0 0 0,0 0 0,0-1 0,0 1 0,0-1-1,4 1 1,-2-1-17,-1 0 0,0 0 0,0-1 0,0 1 0,0-1 0,0 0 0,0 0 0,0 0 0,0 0 0,0-1 0,0 1-1,0-1 1,-1 0 0,1 0 0,-1 1 0,1-2 0,-1 1 0,0 0 0,1 0 0,-1-1 0,2-3 0,4-6-105,0 0 0,-1 0 0,7-16 1,-5 6 144,0-1 0,-1 1 1,10-46-1,-17 62-27,-1 1 0,1-1 0,-1 0 0,0 0-1,0 0 1,-1 1 0,0-1 0,0 0 0,0 1 0,-1-1 0,1 0 0,-1 1 0,-1 0 0,1-1-1,-1 1 1,0 0 0,0 0 0,0 1 0,-1-1 0,1 1 0,-1-1 0,0 1 0,-1 0 0,1 1 0,-1-1-1,0 1 1,-8-5 0,4 5-719,10 4 685,0-1 1,-1 0-1,1 0 1,0 1-1,0-1 1,0 0-1,0 0 1,0 0-1,0 0 1,0 0-1,0 0 1,0 0-1,1-1 1,29-4 70,0 2 1,1 1-1,-1 1 1,1 2-1,33 5 1,-54-4 46,0-1 0,0 2 0,0-1 1,0 2-1,-1-1 0,0 1 0,1 1 0,15 9 0,-23-12-30,1 1 0,-1-1-1,0 1 1,0-1 0,0 1-1,0 0 1,0 0 0,-1 0-1,1 1 1,-1-1 0,0 1-1,0-1 1,0 1 0,0 0-1,-1 0 1,1 0 0,-1-1-1,0 1 1,-1 0 0,1 1-1,0-1 1,-1 0 0,0 0-1,0 0 1,-1 8 0,-25 86 180,26-96-225,-1-1 0,1 1 1,0-1-1,0 0 0,0 1 1,0-1-1,0 1 0,0-1 1,0 0-1,1 3 1,-1-4-13,1 0 1,-1 1-1,0-1 1,0 0 0,0 0-1,1 1 1,-1-1-1,0 0 1,0 0 0,0 0-1,1 1 1,-1-1-1,0 0 1,1 0 0,-1 0-1,0 0 1,0 1-1,1-1 1,-1 0 0,0 0-1,1 0 1,-1 0-1,0 0 1,1 0 0,-1 0-1,0 0 1,0 0 0,1 0-1,3-1 0,0-1 0,0 1 0,-1-1 0,1 1 0,0-1 0,3-3 0,-6 4-4,165-103-586,-161 101 572,55-32-41,-55 32 85,1 0 0,0 1 1,0 0-1,0 0 0,0 0 0,0 1 1,1 0-1,7-1 0,-11 3 0,0-1-1,0 1 0,0-1 1,0 1-1,0 0 0,0 0 1,0 0-1,0 1 0,-1-1 1,1 1-1,0-1 1,-1 1-1,1 0 0,-1 0 1,0 0-1,1 0 0,-1 0 1,0 1-1,0-1 0,-1 1 1,1 0-1,2 3 0,3 8-69,0 0-1,-2 1 1,6 18-1,-6-18-262,12 31-4326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49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29 7872,'-35'-8'3584,"25"-5"-3104,7 9-416,-2 1-1088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12384,'0'-28'5599,"100"8"-4863,-16 8-480,6 4-288,63-4 96,-4 4-32,39 5-160,-8 3 64,27 0-4127,-17 3 2303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1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419 493 4160,'14'0'10105,"-23"1"-8402,-23 7-712,0 2 1,1 2 0,-35 17 0,39-17-533,7-3-305,0 2 0,1 0-1,0 1 1,1 0 0,-32 30 0,40-33-150,2 0 1,-1 1-1,1 0 1,0 0-1,1 1 0,1 0 1,0 0-1,0 1 1,1 0-1,0 0 1,-4 17-1,8-24 14,0 0 1,1 0-1,-1-1 0,1 1 1,0 0-1,0 0 0,1 0 1,-1-1-1,3 7 0,-3-8-3,1-1 0,0 1 0,1 0 0,-1-1 0,0 1 0,1-1 0,-1 1 0,1-1 0,0 0 0,0 1 0,0-1 0,0 0 0,0 0 0,0 0-1,1-1 1,2 3 0,0-2 7,-1 0 0,1 0 0,-1 0 0,1 0 0,0-1 0,0 1 0,0-1-1,0-1 1,0 1 0,0-1 0,0 1 0,7-2 0,-4 0 9,-1 0 1,0-1-1,0 0 1,0 0-1,0-1 1,0 0-1,11-7 0,-1-1-13,-1-1-1,0-1 0,0 0 1,-2-1-1,18-21 0,-11 10-63,0 0-1,-2-2 0,-1 0 1,-1-1-1,-1-1 0,-2 0 1,14-39-1,-26 60 61,-1 7-23,0 0 0,-1 0 0,1-1 0,-1 1 0,0 0 0,1-1 0,-1 1 0,0 0 0,0 0 0,0-1 0,0 1 0,0 0 0,0-1 0,0 1 0,-1 0 0,1-2 0,-1 3-7,0 1 0,0-1-1,0 1 1,1-1 0,-1 1-1,0 0 1,0-1-1,1 1 1,-1 0 0,0-1-1,1 1 1,-1 0 0,1 0-1,-2 1 1,-1 4 96,0 0-1,0 0 1,1 0 0,-1 1-1,1-1 1,1 1-1,-1-1 1,0 11 0,1-1 83,0 0-1,3 25 1,-2-31-35,2 0-1,-1 0 0,1 0 0,6 17 0,-7-25-111,0 1-1,0-1 1,0 0 0,0 0-1,0 0 1,1 0-1,-1 0 1,0 0-1,1 0 1,0-1-1,-1 1 1,1-1 0,0 1-1,0-1 1,0 1-1,0-1 1,0 0-1,0 0 1,0 0-1,0 0 1,1 0-1,-1-1 1,0 1 0,1-1-1,-1 1 1,5-1-1,1 0-4,0-1 0,0-1-1,0 1 1,0-1-1,13-5 1,41-20 178,-56 24-175,23-11 42,24-11-129,75-25-1,-112 45 41,80-22 104,-95 27-57,1 0 1,-1-1 0,0 1 0,0 0 0,1 0 0,-1 0 0,0 0 0,0 0 0,1 0-1,-1 0 1,0 1 0,0-1 0,1 0 0,-1 1 0,0-1 0,0 1 0,0-1-1,0 1 1,0-1 0,0 1 0,1 1 0,0-1 4,-1 1 1,0-1-1,0 1 0,0 0 1,0-1-1,0 1 0,0 0 1,-1 0-1,1-1 0,0 1 1,-1 0-1,1 3 0,0 4 43,-1 1 0,0 0 0,0 0 0,-2 11 0,1-18-49,-21 135 606,14-93-283,8-44-326,0-1 1,-1 0-1,1 1 1,0-1-1,0 0 1,0 1-1,0-1 1,0 0-1,0 1 1,0-1-1,0 0 1,0 1-1,0-1 1,0 1-1,0-1 1,0 0-1,0 1 1,0-1-1,0 0 1,0 1-1,0-1 1,0 0-1,1 1 1,-1-1-1,0 1 1,8-14 180,8-24-330,-8 17 122,0 1-1,1 0 0,2 0 0,0 1 0,13-17 0,-15 24-2,1 0-1,0 1 0,1 0 1,0 1-1,0 0 1,19-11-1,-29 20 8,0-1 0,0 1 0,0-1 0,0 1 0,0 0 0,0-1 0,0 1 0,0 0 0,0 0 0,0-1 0,0 1 0,0 0 0,0 0 0,0 0 0,0 0 0,0 0 0,0 1 0,0-1 0,0 0 0,0 0 0,0 1 0,0-1 0,0 1 0,0-1 0,0 1 0,-1-1 0,1 1 0,0-1 0,0 1 0,0 0 0,-1-1 0,1 1 0,0 0 0,-1 0 0,1 0 0,0-1 0,-1 1 0,1 0 0,-1 0 0,0 0 0,1 0 0,-1 0 0,0 0 0,1 0 0,-1 0 0,0 2 0,2 6 24,-1 0 0,0 0 0,0 1 0,-2 10 0,1-13 113,0 6-37,0 0-127,0 0-1,4 26 1,-3-36 33,-1 0-1,1 0 1,0 0 0,0 0 0,0 0 0,0 0 0,0-1-1,1 1 1,-1 0 0,1-1 0,0 1 0,0-1 0,0 0-1,0 0 1,0 0 0,0 0 0,1 0 0,4 3 0,-4-3 15,1-1 0,-1 0 0,1 0 1,0 0-1,-1 0 0,1 0 1,0-1-1,0 0 0,-1 0 0,1 0 1,0 0-1,7-2 0,2-1-86,0 0-1,15-6 0,-21 6 26,33-12-165,-1-3-1,50-29 0,68-55-245,-141 90 434,-1-1 0,17-18 0,-26 26 51,-5 3-36,1 1 0,-1-1-1,0 1 1,1-1 0,-1 1 0,0-1 0,0 0-1,0 0 1,0 0 0,0 1 0,-1-1 0,2-3 0,-2 5 10,0 0 0,0 0 0,0 0 0,0 0 0,0-1 1,0 1-1,0 0 0,0 0 0,0 0 0,0 0 0,0 0 1,0 0-1,0 0 0,-1-1 0,1 1 0,0 0 0,0 0 1,0 0-1,0 0 0,0 0 0,0 0 0,0 0 0,0 0 1,0 0-1,0 0 0,0-1 0,-1 1 0,1 0 0,0 0 1,0 0-1,0 0 0,0 0 0,0 0 0,0 0 0,0 0 1,-1 0-1,1 0 0,0 0 0,0 0 0,0 0 0,0 0 1,0 0-1,0 0 0,0 0 0,-1 0 0,1 0 0,0 0 0,0 0 1,0 0-1,0 0 0,0 0 0,0 1 0,0-1 0,-1 0 1,1 0-1,0 0 0,0 0 0,0 0 0,0 0 0,0 0 1,0 0-1,0 0 0,-15 8-69,-17 14 31,23-16 10,1 1 0,1 1 0,-1-1 0,2 1 0,-1 0 0,1 1 0,0 0 0,0 0 0,1 0 0,0 1 0,-3 10 1,6-12 43,-1 0 0,1-1 0,1 2 0,0-1 0,0 0 0,0 0 0,1 0 0,0 0 0,1 1 0,0-1 1,0 0-1,0 0 0,1 0 0,6 14 0,-7-19-2,0 0 0,0 0 1,1-1-1,-1 1 0,1 0 0,0-1 0,0 1 1,0-1-1,0 0 0,0 1 0,0-1 0,1 0 1,-1 0-1,1-1 0,4 4 0,-4-5 2,-1 1 0,1 0-1,-1-1 1,1 1 0,-1-1 0,1 0 0,-1 0-1,1 0 1,-1 0 0,1 0 0,-1-1-1,1 1 1,0-1 0,-1 1 0,0-1-1,1 0 1,-1 0 0,0 0 0,1-1 0,2-1-1,6-6 56,1-1 0,-2 0 0,1 0 0,-1-1-1,15-23 1,-2 4 35,21-20-23,-21 24-134,0-2 0,22-36 0,-1-12-187,54-133 0,-49 69 297,-38 108-6,-3 8-73,0-1 0,3-26 0,-11 33-52,0 17 75,0 1 0,0 0 0,0 0 0,0-1 1,-1 1-1,1 0 0,0-1 0,0 1 0,0 0 0,0 0 0,0-1 1,-1 1-1,1 0 0,0 0 0,0 0 0,0-1 0,-1 1 0,1 0 1,0 0-1,0 0 0,-1 0 0,1-1 0,0 1 0,0 0 0,-1 0 0,1 0 1,0 0-1,-1 0 0,1 0 0,0 0 0,-1 0 0,-1 1 1,0 0-1,0 0 1,0 0-1,0 0 1,0 0-1,0 1 0,0-1 1,1 0-1,-1 1 1,0 0-1,1-1 1,-1 1-1,1 0 1,-1 2-1,-16 21 24,1 2 1,2-1-1,-24 57 0,-24 96 65,25-31-948,34-122-172,1 1 0,1 0 1,2 41-1,9 1-978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31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18 6048,'0'0'85,"-10"8"3913,13 3-2275,0-6-1060,-1-2-495,0 0 1,0 0-1,0-1 1,0 1 0,1-1-1,-1 1 1,1-1-1,-1 0 1,1 0-1,0 0 1,0 0-1,0-1 1,0 1-1,5 1 1,2 1 112,0-2 0,0 1 1,17 1-1,9-1-3,1-1 0,-1-3-1,43-4 1,109-24-159,-175 27-112,105-28-957,-42 4-8025,-67 25 6549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1073 2304,'-1'0'86,"1"0"0,-1 1 0,1-1 0,0 1 0,-1-1 0,1 1 0,-1-1-1,1 1 1,0-1 0,0 1 0,-1-1 0,1 1 0,0-1 0,0 1 0,0 0 0,0-1 0,-1 1 0,1-1 0,0 1 0,0 0 0,0-1 0,0 1 0,0-1 0,1 1 0,-1 0 0,0-1-1,0 1 1,0-1 0,0 1 0,1-1 0,-1 1 0,0-1 0,1 1 0,-1 0 0,0-1 0,1 0 0,-1 1 0,0-1 0,1 1 0,-1-1 0,1 1 0,-1-1 0,1 0 0,-1 1 0,1-1-1,-1 0 1,1 0 0,-1 1 0,1-1 0,0 0 0,0 0 0,0 1 60,1-1 0,-1 0 0,0 0 0,1 1 0,-1-1 0,0 0 0,0 0 0,1 0 0,-1-1 0,0 1 0,1 0 0,-1 0 0,0-1 0,1 1 0,-1-1 0,0 1 0,0-1 0,0 1 0,1-1 0,-1 0 0,1-1 0,25-21 1839,-21 16-1774,145-120 2649,-105 91-2621,-1-2-101,-2-1 1,-1-2 0,46-60-1,-25 15 595,87-158 1,-129 203-449,-19 34-350,-10 26 47,-45 119-53,7-16 105,33-91-17,-39 94 405,40-93-159,-13 63 0,23-81-211,0 0 0,1 1-1,0-1 1,2 20-1,-1-29-11,1 0 0,-1 0 0,1-1 0,0 1 0,1 0 0,-1-1 1,1 1-1,0-1 0,0 1 0,0-1 0,0 0 0,1 0 0,0 0 0,0 0 0,0-1 0,4 5 0,-5-7-12,1 1 1,-1-1-1,1 1 0,-1-1 0,1 0 0,-1 0 1,1 0-1,-1 0 0,1-1 0,0 1 0,0-1 1,-1 1-1,1-1 0,0 0 0,0 0 1,0 0-1,-1-1 0,1 1 0,0-1 0,-1 1 1,1-1-1,4-2 0,5-2 51,-1-1-1,1 0 1,17-13 0,-10 6-46,36-21 58,99-71 117,-103 62-161,-2-2-1,-3-2 1,47-61 0,-42 42 79,53-95 1,-84 125-4,-1-2 0,-2 0 0,-2-1 1,16-61-1,-22 65 34,-5 21-93,0 0-1,-1 0 1,0-1-1,0-16 1,-5 24-191,-3 9-18,-4 8-5,-7 15 264,1 0-1,-17 39 1,-16 57 518,25-59-554,-17 39 171,-4-1 0,-90 146 0,36-91 145,78-127 61,16-23-147,19-18-212,-12 11-93,26-25-52,1 2 1,0 1-1,40-23 0,-64 44 8,0 0 0,1 0 0,-1 0 1,1 1-1,12-3 0,-17 5 25,0-1 0,1 1 0,-1 0 0,0 0 0,0 0 0,0 0 0,0 0 0,0 0 0,0 1 0,0-1 0,0 1 0,0-1 0,0 1 0,0 0 0,0 0 0,0 0 0,0 0 0,-1 0 0,1 0 0,0 0 0,-1 1 0,1-1 0,1 2 0,23 32 63,-16-20-19,1-1-1,0 0 0,24 21 0,-32-32-5,0 0 0,1-1 0,-1 1 0,1-1 0,0 0 0,0 0 0,0 0 0,0 0 0,0-1 0,0 0 0,1 0 0,-1 0 0,0 0 0,1-1 0,-1 1 0,1-1 0,-1 0 0,0-1 0,1 1 0,4-2 0,0-1 36,0 0 1,0-1-1,0 0 0,-1-1 0,1 0 1,13-11-1,-16 12-23,3-3-21,-1 0 1,-1 0-1,1 0 1,-1-1-1,0 0 1,-1-1-1,0 0 1,8-15-1,-11 19-41,0 0-1,-1 0 1,0 0 0,0-1-1,-1 1 1,1-1 0,-1 1-1,0-1 1,-1 1-1,1-1 1,-1 0 0,0 1-1,0-1 1,-1 0-1,0 1 1,0-1 0,-2-7-1,2 12 9,1 1 0,0-1-1,-1 0 1,1 0 0,0 0-1,-1 1 1,1-1-1,-1 0 1,1 1 0,-1-1-1,1 0 1,-1 1 0,1-1-1,-1 0 1,0 1 0,1-1-1,-1 1 1,0 0 0,0-1-1,1 1 1,-1-1 0,0 1-1,0 0 1,0 0 0,1-1-1,-3 1 1,2 0 4,-1 0 1,0 1-1,1-1 0,-1 1 1,1-1-1,-1 1 0,1-1 1,-1 1-1,1 0 1,0 0-1,-1 0 0,1 0 1,-2 1-1,-2 2 18,0 1 0,1 0 0,-1 0 0,1 1 0,-6 8 0,6-6 19,0 1 1,0-1-1,1 1 1,0-1-1,0 1 1,1 0-1,0 0 1,1 0-1,-1 12 1,2-16-12,1 1 0,-1-1 0,1 1 1,0-1-1,0 1 0,0-1 0,1 0 1,0 0-1,0 0 0,0 0 0,1 0 1,-1 0-1,1 0 0,0-1 0,1 0 1,6 8-1,0-3-125,1-1 1,-1 0-1,1-1 0,0 0 1,1-1-1,0 0 1,0-1-1,0 0 0,0-1 1,1 0-1,14 2 1,-10-3-1046,0-1 0,0 0 0,0-2 0,0 0 0,1-1 0,-1 0 0,34-8 1,-27-2-2085,-5 0 1158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27 200 6976,'-26'0'3168,"57"0"-2752,9-4 1376,10-1-1056,35-10 192,1-1-544,44-16-192,-4 4-96,27-9-352,-19 14 128,6-2-4256,-24 10 2400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8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0 970 3904,'13'5'3623,"-10"-3"-3119,1 0 1,0-1-1,-1 1 1,1-1 0,8 2-1,-7-3-213,1 0 0,0 0-1,-1-1 1,1 1-1,0-1 1,-1 0 0,1-1-1,-1 0 1,0 0-1,1 0 1,-1 0-1,0-1 1,0 1 0,0-2-1,5-3 1,6-6 88,0-1-1,24-28 1,-30 30-85,29-32 501,-35 42-499,-5 7-187,-3 10-79,3-13-12,-79 324 276,15-47 260,49-224-293,-38 112 1659,85-239-1253,24-87-727,-33 95 45,-7 19-69,3 1 0,2 1 0,41-68 0,-39 78-5,2 1 1,1 1-1,2 1 0,1 1 0,1 1 0,1 2 0,2 1 0,49-30 0,-66 46 54,0 0 0,1 1 0,25-9 0,-36 16 27,0-1 0,0 1 1,0 0-1,0 1 1,1-1-1,-1 1 0,6 0 1,-9 1 16,1-1 0,0 0 0,-1 1 0,1 0-1,-1 0 1,1 0 0,-1 0 0,0 0 0,0 0 0,1 0 0,-1 1 0,0-1 0,0 1 0,0 0 0,2 2 0,-2-2 6,-1 0 1,1 0 0,-1 0-1,1 0 1,-1 1-1,0-1 1,0 1 0,0-1-1,-1 0 1,1 1 0,0 0-1,-1-1 1,0 1-1,1-1 1,-1 1 0,0 0-1,0-1 1,-1 1 0,1-1-1,0 1 1,-1-1-1,0 1 1,1-1 0,-1 1-1,0-1 1,-1 1-1,-1 3 1,-2 3 50,-1-2 1,1 1-1,-1-1 0,0 0 0,-1 0 1,-9 8-1,-5 2 87,-2-2 0,0 0 1,-1-1-1,0-1 0,-1-1 0,0-2 0,-1 0 1,0-2-1,0 0 0,-42 5 0,61-12-233,-1-1-1,1 0 0,-1 0 0,0 0 1,1-1-1,-14-3 0,20 4 69,1 0-1,0 0 1,-1 0 0,1 0-1,0 0 1,0 0-1,-1 0 1,1 0 0,0 0-1,-1 0 1,1 0 0,0 0-1,0-1 1,-1 1-1,1 0 1,0 0 0,0 0-1,-1 0 1,1-1 0,0 1-1,0 0 1,-1 0 0,1-1-1,0 1 1,0 0-1,0 0 1,0-1 0,-1 1-1,1 0 1,0 0 0,0-1-1,0 1 1,0 0 0,0-1-1,0 1 1,0 0-1,0-1 1,0 1 0,0 0-1,0 0 1,0-1 0,0 1-1,0 0 1,0-1-1,0 1 1,0 0 0,0-1-1,1 1 1,-1 0 0,0 0-1,0-1 1,0 1 0,1 0-1,0-2-29,1 0 0,0 0 1,0 1-1,0-1 0,0 1 0,0 0 0,3-2 0,15-5-80,0 0-1,1 2 0,28-6 1,-15 4 36,192-43-260,-143 30 357,66-15 106,93-12 16,-192 41 107,-45 8-101,-9 4-50,-13 9-18,-55 32 40,48-32-67,-36 27-1,52-35-28,1 0 0,0 1-1,0 0 1,1 0 0,0 1-1,0 0 1,1 0 0,-7 13-1,11-20-5,1 0-1,-1 0 0,1 0 0,0 0 0,-1 0 1,1 0-1,0 0 0,-1 0 0,1 0 0,0 0 1,0 0-1,0 0 0,0 0 0,0 0 1,0 0-1,0 0 0,1 0 0,-1 1 0,1-2 5,-1 1 0,0 0 0,1-1 0,-1 1 0,1-1 0,-1 0 0,1 1 0,-1-1 0,1 1 0,0-1 0,-1 0 0,1 1-1,-1-1 1,1 0 0,0 0 0,-1 1 0,1-1 0,0 0 0,-1 0 0,2 0 0,4 0 49,0 0-1,0 0 1,0-1 0,10-2 0,-13 2-79,20-3 103,0-2-1,0-1 0,-1-1 1,0 0-1,30-17 0,-43 19-67,1 0-1,-2-1 0,1 0 0,0-1 0,-1 1 1,-1-2-1,12-15 0,-16 21-34,-1-1 0,0 0 0,0 0 0,0 0 0,0-1 0,-1 1 0,1 0 0,-1-1 0,0-5 0,0 6-16,-1 1 0,-1 0-1,1 0 1,0 0-1,-1 0 1,1 0-1,-1 0 1,0 0 0,0 0-1,0 0 1,-1 0-1,1 0 1,-1 0-1,-2-4 1,1 4-3,0 1 1,0-1-1,1 1 1,-2-1-1,1 1 1,0 0-1,0 0 1,-1 0-1,1 1 0,-1-1 1,1 1-1,-1 0 1,1 0-1,-1 0 1,0 0-1,0 0 1,0 1-1,1 0 0,-1 0 1,0 0-1,0 0 1,0 1-1,1-1 1,-1 1-1,0 0 1,0 0-1,1 1 0,-1-1 1,1 1-1,-1-1 1,1 1-1,-4 3 1,7-5 22,-1 1 1,0-1-1,1 0 1,-1 1 0,0-1-1,1 1 1,-1-1-1,1 1 1,-1-1-1,1 1 1,-1 0 0,1-1-1,-1 1 1,1 0-1,-1-1 1,1 1-1,0 0 1,0 0 0,-1-1-1,1 1 1,0 0-1,0 0 1,0-1-1,0 1 1,0 0 0,0 0-1,0 0 1,0-1-1,0 1 1,0 0-1,0 0 1,0-1 0,1 1-1,-1 0 1,0 0-1,0-1 1,1 1-1,-1 0 1,1-1 0,-1 1-1,1 0 1,-1-1-1,2 2 1,0 0 14,1 0 1,0 0 0,1 0 0,-1 0-1,0 0 1,0-1 0,1 0-1,4 2 1,8 2 34,1-2 1,0 0-1,0 0 0,1-2 1,-1 0-1,0-1 0,1 0 1,-1-2-1,0 0 0,0-1 1,0 0-1,0-2 0,-1 0 1,0-1-1,23-11 0,2-7 66,0-2 0,40-34 0,68-71 141,-94 83-167,-42 36-30,80-74 301,-73 65-254,-1-1 0,23-32 0,-27 30-104,24-49 1,-34 63-18,0-1 0,-1 0 0,-1-1 0,0 1 0,-1 0 0,0-1 0,1-15 0,-3 26 16,0 1 1,0 0-1,0-1 0,0 1 0,0 0 0,0 0 0,0-1 0,0 1 0,0 0 0,0-1 0,0 1 0,0 0 1,0-1-1,0 1 0,-1 0 0,1 0 0,0-1 0,0 1 0,0 0 0,0 0 0,-1-1 0,1 1 0,0 0 1,0 0-1,0 0 0,-1-1 0,1 1 0,0 0 0,0 0 0,-1 0 0,1 0 0,0 0 0,0-1 1,-1 1-1,1 0 0,0 0 0,-1 0 0,1 0 0,0 0 0,-1 0 0,1 0 0,0 0 0,0 0 0,-1 0 1,1 0-1,0 0 0,-1 0 0,1 0 0,-15 7-258,14-6 267,-20 13 3,0 1 0,1 1 1,-20 21-1,26-23 21,-5 5 35,1 1 1,-21 29 0,34-43-45,-24 36 3,2 2 0,2 0 0,1 1 0,3 2 0,2 0 0,-21 74 0,35-102 47,0 0-1,1-1 1,0 1-1,2 1 1,0-1-1,1 28 1,2-42-42,-1-1 0,1 0 0,-1 0 0,1 0 0,0 0 0,1 0 0,-1 0 0,1 0 1,-1 0-1,1-1 0,0 1 0,1-1 0,-1 1 0,1-1 0,-1 0 0,1 0 0,0 0 0,0 0 1,0 0-1,1-1 0,-1 1 0,6 2 0,0-1-13,0-1 1,0 0-1,0 0 1,0-1-1,1 0 1,-1 0-1,1-1 1,0-1-1,14 0 1,9-3 14,47-9-1,-48 6-19,-6 1-24,0-1 0,0-1-1,-1 0 1,0-3 0,45-23-1,-54 25 26,18-11 266,41-29 0,-72 46-242,13-12 78,-15 14-101,-1-1 0,1 1 0,-1-1-1,1 0 1,-1 1 0,1-1 0,-1 0 0,1 1 0,-1-1-1,0 0 1,1 0 0,-1 1 0,0-1 0,0 0 0,1 0-1,-1 0 1,0 1 0,0-1 0,0 0 0,0 0-1,0-1 1,-1 2-1,1 0-1,0 0 1,0-1 0,-1 1-1,1 0 1,0-1-1,0 1 1,-1 0 0,1 0-1,0 0 1,-1-1-1,1 1 1,-1 0-1,1 0 1,0 0 0,-1 0-1,1 0 1,0 0-1,-1 0 1,1 0-1,-1 0 1,1 0 0,0 0-1,-1 0 1,1 0-1,-1 0 1,1 0 0,0 0-1,-1 0 1,1 0-1,0 0 1,-1 1-1,1-1 1,-1 0 0,-17 9-135,15-8 83,-13 9 41,0 0-1,1 1 1,0 1 0,-20 20 0,10-8-21,13-14 98,2 1 1,-13 14-1,20-21-40,0 1 0,0-1 1,0 1-1,1 0 0,-1 0 0,1 0 0,0 0 0,1 1 0,-3 8 0,4-13-18,0 0-1,0 1 1,0-1-1,-1 0 1,1 0-1,0 0 1,0 0 0,0 1-1,1-1 1,-1 0-1,0 0 1,0 0 0,1 0-1,-1 0 1,1 0-1,-1 1 1,1-1 0,-1 0-1,1 0 1,-1 0-1,1-1 1,0 1 0,0 0-1,1 1 1,-1-1 5,1 0 1,-1-1 0,1 1 0,0 0 0,-1-1-1,1 1 1,0-1 0,0 0 0,-1 0-1,1 1 1,0-1 0,0 0 0,0-1-1,2 1 1,2-1-14,1-1 0,0 1 0,-1-1-1,0-1 1,1 1 0,-1-1 0,11-7 0,-9 4 28,-1-1 1,1 0 0,-1-1 0,10-13 0,4-6-75,73-86-517,-80 95 318,-22 35 148,0 0 1,2 0-1,0 0 0,-6 34 0,11-44 102,1-1 0,0 1 0,0 0 0,0-1 0,1 1 0,0-1 0,0 1 0,1-1 0,0 0 0,3 8 0,-3-11 12,-1 0 0,1 0 0,0-1 0,-1 1 0,1 0 0,1-1 0,-1 0 0,0 1 0,1-1 0,-1 0 0,1 0 0,-1-1 0,1 1 0,0 0 0,0-1 0,0 0 0,0 0 0,0 0 0,0 0 0,0 0 0,0 0 0,0-1 0,7 1 0,5-2 85,1 0 0,-1-1 0,30-7 0,-22 4-71,6-2-24,-1 0 1,-1-2 0,39-17-1,-49 18-3,-2-1 0,1 0 0,-1-1-1,0-1 1,-1-1 0,21-21 0,-31 29-27,10-10 78,18-27-1,-29 37-88,0 0-1,-1-1 1,1 1 0,-1-1-1,0 1 1,0-1-1,-1 0 1,1 0 0,-1 0-1,0 0 1,0-7-1,-1 11 27,0 1 0,0 0 0,0 0 0,0 0 0,0 0 0,0 0 0,0 0 0,0-1 0,0 1 0,0 0 0,0 0 0,0 0-1,0 0 1,0 0 0,0 0 0,0 0 0,0-1 0,0 1 0,0 0 0,1 0 0,-1 0 0,0 0 0,0 0 0,0 0 0,0 0 0,0 0 0,0-1 0,0 1-1,0 0 1,0 0 0,1 0 0,-1 0 0,0 0 0,0 0 0,0 0 0,0 0 0,0 0 0,0 0 0,0 0 0,1 0 0,-1 0 0,0 0 0,0 0 0,0 0-1,0 0 1,8 4-10,4 7 13,-3 0-18,0-1 0,-1 2 0,0-1 0,-1 1 0,-1 0 0,0 0 0,0 1 0,7 24 0,-7-11-51,-5-20 80,0 0 1,0 0-1,1 0 0,-1 0 1,2 0-1,-1 0 0,1-1 0,-1 1 1,1-1-1,1 0 0,-1 1 1,6 5-1,-7-10 5,0 0 0,0 0 0,0 0-1,0 0 1,0 0 0,0 0 0,0 0 0,0-1 0,1 1 0,-1-1 0,0 1 0,5-1-1,30-1 82,-26 0-92,18-1 32,1-2 0,-1-1 0,-1-2 1,1 0-1,48-21 0,-26 5-53,-1-3 0,50-33 0,-99 58 9,1-1 0,0 1 0,0 0 0,0 0 1,0 0-1,0 0 0,0 1 0,2-2 0,-3 2 7,-1 0-1,0 0 0,0 0 0,0 0 1,0 0-1,0 0 0,1 1 0,-1-1 1,0 0-1,0 0 0,0 0 0,0 0 0,0 0 1,1 0-1,-1 0 0,0 0 0,0 0 1,0 0-1,0 1 0,0-1 0,0 0 1,0 0-1,0 0 0,1 0 0,-1 0 1,0 1-1,0-1 0,0 0 0,0 0 1,0 0-1,0 0 0,0 0 0,0 1 1,-1 10 19,0-8 14,1 1 0,-1-1 0,1 0 1,0 0-1,1 6 0,0 17 111,-5-7-51,2-11-80,1 0 1,-1 1 0,2-1 0,-1 0-1,1 1 1,1 13 0,1-15 10,-2-7 4,0 1-1,0 0 1,0-1 0,0 1-1,0 0 1,0-1-1,1 1 1,-1-1 0,0 1-1,0 0 1,1-1-1,-1 1 1,0-1-1,1 1 1,0 0 0,-1-1-8,1 0-1,0 0 1,-1 0 0,1 0 0,0 0 0,0 0 0,-1 0 0,1 0 0,0 0 0,-1-1-1,1 1 1,0 0 0,-1 0 0,1-1 0,0 1 0,-1 0 0,1-1 0,-1 1 0,2-2 0,14-7 11,39-24-18,-49 31-196,-6 4 10,-8 10 4,5-8 192,-6 6-40,-22 20 0,3-4-53,-7 6 178,43-30-129,1-1 1,0 0 0,0 0-1,9-1 1,-15-1 22,1 1 0,-1 1 0,1-1-1,-1 0 1,0 1 0,1 0 0,-1 0 0,0 0 0,0 0 0,0 0 0,1 1-1,-1-1 1,-1 1 0,1 0 0,0 0 0,0 0 0,-1 0 0,1 0 0,-1 1-1,1-1 1,-1 1 0,0-1 0,0 1 0,0 0 0,-1 0 0,1 0 0,-1 0-1,1 0 1,-1 1 0,1 3 0,0 5-12,1 0-1,-2 1 1,0-1-1,0 0 1,-2 1 0,1-1-1,-3 15 1,0-7 35,0 0 0,-2-1 1,0 1-1,-1-1 0,-1 0 0,-1 0 1,0-1-1,-2 0 0,0 0 0,-18 23 1,24-37 26,0 1 0,0-1 0,-1 1 0,1-1 0,-1-1 0,0 1 1,0-1-1,-1 1 0,1-2 0,-1 1 0,0 0 0,1-1 1,-1 0-1,0-1 0,0 1 0,0-1 0,0 0 0,-1-1 0,1 1 1,0-1-1,-7-1 0,11 1-66,1 0 1,-1 0 0,0-1-1,0 1 1,1 0 0,-1-1-1,0 0 1,1 1-1,-1-1 1,1 0 0,-1 0-1,1 0 1,-1 0 0,1 0-1,-1 0 1,1 0-1,0 0 1,-1 0 0,1-1-1,0 1 1,0-1 0,0 1-1,0-1 1,1 1-1,-1-1 1,0 1 0,0-1-1,1 0 1,-1 1 0,1-1-1,0 0 1,-1 0-1,1 1 1,0-1 0,0 0-1,0 0 1,0 1 0,1-4-1,0-1-62,0 0 0,0 0-1,1 0 1,0 0 0,0 0 0,0 0-1,1 0 1,0 1 0,6-9 0,11-11 49,1 0 1,1 2-1,1 1 0,1 1 1,1 0-1,44-26 1,-20 18 18,2 2 1,97-36-1,-79 39 42,73-29 62,-126 45-54,-1 1-1,0-2 1,0 0 0,-1 0 0,-1-2-1,1 1 1,-2-2 0,0 0-1,0 0 1,12-18 0,-23 29-59,0-1 0,0 1 0,0-1 0,0 0 0,0 1 0,0-1 0,-1 0 0,1 0 0,0 1 0,-1-1 0,0 0 0,1 0 0,-1 0 0,0 0 0,0 1 0,0-1 1,0 0-1,-1-2 0,1 3 6,-1 1 0,1 0 1,0 0-1,-1-1 1,1 1-1,-1 0 1,1 0-1,0 0 1,-1 0-1,1 0 1,-1 0-1,1-1 1,-1 1-1,1 0 0,0 0 1,-1 0-1,1 1 1,-1-1-1,1 0 1,-1 0-1,1 0 1,-1 0-1,1 0 1,0 0-1,-1 1 1,1-1-1,-1 0 0,1 0 1,0 1-1,-1-1 1,1 0-1,0 0 1,-1 1-1,1 0 1,-18 12 4,1 3 64,2-3-27,2 0-1,-18 22 0,27-31 7,1 1-1,0-1 1,1 1-1,-1 0 1,1 0 0,0 0-1,0 0 1,0 1-1,1-1 1,-1 0 0,1 1-1,0 10 1,1-15-17,0-1-1,0 1 1,0 0 0,0-1-1,0 1 1,0 0 0,0-1-1,0 1 1,0 0 0,0-1 0,1 1-1,-1-1 1,0 1 0,0-1-1,1 1 1,-1 0 0,0-1-1,1 1 1,-1-1 0,1 1-1,-1-1 1,1 0 0,-1 1-1,1-1 1,-1 1 0,1-1 0,-1 0-1,1 1 1,0-1 0,1 0 3,-1 1 1,1-1 0,-1 0-1,1 0 1,-1 0-1,1 0 1,-1 0 0,1-1-1,-1 1 1,1 0 0,2-2-1,3 0-69,-1-1 0,0-1 0,1 1 0,7-7 0,-1-1-196,0-1 0,-1 0 0,18-25 0,-10 12 127,4-10-156,-58 88-488,30-46 811,1 0-1,0-1 0,0 1 0,0 0 0,1 0 0,0 1 0,0-1 0,-1 11 0,3-16-43,0 0-1,0-1 1,0 1 0,1 0-1,-1-1 1,0 1 0,1 0-1,-1-1 1,1 1 0,-1-1-1,1 1 1,0-1 0,-1 1-1,1-1 1,0 1 0,0-1-1,0 0 1,0 1 0,1-1-1,-1 0 1,0 0 0,0 0-1,1 0 1,-1 0 0,1 0-1,-1 0 1,1-1 0,-1 1-1,1 0 1,-1-1 0,1 1-1,-1-1 1,1 0 0,0 1-1,2-1 1,4 1 27,1-1-1,0-1 1,0 1 0,-1-1 0,12-3 0,24-7 25,-1-1 1,0-2 0,-1-2 0,64-34-1,-88 41-52,-1-1-1,0-1 1,-1 0-1,0-2 1,-1 1-1,0-2 1,-1 0-1,24-31 1,-17 14 4,23-46 0,12-38 4,57-91-116,-99 185 143,168-298-111,-137 224-395,-46 94 345,-1 3 47,-6 6 39,-25 34 236,-40 62 0,61-84-170,-15 23 84,-26 56-1,32-46-39,3 1 0,-13 57 0,-13 112-42,36-174 121,4-31-59,2-1 1,0 0-1,1 1 1,1-1-1,1 1 1,3 22-1,-4-39-83,0 1 1,1 0-1,-1-1 0,0 1 0,1-1 0,0 1 0,-1-1 0,1 1 1,0-1-1,0 1 0,0-1 0,0 0 0,0 1 0,0-1 0,0 0 1,0 0-1,1 0 0,-1 0 0,0 0 0,1 0 0,-1 0 0,1 0 1,-1 0-1,1-1 0,-1 1 0,1-1 0,0 1 0,-1-1 0,1 1 1,0-1-1,-1 0 0,1 0 0,0 0 0,-1 0 0,1 0 0,0 0 1,1-1-1,7-1 29,0 0 0,-1-1-1,1 0 1,17-9 0,133-66-395,-70 35 251,-71 40-57,-19 3 150,1 0 1,-1 0-1,1 0 0,-1 0 0,0 0 0,1 0 1,-1 0-1,1 0 0,-1 0 0,0 0 0,1 0 0,-1 0 1,1 0-1,-1 1 0,0-1 0,1 0 0,-1 0 1,0 0-1,1 1 0,-1-1 0,0 0 0,1 0 0,-1 1 1,0-1-1,0 0 0,1 1 0,-1-1 0,0 0 0,0 1 1,0-1-1,1 0 0,-1 1 0,0-1 0,0 1 1,0-1-1,0 0 0,0 1 0,0-1 0,0 1 0,0-1 1,0 0-1,0 1 0,0-1 0,0 1 0,0-1 1,-2 7-4,0 0 0,-1-1 1,0 0-1,0 1 0,-5 6 1,3-5 77,0 1 1,-6 15-1,10-20-67,0-1 0,0 1 0,0 0 0,0-1 0,1 1 0,-1 0 0,1 6 0,0-9 4,1 1 1,-1-1 0,0 1 0,1-1 0,-1 1 0,1-1 0,0 1-1,-1-1 1,1 0 0,0 1 0,0-1 0,0 0 0,0 0 0,0 1-1,0-1 1,0 0 0,1 0 0,-1 0 0,0 0 0,3 1 0,1 0 14,0 0 1,0 0-1,-1-1 1,1 1-1,0-1 1,1 0-1,-1-1 1,0 1-1,9-1 0,3-1-71,27-4 0,-25 1-58,-1 0-1,1-1 1,-1-1-1,0-1 1,0 0-1,0-1 0,-1-1 1,-1-1-1,0 0 1,25-21-1,-29 19-211,-20 19-63,-20 18 212,22-18 176,0 1 0,0-1-1,1 1 1,0 0 0,0 1-1,1-1 1,-5 13 0,8-20 14,1 0 1,-1 1-1,1-1 0,0 1 1,-1-1-1,1 1 1,0-1-1,0 1 1,0-1-1,0 0 1,0 1-1,0-1 1,1 1-1,-1-1 0,0 1 1,1-1-1,-1 1 1,1-1-1,-1 0 1,1 1-1,0-1 1,1 2-1,-1-2 1,1 1 0,-1-1-1,1 0 1,-1 0 0,1 0 0,-1-1 0,1 1-1,0 0 1,0-1 0,-1 1 0,1-1 0,0 1-1,0-1 1,0 0 0,-1 0 0,5 0 0,-1 0-7,1-1 0,-1 1 0,0-1 1,1-1-1,-1 1 0,0-1 0,0 0 1,0 0-1,0 0 0,0-1 0,0 0 1,6-5-1,-6 5-13,-1 0 8,0 0 0,0 0 0,-1-1 1,1 1-1,-1-1 0,0 0 1,0 0-1,0 0 0,0 0 0,-1-1 1,0 1-1,2-6 0,-3 8-21,0-1-1,0 1 0,0-1 1,-1 1-1,1-1 0,-1 1 1,0-1-1,1 0 0,-1 1 1,0-1-1,-1 1 0,1-1 1,0 0-1,-1 1 0,0-1 1,1 1-1,-1-1 0,0 1 1,0 0-1,0-1 0,-1 1 1,1 0-1,0 0 0,-1-1 1,0 1-1,-2-2 0,2 2 3,1 1-1,-1 0 0,1-1 0,-1 1 1,1 0-1,-1 0 0,0 0 1,0 0-1,1 1 0,-1-1 0,0 0 1,0 1-1,0-1 0,0 1 1,0 0-1,0 0 0,0-1 0,0 1 1,0 1-1,-3-1 0,-9 1-205,10-1-95,10-1 197,96-11-6,32-3 307,-112 14-139,0 1-1,0 0 0,1 2 0,23 5 0,-40-6 2,0 1-1,0 0 1,0 0 0,0 1-1,10 5 1,-14-7-30,-1 0 1,0 0 0,1 0-1,-1 0 1,0 0-1,1 0 1,-1 0-1,0 1 1,0-1-1,0 0 1,0 1-1,0-1 1,0 1 0,-1-1-1,1 1 1,0-1-1,-1 1 1,1 0-1,-1-1 1,1 1-1,-1 0 1,0-1 0,0 1-1,0 0 1,0 1-1,-1 3 43,-1-1-1,0 0 0,0 1 0,0-1 1,0 0-1,-1 0 0,-6 8 1,-4 10 104,13-23-159,-1 0 1,1 1 0,0-1 0,0 0 0,0 0 0,0 1 0,0-1 0,-1 0 0,1 0 0,0 1 0,0-1 0,0 0 0,0 1-1,0-1 1,0 0 0,0 1 0,0-1 0,0 0 0,0 1 0,0-1 0,0 0 0,1 0 0,-1 1 0,0-1 0,0 0 0,0 1-1,0-1 1,0 0 0,1 0 0,-1 1 0,0-1 0,0 0 0,12 3 152,22-7-24,-26 3-185,133-26-391,-132 26 442,-1 1-1,1 0 1,-1 1 0,1-1 0,-1 2-1,1-1 1,-1 1 0,0 0 0,0 1-1,0 0 1,0 0 0,11 7 0,5 5-858,0 1-1,28 25 1,-50-39 706,-1-2-15,-1 0-1,1 1 0,-1-1 0,1 1 0,-1-1 1,0 1-1,1-1 0,-1 0 0,0 1 0,1 0 1,-1-1-1,0 1 0,0-1 0,1 1 1,-1-1-1,0 1 0,0-1 0,0 1 0,0-1 1,0 1-1,0 0 0,0-1 0,0 1 0,0-1 1,0 1-1,0 0 0,0-1 0,0 1 0,0-1 1,-1 1-1,1 0 0,-1 0-402,0 1 0,0-1-1,-10 10-3998,-3-3 1968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9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635 191 11872,'-28'-40'5375,"25"37"-4671,3-2-928,3 10-32,7-5-96,3 0 192,1 0-320,4 3 257,-5 2-3745,1 2 2176</inkml:trace>
  <inkml:trace contextRef="#ctx0" brushRef="#br0" timeOffset="1">1 29 11392,'36'-9'5151,"54"1"-4479,-27 5 352,4 3-704,32-5 64,-1 5-224,7-4-384,-15 8 128,-1-4-4287,-12 8 2399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8:59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16 7296,'-13'-15'3328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9:03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275 847 3232,'3'-1'8282,"-10"-1"-7898,0 1-1,0-1 0,0 1 1,0 1-1,0-1 1,0 1-1,0 1 0,0-1 1,0 1-1,0 0 1,0 1-1,1-1 0,-1 1 1,-8 4-1,0 0-209,0 1-1,0 1 1,0 1-1,-26 19 1,36-23-176,-1 0 1,1 0-1,-1 1 0,2 0 1,-1 0-1,1 0 0,-1 0 1,2 1-1,-1 0 1,1 0-1,0 0 0,0 0 1,1 0-1,0 1 0,0-1 1,1 1-1,0-1 1,1 1-1,-1-1 0,1 1 1,1 0-1,0 7 0,-1-14 17,0 0 0,0 0-1,1 0 1,-1 0 0,0 0-1,0 0 1,1-1 0,-1 1-1,0 0 1,1 0-1,-1 0 1,1 0 0,-1 0-1,1-1 1,-1 1 0,1 0-1,0-1 1,0 1 0,-1 0-1,1-1 1,0 1 0,0-1-1,-1 1 1,1-1-1,0 1 1,0-1 0,0 1-1,0-1 1,0 0 0,0 0-1,0 1 1,0-1 0,0 0-1,-1 0 1,1 0-1,0 0 1,0 0 0,0 0-1,0 0 1,0-1 0,0 1-1,0 0 1,0-1 0,0 1-1,0 0 1,0-1 0,-1 1-1,1-1 1,0 1-1,1-2 1,36-25 356,-14 8-246,132-102 216,-67 49-277,-74 58-43,-1-1 1,0-1-1,19-29 1,-5-3 51,-3 0 0,-1-2 1,17-54-1,-23 47-5,-3 0-1,12-90 1,-26 135-101,2-3 126,0-23 0,-3 35-116,0 0 0,0 0 0,0 0 0,0 1 0,-1-1 0,1 0 0,-1 1 0,0-1 0,0 0 0,0 1 0,0-1 0,0 1 0,-1-1 0,-2-3 0,4 6 14,0-1 0,-1 1 1,1 0-1,0-1 0,-1 1 0,1 0 1,-1-1-1,1 1 0,0 0 1,-1-1-1,1 1 0,-1 0 1,1 0-1,-1 0 0,1 0 0,-1 0 1,1-1-1,-1 1 0,1 0 1,-1 0-1,1 0 0,-1 0 1,1 0-1,-1 0 0,1 0 0,-1 1 1,1-1-1,-1 0 0,1 0 1,-1 0-1,1 0 0,-1 1 1,1-1-1,0 0 0,-1 0 0,1 1 1,-1-1-1,1 0 0,0 1 1,-1-1-1,1 1 0,-3 2 3,1 0 1,-1 0-1,1 1 0,-4 6 0,-3 9 79,1 1 1,1 1-1,0-1 1,-4 26-1,-10 91 424,13-77-271,4 0 0,2 65 0,4-96-108,1 0 0,1 0 0,2-1 0,0 1 0,2-1 0,16 38 0,-21-59-52,0 0-1,1 0 1,0 0 0,0-1-1,1 1 1,6 6-1,-10-11-44,1-1 0,-1 1 0,1-1 0,0 1 0,-1-1 0,1 0 0,0 0 0,0 0 0,0 0-1,0 0 1,0 0 0,0-1 0,0 1 0,0-1 0,1 1 0,-1-1 0,0 0 0,0 0 0,0 0 0,0 0 0,0 0-1,1 0 1,-1-1 0,0 1 0,0-1 0,3 0 0,3-3-1,0 0 0,-1 0 0,1 0-1,-1-1 1,9-8 0,-3 4-32,4-3 3,128-98 45,-102 74-39,47-50 0,-82 77-49,-4 4-7,0 0 0,1 1 0,10-8 0,-24 31 49,-15 24 0,23-42 3,-7 14 19,-1 0-1,2 0 0,0 1 0,-6 22 1,12-32-9,0-1 1,0 1-1,0 0 1,0 0 0,1-1-1,0 1 1,0 0-1,1 0 1,0-1 0,0 1-1,0 0 1,0-1-1,1 1 1,0-1-1,0 1 1,5 6 0,-5-7 11,1-1 1,1 0-1,-1 0 1,0 0-1,1 0 1,0-1 0,0 1-1,0-1 1,0 0-1,1 0 1,-1 0-1,1-1 1,0 0-1,-1 0 1,1 0 0,0 0-1,0-1 1,1 0-1,-1 0 1,0 0-1,0-1 1,0 1-1,1-1 1,6-1 0,2-1-2,0 0 0,0-1 0,0 0 0,0-1 0,-1-1 0,1 0 0,23-13 0,-20 8-56,-2 0 0,1-1 0,-2 0 0,19-19 0,47-60 172,-77 86-130,-1 1 0,1-1 0,-1 0 0,0 1 0,0-1 0,0 0 0,-1 0 0,1-1 0,-1 1 0,0 0 0,0 0 0,-1-1 0,1 1 0,-1 0 0,0-6 0,0 8-3,0-1 1,0 0-1,1 1 1,-1-1-1,1 1 1,-1-1-1,1 1 0,0-1 1,0 1-1,0-1 1,2-2-1,-2 4-10,-1 0 1,1 1-1,0-1 0,-1 0 1,1 0-1,0 1 0,0-1 0,0 0 1,0 1-1,0-1 0,0 1 1,0-1-1,0 1 0,0 0 1,0-1-1,0 1 0,0 0 0,0 0 1,0-1-1,0 1 0,0 0 1,0 0-1,0 0 0,0 0 1,0 1-1,0-1 0,0 0 0,0 0 1,0 1-1,0-1 0,2 1 1,2 2-8,0-1-1,0 1 1,0 0 0,0 0 0,-1 1 0,1 0 0,5 6 0,28 34 0,-34-38 57,30 38 61,-12-15-10,0-1 0,34 32 0,-48-53-86,1-1-1,-1 0 1,1 0-1,0-1 1,0-1-1,0 1 1,1-2-1,0 1 1,0-1-1,-1 0 1,2-1-1,-1-1 1,0 1-1,0-1 1,1-1-1,-1 0 1,0-1-1,0 0 1,1 0-1,-1-1 1,0 0-1,0-1 1,0 0-1,18-9 1,-9 1 30,0 0 1,25-19 0,-35 22 3,0 0 0,0 0 1,-1-1-1,-1 0 0,1-1 0,7-13 1,-11 17-11,0 0 1,-1 0 0,1-1-1,-1 0 1,-1 1 0,1-1-1,-1 0 1,0 0 0,-1-1-1,2-7 1,-3 14-39,0 0 0,0 1 0,0-1 0,0 0-1,0 0 1,-1 1 0,1-1 0,0 0 0,0 1 0,0-1 0,-1 0 0,1 1 0,0-1 0,0 0-1,-1 1 1,1-1 0,-1 1 0,0-2 0,1 2-5,-1 0 1,1 0-1,0-1 0,-1 1 0,1 0 0,-1 0 1,1 0-1,-1 0 0,1 0 0,-1 0 1,1 0-1,-1 0 0,1 0 0,-1 0 0,1 0 1,0 0-1,-1 0 0,1 0 0,-1 0 1,0 1-1,-2 0-45,-1 1 0,1 0 0,0-1-1,0 2 1,-4 2 0,1 1 69,1-1 0,0 1 0,0 0 0,0 0 0,1 0-1,0 1 1,-5 10 0,3-4 6,0 1 0,2-1 0,-4 16 0,7-26-8,1 0 1,-1 0-1,1-1 0,0 1 1,0 0-1,0 0 0,0-1 1,0 1-1,1 0 0,-1 0 1,1-1-1,-1 1 0,1 0 1,0-1-1,0 1 0,1 0 1,-1-1-1,0 0 0,1 1 1,0-1-1,-1 0 0,1 0 1,0 0-1,0 0 0,0 0 1,0 0-1,1 0 0,-1-1 1,0 1-1,1-1 0,-1 0 1,1 0-1,0 0 0,-1 0 1,1 0-1,0 0 0,3 0 1,14-1-5,0-1 1,-1-1-1,1 0 1,-1-1 0,32-10-1,-12 3-37,56-11-120,16-4 234,126-44 0,-231 67-33,-4 0-26,-1 2 1,1-1 0,0 0-1,0 0 1,0 1 0,0-1-1,0 1 1,0-1 0,0 1-1,0 0 1,0 0-1,0 0 1,0 0 0,0 0-1,0 0 1,3 1 0,-4 0-22,-1-1 0,0 1 0,0 0 0,1-1 1,-1 1-1,0-1 0,0 1 0,0-1 1,1 1-1,-1 0 0,0-1 0,0 1 0,0-1 1,0 1-1,0 0 0,0-1 0,-1 1 1,1-1-1,0 1 0,0 0 0,0-1 0,0 1 1,-1-1-1,1 1 0,0-1 0,-1 1 1,1-1-1,0 1 0,-1-1 0,0 1 0,-12 20-99,11-19 124,-8 12-13,0 0 0,-12 23-1,20-33-21,1 0-1,-1 0 0,0 0 0,1 1 0,0-1 1,0 0-1,0 1 0,1-1 0,-1 0 0,1 1 0,0-1 1,0 1-1,1-1 0,0 0 0,0 5 0,0-7 17,-1-1-1,1 0 1,-1 0 0,1 0-1,0 0 1,-1 0-1,1 0 1,0 0-1,0 0 1,0 0-1,0 0 1,0 0-1,0 0 1,0 0 0,0-1-1,0 1 1,0 0-1,0-1 1,1 1-1,-1-1 1,0 0-1,0 1 1,1-1 0,-1 0-1,0 1 1,0-1-1,1 0 1,-1 0-1,0 0 1,1 0-1,-1-1 1,0 1 0,0 0-1,2-1 1,2 0 4,1 0 0,-1-1 0,0 0 0,1 0 0,-1 0 0,7-6 1,145-95 199,-142 94-192,17-10-27,0-1 0,-2-1 1,49-44-1,-60 44 56,-1 0-1,30-45 1,19-53 77,-67 118-121,32-63 102,31-88 1,-48 102-8,-2-1 0,8-70 0,-20 113-164,0 0-1,-1 0 1,1 0 0,-3-14 0,2 21 62,0 1 0,0 0 0,0-1 0,0 1 0,0-1 0,0 1 0,0 0 0,-1-1 0,1 1 0,0 0 0,0-1 0,0 1 1,0-1-1,-1 1 0,1 0 0,0 0 0,0-1 0,-1 1 0,1 0 0,0-1 0,0 1 0,-1 0 0,-4 3-148,-3 14-25,-21 94 469,5 1-1,4 1 0,-6 180 1,27-235-239,2 1 1,15 75-1,-10-70-2547,-6-58-194,-2-10 1406,-4-19-646,0 12 1447,-1 1-1,0 0 0,-1 0 0,0 0 0,-12-14 0,4 7 853,-1 0 0,-17-14-1,7 11 1447,-43-27 1,5 5 1321,55 32-2714,8 10-417,0 0-1,0 0 1,0 0-1,0-1 1,0 1-1,0 0 1,0 0 0,0 0-1,0-1 1,0 1-1,0 0 1,0 0-1,0 0 1,0-1-1,0 1 1,1 0-1,-1 0 1,0 0-1,0 0 1,0-1-1,0 1 1,0 0 0,0 0-1,1 0 1,-1 0-1,0 0 1,0-1-1,0 1 1,1 0-1,-1 0 1,0 0-1,23-4 52,-19 3-42,22-1-28,0 2 0,0 1 0,47 6 0,75 26 193,85 42 298,-227-73-455,3 0 81,-1 0 0,1 0 0,0 0-1,0-1 1,0-1 0,0 0 0,1 0 0,-1 0-1,0-1 1,0-1 0,0 1 0,12-5-1,8-5 202,-1 0 0,36-20 0,-35 16-147,3-2 556,-56 63-378,2-6-40,-19 37-221,36-65-62,0 0 0,1 0 1,0 1-1,-3 24 1,7-35-12,0-1 0,0 1 0,0 0 1,0 0-1,0 0 0,0 0 1,0-1-1,0 1 0,1 0 1,-1 0-1,1 0 0,-1-1 1,1 1-1,0 0 0,0-1 0,2 4 1,-2-4-15,0 0 1,0 0-1,1 0 1,-1 0-1,0 0 0,1 0 1,-1-1-1,1 1 1,-1 0-1,1-1 1,-1 1-1,1-1 0,-1 1 1,1-1-1,0 0 1,-1 0-1,1 0 1,-1 0-1,4 0 1,5-2-5,1 0 1,-1 0-1,0-1 1,-1 0 0,1 0-1,10-6 1,0 0-11,82-40-679,-26 12 312,9-7 334,-78 39-39,-12 7-8,-15 9 102,16-7-6,-1 0 0,0 1 0,1 0 0,0 0 0,0 0 0,0 1 0,1-1 0,0 1 1,-5 10-1,7-13 6,1-1 1,-1 1 0,0 0-1,1 0 1,-1 0 0,1 0 0,0 0-1,0-1 1,0 1 0,0 0-1,0 0 1,1 0 0,0 0 0,-1 0-1,1-1 1,0 1 0,0 0 0,0-1-1,1 1 1,-1 0 0,1-1-1,-1 0 1,1 1 0,3 2 0,-3-4 3,0 1 1,0 0 0,0-1 0,1 0 0,-1 1 0,0-1 0,1 0-1,0 0 1,-1-1 0,1 1 0,-1 0 0,1-1 0,0 0 0,-1 1-1,1-1 1,0 0 0,-1 0 0,1-1 0,3 0 0,5 0 58,0-2 1,0 1 0,13-7 0,-3 2 46,-1-2 1,0-1 0,0 0-1,-1-2 1,25-19 0,-23 11-13,-20 18-99,0 1 0,0 0 1,0 0-1,0-1 0,-1 1 1,1 0-1,0-1 0,-1 1 1,1-1-1,-1 1 1,0-1-1,1 1 0,-1-1 1,0 1-1,0-1 0,0 1 1,0-3-1,-1 2-2,1 0-1,-1 0 0,1 0 1,-1 0-1,0 0 0,0 0 1,0 0-1,0 0 0,-1 0 1,1 0-1,0 1 0,-1-1 1,1 0-1,-1 1 0,0-1 1,1 1-1,-1 0 0,0 0 1,0 0-1,0-1 0,0 2 1,0-1-1,0 0 0,0 0 1,0 1-1,0-1 0,-1 1 1,1-1-1,-4 1 0,-7-1-62,-1 1-1,0 1 1,-25 4-1,10-2 23,20-2 19,1 0 1,-1 1-1,1 0 0,-16 5 0,46-13 0,2 1-1,-1 1 1,31-1-1,-25 2 10,148-12-257,-133 14 396,88 8 1,-125-6-7,-1 0-1,1 1 0,-1 0 0,1 0 1,-1 0-1,9 5 0,-14-7-64,1 1 0,-1 0-1,1 0 1,-1 0-1,1 0 1,-1 0-1,0 0 1,1 0-1,-1 1 1,0-1-1,0 0 1,0 1 0,0-1-1,0 1 1,0-1-1,-1 1 1,1-1-1,0 1 1,-1 0-1,1-1 1,-1 1 0,0 0-1,1-1 1,-1 1-1,0 0 1,0 0-1,0-1 1,-1 4-1,-6 23 378,7-27-411,-1 1 1,0 0 0,1 0-1,-1 0 1,1-1-1,0 1 1,-1 0 0,1 0-1,0 2 1,10-8-12,10-6-87,25-7 0,-37 15 58,0 0 0,0 0 0,1 1 0,-1 0 0,0 1 0,15 0 1,1 3 14,0 2 0,0 0 1,0 1-1,0 2 0,-1 0 1,0 2-1,36 20 0,-54-26-700,1-1-1,-1 1 1,1 0-1,6 7 1,-10-10 237,-1 1 0,0-1 0,0 0 0,0 0 0,0 1 0,0-1 0,-1 1 0,1-1 0,0 1 0,-1-1 0,1 1 0,-1 0 0,1-1 1,-1 1-1,0 0 0,1-1 0,-1 1 0,0 0 0,0-1 0,0 1 0,-1 0 0,0 2 0,-3 12-2283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9:0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43 10880,'-45'-26'4928,"32"12"-4289,13 11-766,3 3-65,11 0-3936,4 3 2272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09:05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9376,'13'-16'4256,"-13"12"-3680,0-1-192,10 10-320,-1-10 32,1 5-32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2:53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318 462 2816,'12'-20'10093,"-12"20"-9904,-6-8 617,5 7-707,0 0-1,0-1 0,0 1 0,0 0 0,0 0 0,0 0 0,0 0 0,-1 0 0,-1-2 0,-4-1 42,-1 0 0,1 1 0,-1-1 0,0 1 0,-1 1 0,1-1 0,0 2 1,-1-1-1,1 1 0,-1 0 0,1 1 0,-1 0 0,1 0 0,-1 1 0,-8 2 0,9-2-165,1 1 0,0 0 0,0 0 0,0 1 0,0 0 0,0 0 0,1 1 0,-1 0 0,1 0 0,0 0 0,0 1 0,0 0-1,1 0 1,0 0 0,0 1 0,0-1 0,1 2 0,-5 6 0,0 5 58,1 1 1,1 0-1,1 0 0,0 1 0,2 0 1,0 0-1,1 0 0,1 0 0,1 0 0,1 1 1,0-1-1,6 33 0,-5-46-5,1-1-1,-1 1 1,2-1-1,-1 0 1,0 1-1,1-1 1,0 0-1,1 0 1,-1-1-1,6 7 1,-7-10 18,0 1 0,0-1 0,1 0 1,-1 0-1,0 0 0,1 0 0,0 0 0,-1-1 1,1 1-1,0-1 0,0 0 0,0 0 0,0 0 1,0 0-1,0 0 0,0 0 0,0-1 0,0 0 1,1 1-1,-1-1 0,0 0 0,6-2 0,-1 1 63,0-1 0,-1 0 0,1-1 0,-1 0-1,0 0 1,0-1 0,0 0 0,0 0 0,10-8-1,-8 3-41,0 1-1,-1-1 0,0 0 1,0-1-1,9-16 0,1-7 38,-1-2 0,23-70 0,-37 96-62,12-39 66,-2-1 0,-2 0 0,5-55 0,-14 63-175,-2 0-1,-4-44 0,1 50 90,0 3-563,-16-61-1,19 114-226,0 24 0,4 38 749,5 44-212,42 125 465,-43-216-134,-3-12 47,0 0 0,2 0 0,17 39 0,-6-23 140,-13-28-128,0 1 1,1-1-1,1-1 1,-1 1-1,2-1 1,13 16-1,-17-22-62,5 2 89,-6-5 146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2:56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46 3648,'9'3'11370,"-7"2"-11214,0 0 0,0 0 0,-1 0 0,0 0 0,0 0 0,0 0 1,-1 10-1,2 1 105,-1-1-78,-1 0 1,-3 29 0,0-6-21,-15 99 578,16-124-575,-1-1 0,-1 1 0,0-1 0,-1 0 0,0 0 0,0-1 0,-9 13 0,12-22-119,0 1 0,0-1 0,0 1 0,0-1 0,0 0 0,0 0-1,0 0 1,-1 0 0,1-1 0,-1 1 0,0-1 0,1 1 0,-1-1-1,0 0 1,0 0 0,0 0 0,0 0 0,0-1 0,0 1 0,0-1-1,0 0 1,0 0 0,0 0 0,0 0 0,0 0 0,0-1 0,-5 0-1,-5-4 18,0 0 0,0 0-1,0-1 1,1-1 0,0 0 0,0-1-1,1 0 1,0 0 0,0-2-1,1 1 1,0-1 0,-11-16 0,2 2-109,2-1 1,1-1 0,1-1 0,-19-45 0,32 67 25,-5-10-11,2 0-1,-5-18 1,9 29 28,0 0 0,1 0 0,-1 0 0,1 0 0,0 0 0,0 0 0,0 0 0,1 0 0,-1 0 0,1 0 0,0 0 0,0 0 0,3-6 0,-2 7 5,0 0 0,0 0 0,0 0 0,0 1 0,1-1 0,0 1 1,-1-1-1,1 1 0,0 0 0,0 0 0,0 0 0,0 1 0,0-1 0,1 1 1,-1-1-1,0 1 0,1 0 0,5 0 0,9-2 84,-1 1-1,29 0 1,-24 1-70,60-1 254,164-14 412,-59 0-461,-142 13-28,2 3-2082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31.4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34 7296,'-77'-20'3328,"51"23"-2912,17-3 320,9-3-448,5 3-160,12-8-1344,11 3 672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2:57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13 4576,'-1'0'42,"0"0"78,1 0-1,-1 0 0,0 0 0,-19-12 8386,18 14-8192,1 0 1,0 0-1,-1 0 1,1 0 0,0 0-1,0 0 1,0 0-1,0 0 1,1 1 0,-1-1-1,0 3 1,0 3 51,0 1 0,0 15 0,9 61-56,-8-82-197,18 255 1446,-18-213-1516,-1-43-591,-3-7-1217,-2-9-2190,0 0 94,0-3 1260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2:57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6 115 1568,'-5'-16'10378,"24"13"-6190,2 1-2232,184-30 1514,111-9-2721,-234 25-2589,-46 11 762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2:59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47 2496,'-32'0'13312,"43"-2"-9308,14-5-2784,12-3-1229,42 2 620,140 3 0,-150 5-697,26 4 454,-94-5-494,0 1-1,0 0 0,0 0 1,-1-1-1,1 1 0,0-1 1,0 1-1,-1-1 0,1 1 1,0-1-1,-1 1 0,1-1 1,-1 0-1,1 1 0,-1-1 1,1 0-1,-1 1 0,1-1 1,-1 0-1,1 0 0,-1 1 1,0-1-1,0 0 0,1 0 1,-1 0-1,0 0 0,0-1 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00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77 2816,'-14'3'16554,"16"-3"-16436,-1-1 0,1 1 0,-1-1-1,1 1 1,-1-1 0,1 1 0,-1 0 0,1 0 0,-1 0-1,3 0 1,1-1 37,227-24 1381,-26 1-1660,-120 4-3171,-59 14 1444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0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83 191 3968,'-16'3'8326,"18"-3"-7655,-1 2-601,-1-1 1,0 1-1,1-1 0,-1 0 1,1 1-1,0-1 0,-1 0 1,1 0-1,0 0 0,-1 1 0,1-1 1,0 0-1,0 0 0,0 0 1,2 1-1,16 14 501,-18-16-560,8 7 196,1-1 1,0 0-1,1 0 0,12 4 1,-17-7-146,0-1 0,1-1 0,-1 1 0,1-1 1,-1-1-1,1 1 0,-1-1 0,1 0 0,6-1 0,-2 0 63,7-1 54,-1 0-1,1-1 0,-1-1 0,0 0 1,28-12-1,-42 15-140,0-1 0,0 0 0,0 0 1,0 0-1,0 0 0,-1 0 0,1 0 0,-1-1 0,1 1 1,-1-1-1,0 0 0,0 1 0,0-1 0,0 0 1,-1 0-1,1 0 0,-1-1 0,0 1 0,0 0 1,0 0-1,0-1 0,-1 1 0,1-1 0,-1-6 0,-1 3-21,0-1 0,-1 1 0,-1 0 0,1-1 0,-1 1 0,0 0 1,-8-13-1,-1 3-198,-25-29 1,34 42 113,-1 1-1,1 0 1,0 0-1,-1 0 1,1 0-1,-1 1 1,0-1-1,0 1 1,-8-3-1,10 4 47,-1 0-1,1 1 1,-1-1-1,0 1 1,1 0-1,-1 0 1,0 0 0,1 0-1,-1 0 1,0 0-1,1 1 1,-1-1-1,1 1 1,-1 0 0,1 0-1,-1 0 1,1 0-1,-1 0 1,-2 2-1,-6 4-14,1 1-1,0 1 0,0-1 0,-10 14 0,-33 43 73,9-10-96,19-27 123,-16 18 139,37-41-165,0 1-1,0 0 1,1 0 0,0 0 0,0 0 0,-3 10 0,5-13-15,1 0-1,0 0 1,0 0-1,0 0 1,0 0-1,0 0 0,1 1 1,-1-1-1,1 0 1,0 0-1,0-1 1,0 1-1,0 0 1,1 0-1,-1 0 1,1-1-1,0 1 1,-1-1-1,4 4 1,3 3 184,0-1 0,0 1 0,17 12-1,-14-13-77,0 0 1,21 10-1,-28-16-67,0 0 1,1-1 0,-1 1 0,1-1-1,-1 0 1,1 0 0,-1-1 0,1 1-1,-1-1 1,1 0 0,5 0 0,23-4 137,-19 3-186,0-1-1,0 0 1,19-7 0,105-30-585,-43 19-5527,-37 6-1277,-35 12 3888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1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79 3904,'-5'-1'724,"4"0"-607,0 1-1,0 0 0,0 0 0,0-1 0,1 1 0,-1 0 1,0-1-1,0 1 0,-7-7 3155,7 6-2679,0 1-527,1 0 1,0 0 0,0 0 0,0-1-1,0 1 1,0 0 0,0 0 0,0 0-1,0 0 1,0-1 0,0 1 0,0 0-1,0 0 1,0 0 0,0-1-1,0 1 1,0 0 0,0 0 0,0 0-1,0-1 1,0 1 0,0 0 0,0 0-1,0-2 105,1 0 0,-1 1-1,1-1 1,-1 1-1,1-1 1,0 1 0,0 0-1,0-1 1,0 1-1,0 0 1,0-1 0,0 1-1,0 0 1,0 0-1,1 0 1,-1 0 0,0 0-1,1 0 1,-1 1-1,0-1 1,1 0 0,-1 1-1,4-2 1,6-2-295,0 1 0,12-3 0,-19 5 291,74-15-294,-66 15 102,0 0 0,0 0 1,0 1-1,20 2 1,-30-1 41,0-1 0,-1 0 0,1 1 0,0-1 1,0 1-1,0-1 0,-1 1 0,1 0 0,-1 0 1,1 0-1,0 0 0,-1 0 0,1 0 0,-1 0 1,0 1-1,1-1 0,-1 0 0,0 1 0,1 1 1,-1-1 6,0 0 0,0 0 0,-1 1 1,1-1-1,-1 0 0,1 0 1,-1 0-1,0 1 0,0-1 0,0 0 1,0 0-1,0 0 0,0 1 1,-1-1-1,1 0 0,-2 3 1,-3 8 177,0 1 1,-2-2-1,1 1 1,-16 20-1,10-14-51,10-16-87,0-1 0,1 1 0,-1 0 0,1 0-1,0 0 1,0 0 0,0 1 0,0-1 0,1 0 0,-1 0 0,1 0 0,0 1 0,0-1 0,0 0 0,0 0 0,0 1 0,1-1 0,0 0 0,-1 0-1,1 0 1,0 0 0,1 0 0,-1 0 0,3 5 0,-2-6-26,0-1-1,1 1 0,-1-1 1,0 0-1,1 1 0,-1-1 1,1 0-1,-1 0 1,1-1-1,0 1 0,-1 0 1,1-1-1,0 0 1,-1 1-1,1-1 0,3-1 1,19 1-891,-2 0-5556,-8 29-3899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1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2720,'-1'11'9569,"6"-8"-9146,-1-1 0,0 0 0,1 0 1,6 2-1,5-2-204,0-1-1,1 0 1,21-2 0,1-1 69,296-21 1091,-195 10-1159,102-1 32,-183 14 15,0 3-1,66 11 0,-110-10-182,-9-3-66,1 0 1,0 0-1,-1 0 1,10-1-1,-14 0-183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3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2144,'0'-5'342,"0"0"1,0 0-1,0 0 0,1 0 1,-1 0-1,1 0 0,0 0 0,3-6 1,-3 5 656,1 0-1,-1-1 1,0 1 0,1-9-1,-2 14-818,0-1-1,0 1 0,0 0 0,0 0 1,0-1-1,1 1 0,-1 0 0,0 0 1,1-1-1,-1 1 0,1 0 0,0 0 1,-1 0-1,1 0 0,0-1 0,-1 1 1,4-2 772,-2 55-207,11 59 0,-1-7-592,-9-68 159,14 54 2456,-15-96-2803,37-107 219,-29 79-222,1 0 0,2 1 0,18-32 0,-25 53-25,1 1 0,0-1 0,1 1 0,1 1 0,0 0 0,0 0 0,1 1 0,0 0 0,0 0 0,16-9 0,-15 12-17,-1-1-31,1 2 0,0-1 0,19-6-1,-28 11 109,1 0 0,0 1 0,-1-1 0,1 0 0,0 1 0,0 0 0,-1 0 0,1 0 0,0 0 0,0 0 0,-1 1 0,1-1-1,0 1 1,-1 0 0,1-1 0,0 1 0,-1 1 0,1-1 0,-1 0 0,1 0 0,3 4 0,-4-3 22,-1 0 0,1 0 0,-1 0 0,1 0 0,-1 0 0,0 0 0,0 1 0,0-1 0,0 0 0,0 1 0,0-1 1,-1 0-1,1 1 0,-1 2 0,2 39 209,-2-33-193,0-4-2,0 9-49,0-1 0,-1 1-1,-1-1 1,-4 18 0,5-28 74,-6 25 647,7-30-691,0 1 0,0-1 0,0 0 1,0 0-1,0 1 0,0-1 0,0 0 1,0 0-1,0 0 0,0 1 0,0-1 1,0 0-1,0 0 0,0 1 0,0-1 1,0 0-1,0 0 0,0 0 0,0 1 1,0-1-1,0 0 0,0 0 0,1 0 1,-1 1-1,0-1 0,0 0 0,0 0 1,0 0-1,0 1 0,1-1 0,-1 0 1,0 0-1,1 0 17,0-1 0,0 1 0,0-1 1,0 1-1,-1-1 0,1 1 0,0-1 0,-1 0 0,1 0 1,0 1-1,-1-1 0,1 0 0,0-1 0,21-29 79,-15 19-202,18-19 0,-11 14 76,-3 5-37,0 0 0,13-11-1,-21 20 6,0 1 0,0 0 0,1-1 0,-1 1 0,1 0 0,-1 1 0,1-1 0,0 1 0,-1 0 0,1-1 0,0 2 0,0-1 0,6 0 0,-8 1 44,-1 0 0,0 0 1,1 1-1,-1-1 0,0 0 1,1 1-1,-1-1 0,0 1 1,1-1-1,-1 1 0,0 0 1,0 0-1,0 0 0,0-1 1,0 1-1,0 0 0,0 0 1,0 0-1,0 1 0,0-1 1,0 1-1,13 28 286,-13-28-249,6 18 188,-1 0-1,-1 0 1,-1 0-1,2 25 0,-2 85 284,-4-129-515,0 1 0,0 0 0,0 0 1,0-1-1,-1 1 0,1 0 0,0 0 0,-1-1 1,-1 4-1,-3 2-2436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4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89 3232,'-1'0'199,"1"-1"1,0 0-1,-1 0 1,1 0 0,0 0-1,0 1 1,0-1-1,0 0 1,0 0-1,0 0 1,0 0-1,0 0 1,0 0-1,0 1 1,0-1-1,0 0 1,1 0-1,-1 0 1,0 0-1,1 0 1,-1 1-1,0-1 1,1 0-1,-1 0 1,1 1 0,0-1-1,0-1 1,5-10 1994,-5 9-1822,-1 1-1,1-1 1,-1 0-1,0 0 1,0 1-1,0-1 1,0 0-1,0 0 1,-1 1-1,1-1 1,-2-4 0,1 6-317,1 0 1,-1 0-1,1 0 1,-1 0 0,0 1-1,1-1 1,-1 0-1,0 0 1,0 0-1,1 1 1,-1-1 0,0 0-1,0 1 1,0-1-1,0 1 1,0-1 0,0 1-1,0-1 1,0 1-1,0 0 1,0 0 0,0-1-1,0 1 1,0 0-1,0 0 1,0 0 0,0 0-1,0 0 1,0 0-1,0 0 1,-1 1 0,0-1-1,-6 2 10,0 1 0,0 0 0,0 0 0,0 1 0,1 0 1,-1 0-1,1 1 0,0 0 0,-11 10 0,8-4-8,0 0 0,0 0 0,1 1 0,1 0 1,0 1-1,0 0 0,2 0 0,-1 1 0,2-1 1,0 2-1,-6 25 0,9-31 7,1 0 1,0 0-1,1 1 1,-1-1-1,2 0 1,-1 0-1,2 0 0,-1 0 1,3 9-1,-2-12 4,0 0-1,1 0 0,0 0 0,0 0 0,0-1 1,0 1-1,1-1 0,0 0 0,0 0 1,1 0-1,-1-1 0,1 1 0,10 6 1,3 0 99,1-1 0,20 9 0,-34-17-170,1 0-1,-1-1 1,0 0-1,1 0 1,-1 0 0,1-1-1,-1 1 1,1-1-1,-1-1 1,7 0 0,33-58-18930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4480,'10'-8'11133,"-6"7"-11552,19-4 841,0 2-1,0 0 0,0 2 0,0 0 1,29 3-1,-50-1-398,0-1 0,0 1-1,0-1 1,-1 1 0,1 0 0,0-1-1,0 1 1,-1 0 0,1 0 0,0 0-1,-1 1 1,1-1 0,-1 0 0,2 2-1,-2-2 0,-1 0-1,1 0 0,0-1 1,-1 1-1,1 0 0,-1 0 1,1 0-1,-1 0 0,0 0 1,1 0-1,-1 0 0,0 0 1,0 0-1,0-1 0,1 1 1,-1 0-1,0 0 0,0 0 1,0 0-1,-1 0 0,1 0 1,0 0-1,0 0 0,0 0 1,-1 0-1,1 0 0,-1 0 1,1 0-1,-1 1 0,-6 7 162,-1 0 0,1-1 0,-18 15 0,-8 7 237,27-23-294,4-5-97,0-1-1,0 1 1,0 0-1,1 0 0,-1 0 1,1 0-1,0 0 1,-2 3-1,3-4-16,0 0 0,0 0-1,0-1 1,0 1 0,0 0 0,0 0-1,0-1 1,0 1 0,0 0-1,1 0 1,-1-1 0,0 1-1,0 0 1,1 0 0,-1-1-1,1 1 1,-1 0 0,0-1 0,1 1-1,-1-1 1,1 1 0,0-1-1,-1 1 1,1-1 0,-1 1-1,1-1 1,0 1 0,-1-1 0,1 0-1,0 1 1,-1-1 0,2 1-1,5 2 76,1 0 0,-1 0 0,0-1 0,1 0 0,-1 0 0,15 1 0,49-1-1944,-56-2 220,-13 0 2292,4 0-2608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5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41 2240,'0'-1'144,"0"0"0,0 0 0,0-1-1,1 1 1,-1 0 0,0 0 0,1-1 0,-1 1 0,1 0 0,-1 0 0,1 0-1,0 0 1,-1 0 0,1 0 0,0 0 0,1-2 0,-1 3 58,0-1-1,0 0 1,0 0 0,-1 0 0,1 0 0,0 0 0,-1 0 0,1 0-1,-1 0 1,1 0 0,-1-1 0,0 1 0,1 0 0,-1 0-1,0 0 1,0-2 0,-6 26 1646,-17 44 0,9-34-1246,-26 77 247,-12 109 137,45-189-809,4-19 44,0 0 0,1 0 0,-1 18 1,4-20-315,12-30-7734,-5 4 5875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7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0 2656,'-7'1'4112,"7"-1"-3975,-11 10 1659,-7 17-76,4-4-472,3-5-615,0 0 1,2 0-1,-14 39 0,15-34-398,-101 307 2095,74-229-1987,5 2 0,3 1-1,-13 123 1,20-24 181,18-146-253,9 93 1,2-75-166,3 0 1,4 0 0,33 96-1,6-31 321,-42-113-1016,0-1-1,2 0 1,19 24 0,-28-43-444,0 1 0,1-1 0,0 0 0,0-1 1,14 10-1,11 5-1767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8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3328,'5'11'8993,"12"18"-8932,-12-21 831,9 20-422,-1 0 0,14 49 0,-15-42-312,82 251 977,-24 7-35,-65-263-1012,41 287 608,-39-243-453,-3 0 1,-8 98-1,0-124-38,-2 0 0,-2 0 0,-3-1 0,-1 0 0,-2 0 0,-23 49 0,7-32-392,-2 0 1,-74 107-1,102-166-329,1-1 0,-1 0-1,0 1 1,-8 5 0,11-9 273,0 0 1,1-1-1,-1 1 0,0-1 1,1 1-1,-1-1 1,0 0-1,0 1 1,0-1-1,0 0 0,1 0 1,-1 1-1,0-1 1,0 0-1,0 0 0,0 0 1,0 0-1,0 0 1,0 0-1,1 0 0,-1 0 1,0-1-1,0 1 1,0 0-1,0 0 0,1-1 1,-1 1-1,0-1 1,0 1-1,0 0 1,1-1-1,-1 1 0,0-1 1,1 0-1,-1 1 1,0-1-1,1 0 0,-2-1 1,-4-11-3470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1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87 1728,'-7'-3'11633,"6"2"-11368,1 0-198,0 0 0,0 0 0,0 0 0,1 0 0,-1 0-1,0 0 1,1 1 0,-1-1 0,1 0 0,-1 0 0,1 0 0,-1 1-1,1-1 1,-1 0 0,1 1 0,0-1 0,0 0 0,18-12 372,-2 0-380,-11 8 20,0-1 0,1 1 1,10-6-1,-13 9-69,-1 0 0,0 0-1,1 1 1,-1-1 0,1 1 0,0 0 0,-1 0 0,1 0 0,5 0 0,-8 1 4,1 1 1,-1 0 0,0-1 0,0 1 0,1 0 0,-1-1-1,0 1 1,0 0 0,0 0 0,0 0 0,0 0 0,0 0 0,0 0-1,0 1 1,-1-1 0,1 0 0,0 0 0,0 2 0,0 0-1,1-1 1,-1 1 0,0 0 0,1 0-1,-1 0 1,-1 0 0,2 4 0,-2-3 37,-1 1 1,1-1 0,-1 0 0,0 1 0,0-1-1,0 0 1,-1 0 0,1 1 0,-3 3 0,-3 4 155,-14 17 1,-2 5-45,3-2-10,-2-1 1,-36 41 0,48-61-130,1 0 0,-9 15-1,8-15 766,10-11-721,1-1-15,0-1 0,0 1 0,0 0 0,0-1 0,0 1 0,0 0 0,0 0 0,0 0 0,0 0 0,1 0 0,-1 0 0,0 0 1,1 0-1,-1 0 0,3 0 0,11-9 297,-9 4-245,0 1 0,1 0 0,0 0 0,0 1 0,0-1 0,1 2 0,-1-1 0,1 1 0,0 0 0,0 1 0,0-1-1,0 2 1,0-1 0,14 0 0,-18 2-333,0 0-1,0-1 0,0 0 0,0 0 0,0 0 0,0 0 1,0-1-1,0 1 0,-1-1 0,1 0 0,4-3 1,13-7-5818,-11 11 3608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2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1 2144,'-2'3'10505,"-1"-3"-10717,-25 0 1078,0 1-1,-40 7 1,55-5-764,-25 5 271,-47 17 0,74-20-286,0-1-1,0 1 1,0 1-1,1 0 1,0 1-1,0 0 1,1 0-1,-14 13 1,21-17-69,0 0 1,-1 0 0,1-1-1,0 1 1,0 0 0,0 1-1,1-1 1,-1 0 0,1 1-1,0-1 1,0 0 0,0 1-1,0-1 1,1 1 0,-1 0-1,1-1 1,0 1 0,0-1-1,0 1 1,1 0 0,-1-1-1,1 1 1,0-1 0,0 1-1,2 5 1,0-4 20,-1 0 0,1 0 0,0-1 0,0 1 0,1-1 0,-1 1 0,1-1 0,0 0 0,0 0 0,1-1 0,-1 1 0,1-1 0,0 0 0,0 0 0,9 3 0,93 28 197,-49-17-83,-4 0-93,70 24 99,-110-35-111,-1 0 0,0 2 0,0-1 0,-1 1 0,0 1 0,20 18 0,-29-23-28,1 0 0,-1 0 1,0 0-1,0 1 0,0-1 0,-1 1 0,0 0 1,0 0-1,3 8 0,-5-11-6,1 0 0,0 0 0,-1 0 0,0 0 0,0 1 0,1-1 0,-1 0 0,-1 0 0,1 0 1,0 1-1,0-1 0,-1 0 0,1 0 0,-1 0 0,0 0 0,0 0 0,0 0 0,0 0 0,0 0 0,0 0 0,0 0 0,0-1 0,-1 1 0,1 0 0,-1-1 0,-2 3 0,-2 0 56,-1 0 0,0 0-1,0-1 1,0 0 0,0 0-1,-1 0 1,1-1 0,-1 0-1,0-1 1,-13 1 0,-9 0 81,-45-5 0,14 0-57,60 3-93,-25 1 68,-1-2 0,-45-7 0,17-1-2688,48 7 753,46-15-11051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5312,'0'-4'353,"1"-3"737,3 6-86,0 2-513,1 19 3477,0-1-2629,-1-1 0,2 27 0,-3 78 15,-3-82-1376,-3 1 728,2-23-1713,0-1-5406,1-25 4456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2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55 6304,'-22'-35'2848,"17"23"-2464,0 7-1120,10 5 320,-5-3 96,0 6 192,5 2-640,9 2 384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3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 5312,'0'-11'1621,"0"16"-88,0 23 1046,-14 145 2152,2-61-3468,6-8 636,7-106-1987,-1-1 0,1 1 0,0-1 1,0 1-1,0-1 0,0 1 0,3-4 0,1-3-265,7-20-118,10-33-1,5-15 295,-22 66 337,1 0 0,0 0 0,0 1 0,13-17 0,-18 26-107,0 0 0,0 0-1,0 0 1,-1 0 0,1 0 0,0 0-1,0 0 1,1 0 0,-1 1 0,0-1-1,0 0 1,0 1 0,0-1 0,1 1-1,-1-1 1,0 1 0,0 0 0,1-1-1,-1 1 1,0 0 0,3 0 0,-2 0 5,-1 1 0,1-1 1,-1 1-1,1 0 0,-1-1 0,1 1 1,-1 0-1,1 0 0,-1 0 0,0 0 1,1 0-1,-1 0 0,0 0 0,2 3 1,2 3 151,0 1 1,0 0 0,-1 0-1,7 15 1,2 15 157,-1 1 0,12 76 0,-23-93-1931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4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95 3328,'-3'-1'497,"0"-1"1,0 1-1,0-1 1,1 0-1,-1 1 1,0-2-1,-4-3 1,7 6-335,-1-1 1,1 0-1,-1 1 1,0-1-1,1 0 1,0 1-1,-1-1 1,1 0-1,-1 0 0,1 1 1,0-1-1,0 0 1,-1 0-1,1 0 1,0 0-1,0 0 1,0 1-1,0-1 1,0 0-1,0 0 1,0 0-1,0 0 1,0 0-1,1 1 0,-1-1 1,0 0-1,1 0 1,-1 0-1,0 1 1,1-1-1,-1 0 1,1 0-1,-1 1 1,1-1-1,-1 0 1,1 1-1,1-2 1,3-3 95,1 0 1,0 1-1,0 0 1,1 0 0,-1 0-1,1 0 1,0 1-1,0 0 1,0 1 0,0 0-1,0 0 1,1 0-1,-1 1 1,1 0 0,11 0-1,-14 1-251,-1 0 0,1 1 0,-1-1 0,1 1-1,-1 0 1,0 0 0,1 0 0,-1 0 0,0 1 0,0 0 0,0 0-1,0 0 1,0 0 0,0 1 0,-1 0 0,1-1 0,-1 1-1,1 0 1,-1 1 0,0-1 0,0 1 0,-1-1 0,1 1-1,-1 0 1,0 0 0,0 0 0,2 5 0,-3-4-6,1 0-1,-1 0 1,0 1 0,-1-1 0,1 0 0,-1 1-1,0-1 1,0 0 0,-1 1 0,1-1 0,-1 0-1,0 1 1,-1-1 0,0 0 0,1 0 0,-1 0-1,-1 0 1,1-1 0,-6 8 0,-4 5 396,-1 0 0,-1-1 1,-26 23-1,17-16 261,23-23-630,0 0 1,-1 0-1,1 0 0,0 1 1,0-1-1,0 0 1,-1 0-1,1 0 1,0 1-1,0-1 0,0 0 1,0 1-1,0-1 1,-1 0-1,1 0 1,0 1-1,0-1 0,0 0 1,0 1-1,0-1 1,0 0-1,0 0 0,0 1 1,0-1-1,0 0 1,0 1-1,0-1 1,0 0-1,1 1 0,-1-1 1,0 0-1,9 7 573,17 2 119,-23-8-596,21 4 182,38 3 0,10 2-4356,-38-6-2638,-16-4 3743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5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5 435 1824,'-4'-15'12044,"16"-2"-10476,-2 4-599,35-76 826,68-115-54,-104 192-1646,0 0 0,1 1 0,1 0 0,-1 1 0,21-14 0,-29 22-99,0 0 0,1 1 0,-1-1-1,1 1 1,-1-1 0,1 1 0,-1 0-1,1 0 1,0 0 0,0 0-1,0 1 1,-1-1 0,1 1 0,0-1-1,0 1 1,0 0 0,0 0 0,0 1-1,0-1 1,-1 1 0,1-1-1,0 1 1,0 0 0,0 0 0,-1 0-1,1 0 1,0 0 0,-1 1 0,0-1-1,1 1 1,-1 0 0,0 0 0,1 0-1,2 4 1,1 2 15,0 1 0,-1 0 0,-1 1-1,1-1 1,-1 1 0,-1-1 0,0 1 0,2 13 0,1 12 106,1 38 1,-3-28-62,12 65 150,-9-72-145,-5-21 8,2 0 1,0-1-1,1 1 0,11 24 1,-16-40-31,1 1 1,0 0 0,0 0 0,0-1-1,1 1 1,-1 0 0,0-1-1,1 0 1,-1 1 0,1-1 0,-1 0-1,1 1 1,0-1 0,-1 0-1,1 0 1,0 0 0,0-1 0,2 2-1,-2-2-21,-1 0-1,1 0 0,0 0 1,-1 0-1,1 0 0,0 0 1,-1-1-1,1 1 0,0-1 1,-1 1-1,1-1 0,0 1 1,-1-1-1,1 0 0,-1 0 1,0 0-1,1 0 0,-1 0 1,0 0-1,1 0 0,0-2 1,122-134-120,-123 137 102,29-38-66,1 1 1,65-58-1,-92 92 42,0 0 0,0 1-1,0-1 1,0 1 0,0 0 0,0 0 0,9-2 0,-11 3 28,1 0 1,-1 1 0,1 0 0,0-1 0,-1 1-1,1 0 1,-1 1 0,1-1 0,-1 0 0,1 1-1,-1-1 1,1 1 0,-1 0 0,1 0-1,-1 0 1,3 1 0,10 8 72,-1 1-1,0 0 1,0 1 0,-2 0 0,1 1-1,12 18 1,29 28 165,-44-49-225,17 21 1,-14-12-3392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 3488,'0'0'34,"0"0"1,0 0-1,-1 0 1,1-1-1,0 1 1,0 0-1,0 0 1,0 0-1,0 0 1,0 0-1,0-1 1,0 1-1,0 0 1,0 0-1,0 0 1,0 0-1,0 0 1,0-1-1,0 1 1,0 0-1,0 0 1,0 0 0,0 0-1,0-1 1,0 1-1,0 0 1,0 0-1,0 0 1,0 0-1,0 0 1,0-1-1,0 1 1,0 0-1,1 0 1,-1 0-1,0 0 1,0 0-1,0 0 1,0 0-1,0-1 1,0 1-1,1 0 1,-1 0-1,9 3 1573,-7-2-1230,0 1 0,1-1 0,-1 1 0,0 0 0,0-1 0,-1 1 1,1 0-1,0 0 0,2 4 0,1 6 497,0 1 0,0 0 0,-1 0 1,-1 0-1,4 26 0,-6-29-679,10 64 2220,0 132 0,-27 79-552,-11 7-1453,15-183-5098,11-107 4027,1 8-1480,22-36-8688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44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9 674 2976,'-8'-6'4002,"15"14"-2624,16 14-732,-18-17-463,1-1 0,0 0-1,1 0 1,-1-1 0,0 0-1,1 0 1,0 0 0,0-1-1,0 0 1,0-1 0,0 1 0,0-1-1,0-1 1,0 1 0,1-1-1,8-1 1,-10 0-83,0 1 1,0-1-1,0 0 1,-1-1-1,1 0 1,0 0-1,-1 0 1,0 0-1,1-1 1,-1 0-1,0 0 1,0 0-1,0-1 1,-1 0-1,0 0 1,1 0-1,-1 0 1,0-1-1,-1 1 1,5-8-1,-4 5-46,-1 0-1,0 0 0,-1-1 1,0 1-1,0 0 0,0-1 1,-1 1-1,0-1 0,-1 1 1,1-1-1,-2 0 1,1 1-1,-1-1 0,0 0 1,-4-13-1,2 12-95,0 0 1,-1 0 0,0 0-1,0 0 1,-1 1-1,0 0 1,0 0-1,-1 0 1,0 1-1,-1-1 1,0 2-1,-8-8 1,12 11-31,-1 1 0,1-1 1,-1 1-1,0-1 0,0 1 1,0 0-1,0 1 0,0-1 1,0 1-1,-1 0 0,1 0 0,0 0 1,-1 0-1,1 1 0,0 0 1,-7 0-1,7 1 12,0 0 0,0 0 0,0 0 0,0 0 0,1 1 0,-1 0 1,1 0-1,-1 0 0,1 0 0,-1 0 0,1 0 0,0 1 0,0 0 0,0 0 0,1-1 0,-1 2 0,1-1 1,-4 5-1,1 2 106,-1 1 0,1-1 1,1 1-1,-1 0 0,2 0 1,-5 22-1,5-9 56,0 2-1,1 29 1,3-41-35,0 1-1,0-1 1,2 0-1,0 0 1,0 0 0,2 0-1,-1 0 1,2-1-1,10 19 1,-10-21 65,0 0 1,1-1-1,1 0 1,0 0-1,0-1 1,1 0-1,0 0 1,1-1-1,0 0 1,0-1-1,13 7 1,-16-11-30,-1-1 1,1 0-1,0 0 1,0-1-1,0 0 1,0 0-1,0-1 0,0 1 1,0-2-1,0 1 1,14-3-1,-4 1 21,-11 1-83,0-1-1,0 0 0,0 0 1,0 0-1,-1-1 0,1 0 1,0 0-1,-1 0 0,0-1 1,0 0-1,6-6 1,6-3 2,-11 9-32,0-1-1,-1 0 1,0 0 0,0 0-1,0 0 1,-1-1 0,0 0-1,0 0 1,6-11 0,15-32-51,17-35 133,-27 51-114,20-32-1,-28 54-58,0-1 0,2 1 0,-1 1 0,1 0 0,0 0 0,13-10 0,-19 18 25,0 0-1,0 0 0,0 0 0,0 1 0,0-1 0,0 1 0,1 0 1,-1 0-1,0 0 0,1 0 0,-1 0 0,1 1 0,-1-1 0,1 1 0,6 0 1,-5 1 21,1 0 1,-1 1 0,0-1 0,0 1-1,0 0 1,0 0 0,0 0 0,0 1-1,6 4 1,1 3 129,-1 0 0,1 0 0,-2 1 0,1 0 0,-1 1 0,9 16 0,-17-25 802,-4-3-302,-8-8-58,-13-13-336,15 12-230,0 1-1,0 1 0,0-1 0,-1 1 0,-1 1 0,1 0 0,-1 0 0,-13-6 0,19 11-14,-1-1 0,1 1 0,-1 0-1,1 0 1,-1 1 0,0-1 0,1 1 0,-1 0 0,0 0-1,1 1 1,-1-1 0,1 1 0,-1 0 0,1 0 0,-1 1-1,1-1 1,-1 1 0,1 0 0,0 0 0,0 0 0,0 1-1,-5 4 1,2-2-47,1 1 1,0 0-1,1 0 1,-1 1-1,1 0 0,1 0 1,-1 0-1,1 0 0,-3 9 1,-6 14-134,-7 32 0,13-42 179,2-1 96,0 0 0,1 0 0,1 1 1,1-1-1,1 1 0,1-1 0,0 1 1,1 0-1,5 20 0,-6-38-21,0 0-1,1 0 0,-1-1 0,1 1 1,-1 0-1,1-1 0,0 1 1,0 0-1,-1-1 0,1 1 1,0-1-1,1 1 0,-1-1 1,0 0-1,0 1 0,1-1 1,-1 0-1,0 0 0,1 0 1,-1 0-1,1 0 0,-1 0 1,1 0-1,0-1 0,-1 1 1,1 0-1,0-1 0,0 0 1,-1 1-1,1-1 0,0 0 1,0 0-1,0 0 0,-1 0 1,1 0-1,3-1 0,7-1 120,0 0 0,-1-1 0,0-1-1,17-7 1,-13 6-149,-7 1 2,0 1-1,-1-1 1,0 0 0,0-1-1,0 0 1,-1 0 0,11-10-1,-17 15 0,0 0 0,1 0-1,-1-1 1,0 1-1,0 0 1,0 0 0,0 0-1,0 0 1,0 0-1,0-1 1,1 1 0,-1 0-1,0 0 1,0 0 0,0 0-1,0-1 1,0 1-1,0 0 1,0 0 0,0 0-1,0 0 1,0-1-1,0 1 1,0 0 0,0 0-1,0 0 1,0-1-1,0 1 1,0 0 0,0 0-1,0 0 1,0 0-1,-1-1 1,1-1-185,14-10 274,-7 8-60,-1 0 0,-1-1 0,1 1-1,0-1 1,-1-1 0,0 1 0,7-11 0,-10 14-33,7-10 48,-1-1 0,0 0 0,-1 0 0,11-29-1,14-60 364,-24 75-332,42-163 191,-42 150-295,-1-1 0,1-73 0,-8 89-12,0-15-225,-1 0-1,-8-45 1,9 84 241,0 1 0,0-1 0,0 1 0,0-1 0,0 1 0,0-1 0,0 1 0,0-1 0,0 1 0,0-1 0,-1 1 0,1-1 1,0 1-1,0-1 0,-1 1 0,1 0 0,0-1 0,-1 1 0,1-1 0,0 1 0,-1 0 0,1-1 0,-1 1 0,1 0 0,0 0 0,-1-1 0,0 1 0,0 0-6,0 0-1,1 0 0,-1 0 1,0 1-1,1-1 1,-1 0-1,0 0 0,1 1 1,-1-1-1,1 0 0,-1 1 1,0-1-1,1 1 0,-1-1 1,1 1-1,-2 0 0,-1 4-80,-1 0-1,1-1 0,-5 10 0,-1 6 8,-9 28 0,5-9 6,-10 25 73,3 1 0,3 0 0,-16 132 0,32-165 7,1-1 0,1 1 0,9 52 0,-8-71 47,0-3 15,0 1 0,1-1-1,1 1 1,-1-1 0,1 0 0,1 0-1,0-1 1,1 1 0,11 14 0,-14-20 15,1 1 0,0-1 0,0-1 1,0 1-1,0-1 0,1 1 1,-1-1-1,1-1 0,6 4 0,-8-5-14,0 0-1,0 0 0,1 0 1,-1 0-1,1-1 1,-1 1-1,0-1 0,1 0 1,-1 0-1,1 0 0,-1-1 1,1 1-1,-1-1 0,0 0 1,6-1-1,5-4 17,0-1 1,0 0-1,0-1 0,-1 0 0,0-1 0,0-1 1,-1 0-1,0-1 0,-1 0 0,0 0 1,-1-1-1,-1-1 0,0 0 0,15-27 0,-12 17-15,-6 10-194,1 0 0,0 0 0,1 0 0,0 1 1,1 0-1,20-21 0,-28 32 136,1 0 0,-1 0 0,0 0 0,1 0 0,-1 0 1,1 0-1,-1 0 0,1 1 0,-1-1 0,1 0 0,0 1 0,-1-1 0,1 1 0,0 0 0,-1 0 0,1-1 0,0 1 0,-1 0 0,1 0 0,0 1 1,0-1-1,-1 0 0,1 0 0,0 1 0,-1-1 0,1 1 0,-1 0 0,1-1 0,1 2 0,3 2 9,0 1 0,0 0-1,-1-1 1,0 2 0,8 8 0,0 1 34,-12-14-26,5 5 35,0 1 0,0 0-1,-1 0 1,0 0 0,5 9-1,-9-14 158,1-18 561,-1 14-737,-1-1 1,1 1-1,-1 0 0,0-1 0,0 1 1,1-1-1,-2 1 0,1-5 1,-3-9 14,1-1 130,-9-30 0,9 41-210,0-1-1,-1 1 0,0 0 1,0 1-1,-1-1 0,1 1 1,-1-1-1,-6-5 0,7 7 14,-15-11-313,17 14 311,0 0-1,0 1 1,0 0 0,-1-1 0,1 1-1,0 0 1,0-1 0,-1 1-1,1 0 1,0 0 0,-1 0 0,1 0-1,0 0 1,0 0 0,-1 0-1,1 1 1,-2 0 0,-2 1 11,1 0 0,0 0 1,0 0-1,0 1 0,0 0 0,1 0 1,-1 0-1,1 0 0,0 0 1,-1 1-1,2 0 0,-1-1 0,0 1 1,1 0-1,-1 1 0,1-1 0,-2 5 1,-2 9-39,-1 0 0,-6 35 0,10-41 12,-8 40 22,2-1 0,-5 93 0,14-139 66,0 1-1,0-1 1,1 0 0,0 0 0,0 0 0,0 1-1,0-1 1,1 0 0,0 0 0,0 0-1,0-1 1,0 1 0,1 0 0,0-1 0,0 0-1,5 6 1,-7-10-20,0 1 0,1 0 0,-1 0 0,0 0 0,1-1 0,-1 1 0,1-1 0,-1 1 0,1-1 0,0 0 0,-1 1 0,1-1 0,-1 0 0,1 0 0,-1 0 0,1 0 0,0 0 0,-1-1 0,1 1 0,-1 0 0,1-1 0,-1 1-1,1-1 1,1 0 0,1-2 20,1 1-1,-1 0 0,1-1 0,-1 0 0,0 0 0,7-6 0,3-7 26,0 0 0,-1 0-1,-1-2 1,-1 1 0,14-30 0,-6 5-141,19-64 1,-35 99 27,1-6-538,-5 24 102,-18 115 14,-4 33 724,-1 4-297,14-80 181,-39 153-1,45-220-8,-2-1-1,-9 21 0,12-31-66,0 0 0,0 0 0,0 0 0,0 0 1,-1-1-1,0 0 0,0 1 0,0-1 0,-9 6 0,11-9-15,0 0 0,0 0 0,0 0 0,0 0 0,0-1 0,0 1 0,0-1 0,0 1 0,0-1-1,0 0 1,0 0 0,0 0 0,0 0 0,0 0 0,0 0 0,0-1 0,0 1 0,0-1 0,0 1 0,-4-3 0,2 2-27,0-1 0,1-1 0,0 1 0,-1 0 0,1-1 0,0 1 0,0-1-1,0 0 1,0 0 0,-3-6 0,-1-1-10,1 0 1,0-1-1,1 0 0,0 0 0,1-1 0,0 1 0,0-1 0,2 0 0,-1 0 0,1 0 1,0-17-1,0-70-325,2 86 249,2 0 0,0 1 0,0-1 0,1 0 0,9-22 0,-8 23 20,2 1 0,-1 1 0,2-1 0,-1 1 0,1 0 0,1 0 0,0 1 0,0 0 1,1 0-1,0 1 0,0 0 0,1 1 0,0 0 0,1 0 0,-1 1 0,1 1 0,0 0 0,17-5 0,39-9 96,89-12 0,-133 27 10,0 0 0,0-2 1,0-1-1,-1-1 0,25-12 1,-37 14-25,0 0 1,0-1 0,-1 0-1,0 0 1,0-1 0,-1-1-1,0 1 1,-1-1 0,0-1-1,0 1 1,-1-1 0,0-1-1,0 1 1,4-14 0,3-12 31,-1-1 1,12-74-1,-24 111-68,9-55 105,-9 48-156,0 1 0,0-1-1,0 0 1,0 0 0,-1 1-1,-3-10 1,4 15 31,0 0 1,0 0 0,0 0 0,0 0-1,-1 0 1,1 0 0,-1 0-1,1 0 1,0 0 0,-1 1-1,0-1 1,1 0 0,-1 0 0,1 0-1,-1 1 1,0-1 0,0 0-1,1 1 1,-1-1 0,0 0 0,0 1-1,0-1 1,0 1 0,0-1-1,1 1 1,-1 0 0,0-1-1,0 1 1,0 0 0,0 0 0,0 0-1,0 0 1,0-1 0,0 1-1,0 1 1,0-1 0,-1 0 0,1 0-1,-1 1 1,-1 0 4,-1 0 0,1 1 1,0 0-1,-1 0 0,1 0 0,0 0 1,0 1-1,0-1 0,-3 5 0,-4 5 40,1 1-1,0-1 0,1 2 0,0-1 0,1 1 1,0 0-1,2 0 0,0 1 0,0 0 1,-3 21-1,6-25 30,1-1-1,1 0 1,0 1 0,0-1 0,1 0 0,1 1 0,-1-1 0,2 0 0,-1 0-1,1 0 1,1 0 0,0 0 0,0-1 0,1 0 0,6 10 0,-7-13 17,1 0 1,-1-1 0,1 1-1,0-1 1,0 0 0,1 0-1,-1-1 1,1 1 0,0-1-1,0-1 1,0 1 0,1-1-1,0 0 1,-1-1 0,1 1-1,0-1 1,0-1 0,0 1-1,0-1 1,0 0 0,1-1-1,11 0 1,-6-2 5,0 0 0,0-1 0,0 0 0,0-1 0,-1 0 0,1-1 0,18-10 0,-20 8-608,0 0 0,20-17 0,-24 18-504,0 0 1,-1-1 0,0 0-1,8-13 1,0-4-1484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5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114 547 2240,'8'-3'5336,"-8"3"-5163,11-13 1987,52-113-698,5-10-1255,-42 85-80,-2-1-1,19-62 0,-38 101 73,-3 8-203,0 1 0,-1-1 0,0 1 0,1-1 0,-2 1 0,2-8 0,-15 69 633,-37 106 214,-23 103-247,54-212-306,-1-2 0,-52 94 0,65-135-209,-32 52 192,33-55 18,-1 0 0,1 0 0,-2 0-1,-15 13 1,23-21-260,-1 1 1,0 0-1,1-1 0,-1 1 1,0-1-1,0 1 0,1-1 1,-1 1-1,0-1 0,0 0 1,0 1-1,0-1 0,0 0 1,0 0-1,0 1 0,1-1 1,-1 0-1,0 0 0,0 0 1,0 0-1,0 0 0,0-1 1,0 1-1,0 0 0,0 0 1,-1-1-1,1 0-35,1 1-1,-1-1 1,1 0-1,-1 1 1,1-1 0,0 0-1,-1 1 1,1-1 0,0 0-1,0 0 1,-1 1-1,1-1 1,0 0 0,0 0-1,0 1 1,0-1 0,0 0-1,0 0 1,0 0 0,0 1-1,0-1 1,1 0-1,-1 0 1,0 1 0,0-1-1,1 0 1,-1 1 0,0-1-1,1-1 1,4-5-72,-1 1 0,1-1 0,0 1 0,0 0 0,1 0 0,0 0 0,0 1 0,9-7 1,-9 7 22,5-3 30,0 1 1,1 0-1,0 0 0,0 2 1,0-1-1,24-6 1,-17 7 65,-1 1 0,0 1 1,1 0-1,25 1 0,-34 3 2,0 0 0,0 0 0,-1 1 0,1 0 0,17 8 0,22 4 315,-48-14-505,1 0 1,0 1-1,-1-1 1,1 0-1,-1 0 1,1 0-1,0 0 1,-1 0-1,1 0 1,-1-1-1,1 1 0,0-1 1,-1 1-1,1-1 1,-1 1-1,1-1 1,-1 0-1,0 0 1,3-1-1,4-2-1513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347 628 1824,'10'-25'11000,"-11"24"-10619,0 0-118,-1-1-1,1 1 1,-1 0-1,0 0 0,0 0 1,1 0-1,-1 0 0,0 1 1,-3-2-1,-1 1-184,0-1 1,0 1-1,-1 0 0,1 1 0,-9 0 0,-2 1 57,0 2 1,0 0-1,0 1 0,1 0 0,0 1 0,0 1 0,0 1 1,-16 9-1,21-10-105,2 0 0,-1 1 1,1 0-1,0 1 0,0 0 1,1 0-1,0 1 0,0 0 1,1 0-1,0 0 0,1 1 0,-8 16 1,12-20 10,0 0 1,0 0-1,1 0 0,0 0 1,0 0-1,0 1 0,1-1 1,0 0-1,0 1 1,1-1-1,-1 0 0,1 1 1,1-1-1,-1 0 0,1 0 1,0 0-1,1 0 0,-1-1 1,1 1-1,0 0 1,1-1-1,-1 0 0,1 0 1,0 0-1,1 0 0,-1-1 1,1 1-1,-1-1 1,1 0-1,1-1 0,-1 1 1,12 4-1,-5-2 47,0-2 0,1 0 0,0 0 0,0-1-1,0-1 1,0 0 0,1-1 0,24 0 0,-31-2-76,-1 1 1,1-1-1,-1-1 1,0 1-1,1-1 1,-1 0-1,0 0 1,0-1-1,0 0 0,-1 0 1,1 0-1,-1-1 1,1 0-1,-1 0 1,0 0-1,-1-1 1,1 1-1,-1-1 1,7-9-1,0-5-152,-1-1-1,0 0 1,13-40-1,9-65-92,-24 83 223,3-75-1,-8-45-211,-3 116 124,-9-166 370,8 200-273,-1-7-124,-7-28 0,6 47-122,0 5 175,-2 12 77,1 12 108,-1 37 1,1-8-59,-3 10 185,5 113 0,3-116 49,0-26-57,5 41-1,3 38 196,-7-75-299,10 58 0,-11-83-99,-1-17-36,0 1 0,0 0-1,0 0 1,0 0-1,1 0 1,-1 0 0,1 0-1,0 2 1,2 5-751,-3-8 703,0 0 1,0 1 0,1-1 0,-1 0 0,0 0 0,1 0 0,-1 0 0,1 0 0,0 0 0,-1 0 0,1 0-1,0 0 1,0 0-10,12 15-165,-9-5 118,-4-8 161,1-1-1,0 0 0,-1 0 0,1 0 0,0 0 0,1 0 1,1 4-1,-2-6 196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3:29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82 5216,'0'-2'311,"0"0"0,13-25 11301,-25 46-11281,1 1 0,1 0 1,0 1-1,2 0 0,0 0 0,2 1 0,0 0 0,1 0 0,2 0 1,-2 26-1,5-42-279,0-1 1,0 1 0,1-1 0,-1 1-1,1 0 1,1-1 0,-1 1-1,1-1 1,0 0 0,0 0 0,0 1-1,1-1 1,0-1 0,0 1 0,0 0-1,0-1 1,1 1 0,0-1-1,0 0 1,6 5 0,-6-7-9,0 1-1,0 0 1,0-1-1,1 0 1,-1 0 0,0-1-1,1 1 1,-1-1-1,1 0 1,0 0 0,-1 0-1,1-1 1,0 1-1,0-1 1,-1 0 0,1-1-1,0 1 1,0-1-1,-1 0 1,1 0 0,0 0-1,-1-1 1,0 0-1,7-3 1,-5 2-29,0-1 0,-1 0 0,1 0 0,-1-1 0,0 1 0,0-1 0,-1 0 0,1-1 0,-1 1 0,-1-1 0,1 0-1,-1 1 1,0-2 0,0 1 0,0 0 0,-1-1 0,0 1 0,1-8 0,1-7 25,-1-1 1,-1 1-1,-1 0 0,-2-33 0,0 44-56,0 0 0,-1 0 0,1 1-1,-2-1 1,0 0 0,0 1 0,-5-11-1,5 14-24,0 1 0,0 0 0,0 0 0,-1 0 0,0 0 0,0 1 0,0 0 0,0-1 0,-1 1 0,1 1 0,-1-1 0,0 1 0,-8-5 0,1 3-86,0 0-1,0 1 1,-1 0-1,-15-2 1,23 5-87,-1 0 1,1 1-1,0-1 1,-1 1-1,1 1 1,0-1-1,-1 1 1,1-1-1,0 1 1,0 1-1,0-1 1,-10 5-1,14-5-25,-1 0 0,1 0 0,-1 0 0,1 0 1,0 0-1,-1 0 0,1 1 0,0-1 0,0 0 0,0 1 0,0-1 0,0 1 0,0-1 1,0 1-1,1-1 0,-1 1 0,0 0 0,1 0 0,-1-1 0,1 1 0,0 3 0,-1-2-315,2 1 0,-1 0-1,0-1 1,1 1-1,-1-1 1,1 1 0,0-1-1,0 1 1,2 3-1,10 15-4463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4:56.5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1568,'5'0'3962,"-5"24"-1812,-5 80-145,4-92-1877,1-1 0,1 1 0,0 0 0,1-1 0,0 1 0,6 18 0,-5-8-48,-3-19-73,0 0 1,1 0-1,-1 0 0,1 0 0,-1 0 0,1 0 0,0-1 0,1 4 0,3 3 24,-3-4 38,1 0 0,-1-1 0,1 0 0,-1 0 0,1 0 0,0 0 0,1 0 0,-1 0 0,1-1 0,0 1 0,-1-1 0,1 0 1,1-1-1,4 4 0,-2-3-15,1-1 1,0 1-1,0-1 1,0-1-1,14 2 1,-17-3-1,-1 0 1,1 0-1,-1 0 1,1-1-1,-1 0 1,1 1-1,-1-2 1,1 1-1,-1 0 1,0-1-1,7-3 1,13-10 129,31-26 0,-39 28 7,2-2-300,30-33 0,-42 42 141,-1 1-1,0 0 1,1 0-1,0 1 1,0 0 0,1 0-1,-1 0 1,1 1-1,0-1 1,0 2-1,10-4 1,-11 5-76,-1 1 1,0-1-1,0 1 0,8 1 1,-1-1 250,-10 0-202,-1 0 0,0 0 0,1 0 0,-1 0-1,0 0 1,1 0 0,-1 1 0,0-1 0,1 0-1,-1 1 1,0-1 0,0 1 0,0-1 0,1 1 0,-1 0-1,0-1 1,1 2 0,1 0-6,3 3 43,-1 0-1,0 0 1,0 0 0,0 1 0,0-1 0,-1 1 0,0 0 0,0 1 0,5 11 0,1 2 29,-8-17-41,0 1 0,-1-1-1,0 1 1,0 0 0,1 6-1,-1-7-2,-1 0-1,1 1 1,0-1-1,0 0 0,0 0 1,3 5-1,-1-3 9,-1-1 0,0 1 0,0 0 0,0-1 0,-1 1 0,1 0 0,-1 0 0,0 6 0,1 43 418,-2-48-341,0-6-80,1 1 0,-1-1 1,0 1-1,0-1 0,0 1 0,0-1 0,0 1 1,0-1-1,0 1 0,0-1 0,0 1 1,0-1-1,0 1 0,0-1 0,-1 1 1,1-1-1,0 0 0,0 1 0,0-1 0,-1 1 1,1-1-1,0 1 0,-1-1 0,1 0 1,0 1-1,-1-1 0,1 0 0,0 1 1,-1-1-1,1 0 0,-1 1 0,1-1 0,-1 0 1,1 0-1,0 0 0,-1 1 0,1-1 1,-1 0-1,1 0 0,-1 0 0,1 0 1,-1 0-1,1 0 0,-1 0 0,0 0 0,0-23 283,-1 12-160,1 10-155,1 0-1,-1 0 1,1 0-1,0 0 1,0 0-1,0 0 1,-1 0 0,1 0-1,0 0 1,0 0-1,0 0 1,1-2-1,4-13-167,13-30-1,-18 45 154,1-2 6,0 2-14,-1 0 1,1-1-1,-1 1 1,1 0-1,-1 0 1,1 0 0,0 0-1,-1 0 1,1 0-1,0 0 1,0 0-1,0 0 1,0 0-1,1-1 1,23-13 76,17-9-332,-37 21 245,-1 1 1,0 1-1,1-1 1,0 1-1,-1-1 1,1 1-1,0 1 1,-1-1-1,9 1 1,-3 0-166,-10-1 196,1 1-1,-1 0 0,1 0 0,-1 0 1,1 0-1,0 0 0,-1 0 1,1 0-1,-1 0 0,1 0 1,0 0-1,-1 0 0,1 1 1,-1-1-1,1 0 0,-1 0 1,1 0-1,0 1 0,-1-1 1,1 0-1,-1 1 0,0-1 1,1 0-1,-1 1 0,1-1 1,-1 1-1,1-1 0,-1 1 1,2 1 21,52 35 386,-41-30-364,1-1 1,0 1 0,0-2-1,25 6 1,10 5 59,-37-12-34,1 0-1,-1-1 1,0-1-1,1 0 1,-1 0-1,25-1 1,-29-1 7,1-1 1,-1 0-1,0 0 1,1-1-1,-1 0 1,0-1-1,0 0 1,0 0 0,-1 0-1,1-1 1,8-6-1,-8 4 16,-1-1 0,0 0-1,0 0 1,-1 0 0,0-1 0,0 0-1,0 0 1,-1 0 0,-1-1-1,8-17 1,-5 6 86,0-1 0,-2 0 0,6-40 0,-10 53-233,-1-1 0,0 1 0,0 0 0,-1 0 0,-2-15 0,2 21-47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5:01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374 0 1312,'9'16'10863,"-15"-8"-12020,-1 0 1574,-1-1-1,-11 10 0,-8 8 37,12-10-181,-94 103 940,79-83-874,-37 59 0,58-78-245,0-1 1,2 2 0,0-1 0,1 1-1,-5 20 1,-12 91 522,18-101-461,-5 60 522,2 132 0,8-184 150,0-33-651,0-18-6661,2-9 912,6 1 1845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5:03.1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216 75 2240,'5'-7'245,"-3"5"179,0 0-1,0 0 1,-1 0-1,1 0 1,-1 0-1,0-1 1,0 1 0,0-1-1,0 1 1,0-1-1,1-3 1,0-4 857,-2 9-1206,1 1 0,-1-1 1,0 0-1,0 1 0,0-1 1,0 0-1,1 0 0,-1 1 1,0-1-1,0 0 0,0 0 1,0 1-1,-1-1 0,1 0 0,0 1 1,0-1-1,0 0 0,0 0 1,-1 1-1,1-1 0,0 0 1,-1 0-1,0 0-41,0 0 0,0 1-1,0-1 1,0 0 0,0 0 0,0 1 0,0-1-1,0 1 1,0-1 0,-1 1 0,1-1-1,0 1 1,0 0 0,0-1 0,-1 1 0,1 0-1,0 0 1,0 0 0,0 0 0,-1 0 0,1 0-1,0 0 1,0 1 0,-1-1 0,0 1 0,-3 0 18,0 0 1,1 1 0,-1-1-1,0 1 1,-4 3 0,0 0 46,-1 1 1,2 0-1,-1 0 1,1 1-1,-11 11 1,3-2-92,0 2 0,2 0 0,0 1 0,1 0 0,-21 42 0,33-59-1,0 0-1,0 1 1,1-1 0,-1 1-1,1 0 1,0-1 0,-1 5-1,1-6 42,1 7 272,6-5-324,-1 1 1,1-1-1,0 0 0,1 0 0,-1-1 0,13 3 1,-7-4 35,-1 0 0,1 0 1,17-2-1,1 0 68,2 0 42,49 2-526,-70 0 371,0 1 1,1 0 0,-1 0-1,17 6 1,-23-5-42,0 0-1,0 1 1,0-1-1,9 9 1,5 2 177,-16-12-124,-3-1-1,0 0-1,0 0 1,0 0-1,0 0 1,0 0-1,0 0 1,0 0-1,0 0 1,0 0 0,0 0-1,-1 1 1,1-1-1,0 0 1,0 3-1,15 27 649,-15-30-596,-1 0 0,0 0 0,0 0 0,0 0 0,0 0 0,0 0 0,0 0 0,0 0 0,0-1 0,0 1 0,0 0 0,0 0 0,-1 0 0,1 0 0,0 0 1,-1 0-1,1 0 0,-1-1 0,1 1 0,-1 0 0,1 0 0,-1-1 0,1 1 0,-2 1 0,1-1-11,0 0 1,0 0-1,0-1 0,0 1 0,0 0 0,0 0 1,-1 0-1,1-1 0,0 1 0,0-1 1,-1 1-1,1-1 0,0 0 0,-3 1 1,-4-1 76,1 0 1,-1 0-1,1-1 1,-1 0-1,1 0 1,-11-4 0,13 4-81,-1 0 1,1 0 0,0 0 0,-7 1-1,8 0-56,-1-1-1,0 1 0,0-1 0,-5-1 1,4 0-31,0 1 0,0 0 0,0 1 0,0-1 0,0 1 0,-10 1 0,1-1-99,-22 4 86,-2 3-448,-1-6-6027,34-1 4369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5:05.0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95 446 1888,'-1'0'102,"1"0"0,0 0 0,-1 0 0,1 0 1,0 0-1,-1-1 0,1 1 0,0 0 0,-1 0 0,1 0 0,-1 0 0,1 0 1,0 0-1,-1 0 0,1-1 0,0 1 0,0 0 0,-1 0 0,1-1 0,0 1 0,-1 0 1,1 0-1,0-1 0,0 1 0,0 0 0,-1-1 0,1 1 0,0 0 0,0-1 1,0 1-1,-4-5 1830,3 4-1758,0 1-1,0 0 0,0-1 0,0 1 0,0 0 0,0 0 0,-1 0 0,1 0 0,0 0 1,0 0-1,0 0 0,0 0 0,0 0 0,-1 0 0,1 1 0,0-1 0,0 1 0,0-1 0,0 1 1,0-1-1,0 1 0,0-1 0,-1 2 0,-5 7-36,1 0 0,0 1 0,0 0 0,1 0 0,1 0 0,-1 0 0,2 1 0,-1-1 0,2 1 0,-1 0 0,2 0 0,-2 18 0,3-23-98,0-1 0,1 1 0,-1 0 1,1-1-1,0 1 0,1-1 0,2 9 0,-3-13-7,0 1 1,0 0-1,0-1 1,0 1-1,0-1 1,0 1-1,0-1 1,0 1-1,1-1 1,-1 0-1,1 1 1,-1-1-1,1 0 0,-1 0 1,1 0-1,-1-1 1,1 1-1,0 0 1,0 0-1,-1-1 1,1 1-1,0-1 1,0 0-1,0 1 1,0-1-1,2 0 1,1 0 44,1-1 1,0 1-1,-1-1 1,1 0-1,-1-1 1,1 1 0,-1-1-1,0 0 1,0 0-1,0-1 1,0 1-1,0-1 1,0 0 0,-1-1-1,1 1 1,-1-1-1,0 0 1,0 0-1,0 0 1,-1-1 0,6-8-1,-8 11-48,0-1-1,0 0 1,0 0 0,-1 0-1,1 0 1,-1 1 0,1-1-1,-1 0 1,0 0 0,0 0-1,0 0 1,-1 0 0,0-3-1,-11-37-125,11 42 103,0-3-65,-1 1 0,0 0 1,0-1-1,0 1 0,0 0 1,-1 1-1,1-1 0,-1 0 1,1 1-1,-1-1 0,0 1 1,0 0-1,0 0 0,-1 0 1,1 0-1,0 0 0,-1 1 1,1 0-1,-1-1 0,1 1 1,-1 1-1,-6-2 0,9 2 52,1 0-1,0 1 1,0-1 0,0 0-1,0 0 1,0 0 0,0 0-1,0 1 1,0-1-1,0 0 1,0 0 0,0 0-1,0 1 1,0-1 0,0 0-1,0 0 1,0 0 0,0 0-1,0 1 1,0-1-1,0 0 1,0 0 0,0 0-1,0 0 1,1 1 0,-1-1-1,0 0 1,0 0-1,0 0 1,0 0 0,0 0-1,0 1 1,1-1 0,-1 0-1,0 0 1,0 0-1,0 0 1,0 0 0,0 0-1,1 0 1,4 6-21,-3-4 44,-1 0 0,1 0 0,0-1 0,0 1 1,-1-1-1,1 0 0,0 1 0,0-1 0,0 0 1,1 0-1,-1 0 0,0 0 0,0-1 1,0 1-1,1-1 0,-1 1 0,0-1 0,1 0 1,-1 1-1,0-1 0,1-1 0,-1 1 0,1 0 1,2-1-1,2 0 43,1-1 1,0 0-1,0 0 0,-1-1 1,0 0-1,1 0 0,6-5 1,-2 1 62,-1 1-70,-1-1-1,1 0 0,-1 0 1,-1-1-1,1 0 0,-1-1 1,13-16-1,-9 4 18,0-1-1,-2-1 1,0 0 0,-2 0 0,0-1 0,-1 0-1,-2 0 1,-1-1 0,4-32 0,-8 42-96,0 0 0,-1 0 1,-2-25-1,1 36-52,-1 0 0,1 0-1,-1 0 1,0 0 0,0 0-1,0 0 1,-3-4 0,5 8 67,-1-1 1,1 1 0,0 0 0,0 0 0,0 0 0,0 0-1,-1-1 1,1 1 0,0 0 0,0 0 0,-1 0 0,1 0-1,0 0 1,0 0 0,0 0 0,-1 0 0,1 0 0,0 0-1,0 0 1,-1 0 0,1 0 0,0 0 0,0 0 0,-1 0-1,1 0 1,0 0 0,0 0 0,-1 0 0,1 0 0,0 0-1,0 0 1,-1 0 0,1 0 0,0 1 0,0-1 0,-9 7-289,6-5 191,-1 2 108,-1 1 1,1-1-1,0 1 1,1 0-1,-1 0 1,1 0-1,0 1 1,0-1-1,0 1 1,1-1-1,0 1 1,-1 6-1,-1 5 68,0-1 0,2 0 0,-2 23 0,2 20 52,7 65-1,-3-98-21,2 0-1,1 0 1,1 0 0,18 48-1,-20-66-37,0-1 0,1 0 1,-1 0-1,1 0 0,1-1 0,-1 1 0,1-1 0,9 7 0,3 4 214,-16-15-235,0 0-1,0-1 0,1 1 0,-1-1 0,0 0 0,1 0 0,-1 0 0,0 0 0,1 0 0,0 0 0,-1-1 0,1 1 0,-1-1 0,1 0 0,0 0 0,-1 0 0,1 0 0,0 0 0,3-1 0,2 0 131,0-1 1,0 0 0,0-1 0,14-6-1,-18 6-146,0 1-1,0-1 0,0 0 0,-1 0 0,1-1 0,-1 1 0,5-8 0,3-2 61,-7 9-69,-1-1-1,0 0 0,0 0 1,5-9-1,7-13 54,-14 25-78,0 0-1,0-1 0,0 1 1,-1-1-1,1 1 1,-1-1-1,0 1 0,0-5 1,0 1-639,0 19 140,-4 89 826,4-101-312,0-1-1,0 1 0,0 0 1,0-1-1,0 1 1,0 0-1,0-1 1,-1 1-1,1 0 1,0-1-1,0 1 1,-1 0-1,1-1 1,-1 1-1,1-1 0,-1 1 1,0 0-1,-4 9-1336,-12-48-13925,13 11 14374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5:05.4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73 4736,'0'-33'1760,"5"21"-1376,0 1-96,-1 6 384,-4 1-416,0 1-448,0-2 96,10 5-352,-7 12 256,7 4-1568,-2 4 960,2 0-1792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5:05.8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50 441 3232,'3'-17'8300,"-11"22"-7592,3 0-591,0 1 1,1-1 0,0 1-1,0 0 1,1 0 0,0 1-1,0-1 1,0 1 0,1 0-1,0 0 1,0-1 0,0 1-1,1 1 1,0-1 0,0 12-1,2-15-110,-1 1 0,1 0 0,0-1 0,0 1 0,0 0 0,1-1 0,3 8 0,-4-10 31,0 0 1,0-1-1,-1 1 0,1 0 1,0-1-1,0 1 1,1-1-1,-1 0 0,0 1 1,0-1-1,1 0 1,-1 0-1,0 0 0,1 0 1,0 0-1,-1 0 1,1 0-1,-1 0 0,1-1 1,0 1-1,0 0 0,3 0 1,-2-1 42,0-1 1,0 1-1,-1 0 1,1-1-1,0 1 1,0-1 0,0 0-1,0 0 1,0 0-1,-1 0 1,4-2-1,0-2 44,1 0-1,10-11 0,-17 16-120,6-7 22,0 0 0,0 0 0,-1 0 0,-1 0 0,1-1 0,-1 0 0,0 0 0,-1 0 0,0-1 0,0 1 0,-1-1 0,0 1 0,1-14 0,0-12-14,-2 0 0,-3-38 1,2 60-25,0 7 6,-2-56-33,-3 0 0,-14-67 0,6 83-494,12 41 9,-1 4 171,-2 11 26,-3 20 240,4 10 403,1 0 0,2 0 0,10 78 0,-7-99-208,1 0 0,0-1-1,2 1 1,0-1 0,1 0 0,1 0 0,17 27-1,-19-35-39,1 0-1,1-1 1,0 0 0,0-1-1,1 1 1,0-2-1,1 1 1,0-1-1,0-1 1,0 0-1,1 0 1,1-1 0,13 6-1,-11-7-277,0 0-1,1-2 1,14 4-1,-24-7-469,-1 1-1,1-1 1,-1 0 0,1 0-1,-1 0 1,1 0-1,-1-1 1,1 0-1,-1 0 1,1 0 0,-1 0-1,0-1 1,8-3-1,-1-4-3553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5:08.9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275 346 1984,'2'-1'84,"-1"0"1,0 0 0,1 0-1,-1 0 1,1 1-1,-1-1 1,1 0-1,-1 0 1,4 0-1,5-2 1167,-10 3-1134,1 0 0,0-1-1,-1 1 1,1 0 0,0 0 0,-1 0 0,1-1 0,-1 1 0,1 0-1,0-1 1,-1 1 0,1-1 0,-1 1 0,1-1 0,-1 1 0,1-1-1,-1 1 1,1-1 0,-1 1 0,0-1 0,1 1 0,-1-1 0,0 0-1,0 1 1,1-2 0,-1 1-4,0 1 0,-1-1 0,1 0-1,0 0 1,-1 1 0,1-1 0,0 0 0,-1 1-1,1-1 1,-1 1 0,1-1 0,-1 0 0,1 1-1,-1-1 1,1 1 0,-1-1 0,0 1 0,0-1-1,-4-2 287,0 1 0,0-1-1,0 1 1,0 0-1,-7-1 1,2 1-151,-1 0 1,1 1-1,-1 1 1,1 0-1,-1 0 1,0 1-1,1 1 1,-18 4-1,15-3-124,1 1 0,-1 1 0,1 0 0,0 0 0,1 2 0,-19 11 0,26-14-120,-1-1 0,1 1 1,0 0-1,0 0 0,0 0 0,1 1 0,0-1 1,0 1-1,0 0 0,0 0 0,0 0 1,1 0-1,0 0 0,0 0 0,1 1 0,0-1 1,-1 1-1,2-1 0,-1 1 0,1 0 1,0-1-1,0 1 0,1 6 0,-1-10 25,0 0 0,0 0-1,1 0 1,-1 0 0,1 1-1,-1-1 1,1-1 0,0 1-1,0 0 1,0 0 0,0 0-1,0 0 1,0 0 0,0-1-1,1 1 1,-1-1 0,1 1-1,-1-1 1,1 1 0,0-1-1,-1 0 1,1 0 0,3 2-1,-3-2 15,1-1 0,0 1-1,0 0 1,-1-1 0,1 1-1,0-1 1,0 0 0,0 0-1,0 0 1,-1-1 0,1 1-1,0-1 1,0 1 0,-1-1-1,1 0 1,4-2 0,5-3 98,0 0 0,-1-1 0,0 0 0,18-16 0,36-40 121,-39 36-222,41-53-434,-66 79 239,13 15 54,31 52 815,-39-57-618,1-1-1,10 11 1,-6-8 65,-10-9-112,0-1-1,0 0 1,1 1-1,-1-1 1,1 0-1,-1 0 1,1 0-1,-1 0 0,1 0 1,0 0-1,0-1 1,-1 1-1,1 0 1,0-1-1,0 1 1,0-1-1,-1 0 0,1 0 1,0 0-1,0 0 1,0 0-1,0 0 1,0 0-1,-1 0 1,1-1-1,0 1 0,0-1 1,0 1-1,-1-1 1,1 0-1,0 0 1,-1 0-1,1 0 1,0 0-1,1-1 0,63-52 115,7-5-363,-70 56 180,-1 1-30,0 0-1,0 0 0,0 0 1,0 0-1,1 0 1,-1 0-1,0 1 0,1-1 1,-1 1-1,1 0 1,0 0-1,-1 0 1,1 0-1,5-1 0,-7 2 51,0 1 0,0-1 0,-1 0-1,1 0 1,0 1 0,0-1 0,-1 0-1,1 1 1,0-1 0,-1 1 0,1-1-1,-1 1 1,1-1 0,0 1 0,-1 0-1,1-1 1,-1 1 0,0-1 0,1 1-1,-1 0 1,1 0 0,-1-1 0,0 1-1,0 0 1,1 0 0,-1-1 0,0 1-1,0 0 1,0 1 0,1 0 18,0 3 30,0 0-1,-1 0 0,1 1 1,-1-1-1,0 0 1,0 0-1,-2 9 1,1 11 137,1-21-115,-1-1 0,1 1 0,-1-1 0,0 1-1,0-1 1,0 1 0,0-1 0,-1 1 0,1-1 0,-4 5-1,4-6 305,2-3-353,0 0 1,0 0 0,0 0-1,-1 0 1,1 0-1,0 0 1,0 0 0,-1-1-1,1 1 1,-1 0-1,1-2 1,0 1-31,5-6-80,0 0 1,0 0-1,1 0 0,-1 1 0,2 0 0,11-9 0,-5 5-32,2 0-1,25-12 1,-37 20 61,0 2 0,0-1 0,1 0-1,-1 1 1,0-1 0,1 1 0,-1 0 0,1 1 0,-1-1 0,7 1 0,-8 0 52,-1 1 0,1-1 0,-1 1 0,1 0 0,-1 0 1,0-1-1,1 2 0,-1-1 0,0 0 0,0 0 0,0 1 0,0-1 0,0 1 0,0 0 0,0-1 1,0 1-1,-1 0 0,1 0 0,-1 0 0,2 3 0,-1-1 81,0 1-1,-1 0 1,0 0-1,0 0 1,0 0-1,-1 0 1,1 0-1,-1 0 1,0 0-1,-2 9 1,1 6-44,0-3-27,1-12 30,-1-1-1,1 1 0,0 0 1,0-1-1,1 1 0,-1-1 1,1 1-1,0-1 0,0 1 1,0-1-1,4 9 0,-4-12-19,0 0 0,0 0 0,-1 0 0,1-1 0,0 1 0,0 0 0,0 0 0,0-1 0,0 1 0,0 0 0,0-1 0,0 1 0,1-1 0,-1 1 0,0-1 0,0 0 0,0 0 0,0 1 0,1-1 0,-1 0 0,0 0 0,0 0 0,0 0 0,1 0 0,1-1 0,3 0-5,1-1 0,-1 0-1,11-5 1,-2 1-36,23-9-37,47-25 1,-59 27 89,-15 6 29,0 0-1,0 0 1,0-1-1,-1-1 1,0 0-1,15-17 1,-25 25-45,1 0 0,0 1 0,-1-1 1,0 0-1,1 0 0,-1 0 0,1 0 0,-1 0 0,0 1 0,0-1 1,1 0-1,-1 0 0,0 0 0,0 0 0,0 0 0,0 0 0,0-1 1,0 1-20,0 1 0,-1 0 1,1-1-1,0 1 0,0 0 1,0-1-1,0 1 1,0 0-1,-1 0 0,1-1 1,0 1-1,0 0 1,-1 0-1,1-1 0,0 1 1,0 0-1,-1 0 1,1 0-1,0 0 0,-1-1 1,1 1-1,0 0 0,0 0 1,-1 0-1,1 0 1,0 0-1,-1 0 0,1 0 1,0 0-1,-1 0 1,1 0-1,0 0 0,-1 0 1,1 0-1,0 0 1,-1 0-1,1 0 0,0 0 1,-1 0-1,1 0 0,0 1 1,-1-1-1,1 0 1,0 0-1,0 0 0,-1 0 1,1 1-1,0-1 1,0 0-1,-1 0 0,1 1 1,-19 11-175,1 0 0,-30 28 1,42-35 166,1 0 0,1 1 0,-1-1 0,1 1 0,0 0 0,0 0 0,0 0 0,1 0 0,0 0 0,0 1 0,1 0 0,0 0 0,-2 6 0,4-11 35,0 0-1,-1 0 0,1 0 0,0 0 1,0 1-1,0-1 0,1 0 1,-1 0-1,0 0 0,1 0 0,-1 0 1,1-1-1,0 1 0,0 0 0,-1 0 1,1 0-1,1 0 0,-1-1 1,0 1-1,0 0 0,0-1 0,1 1 1,-1-1-1,1 0 0,-1 1 0,1-1 1,3 2-1,-3-2 5,0-1 0,1 1 0,-1 0 0,0-1 0,1 1 0,-1-1 0,1 0 0,-1 1 0,0-1 0,1 0 0,-1-1 0,1 1 0,-1 0 0,0-1 0,1 1 0,-1-1 0,0 0 0,1 0 0,-1 0 0,0 0 0,0 0 0,4-3 0,3-4 50,0 0 0,0-1 0,0 0 0,10-16 0,1 1-10,-16 18-273,-3 5-166,-1 3 55,0 3 239,0 12 24,-5 207-194,1-176 405,-2 0 0,-20 77-1,23-113-28,0 0 0,-2-1-1,1 0 1,-2 1 0,1-2-1,-14 19 1,16-25-53,0 0-1,-1 0 1,1 0-1,-1 0 1,0-1-1,-1 1 1,1-1-1,0 0 1,-1-1-1,0 1 1,0-1-1,1 0 1,-1 0 0,-1 0-1,1-1 1,0 1-1,-10 0 1,7-2-37,-1 0 1,1 0-1,0 0 1,0-1-1,0-1 1,0 1-1,0-1 1,0-1-1,0 0 1,-10-5-1,13 7-71,0-1 0,1-1 0,0 1 0,-1-1 0,1 0-1,0 0 1,1 0 0,-5-4 0,7 5 7,-1 0 1,1 0-1,0 0 0,-1-1 1,1 1-1,0 0 0,1-1 0,-1 1 1,0 0-1,1-1 0,-1 1 0,1-1 1,0 1-1,0-1 0,0 1 1,0-1-1,0 0 0,1-2 0,0 2 7,0 0 0,0 0 0,0 0 0,0 0 0,1 0-1,-1 0 1,1 0 0,0 0 0,0 1 0,0-1 0,0 1 0,0-1-1,1 1 1,3-4 0,7-3-92,25-15-1,-23 14 53,15-9-25,-1-2 0,28-26 0,-41 32 123,-1-1 0,0 0-1,-2 0 1,22-35-1,-10 7-26,18-30 132,-2 5-116,34-74-1,-56 104-47,-1-1 0,-3-1 1,-1 0-1,-2-1 0,8-47 0,-18 62-434,-2 24 251,-1 3 4,-4 14-110,-7 20 213,6-15 94,-6 24 1,-1 20-96,-14 90 380,24-126-165,1 0 1,1 1-1,5 46 1,-2-55-43,1 0 1,1 1 0,0-1 0,13 34-1,-14-48-39,-1 0-1,1-1 0,-1 1 0,1-1 0,0 0 0,1 0 1,-1 0-1,1 0 0,0-1 0,4 4 0,-4-4-3,0-1 1,-1 0-1,1-1 0,0 1 0,0-1 0,0 1 1,0-1-1,0 0 0,0-1 0,0 1 0,0-1 0,1 1 1,-1-2-1,6 1 0,2-2 30,-1 0 0,1-1 0,-1 0 0,0-1 0,0 0 0,0-1 0,0 0 0,-1 0 0,18-13 0,-12 6 30,0-1-1,-1-1 1,0 0-1,23-30 1,-33 38-66,-1-1 0,0 0 1,0 0-1,-1 0 0,0 0 0,0 0 1,-1 0-1,0-1 0,0 1 1,-1-1-1,0 0 0,1-10 1,-2 15-35,0 1 0,0-1 0,-1 0 0,1 0 0,0 0 0,-1 0 0,0 0 1,0 1-1,0-1 0,0 0 0,0 1 0,0-1 0,-1 0 0,1 1 0,-1 0 1,0-1-1,1 1 0,-1 0 0,0 0 0,-1 0 0,1 0 0,0 0 0,0 1 1,-1-1-1,1 1 0,-1-1 0,0 1 0,1 0 0,-1 0 0,0 0 0,0 0 0,1 1 1,-1-1-1,0 1 0,-5-1 0,0 1-106,0 0-1,-1 0 1,1 0 0,0 1 0,0 1-1,0-1 1,-11 5 0,16-5 114,0 0 1,1 0-1,-1 0 1,1 0-1,-1 0 1,1 1-1,-1-1 0,1 1 1,0 0-1,0-1 1,0 1-1,0 0 1,0 0-1,0 1 1,1-1-1,-1 0 1,1 0-1,-1 1 1,1-1-1,0 1 1,0 0-1,0-1 1,0 1-1,0 0 1,0 3-1,1-1 63,0 1 1,1 0-1,-1-1 0,1 1 1,0-1-1,0 1 0,1-1 0,0 1 1,0-1-1,0 0 0,1 0 1,-1 0-1,1 0 0,0 0 1,1-1-1,-1 1 0,7 5 0,3 3 86,1-1-1,0-1 0,1 0 0,18 10 0,-24-15-115,1-1-1,-1 0 0,1-1 0,0 1 0,0-2 1,0 0-1,0 0 0,1 0 0,-1-2 0,1 1 1,0-1-1,-1-1 0,1 0 0,0 0 0,0-1 1,-1-1-1,1 1 0,-1-2 0,16-5 0,0-2-877,0-1 1,35-22-1,8-10-3647,-21 12-1288,-19 12 1838,-10-3 118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24.2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22 3136,'0'0'1029,"9"-13"3008,-8 12-3744,0 0 0,0 1-1,0-1 1,0 0-1,0 0 1,0 1 0,0-1-1,0 1 1,0-1 0,0 1-1,1 0 1,-1-1-1,0 1 1,2 0 0,1 2 416,-3-2-634,-1 0 0,1 0 0,-1 0 0,1 1 0,-1-1 0,1 0 0,-1 0 0,1 1 0,-1-1 0,1 1 0,-1-1 0,1 0 0,-1 1 0,0-1 0,1 1 0,1 3 24,0-1 0,-1 1 0,1-1 1,-1 1-1,0-1 0,0 1 0,-1 0 0,1 0 1,0 7-1,-3 34 552,-28 127 828,11-80-1028,-31 146 741,31-157-1035,18-76-57,0 0 32,0 0 0,0 0 0,0 1 0,1 7 0,0-13-117,0 1-1,0 0 0,0 0 0,0-1 0,0 1 0,0 0 0,0-1 0,0 1 1,1-1-1,-1 1 0,0 0 0,0-1 0,1 1 0,-1 0 0,0-1 0,1 1 0,-1-1 1,1 1-1,-1-1 0,1 1 0,-1-1 0,1 1 0,-1-1 0,1 0 0,-1 1 1,1-1-1,-1 0 0,1 1 0,0-1 0,-1 0 0,1 0 0,0 1 0,-1-1 1,1 0-1,0 0 0,-1 0 0,1 0 0,0 0 0,-1 0 0,1 0 0,0 0 0,-1 0 1,2-1-1,25-5 316,0-1 1,49-19 0,-45 14-14,45-11 0,-63 20-249,53-9 12,-60 11-88,1 1-1,0 0 1,-1 0-1,1 1 1,-1 0-1,1 0 1,11 4-1,1 4-168,-12-2-1794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0:53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77 2912,'-4'-10'11123,"10"6"-11884,6 0 801,0 0-1,0 1 0,0 0 0,0 1 1,1 1-1,-1 0 0,1 0 0,-1 1 1,1 1-1,19 3 0,-24-2 15,0 0-1,-1 0 0,1 0 1,0 1-1,-1 0 0,0 1 1,0 0-1,0 0 0,0 0 1,-1 1-1,1 0 0,-1 0 1,0 1-1,-1-1 0,1 1 1,-1 1-1,0-1 0,-1 1 1,0 0-1,0 0 0,0 0 1,-1 0-1,0 1 0,0-1 1,-1 1-1,0 0 0,2 12 1,-1 12 122,-1 0 0,-2 1 0,-1-1 0,-7 42 0,5-62 41,1 1 1,-2-1 0,0 0 0,0-1 0,-1 1 0,-13 21 0,16-25-53,-2 2 131,4-10-279,-1 0 0,1 1 0,0-1 0,0 0 0,-1 0 1,1 0-1,0 0 0,0 0 0,-1 0 0,1 0 0,0 0 0,0 0 1,-1 0-1,1 0 0,0 0 0,0 0 0,-1 0 0,1 0 0,0 0 1,-1 0-1,1 0 0,0 0 0,0 0 0,-1 0 0,1-1 0,0 1 1,0 0-1,-1 0 0,1 0 0,0 0 0,0-1 0,0 1 0,-1 0 1,1 0-1,0 0 0,0-1 0,0 1 0,0 0 0,-1-1 0,1 0-32,0 1 0,0-1 0,0 0-1,0 0 1,0 0 0,0 0-1,0 0 1,0 1 0,0-1-1,0 0 1,1 0 0,-1 0 0,0 0-1,0 1 1,1-1 0,-1 0-1,1 0 1,-1 1 0,0-1 0,1 0-1,0-1 1,14-18-33,53-43-277,69-67-91,-96 99 394,-32 26 20,-1-1 1,1-1-1,-1 0 0,0 0 1,10-12-1,9-13 192,8-11 239,-31 36-436,1 0 133,0 0-1,0 0 0,-1-1 1,4-10-1,-7 16-103,0-1 0,-1 0-1,1 0 1,-1 0 0,1 0 0,-1 1 0,0-1 0,0 0-1,-1 0 1,1 0 0,0 0 0,-1 0 0,0 0 0,1 1 0,-1-1-1,0 0 1,-2-2 0,-1-5 48,4 9-249,-1-1-1,1 1 1,-1-1-1,1 0 1,-1 1-1,0 0 1,0-1-1,0 1 1,0-1 0,-2-1-1,-5-6-2867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24.9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9 4160,'-3'-9'7472,"9"28"-4692,-4-15-2471,-1 1 0,1-1 0,-1 1 0,1 7 0,-2 13 187,-1 0 1,-1 0 0,-1 0-1,-6 24 1,1-2-15,-4 38 185,-27 135 181,35-208-627,1 1 0,1-1 1,-2 25-1,5-38-175,0 0 0,0 1 1,0-1-1,0 1 0,0 0 0,1-1 0,-1 1 1,0 0-1,0 0 0,0 0 0,0 0 1,0 0-1,2 0 0,0-1 27,14-1 250,29-9-1,-35 8-219,1 0-1,0 0 0,0 1 0,-1 1 0,23 0 1,-16 2-36,28 7 0,-39-6-79,-1 0 1,1 0-1,-1 0 1,0 1 0,0 0-1,0 0 1,8 6-1,-7-3-120,-5-5-74,-1-1 0,0 1 0,1 0-1,-1 0 1,0 0 0,0 0 0,0 0 0,0 0 0,0 1 0,1 1-1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25.5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78 5472,'-3'0'389,"0"-1"0,1 0 0,-1 1 0,0-1 0,1 0 0,-4-2 0,6 3-246,-1-1 0,1 1 0,-1 0 0,1-1 0,0 1 0,-1 0 0,1-1 0,0 1 0,-1 0 0,1-1 0,0 1 0,0-1 0,-1 1 0,1-1 0,0 1 0,0-1 0,0 1 0,-1-1 0,1 1 0,0 0 0,0-1 0,0 1 0,0-1 0,0 1 0,0-1 0,0 1 0,0-1 0,0 1 0,0-1 0,1 1 0,-1-1 0,0 1 0,0-1 0,0 1 0,1-1 0,-1 1 0,0-1 0,0 1 0,1 0 0,-1-1 0,0 1 0,1 0 0,-1-1 0,0 1 0,2-1 0,0-2 202,1 1 1,1-1-1,-1 1 0,0-1 1,1 1-1,-1 0 1,1 0-1,-1 1 0,9-3 1,37-8 559,-28 8-480,-7 1-241,1 0 0,1 1 0,-1 1 0,0 0 0,24 2 1,-34-1-166,0 1 0,0 0 0,0 0 0,0 0 0,-1 1 0,1-1 0,0 1 0,0 1 0,-1-1 0,0 0 0,1 1 0,-1 0 0,0 0 0,0 1 0,0-1 0,-1 1 0,1-1 0,-1 1 0,0 0 0,3 5 0,-4-4 9,0-1 1,0 1 0,0 0 0,0 0 0,-1 0-1,0 0 1,0 0 0,0 0 0,-1 0 0,1 0-1,-1 0 1,-1 1 0,1-1 0,-2 6 0,-2 7-1,-1 0 1,-12 29 0,9-26 34,-13 27 276,-2-2-1,-43 66 1,46-80-107,17-26-85,-1 0 0,1 0 1,1 0-1,-1 0 0,-3 13 0,6-18-108,-1 1 1,1 0-1,0-1 0,0 1 0,0 0 0,0-1 0,0 1 1,0 0-1,0-1 0,0 1 0,1 0 0,-1-1 1,1 1-1,-1-1 0,1 1 0,0-1 0,-1 1 0,1-1 1,0 1-1,0-1 0,0 0 0,0 1 0,0-1 1,0 0-1,1 0 0,-1 0 0,0 0 0,1 0 0,1 1 1,6 3 32,0-1 0,0 0 0,1 0 0,0-1 1,0-1-1,0 1 0,12 0 0,73 0 323,-64-3-1873,39 5 0,-16 2-5845,-26-6-575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35.3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233 18 3136,'0'-1'38,"-1"1"-1,1-1 1,0 1-1,0 0 1,-1-1 0,1 1-1,0-1 1,0 1-1,0 0 1,0-1 0,-1 1-1,1-1 1,0 1-1,0-1 1,0 1 0,0 0-1,0-1 1,0 1 0,0-1-1,0 1 1,0-1-1,1 1 1,-1-1 0,0 1-1,0 0 1,5-6 2333,-1 6-1306,1 1-23,-10 3 670,-6 12 85,5-10-1440,0 0 0,1 1 0,0 0-1,-4 9 1,3-7-136,-41 63 1175,-23 37 131,58-84-1244,1 0 1,0 1-1,2 1 1,2-1-1,-8 42 1,11-35-147,0 1 1,3-1 0,0 1-1,5 37 1,-1-48-26,0-1 1,1 1-1,1-1 1,1 0-1,1-1 1,1 0-1,1 0 0,1 0 1,1-1-1,1-1 1,0 0-1,27 31 0,-22-31-41,-1 1 1,18 28-1,-26-35-481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36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27 4064,'-1'-1'80,"0"1"0,0-1 0,0 0 1,1 1-1,-1-1 0,0 1 0,0-1 0,0 1 0,0-1 1,0 1-1,0 0 0,0-1 0,0 1 0,0 0 1,0 0-1,0 0 0,0 0 0,0 0 0,0 0 0,-1 0 1,1 0-1,0 0 0,0 0 0,0 1 0,-1 0 0,-5 0 161,4 0 1076,4 1-745,-1-1 1,1 1-1,-1 0 0,1 0 0,0 0 0,0-1 0,0 1 0,0-1 0,0 1 0,0-1 0,4 4 0,-4-3-291,1 0 1,0-1-1,0 1 1,0 0-1,0-1 1,0 1 0,1-1-1,-1 0 1,3 2-1,8-1 14,-1 0-1,0-1 1,1-1-1,-1 0 1,1 0-1,23-5 1,2 1-69,152-16-13,-69 1-350,-116 18 130,2 0 19,-1 0-1,1-1 1,-1 0-1,0 0 1,0-1-1,12-5 0,-18 7-85,0 3-289,-32 44 118,21-34 377,-15 18 285,-41 62-1,7 9-105,-26 42 269,-27 25-362,97-141 64,10-18-909,1 0 0,-10 11-1,53-46-13734,-4 0 11189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36.7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178 12 3968,'-2'-1'192,"0"0"0,0-1 0,0 1 0,0 0 0,0 0 0,0 0 0,0 0 0,0 1 0,0-1 0,0 0 0,-1 1 0,1 0 0,0-1 0,0 1 0,-1 0 0,1 0 0,0 0 0,0 1 0,-1-1 0,1 0 0,0 1 0,0-1 0,0 1 0,-1 0 0,1 0 0,0 0 0,0 0 0,-2 2 0,-6 3 664,0 1 0,1 0 0,0 1 0,-9 10 0,16-16-752,-3 4 62,-1 0 0,1 1 1,0-1-1,1 1 0,-1 0 1,1 0-1,1 1 0,-1-1 1,1 1-1,1 0 0,-1 0 1,1 0-1,1 0 0,0 0 0,0 1 1,0-1-1,1 0 0,0 0 1,1 1-1,0-1 0,0 0 1,0 0-1,1 0 0,1 0 1,-1 0-1,1 0 0,1-1 1,-1 1-1,1-1 0,1 0 1,8 11-1,-11-15-123,0-1-1,1 1 1,0-1 0,-1 1 0,1-1-1,0 0 1,0 0 0,0 0-1,1 0 1,-1-1 0,0 1-1,1-1 1,-1 0 0,1 0-1,5 1 1,-3-1-10,0-1 0,-1 0 0,1-1 1,0 1-1,-1-1 0,1 0 0,0 0 0,-1-1 0,7-2 0,4-4 53,1 0 0,-2-1 0,1 0 1,-1-1-1,16-14 0,-9 5 0,0-1 1,-2 0 0,24-30-1,-42 46-72,1 1 0,-1-1 0,0 0-1,0 1 1,0-1 0,-1 0 0,1 0-1,-1 0 1,0 0 0,0 0 0,-1-1-1,1 1 1,-1 0 0,0 0 0,0-1-1,0-4 1,-1 6 17,1 1 0,-1-1-1,0 0 1,0 0 0,0 1 0,0-1-1,-1 0 1,1 1 0,-1-1 0,1 1-1,-1 0 1,0-1 0,0 1 0,0 0-1,0 0 1,0 0 0,0 1 0,-1-1-1,1 0 1,-1 1 0,1 0 0,-1-1-1,0 1 1,-3-1 0,-5-1 54,-1 0 0,0 1 0,0 0 0,-25 1 1,14 1-78,-38 6 1,38-2-83,-33 9 1,47-10-115,0 0-1,1 1 0,-1 0 1,0 0-1,1 1 1,-10 7-1,17-11-107,-1 0 1,1-1-1,0 1 1,0 0-1,-1 0 1,1 1-1,0-1 1,0 0-1,0 0 1,1 0-1,-1 1 1,0-1-1,0 0 1,1 1-1,-1-1 0,1 1 1,-1-1-1,1 1 1,-1-1-1,1 1 1,0-1-1,0 1 1,0-1-1,0 1 1,0-1-1,0 1 1,0-1-1,0 1 0,1-1 1,-1 1-1,1-1 1,-1 1-1,1-1 1,-1 1-1,1-1 1,0 0-1,0 1 1,0-1-1,0 0 1,1 2-1,15 16-4621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37.1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267 4 4896,'-16'-2'699,"8"1"-325,0 0-1,0 1 0,-12 1 0,-4 0 1053,13 0-254,-1 0 1,1 0-1,-14 4 0,20-4-945,1 1 0,0 0 0,0-1 0,0 1 0,0 1 0,1-1 0,-1 1 0,0-1 0,1 1 0,0 0 0,-1 0 0,-1 4 0,-6 5 528,2 1 0,0 0 1,-13 25-1,18-30-574,1 0 1,0 0 0,0 1-1,1-1 1,0 1 0,0 0 0,1-1-1,0 12 1,1-17-142,0-1 1,0 0-1,1 0 1,-1 0-1,1 0 1,-1 0-1,1 0 1,0 0-1,-1 0 1,1 0-1,0 0 1,1 0-1,-1 0 1,0-1-1,0 1 0,1 0 1,-1-1-1,1 1 1,0-1-1,-1 0 1,1 1-1,0-1 1,0 0-1,-1 0 1,1 0-1,0 0 1,0 0-1,0-1 0,0 1 1,1-1-1,-1 1 1,2-1-1,5 2 32,0-1 1,0-1-1,0 0 0,0 0 0,0 0 0,13-4 0,-9 2-35,0-2 0,0 1 0,0-2 0,18-8 0,-26 11-51,-1 0 1,0-1-1,1 0 1,-1 1-1,0-1 0,-1-1 1,1 1-1,0 0 1,-1-1-1,0 0 1,0 0-1,0 0 1,0 0-1,-1 0 1,3-7-1,-4 10 2,0-1 0,-1 0 1,0 1-1,1-1 0,-1 0 0,0 0 0,0 1 1,0-1-1,0 0 0,0 0 0,0 1 0,-1-1 1,1 0-1,0 1 0,-1-1 0,1 0 0,-1 1 1,0-1-1,-1-1 0,1 0-3,-1 1 0,0 0 0,0 0 0,0 0 0,0 0 0,-1 0 0,1 1 0,0-1 0,-1 1 0,-4-3 0,-2 0-66,-1 1 0,1 0 1,-1 1-1,0 0 0,-16-1 1,12 2-172,0 0 1,-21 3-1,30-2-385,-1 1-1,0 1 1,0-1 0,0 1-1,0 0 1,1 0 0,-1 0 0,-6 5-1,3 2-2167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38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11 5632,'-6'2'5200,"-16"26"-195,-19 12-2191,1-2-900,27-29-1162,9-9-256,6-7-224,5-3-238,0-1 0,15-14 0,10-14-339,-31 38 244,-1 0 1,1 0-1,-1 0 1,1 1-1,-1-1 1,1 0-1,-1 0 1,0 0-1,1 0 1,-1 0-1,0 0 0,0 0 1,0 0-1,0 1 1,0-1-1,0 0 1,0 0-1,0 0 1,0 0-1,0 0 1,0 0-1,-1 0 0,1 0 1,0 0-1,-1 0 1,0-1-1,0 1-312,1 1 1,-1-1-1,0 0 0,0 0 1,0 0-1,0 0 0,0 1 0,0-1 1,0 1-1,0-1 0,0 0 0,0 1 1,-1-1-1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39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12 5632,'-5'-11'6133,"6"22"-3104,3 8-1878,-1 0-1,0 0 1,-1 27 0,-3 72 155,-24 163 1,-2-132-955,17-101-787,-2-20-4932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40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2 3968,'0'0'37,"0"0"-1,-1 0 1,1 0 0,0 0-1,0-1 1,0 1 0,-1 0-1,1 0 1,0 0 0,0 0-1,0 0 1,-1 0 0,1 0-1,0 0 1,0 0 0,0 0-1,-1 0 1,1 0 0,0 0-1,0 0 1,0 0 0,-1 0-1,1 0 1,0 0 0,0 0-1,-1 0 1,1 0 0,0 0-1,0 0 1,0 0 0,-1 0 0,1 0-1,0 0 1,0 1 0,0-1-1,0 0 1,-1 0 0,1 0-1,0 0 1,0 1 0,0-1-1,0 0 1,-3 13 2831,1 2-145,-15 24-180,-1-1 0,-40 63 0,34-61-1927,1 0 0,-17 44 0,36-74-587,0 0 0,-1 0 1,0 0-1,-1 0 0,-9 12 1,-2 5 397,11-15-188,5-10 33,11-2-314,0-1 266,0 0 1,0-1-1,11-3 1,14-3 231,34 1-52,80 0 0,-55 6-4069,-68 1 1498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40.5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2 5632,'0'-1'1768,"2"5"-962,4 10-647,-3-5 244,18 28 1798,-15-28-1067,10 21 0,2 9 409,1 0-1,2-2 1,39 54-1,-15-30-100,54 96 0,-82-123-1035,0 0 1,-3 0 0,-1 2 0,16 69 0,-25-91-333,-2 1-1,0-1 1,-1 1 0,0 0-1,-1-1 1,-1 1 0,0 0-1,-1-1 1,-1 1 0,0-1-1,-10 27 1,-9 4-70,-35 57 0,21-40 33,34-59-41,-30 56-400,-3-2 1,-59 74-1,61-94-2711,-71 62-1,34-41-2922,14 5 1920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07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2400,'0'0'12778,"5"9"-12490,-3-9-229,0 1 0,0 0 0,0 0 0,0 0 0,0 0 0,0 1 0,0-1 0,0 0 1,1 3-1,2 0 97,12 7 50,1-1 1,0 0 0,0-2-1,21 8 1,26 12-8,-45-19-227,0 2 1,-1 0-1,0 1 1,-1 1-1,25 23 0,0 5 202,14 13 298,-50-47-475,-6-7 8,0 1 0,0-1 0,-1 1 1,1-1-1,0 1 0,-1 0 0,1-1 1,0 1-1,-1 0 0,1 0 0,-1 0 0,1-1 1,-1 1-1,1 0 0,-1 0 0,0 0 1,0 0-1,1 0 0,-1 0 0,0 0 1,0 1-1,0 1 65,0-2-27,0 1 0,0-1 0,0 1 0,0-1 0,0 1 0,-1-1 0,1 1 0,0-1 0,-1 1 0,1-1 0,-1 1 0,-1 1 0,-2 5-29,-1 0 0,-1-1 0,1 1 0,-1-1-1,-1-1 1,1 1 0,-1-1 0,0 0 0,0 0 0,-1-1 0,-14 8-1,-7 2 63,-60 20-1,60-25 3,5-1-838,-42 8 0,65-17 580,0 0 1,1 0-1,-1 0 1,0 0-1,0 1 1,1-1-1,-1 0 1,0 1-1,0-1 1,1 0-1,-1 1 1,0-1-1,1 1 1,-1-1-1,1 1 1,-1-1-1,1 1 1,-1 0-1,1-1 1,-1 1-1,1-1 1,-1 1-1,1 0 1,0 0 0,-1-1-1,1 1 1,0 0-1,0 0 1,-1-1-1,1 1 1,0 0-1,0 0 1,0-1-1,0 1 1,0 0-1,0 0 1,0 0-1,1-1 1,-1 1-1,0 0 1,0 0-1,0-1 1,1 1-1,-1 0 1,0 0-1,1-1 1,-1 1-1,1 0 1,-1-1-1,1 1 1,-1-1-1,1 1 1,-1-1-1,1 1 1,0-1-1,-1 1 1,1-1-1,0 1 1,-1-1-1,2 1 1,11 6-1677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7:04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32 736,'5'-20'256,"14"8"-192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7:06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75 2400,'10'1'6568,"-10"0"-6305,4 0-945,-3 3 760,0-1 1,0 0-1,1 1 0,-1-1 1,1 0-1,0 0 1,0 0-1,0-1 0,0 1 1,0 0-1,1-1 0,3 4 1,4 0 136,0-1 1,0 0 0,0 0-1,1-1 1,0 0-1,19 4 1,70 6 568,-66-12-541,0-2-1,67-7 1,67-23 396,31-3 741,3 2-927,-55 6 139,89-10 352,-180 30-730,71 2 0,-104 3-210,13 1 57,-1 3 0,0 0 0,0 2 0,0 2 0,-1 2 0,44 17-1,-44-16 47,57 10-1,-50-13 7,218 28 996,-128-21-1045,-107-13 20,0 0 0,0-2 0,0-1 0,0-1 0,27-6 0,116-34 388,5 0 115,-129 34-386,110-17 302,-80 14-256,59-5 295,-42 12-583,1 4 0,144 19 0,-219-16-295,0 1 0,0 0 0,-1 1 0,1 1-1,16 9 1,-13-5-1297,-1 1 0,0 1 0,23 19 0,-1 4-889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7:37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0 1472,'-3'2'264,"3"-2"-245,-1 0 0,1 1 0,0-1 0,-1 0 0,1 0 0,0 0 0,-1 0-1,1 1 1,0-1 0,0 0 0,-1 0 0,1 1 0,0-1 0,0 0 0,0 1 0,-1-1 0,1 0 0,0 0 0,0 1 0,0-1 0,0 0-1,0 1 1,-1-1 0,1 1 0,0-1 0,0 0 0,0 1 0,0-1 0,0 1 0,0 0 349,-1 23 91,-7 40 95,6-27-433,2-29-83,0 1-1,-1-1 1,-1 10 0,0-6-49,0 1 0,1 14-1,-3 18-66,0-9 91,2 0 0,2 47 0,1-28 295,-1 18-63,-8 222-15,-7-75 96,7-66 105,0 36 17,7-112-334,3-1-1,22 147 1,-12-134 66,8 43-168,-10-76 111,-2 0-1,1 91 1,-9-87-214,1 18 259,-10 84 0,1-61-222,3-28 39,0 5 95,3-31 80,-1 8-203,-29 199 891,29-217-791,-3 21 36,-6 40-104,9-73-99,2-11 88,-1-1 0,0 1 1,-1-1-1,-5 15 0,-10 14-3497,14-34 1172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7:39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1639 416,'0'0'4,"0"-1"0,0 1 0,0 0 0,0 0 0,0 0 1,0-1-1,0 1 0,0 0 0,0 0 0,0-1 0,0 1 0,1 0 0,-1 0 0,0 0 0,0 0 0,0-1 1,0 1-1,0 0 0,0 0 0,1 0 0,-1 0 0,0-1 0,0 1 0,0 0 0,1 0 0,-1 0 0,0 0 0,0 0 1,0 0-1,1 0 0,-1-1 0,0 1 0,0 0 0,0 0 0,1 0 0,-1 0 0,0 0 0,0 0 0,1 0 1,-1 0-1,0 0 0,1 1 0,4-2 55,-4 0 159,7-7 177,6-1 291,0-1 0,17-16 1,-20 18-423,0-1 0,1 2 0,22-12 0,-2 2-174,-7 4 146,0 1 0,38-13 0,56-12-146,-10 5 253,-20-5-60,-64 25-125,-1 0 1,44-31-1,35-38-150,-25 17 0,-13 16-6,122-71 1,-171 111 37,98-49 176,-80 40-75,48-32-1,-4 1-266,-55 37 184,1 1-1,44-11 1,-36 11-103,109-26 45,-72 16 72,57-18 1,-109 31-75,0 0 0,0-1 0,-1-1 0,-1 0 0,17-13 0,58-47 519,-23 9-362,-5 16-127,2 3 0,2 2 0,75-32 0,-38 12 138,-4 2 15,-34 21-74,10-5 47,-40 25 99,2 1 1,-1 2-1,53-11 0,-72 18-29,-16 6 304,0-1-778,3-2 212,-4 2-58,-13 9-5178,3-6 3381,-3-7 250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7:45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38 992,'11'1'4566,"11"3"-3788,-20-4-688,-1 0-4,5 0-7,-2 0-35,0 0 0,0 0 0,0 0 0,0-1 0,0 1 1,-1-1-1,8-2 0,-6 1-60,1 1 0,-1 0 0,1 0 0,0 0 0,0 1 0,-1 0 0,8 0 0,16 0 149,-9-3 168,-10 3-210,0-1 0,0-1 1,0 0-1,10-4 0,-16 5-79,0 0 0,1 1-1,-1-1 1,0 1-1,0 0 1,0 0-1,0 0 1,0 1-1,0-1 1,6 3-1,22 1 102,115-9 725,-144 5-795,201-6 463,-192 5-416,54-6 102,1 3 0,72 6 1,-77 4-321,81 4 96,-29-2 144,-79-7-82,-14 0 1,0-2-1,37-3 1,31-7 50,-26 5-204,-22 3 277,58 2 0,-49 2-212,105 7-107,-9-5 661,284-3-363,-317 9-138,-93-9 61,-5 1-15,-1-2-1,1 1 1,20-5 0,-21 3-20,0 0 0,22 1 0,-5 0-63,130 1 158,-66 2-168,39 7 52,-54-7 5,-33 0 163,60-6 0,-12-7-290,-75 9 121,41-3-41,109 6-1,-58 3 187,-11 0-96,-25-2 53,0-1 198,-42 1-250,-25-2-8,0 0 1,-1 1-1,1 0 1,16 4-1,7 3-83,-24-7 22,1 1 0,-1 0 0,10 4 0,-10-3 20,-1 0 1,1-1-1,13 2 1,5 1 34,-15-3 45,0 0 0,15 0-1,6 0-99,-15 0 62,23-1 0,1 0 7,124 1-19,-87-4-39,-62 3 174,-12-1-165,1 1-1,0-1 1,0 0-1,-1 0 0,1-1 1,-1 0-1,1 1 1,6-3-1,17-5 141,-7 3-173,2-1 54,1 1 1,0 2-1,30-2 1,18-2-103,-56 6 73,-15 2 22,1-1 1,-1 0-1,0 0 0,1 0 1,-1 0-1,0 0 1,0 0-1,1 0 0,-1 0 1,0-1-1,0 1 1,1 0-1,-1-1 0,0 1 1,0-1-1,0 1 1,3-3 415,-166 3 701,144-1-1063,-24-4 0,24 3 37,-24-2 0,-46 1 71,-5 6-218,89-3 172,-2 1-878,10 1 299,-2-1 497,-1 0-49,1 0 0,-1 0 0,1 0 0,0-1 0,-1 1 0,1 0 0,0-1 0,-1 1 0,4 0 0,-3-1 6,9 3 6,-1 0 0,1-1 0,0 0 0,21 0 1,16 2-79,-31-2 107,0-1 1,33-2-1,-14 0-28,-34 1 164,-6-4 64,-11 16 155,-12 4-248,14-8-81,0 0 1,-24 20 0,4 1-16,15-14-232,1 0 0,-21 26 1,31-33-905,0 0-1,0-1 1,-14 12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02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1411 1312,'0'0'421,"1"-14"1841,26-17-854,-22 27-1279,0-1 0,-1 1 1,0-1-1,0-1 1,-1 1-1,1 0 1,4-12-1,-4 9 22,1 0 0,8-13-1,-6 12-72,-3 4-31,0 0 0,0 1 1,8-8-1,-8 8 1,0-1 0,-1 1 0,1-1-1,-1 0 1,0 0 0,-1 0 0,1 0-1,2-10 1,5-8 247,67-133 495,-61 125-761,-11 21-25,1 0 1,6-19-1,-3 1 108,2 1-1,1 0 0,1 0 0,1 1 0,26-35 0,-24 40 108,-2-2-1,-1 0 1,11-26 0,-19 30 8,-5 16-191,0 0-1,1 1 0,-1-1 1,1 0-1,0 1 0,1-4 0,4-9 9,0 0 0,-2 0 0,1 0 0,2-26 0,6-20 168,23-126 642,-18 113-838,-14 58-54,0-8-58,-4 20 96,1 0-1,0 1 0,0-1 1,0 0-1,0 0 1,1 1-1,3-8 0,0 0 70,1-9-111,-1 8 69,-4 10-54,-1 1-1,0-1 1,1 1-1,0 0 1,-1 0-1,1-1 1,0 1-1,0 0 1,0 0-1,-1 0 1,1 0-1,0 0 1,2-2-1,0-9 397,-2 8-739,-3 11 259,2-4 134,-1-1-1,1 0 1,-1 0-1,1 1 1,-1-1-1,0 0 1,0 0-1,0 0 1,0 0-1,0 0 1,-1 0-1,1 0 0,-3 2 1,-9 18-86,-1 1 467,3-9-298,-16 24 0,20-27-19,5-8-58,0 1 36,-1 0 0,0 0 0,0-1 0,0 1 0,0-1 0,-1 1 0,-4 3 0,1 2-5,7-8-56,-1 0 0,1-1 0,0 1 0,-1 0 0,1-1 0,-1 1 0,1-1 0,-1 1 0,1 0 0,-1-1 0,1 1 0,-1-1 0,1 1 0,-1-1 0,0 0 0,1 1 0,-1-1 0,0 0 0,1 1 0,-2-1 0,-6 13-174,1-4 167,-5 6 246,-6-3-297,17-12 93,-6 3 118,7-3-155,0 0 1,-1 0-1,1 0 0,0 0 1,0 0-1,0 1 0,0-1 1,0 0-1,-1 0 0,1 0 0,0 0 1,0 0-1,0 0 0,0 0 1,0 0-1,-1-1 0,1 1 1,0 0-1,0 0 0,0 0 0,0 0 1,0 0-1,-1 0 0,1 0 1,0 0-1,0 0 0,0 0 1,0 0-1,0 0 0,0-1 0,0 1 1,0 0-1,-1 0 0,1 0 1,0 0-1,0 0 0,0 0 1,0-1-1,0 1 0,0 0 0,0 0 1,0 0-1,0 0 0,0 0 1,0-1-1,0 1 0,0-1-124,1-15-12,0 13 104,1-1 0,0 1 0,-1 0 0,1-1 0,1 1 0,-1 0 0,0 0 0,6-4 0,26-21-319,-20 17 392,8 0-85,-13 8-14,-8 2 52,1 1 0,0-1 0,-1 1-1,1-1 1,-1 1 0,1-1 0,-1 0 0,1 0 0,-1 1 0,0-1 0,1 0 0,-1 0-1,0-1 1,1 0 0,8-7 602,-4 4-402,-6 4-188,1 1 0,-1-1 0,1 1 0,-1-1 0,1 1 0,-1-1 0,1 1 0,-1-1 0,0 1 1,1-1-1,-1 0 0,0 1 0,1-1 0,-1 0 0,0 0 0,9-18 509,-8 17-496,0 0 0,1-1 0,-1 1 0,0-1-1,0 1 1,0-1 0,-1 1 0,1-1 0,-1 1 0,1-4 0,4-18 320,-1 17-431,0 2 15,-4 5 76,0-1 0,0 1-1,0 0 1,0 0 0,0 0-1,0 0 1,0 0 0,0 0-1,0 0 1,0 0 0,0 0-1,0 0 1,0-1-1,0 1 1,0 0 0,0 0-1,0 0 1,0 0 0,0 0-1,0 0 1,0 0 0,0 0-1,0 0 1,0 0-1,0 0 1,0-1 0,0 1-1,0 0 1,0 0 0,0 0-1,0 0 1,-1 0 0,1 0-1,0 0 1,0 0-1,0 0 1,0 0 0,0 0-1,0 0 1,0 0 0,0 0-1,0 0 1,0 0 0,0 0-1,0 0 1,-1 0 0,1 0-1,0 0 1,0 0-1,0 0 1,0 0 0,0 0-1,0 0 1,0 0 0,0 0-1,0 0 1,-1 0-86,4 219-470,-1-197 580,0 0 0,8 34 0,-5-28 167,4-6-28,-7-20-97,-1 0 0,0 1 0,0-1 0,0 1 0,0-1 0,-1 1 0,1-1 0,0 4 1,-1-5 241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05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1 1472,'0'9'5397,"-2"-9"-5293,-2 0 216,0 0-1,0 0 1,0-1 0,0 1-1,0-1 1,-6-1-1,4 0-141,0 1-1,-1 0 1,1 0-1,-1 1 0,-11 0 1,6 0-75,-6 0 105,9 0 12,0 0 0,0 0 0,-18 3 0,23-1-241,0-1 0,0 1 0,0 0 0,0 0 0,0 0 0,1 0 0,-1 1 0,1-1 0,-1 1 0,1 0 0,0 0 0,0 1 0,0-1 0,0 1 0,1-1 0,-3 5 0,-1 3-50,1 0-1,0 0 1,1 0-1,-6 21 1,9-26 54,0 1 1,1-1-1,-1 1 1,1 0-1,0-1 0,1 1 1,0-1-1,0 1 1,3 10-1,-2-3 29,-2-13-19,0 0 1,0 1-1,0-1 1,0 0 0,1 0-1,-1 0 1,0 0-1,1 1 1,-1-1-1,1 0 1,-1 0-1,1 0 1,0 0-1,0 1 1,2 1 2,-1-1 1,0 1-1,1-1 1,-1 0-1,1 0 1,0 0-1,0 0 1,0 0-1,0-1 1,0 1-1,0-1 1,0 0-1,0 0 1,1 0-1,-1 0 1,0-1-1,1 1 1,5-1-1,4-1 64,0 0-1,-1 0 0,22-6 1,-19 4 4,33-12-144,-10 3 96,-32 10 333,-7 0 106,-13 2-177,0 3-174,0 0-1,1 2 0,-1 0 0,1 0 1,0 1-1,1 1 0,-1 0 0,1 1 1,1 0-1,-12 10 0,2 1-17,1 1-1,1 0 0,0 2 1,-29 45-1,33-45-19,12-18-79,0 0 1,0 1-1,0-1 0,0 1 0,-3 7 0,-4 9-101,8-18 108,1-1 0,0 0 0,0 0 0,0 1 0,0-1 0,0 0 0,0 1 0,0-1 0,1 1 0,-1-1 0,1 1 0,0 2 0,0-1-13,0-1-1,0 0 1,1 0-1,-1 1 1,1-1-1,0 0 1,0 0-1,0 0 1,0 0 0,1 0-1,-1 0 1,4 5-1,1-2 67,-1 1 0,2-1 0,8 8 0,-5-5 66,-7-7-53,0 0 0,0 0 0,1-1 0,-1 1 0,0-1 0,0 0 0,1 0 0,-1 0 0,7 0-1,33 2 105,-13 1-112,-26-2 13,0-2 0,1 1 0,-1 0-1,0-1 1,0 0 0,0 0 0,9-1 0,15-4-211,70-14-7266,-93 18 6950,0 0-1,0-1 0,0 0 0,6-2 0,16-17-2177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06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2144,'-5'-5'6149,"10"22"-5536,-4-16-570,-1 1 0,0-1 0,0 1 0,1-1 0,-1 1 0,1-1 0,-1 1 0,1-1 0,0 1 0,0-1 0,-1 0 0,1 0 0,0 1 0,0-1 0,0 0 0,0 0 0,1 0 0,-1 0 0,0 0 0,0 0 0,3 1 0,-1 0-3,0-1 0,-1 0 1,1 1-1,0-1 1,0 0-1,1 0 0,-1-1 1,0 1-1,6 0 1,53 0 205,-1 2 1,0 3 0,81 19-1,-70-8-44,46 10-2409,-105-23 522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17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0 910 1056,'2'1'499,"-1"0"1,1 0-1,-1 0 0,1-1 1,-1 1-1,1 0 0,-1-1 1,1 1-1,-1-1 0,3 1 1,26 3 1170,41-4-2664,-43-1 1731,197-11-449,-157-4 64,-37 11-185,48-17 0,-5 1 198,-28 11-32,80-9 1,-97 17-243,205-23 1002,-107-7-885,94 0-171,-176 28 27,116-16 112,-85 5-84,-2-3 1,104-41-1,-44 19-63,-51 17 113,172-45-163,-73 16 140,-22 4-20,167-8-56,-322 56-31,80-10 22,88-20 0,-130 21 34,52-2 0,-28 3-44,162-13 127,-173 18-41,87-16-181,-136 18 94,64-10 10,103-14-18,-95 15 83,97-9-94,-139 15 29,0-2 0,45-13 0,-3 1-132,-66 16 39,-1 1 1,25 1 0,-25 0 99,0 0 1,0 0-1,20-4 1,-11 0 46,0 2 0,-1 0 0,26 2 0,-42 0-99,3-1 34,-1 0 0,1 0 0,7-2 1,-8 1-19,1 1 0,-1-1 1,9 1-1,-2 0-48,-8-2 46,-2-1-18,-3 4 12,1 0 0,-1 0 0,0-1 1,0 1-1,0 0 0,1 0 0,-1 0 1,0 0-1,0 0 0,1 0 1,-1 0-1,0 0 0,1-1 0,-1 1 1,0 0-1,0 0 0,1 0 0,-1 0 1,0 0-1,0 0 0,1 1 1,-1-1-1,0 0 0,1 0 0,-1 0 5,0 0 0,0 0 0,0 0 0,0 0 1,0 0-1,1 0 0,-1 0 0,0 0 0,0 0 0,0 0 0,0 0 0,0 0 0,0 0 0,1 0 0,-1 0 0,0 0 0,0 0 0,0 0 0,0 0 0,0 0 0,0 0 0,0 0 0,1 0 0,-1 0 0,0 0 0,0 0 0,0 0 0,0 0 0,0 0 0,0 0 1,0-1-1,0 1 0,0 0 0,0 0 0,1 0 0,-1 0 0,0 0 0,0 0 0,0 0 0,0 0 0,0 0 0,0-1 0,0 1 0,0 0 0,0 0 0,0 0 0,0 0 0,0 0 0,0 0 0,0-1 0,0 1 0,0 0 0,0 0 0,0 0 0,0 0 0,0 0 1,0-1 490,0 0-454,0-1-28,0 1-74,-1-2-48,-2-1 150,1 3-41,0 1 0,0-1 0,1 1 0,-1 0 0,0 0 0,0 0 0,0 0 0,1 0 0,-1 0 1,-3 1-1,0-1-147,-31 0 166,13-1 119,15 0-120,-1 1 1,-15 1 0,-30 4-48,26-2-25,19-3 80,0 1-1,-15 3 0,4 0 119,-1 0 0,0-2 0,1 0-1,-25-1 1,38-2-31,1 0 0,-1 0 0,0 0 0,-7-3 0,-18-4 252,-151-17 76,159 20-179,18 3-228,0 0 0,0 1 1,-1 0-1,-7 0 1,11 0-46,0 1 0,0-1 1,0 1-1,0-1 1,0 0-1,0 0 0,-3-2 1,3 2 2,0 0 0,0 0 0,0 0-1,0 0 1,0 0 0,0 0 0,-3 1 0,-4-3-53,16 5-709,56 13 778,-43-10-62,0-2-1,36 2 0,-12-1-14,79 12 211,-15 4-33,-87-18-47,0-1 0,23-2 0,-5 0-44,-31 1 31,-1-1 1,0 0-1,0 0 0,7-3 0,-7 3-8,0-1 0,1 1 0,-1 0 0,8 0 1,-13 0 386,-7 1-408,-40 16 95,-55 28 0,82-35-20,-34 19-216,48-25 98,0 0-1,1 1 0,0-1 1,0 1-1,0 0 0,0 0 1,0 0-1,-4 7 0,1-1-119,6-8 141,0-1 0,0 0-1,0 1 1,0-1 0,0 1 0,0-1 0,0 1 0,1 0-1,-1-1 1,1 1 0,-1-1 0,1 1 0,-1 0-1,1 2 1,0-1 7,-1 0-1,1 0 1,-1 1 0,0-1-1,0 0 1,0 0 0,-3 6-1,2-7-64,1 1 0,0 0 0,0 0 0,0 0 0,0 0 1,0 0-1,0 6 0,0-5-321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37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21 1728,'0'0'1947,"-1"-20"3428,0 20-5364,1 0 0,-1 0 0,1 0-1,-1 0 1,0 1 0,1-1-1,-1 0 1,1 0 0,-1 1-1,0-1 1,1 1 0,-1-1 0,1 0-1,-1 1 1,1-1 0,-1 1-1,1-1 1,0 1 0,-1-1-1,1 1 1,0-1 0,-1 1 0,1 0-1,0-1 1,0 1 0,-1-1-1,1 1 1,0 0 0,0-1 0,0 1-1,0 0 1,0-1 0,0 2-1,0 29-127,1-18 148,-6 242 347,10-10-570,-6-236 188,1-6 15,0 1 1,0-1 0,0 1 0,0-1 0,1 1-1,-1-1 1,1 1 0,2 5 0,-2-7 30,0 20 392,0-15 552,0-17-651,0-5-299,0-1 0,1 1-1,1 0 1,0-1 0,1 1 0,12-28 0,2 4-180,29-46 0,-44 78 78,1 1 0,1 0 0,-1 0 0,1 1 0,0-1 0,0 1 0,1 0 0,9-7 0,-13 11 45,0 0-1,0 0 1,0-1 0,0 2 0,0-1-1,1 0 1,-1 0 0,0 1 0,1-1-1,-1 1 1,0-1 0,1 1-1,-1 0 1,0 0 0,1 0 0,-1 1-1,0-1 1,1 0 0,-1 1-1,0 0 1,0-1 0,1 1 0,-1 0-1,0 0 1,0 0 0,0 0 0,0 1-1,0-1 1,3 3 0,0 2 16,1 0 1,-1 0 0,0 0-1,-1 1 1,0 0 0,0 0-1,0 0 1,-1 0 0,0 0-1,0 1 1,-1-1 0,0 1-1,0 0 1,-1 0 0,1 12-1,-2-17 25,-1-1 1,1 1-1,-1 0 0,0 0 0,1-1 0,-1 1 0,0 0 0,-1-1 0,1 1 0,0-1 1,-1 1-1,1-1 0,-1 0 0,0 1 0,0-1 0,0 0 0,0 0 0,0 0 0,0-1 1,-1 1-1,1 0 0,-1-1 0,-2 2 0,-4 1 32,0 0 0,-1 0 0,1-1 0,-1 0 0,-12 2 0,14-4-55,0 0 0,-1-1-1,-8-1 1,-4 1-245,21 0 173,0 3 85,0-1 0,0 1 0,1 0 0,0 0-1,-1 0 1,1-1 0,0 1 0,0 0 0,1-1 0,-1 1 0,0-1 0,1 1 0,0-1 0,2 3-1,3 3 251,1 0 0,13 9-1,-3-1 35,-15-13-264,2 2 25,0-1 1,0 1-1,0-1 0,1 0 1,-1 0-1,1-1 1,0 0-1,11 5 0,9-7-1243,-23-1 563,0 0-1,0-1 1,0 1-1,0-1 1,-1 0 0,1 0-1,0 0 1,-1 0-1,1 0 1,-1-1 0,4-1-1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07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 2976,'0'-5'4442,"-9"7"-751,8 0-3476,0 0 0,0-1 1,0 1-1,1 0 0,-1 0 0,0 0 0,1 0 1,0 0-1,-1 0 0,1 1 0,0-1 0,0 0 1,0 0-1,0 0 0,1 0 0,-1 0 0,0 0 0,1 0 1,1 3-1,-1-3-59,0 0 0,0 0 0,0 0 0,1-1 0,-1 1 0,1 0 0,-1-1 1,1 1-1,0-1 0,0 0 0,0 0 0,0 1 0,0-1 0,3 1 0,38 13 450,-15-5-481,-18-6-128,86 39-204,-80-34 205,-2-1 0,1 2 0,-1 0 1,14 13-1,-15-11 9,-1 0 0,0 1 0,15 22-1,-24-29 5,1 0 0,-1 0-1,0 0 1,0 0-1,0 1 1,-1 0 0,0-1-1,0 1 1,-1 0 0,0 0-1,0 10 1,-1-10 31,-1 0 0,1 0 0,-2 0 0,1-1 0,-1 1 0,0 0 0,0-1 0,-1 0 0,0 1 0,0-1 0,0 0 0,-1 0 0,-8 10 0,2-5 27,-1 0 0,0-1 0,0 0 0,-1-1 0,-17 11 0,-103 68 385,101-68-1589,4 4-4397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38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20 992,'-4'-4'720,"4"3"-492,-1 1 1,1-1-1,0 1 0,-1-1 1,1 0-1,-1 1 0,1-1 1,0 0-1,0 1 0,-1-1 1,1 0-1,0 1 0,0-1 1,0 0-1,0-1 0,-1 2-84,1 0-1,-1-1 0,1 1 0,0 0 1,-1-1-1,1 1 0,-1 0 1,1 0-1,-1-1 0,1 1 1,0 0-1,-1 0 0,1 0 1,-1 0-1,1-1 0,-1 1 1,1 0-1,-1 0 0,1 0 1,-1 0-1,1 0 0,-1 0 1,1 0-1,-1 1 0,1-1 1,-1 0-1,1 0 0,-1 0 1,1 0-1,-1 1 0,1-1 1,-1 0-1,1 0 0,0 1 1,-1-1-1,1 0 0,-1 1 1,1-1-1,-1 1 0,1 0-109,1 0 0,-1-1 0,0 1 0,0 0 0,1-1 1,-1 1-1,1 0 0,-1-1 0,0 1 0,1-1 0,-1 1 0,1-1 0,-1 1 0,1-1 0,0 1 0,-1-1 0,1 1 0,-1-1 0,1 1 0,0-1 0,-1 0 0,1 0 0,0 1 0,-1-1 0,1 0 0,0 0 0,1 0 0,27 5 353,-19-4-276,28 2 236,1-1 0,40-3 0,-16 0-7,22-2 135,-83 3-342,-13 0-282,-12-1-2358,-25-2 1,30-2 1258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57.0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1568,'10'5'5424,"-9"-5"-5413,-1 0 0,1 0-1,0 0 1,-1 0 0,1 1 0,-1-1 0,1 0 0,-1 0 0,1 1 0,-1-1 0,1 1 0,-1-1-1,1 0 1,-1 1 0,1-1 0,-1 1 0,0-1 0,1 1 0,0 0 62,-1 0-1,1-1 1,-1 1 0,1-1 0,-1 1 0,1-1 0,-1 1 0,1-1-1,0 1 1,-1-1 0,1 1 0,-1-1 0,1 0 0,0 1-1,0-1 1,-1 0 0,1 0 0,0 0 0,1 1 0,9-1 1954,-5 0-1928,0 0 1,0 0-1,0 0 1,0-1-1,5-1 1,11-2-213,-1-1 75,0 1-1,0 2 1,0 0 0,1 1 0,30 3 0,-11 2 21,34 7-94,-53-6 161,-7-2 28,0 0 0,0 1 0,0 1 0,-1 0 0,25 13 0,-34-15-21,-1-1 0,0 1 1,0-1-1,0 1 0,0 0 1,0 1-1,0-1 0,-1 0 1,0 1-1,0 0 0,5 7 1,2 6 173,-7-11-178,0-1 0,0 1 0,-1 0 0,4 9 0,-6-14-54,1 4 45,0 1-1,1-1 1,0 1-1,0-1 1,1 0-1,4 8 1,-5-10-45,0 1 1,0 0 0,-1-1-1,1 1 1,0 6 0,4 9-14,-1-6 97,-1 1 1,0-1-1,2 18 1,3 13 120,2 1 116,-10-42-283,0 1 0,0 0-1,-1-1 1,1 1 0,-1 5 0,2 15 276,-2-23-290,0 0 1,0 0-1,0 0 1,1 0 0,-1 0-1,-1 0 1,1-1 0,0 1-1,0 0 1,0 0 0,0 0-1,-1 0 1,0 1 0,-1 10 285,2-8-431,0-3 46,0 1-1,0-1 0,0 0 0,0 1 0,0-1 0,0 1 0,0-1 0,-1 0 1,1 1-1,0-1 0,-1 0 0,1 0 0,-1 1 0,1-1 0,-1 0 0,0 0 1,0 0-1,0 0 0,0 2 0,-11-24-7843,-8-15 4939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58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1 938 2144,'0'-6'5161,"0"12"-4285,0-6-835,-1 0-1,1 1 1,0-1-1,0 0 1,0 1-1,0-1 1,0 1-1,0-1 1,0 0-1,0 1 1,0-1-1,1 1 1,-1-1 0,0 0-1,0 1 1,0-1-1,0 1 1,0-1-1,1 1 1,2-2 32,-1 1 1,0-1-1,1 1 0,-1-1 1,0 0-1,1 0 1,-1 0-1,0-1 0,0 1 1,0 0-1,0-1 1,0 1-1,0-1 0,0 0 1,-1 0-1,2-2 1,27-35 107,-15 13-139,13-29-1,6-10 68,-21 44-107,1 0-1,1 1 1,1 0 0,0 1-1,2 1 1,0 1 0,1 0-1,0 1 1,2 1 0,0 2-1,0 0 1,1 0 0,1 2-1,0 1 1,41-12 0,-53 19-30,0 1 1,-1 0-1,1 0 1,0 1-1,1 1 1,-1 0-1,0 0 1,0 1-1,11 3 1,-8-1 44,0 1 0,-1 1 0,1 0 1,-1 1-1,-1 0 0,17 11 0,-26-15 20,0 0 1,0-1-1,-1 0 0,1 1 1,0-1-1,1 0 0,-1 0 1,0-1-1,0 1 0,0-1 1,0 0-1,0 1 0,1-1 1,-1-1-1,0 1 0,0 0 1,0-1-1,1 0 1,-1 1-1,0-1 0,5-3 1,3-2 74,0 0 1,-1-1 0,1-1 0,12-11-1,-11 8-36,12-8 106,29-25 122,52-55 0,-26 13-177,57-62-148,-73 83-1600,-63 65 1521,1 1 0,-1-1 0,0 0 1,1 0-1,-1 0 0,0 1 0,0-1 0,1 0 0,-1 0 0,0 1 1,0-1-1,1 0 0,-1 0 0,0 1 0,0-1 0,0 0 0,0 1 1,0-1-1,1 0 0,-1 1 0,0-1 0,0 0 0,0 1 0,0-1 1,0 0-1,0 1 0,0-1 0,0 1 0,-4 17-1185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8:59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1 323 1664,'10'-12'7517,"22"-24"-7184,-9 7 133,45-42-1,-43 47-324,-7 7-34,0 1 0,23-14-1,-36 27-135,0 0-1,0 0 1,1 0-1,-1 0 0,1 1 1,0 0-1,0 0 1,8-1-1,-12 3 22,0-1-1,1 1 1,-1 0-1,0 0 1,0 0-1,0 0 1,0 1-1,1-1 1,-1 0-1,0 1 1,0 0-1,0-1 1,0 1-1,0 0 1,0 0-1,0 0 0,0 0 1,-1 1-1,1-1 1,0 0-1,-1 1 1,1-1-1,-1 1 1,1 0-1,-1-1 1,2 4-1,1 3 15,-1 0 0,0 0 0,0 1 0,-1-1 0,0 1 0,0 0-1,-1 0 1,0 0 0,-1 10 0,1-4-59,4 27-1,-2-32 20,-1 0-1,2 0 1,5 14 0,-8-22 62,0 0 0,0 0 0,0 0 0,0 0 0,1 0 0,-1 0 0,1 0 0,-1 0 0,1 0 0,0-1 0,0 1 1,0-1-1,0 1 0,0-1 0,0 0 0,0 0 0,0 0 0,0 0 0,1 0 0,-1 0 0,3 0 0,2 0 3,-1-1-1,1 0 1,-1-1-1,0 1 1,1-1-1,-1 0 0,0-1 1,1 0-1,-1 0 1,0 0-1,-1-1 1,1 1-1,0-1 1,-1-1-1,1 1 1,-1-1-1,0 0 0,6-6 1,5-7 88,-1 0 0,0-2 0,20-32 0,-28 40-112,46-81-23,-40 61-60,-12 26 25,0 1 0,1-1-1,0 1 1,0 0 0,0-1 0,0 1 0,6-6-1,-8 10 39,1-1 0,-1 0 0,1 1 0,-1-1 0,1 1 0,-1 0 0,1-1 0,0 1 0,-1-1 0,1 1 0,0 0 0,0 0 0,-1-1 0,1 1 0,0 0 0,0 0 0,-1 0 0,1 0 0,0 0 0,0 0 0,-1 0 0,1 0 0,0 0-1,0 0 1,-1 0 0,1 0 0,0 1 0,0-1 0,-1 0 0,1 0 0,0 1 0,-1-1 0,1 1 0,0-1 0,-1 1 0,1-1 0,-1 1 0,1-1 0,-1 1 0,1-1 0,-1 1 0,1 0 0,0 0 0,4 6 51,-1-1 1,0 1-1,6 11 1,-5-8-62,8 12-1,11 25 1,-20-37 37,-1 0 0,0 0 0,0 0 0,-1 0 0,1 15 0,-2-18-121,0 0-1,-1 0 1,0 0-1,-2 13 1,1-18-229,1 0 0,-1 0 0,0 1 0,0-1 0,0 0 0,0 0 0,0 0-1,0 0 1,0-1 0,-1 1 0,1 0 0,-1 0 0,1-1 0,-1 1 0,0-1 0,1 1 0,-1-1 0,0 0 0,-3 2 0,-11 5-1739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9:00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2720,'10'26'3765,"0"24"-2861,5 51-1,-13-84-779,21 121 945,3 26-517,32 391-8,-57-549-546,3 29-641,-1 1 0,-2 42 0,-5-62-2353,4-16 2917,0 0 0,0 1 0,0-1 1,0 0-1,0 0 0,0 1 1,-1-1-1,1 0 0,0 1 1,0-1-1,0 0 0,-1 0 0,1 1 1,0-1-1,0 0 0,-1 0 1,1 1-1,0-1 0,0 0 0,-1 0 1,1 0-1,0 0 0,-1 0 1,1 1-1,0-1 0,-1 0 0,1 0 1,0 0-1,-1 0 0,1 0 1,0 0-1,-1 0 0,1 0 0,0 0 1,-1 0-1,0-1 0,-11-10-1702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9:09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5 416,'-4'0'83,"4"0"-71,0 0 0,0 0 1,0 0-1,1 0 0,-1 0 0,0 0 1,0 0-1,0 0 0,0 0 0,0 0 1,0 0-1,0 0 0,0-1 0,0 1 1,0 0-1,0 0 0,1 0 0,-1 0 1,0 0-1,0 0 0,0 0 0,0-1 1,0 1-1,0 0 0,0 0 0,0 0 0,0 0 1,0 0-1,0 0 0,0 0 0,0-1 1,0 1-1,0 0 0,0 0 0,0 0 1,0 0-1,-1 0 0,1 0 0,0 0 1,0-1-1,0 1 0,0 0 0,0 0 1,0 0-1,0 0 0,0 0 0,0 0 1,0 0-1,0 0 0,-1 0 0,1 0 1,0 0-1,0-1 0,0 1 0,0 0 1,0 0-1,0 0 0,-1 0 0,1 1 6,1-1 0,-1 0 0,0 0 0,0 1 0,0-1-1,0 0 1,0 1 0,0-1 0,0 0 0,0 1 0,0-1-1,0 0 1,0 1 0,0-1 0,0 0 0,0 1 0,0-1-1,0 0 1,0 1 0,0-1 0,0 0 0,-1 0 0,1 1-1,0-1 1,0 0 0,-1 1 0,0 8 242,1-9-274,0 1-54,0 0 0,1-1 0,-1 1 0,0 0 0,1-1 0,-1 1 0,0 0 0,0 0 0,0-1 0,0 1 0,0 0 0,0 0 0,0-1 0,0 1 0,0 0 0,0 0 0,0 1 0,-3 2-273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29:12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4 101 1824,'-3'4'5424,"6"-3"-5321,1 1 0,0-1 0,0 0 0,-1 0 0,1 0 0,0-1 0,0 1 0,7-1 0,36-5 683,-2 1-414,-4 4 220,66-8 0,-89 6-560,36 0 0,-38 3 0,-1-2 0,21-2 0,-31 2 21,-1 0-1,1 0 1,0 1 0,0 0 0,0 0-1,0 0 1,0 0 0,6 2 0,1 0 105,0-2 1,21 0-1,-9-1 268,3 0-39,-21 0-323,0 0 0,0 1 1,0 0-1,0 0 1,8 2-1,7 1-88,-17-3 13,-1 0 0,0 0 0,0 0 0,0 1 0,0 0 0,0-1 0,5 3 0,-4-2 20,0 1 1,0-1-1,0-1 0,0 1 0,0 0 1,1-1-1,3 0 0,22 3 360,-16 0-278,0-1-1,0-1 1,1 0-1,20-2 1,26 2 229,28 2 416,-61-1-638,-19-2-95,-1 1 1,1 0 0,14 3-1,-11-1 36,0-1 0,0-1-1,-1 0 1,1 0 0,17-2-1,22 1-72,48 10-14,-84-9 37,0-1 1,-1 0-1,28-4 1,17-1 94,175-3 23,-65 8 202,71 0-197,-160-3 43,14-6 10,87 13-149,-73 1 80,58-5 405,-81 3-415,-44 2-92,184-5 134,-110-5-96,101 5-90,-195 3 155,4 3-162,-16-5 150,4 0-158,-11-1 185,-8 1 222,-7-7-418,12 5 93,0 0-1,0 1 1,0-1 0,0 1-1,0-1 1,0 1 0,0-1-1,0 1 1,-1 0-1,-1-1 1,2 1-3,0 0 0,0 0-1,0-1 1,0 1 0,0 0 0,-1-1-1,1 1 1,0-1 0,0 1-1,0-1 1,-1 0 0,1 0-6,-1 0 1,1 0-1,0 1 1,0-1-1,0 1 1,-1-1-1,1 1 1,0-1-1,-1 1 1,1 0-1,-3-1 1,-21-6 53,10 2-23,-4-1-5,-25-4 295,-15-2-199,12 2-112,-4 0 114,29 7-54,-28-9 1,-8-1-84,34 5-52,21 6 63,0 1 0,1 0-1,-1 0 1,0 0 0,0 0-1,0 1 1,0-1 0,-5 1-1,-22-4 83,29 4-122,1 0 38,1 0 1,-1 0-1,0-1 0,0 1 1,0 0-1,0 0 1,1 0-1,-1-1 0,0 1 1,0 0-1,0 0 1,1 0-1,-1 0 0,0-1 1,0 1-1,1 0 1,-1 0-1,0 0 0,0 0 1,1 0-1,-1 0 1,0 0-1,0 0 0,1 0 1,-1 0-1,0 0 1,0 0-1,1 0 1,-1 0-1,0 0 0,1 0 1,-1 0-1,0 0 1,0 0-1,1 0 0,-1 0 1,0 0-1,0 0 1,1 1-1,15 4 71,-14-4-65,17 5-37,0 0 0,26 3 0,24 6 145,-1 1-129,-51-14 54,-1 2 0,0 0-1,0 0 1,22 11 0,-35-14 25,0 0 0,0 0 1,0 0-1,1 0 0,-1 0 0,5 0 0,-8-1-49,0 1-1,0 0 1,0-1-1,0 1 0,-1 0 1,1-1-1,0 1 1,0-1-1,0 1 0,0 0 1,-1-1-1,1 1 1,0-1-1,0 1 0,-1 0 1,1-1-1,0 1 1,-1-1-1,0 1 0,-85 24-116,61-19 190,1 1-1,-47 19 0,60-21-76,9-4 29,-1 0-1,1 0 1,-1 0-1,1 0 1,0 1 0,-4 2-1,2-1 137,2 2-397,2-4 202,-3 5-45,3-5-1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0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9 2720,'4'-9'3751,"-4"10"-3554,0 0 0,0-1-1,1 1 1,-1 0 0,0-1-1,0 1 1,0 0 0,0-1-1,0 1 1,0 0-1,0-1 1,0 1 0,0 0-1,0 0 1,0-1 0,0 1-1,0 0 1,-1 0 0,-13 69 1346,-4 72 0,8-56-965,-2 4 208,-37 139 1,46-218-842,2-7-48,0 0 1,0 0-1,0 0 0,0 0 1,-1 0-1,1-1 0,-1 1 1,0 0-1,-1-1 1,-2 5-1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05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1 205 3392,'0'-63'2053,"0"60"-1750,0 0 0,1 0 0,-1 0-1,1 0 1,0 0 0,0 1 0,0-1 0,0 0-1,0 1 1,1-1 0,-1 0 0,1 1 0,0 0-1,-1-1 1,1 1 0,0 0 0,0 0 0,1 0-1,-1 0 1,0 1 0,1-1 0,-1 0-1,4-1 1,6-3 214,1 1-1,-1 0 1,25-5-1,18-3 135,72-7-1,57 5-643,-139 12-99,9-2-2660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05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27 6048,'-8'20'2752,"21"-3"-192,-4-14-1632,4 2 992,5 3-1152,9-13 384,9 5-673,9-8-287,5 1-96,0-6 160,-5 7-128,0-11-448,-5 9 128,-4-4-2879,1 9 1695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12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196 768 2400,'-1'0'1022,"-20"1"7012,14-1-7862,0 1 1,0 0 0,-1 0-1,1 0 1,1 1 0,-1 0-1,-8 4 1,-2 2 155,7-3-241,0 0 1,-12 8 0,18-10-76,1-1 1,-1 1 0,1 1 0,0-1 0,0 0 0,1 1 0,-1-1 0,0 1 0,-2 5 0,2-3 5,1 0 1,-1 0 0,1 0-1,0 1 1,1-1-1,-1 0 1,1 1-1,1 0 1,-1-1 0,1 1-1,0-1 1,0 1-1,1-1 1,0 1-1,0-1 1,1 1 0,0-1-1,0 0 1,0 0-1,1 0 1,-1 0-1,2 0 1,-1 0 0,1-1-1,-1 1 1,10 8-1,-6-6 85,1-1 0,0 1 0,0-1 0,1-1 0,0 0 0,1 0 0,-1 0 0,1-2 0,0 1 0,0-1 0,0 0 0,1-1 0,-1 0 0,1-1 0,20 2 0,-29-4-55,1 0-1,-1 0 1,1 0 0,-1-1-1,1 1 1,-1-1-1,1 1 1,-1-1 0,1 0-1,-1 0 1,0 0 0,1 0-1,-1 0 1,0 0-1,0-1 1,0 1 0,0-1-1,0 0 1,3-2-1,-3 0-7,0 1 0,0-1 0,0 0-1,0 0 1,-1 0 0,0 0 0,0 0-1,0 0 1,0 0 0,0 0 0,0-6-1,-1-6-39,0 0-1,-1 0 0,0-1 0,-1 1 1,-1 0-1,-1 1 0,0-1 0,-1 1 1,0-1-1,-2 1 0,0 1 0,0-1 1,-12-15-1,-3 4-294,21 25 282,0 1 0,1-1 1,-1 0-1,1 1 0,-1-1 0,0 0 1,0 1-1,0-1 0,1 1 1,-1-1-1,0 1 0,0 0 1,0-1-1,0 1 0,0 0 1,1-1-1,-1 1 0,0 0 0,0 0 1,0 0-1,0 0 0,0 0 1,0 0-1,0 0 0,0 0 1,0 1-1,-1-1 0,-2 2-213,0 2 166,9 3 240,-2-5-127,-1 0 1,0-1 0,1 1-1,0 0 1,0-1 0,-1 1 0,1-1-1,0 0 1,0 0 0,0 0-1,0-1 1,0 1 0,0-1 0,0 1-1,0-1 1,0 0 0,5-1-1,-3 1-1,-1-1 0,1 0 0,-1 0 0,1 0 0,-1 0 0,1-1-1,-1 0 1,0 1 0,0-2 0,0 1 0,7-5 0,83-78 790,-84 75-816,0 0 0,1 0 0,0 1 0,1 1 0,0 0 0,17-8 0,-18 10 71,-8 4-86,1 0 0,0 0 0,-1 1 1,1-1-1,0 1 0,0 0 0,4 0 0,-3 0-16,-1 0 0,1 0 0,-1 1 0,1 0 0,0 0 0,-1 0 0,1 1 0,-1 0 0,1-1 0,-1 2 0,1-1 0,-1 0 0,0 1 0,1 0 0,-1 0 0,0 0 0,0 0-1,6 6 1,8 8 47,-12-12-68,0 1 0,-1 0 1,0 0-1,0 0 0,0 0 1,0 1-1,-1 0 0,0 0 1,0 0-1,-1 1 0,3 7 1,-2 1 52,-1 0-1,0 0 1,-2 0 0,0 1 0,0-1 0,-3 20 0,1 3-39,1-1 21,-1-18 45,1 1-1,0-1 1,5 24 0,-4-39-33,-1-1-1,1 0 1,0 0 0,0 1 0,0-1-1,1 0 1,-1 0 0,1 0 0,0 0-1,0 0 1,0-1 0,0 1 0,0-1 0,0 1-1,1-1 1,-1 0 0,1 1 0,0-1-1,-1-1 1,1 1 0,0 0 0,0-1-1,1 1 1,-1-1 0,0 0 0,0 0 0,0 0-1,1-1 1,-1 1 0,0-1 0,1 0-1,-1 0 1,1 0 0,-1 0 0,0 0 0,1-1-1,5-1 1,-2 0 16,-1-1-1,1 0 1,-1 0 0,0 0-1,0-1 1,0 0-1,-1 0 1,1-1 0,-1 1-1,0-1 1,0 0 0,0 0-1,-1-1 1,5-8-1,54-115 13,-62 128-55,93-243-709,-72 178 582,21-74 220,-36 115-162,-2 1 0,-1-2 0,1-42 0,-5 65-10,0 0 1,-1 0-1,1 0 0,0 0 1,-1 0-1,-1-6 1,1 9 70,1 0 1,0 0 0,0 0-1,0 0 1,0 0-1,0 0 1,0 0-1,0 0 1,-1 0 0,1 0-1,0 0 1,0 0-1,0 0 1,0 0 0,0 0-1,0 0 1,-1 0-1,1 0 1,0 0 0,0 0-1,0 0 1,0 0-1,0 0 1,0 0 0,-1 0-1,1 0 1,0 0-1,0 0 1,0 0 0,0 0-1,0 1 1,0-1-1,0 0 1,0 0-1,0 0 1,0 0 0,-1 0-1,1 0 1,0 0-1,0 1 1,0-1 0,0 0-1,0 0 1,0 0-1,0 0 1,0 0 0,0 0-1,0 1 1,0-1-1,0 0 1,0 0-13,-12 25-222,-11 30 0,10-12 437,2 2 0,-9 68-1,4 93 340,15-174-392,2 0 1,1-1-1,2 1 1,9 39-1,-13-69-111,0 0-1,1 0 0,-1-1 0,1 1 0,0 0 0,-1-1 1,1 1-1,0 0 0,0-1 0,0 1 0,0-1 0,0 1 0,1-1 1,-1 0-1,0 1 0,3 1 0,-3-3-11,-1 0 1,1 1-1,-1-1 0,1 0 0,0 0 0,-1 0 1,1 1-1,0-1 0,-1 0 0,1 0 0,0 0 1,-1 0-1,1 0 0,-1 0 0,1-1 0,0 1 1,-1 0-1,1 0 0,0 0 0,1-1 6,-1 0-1,0 0 1,0 0-1,0 1 0,1-1 1,-1 0-1,0 0 1,0 0-1,0-1 1,-1 1-1,3-2 0,4-10 31,1-1 0,-2 1 0,0-1-1,0-1 1,-2 1 0,4-17 0,-3 7-133,-1-1 1,0-49-1,-4 70 41,-1 0 0,0 1 0,0-1 0,0 1-1,-2-4 1,3 6 35,-1 0 0,1-1 0,-1 1 0,1 0 0,-1 0 0,1 0 0,0 0 0,0 0 0,-1-1 0,1 1 0,0 0 0,0-2 0,48 3-1064,239 0 1339,-278 0-236,0-1 0,1-1 0,9-2 0,-11 2-107,1 0 0,-1 1-1,10-1 1,32 4-58,-50-1 129,1 0 0,-1 0 0,0 0 0,1 0 0,-1 0 0,0 0 0,1 0 0,-1 0 0,0 0 0,0 0-1,0 2 1,1 1 2,-1 1-7,0-1 0,1 1 0,-2 0-1,1-1 1,0 1 0,-1-1 0,0 1-1,0-1 1,0 1 0,-4 6 0,-2 11 53,-10 61 272,12-58-351,1 1 0,2-1 0,0 41 0,2-65 67,0 1 0,0-1 0,1 0 0,-1 1 0,0-1 1,1 1-1,-1-1 0,1 0 0,1 3 0,-2-4-17,0 0 0,0 1 0,0-1 0,1 0 0,-1 1 0,0-1 0,0 0 0,1 0 0,-1 1 0,0-1 0,0 0 0,1 0 0,-1 0 0,0 1 0,1-1 0,-1 0 0,0 0 0,1 0 0,-1 0 0,1 0 0,-1 0 0,0 0 0,1 0 0,-1 0 0,0 0 0,1 0 0,-1 0 0,0 0 0,1 0 0,-1 0 0,1 0 0,-1 0 0,0 0 0,1 0 0,-1 0 0,0-1-1,1 1 1,-1 0 0,0 0 0,1 0 0,-1-1 0,0 1 0,0 0 0,1 0 0,-1-1 0,15-11 105,-10 7-78,1 1 0,-1-1-1,0 0 1,-1 0 0,1 0 0,-1-1-1,0 1 1,5-9 0,33-77-206,12-21-438,24-14-280,-44 74 687,-3-1-1,36-80 1,60-210-642,-125 335 844,4-16-593,-6 24 575,0 0 0,0 0 0,0 0 0,0-1 0,0 1 0,0 0 0,0 0 0,0 0 0,0-1 0,0 1-1,0 0 1,0 0 0,-1 0 0,1-1 0,0 1 0,0 0 0,0 0 0,0 0 0,0 0 0,0-1 0,0 1 0,-1 0 0,1 0 0,0 0 0,0 0 0,0 0-1,0-1 1,0 1 0,-1 0 0,1 0 0,0 0 0,0 0 0,0 0 0,-1 0 0,1 0 0,0 0 0,0 0 0,0 0 0,-1 0 0,1 0 0,0 0 0,0 0-1,0 0 1,-1 0 0,1 0 0,0 0 0,0 0 0,0 0 0,-1 0 0,1 0 0,0 0 0,0 0 0,0 0 0,-1 0 0,1 1 0,0-1 0,0 0 0,0 0 0,-12 8-114,5 1 176,0 0 0,0 0 0,1 0-1,0 0 1,1 1 0,0 0 0,-5 15 0,0-3 25,-18 47 320,-37 144 0,65-210-394,-22 96 278,20-84-224,1 0 0,0 0 0,1 0 0,4 28-1,1-5 81,13 63-134,-15-88 82,1-1 1,0 0-1,1 0 1,0 0-1,1-1 1,8 13-1,-11-20-34,0 1-1,1-1 1,0 0-1,0 0 1,0 0-1,4 3 1,-6-6-14,-1-1 1,0 1-1,0 0 1,1 0 0,-1 0-1,1-1 1,-1 1-1,0-1 1,1 1-1,-1-1 1,1 1-1,-1-1 1,1 0 0,-1 0-1,1 0 1,-1 0-1,1 0 1,0 0-1,-1 0 1,1-1 0,-1 1-1,1 0 1,-1-1-1,0 1 1,4-2-1,4-5 31,0 0-1,-1 0 1,1 0-1,11-14 1,25-38-90,-21 23-19,-12 18 53,23-29-1,-31 43-97,-1 0-1,1 1 1,0-1 0,0 1-1,0 0 1,1 0-1,-1 0 1,1 0 0,0 1-1,0 0 1,0 0-1,5-2 1,-7 4 80,0 0 0,1 0-1,-1 0 1,0 0 0,0 1 0,1-1 0,-1 1-1,0 0 1,4 1 0,1 1-29,-1-1 0,0 2 1,8 4-1,-2 0-15,-6-3 49,0 0 0,1-1 0,9 4 0,-15-7 88,-1-1 109,-1 0-159,1 0-1,-1 0 0,0 0 1,0 0-1,1 0 0,-1 0 1,0 0-1,0 0 0,0 0 1,1 0-1,-1 0 0,0 0 1,0 0-1,1 0 0,-1 0 1,0 0-1,0 0 0,0 0 1,1 0-1,-1-1 0,0 1 1,0 0-1,0 0 0,1 0 0,-1 0 1,0 0-1,0-1 0,0 1 1,0 0-1,1 0 0,-1 0 1,0 0-1,0-1 0,0 1 1,0 0-1,0 0 0,0-1 1,0 0-43,0-1-1,0 1 1,0 0 0,0-1 0,0 1 0,0 0-1,-1-1 1,1 1 0,0 0 0,-1-1 0,1 1-1,-1 0 1,0 0 0,1 0 0,-1-1 0,0 1-1,0 0 1,0 0 0,0 0 0,0 0 0,0 0 0,0 1-1,0-1 1,0 0 0,-2-1 0,1 1-24,0 1 0,0-1 1,1 1-1,-1 0 0,0 0 0,0-1 1,0 1-1,0 0 0,0 1 0,1-1 1,-1 0-1,0 0 0,0 1 0,0-1 1,0 1-1,1 0 0,-1-1 0,-2 2 1,-1 1-30,-1 0 0,1 1 0,0 0 0,0-1 0,0 2 0,0-1 1,1 0-1,-7 9 0,6-5 75,0 0 1,0 1 0,1 0-1,-7 18 1,4-9 30,2 1 0,0 0 0,-4 32-1,8-45-1,0-1-1,1 1 1,0 0-1,0 0 1,1 0-1,0 0 1,0 0-1,0-1 1,1 1-1,0 0 1,0-1-1,0 1 1,1-1-1,-1 0 0,1 0 1,7 8-1,-10-12-25,1 0-1,0 0 0,-1 0 1,1 0-1,0-1 0,0 1 0,0 0 1,0-1-1,-1 1 0,1-1 0,0 1 1,0-1-1,0 1 0,0-1 1,0 0-1,0 1 0,0-1 0,1 0 1,-1 0-1,0 0 0,0 0 1,0 0-1,0 0 0,0 0 0,0 0 1,0 0-1,0-1 0,0 1 0,0 0 1,0-1-1,0 1 0,0 0 1,0-1-1,0 0 0,0 1 0,0-1 1,0 1-1,0-1 0,-1 0 1,1 0-1,1 0 0,2-4 29,0 0 0,0 0 1,0 0-1,-1-1 0,5-8 0,-2-1-51,0 1 0,5-22-1,0 0-150,10-41-552,-5 19 431,-16 55-532,0 5 311,-4 12 136,-4 25 83,6-14 212,-1 9 159,3 38 0,1-62 2,0 1 0,0-1 0,1 1 0,1-1 1,0 0-1,0 0 0,9 19 0,-10-27-66,-1 0 0,0 1 0,1-1-1,-1-1 1,1 1 0,0 0 0,-1 0 0,1-1 0,0 1-1,0-1 1,0 1 0,0-1 0,0 0 0,1 0 0,-1 0-1,0 0 1,1 0 0,-1 0 0,0-1 0,1 1 0,-1-1-1,1 1 1,-1-1 0,1 0 0,-1 0 0,1 0-1,-1-1 1,4 0 0,3-1 34,-1 0 0,1-1 0,-1 0 0,0 0 0,0-1 0,12-7 0,-7 2 13,0 0 0,-1 0 0,21-22 0,26-38 204,-35 40-212,96-110 62,-102 114-100,-2-1 0,24-52 0,-32 63-85,3-7 44,-1-1 0,-1 1 1,-1-2-1,8-33 0,-10 31-50,-1-1 0,-1 0 0,-1 0 0,-2-45 0,-1 71 41,1 1-1,-1-1 1,0 0 0,0 1-1,-1-1 1,1 1-1,0-1 1,0 1-1,0-1 1,0 1-1,0-1 1,0 1-1,-1-1 1,1 1-1,0-1 1,0 1-1,-1 0 1,1-1-1,0 1 1,-2-1 0,2 1 8,0 0 1,-1 0-1,1 0 0,0 0 1,-1 0-1,1 0 1,0 1-1,-1-1 1,1 0-1,0 0 1,0 0-1,-1 1 1,1-1-1,0 0 1,0 1-1,-1-1 1,1 0-1,0 0 1,0 1-1,0-1 1,-1 1-1,-11 25-205,11-24 215,-24 62 228,-53 143 971,72-189-1162,2 0 1,0 0-1,1 0 1,1 0-1,1 0 0,0 0 1,3 28-1,2-18-203,0 0 1,2 0-1,1-1 0,12 28 1,-17-48-417,0 0-361,1 0 1,0 0 0,0 0-1,1 0 1,0 0 0,7 9-1,-1-7-1239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0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109 107 4064,'0'0'193,"-1"0"-1,1-1 1,-1 1 0,0 0-1,1-1 1,-1 1 0,1 0-1,-1 0 1,0 0 0,1 0 0,-1-1-1,0 1 1,1 0 0,-1 0-1,0 0 1,1 0 0,-1 1-1,0-1 1,1 0 0,-1 0-1,0 0 1,1 0 0,-1 1 0,0-1-1,1 0 1,-1 1 0,1-1-1,-1 0 1,1 1 0,-1-1-1,1 1 1,-2 0 0,-5 4 381,2-1-332,0 1 0,0 0 0,1 0 0,0 0 1,0 0-1,0 1 0,0 0 0,1 0 0,-4 7 0,-10 18 489,15-28-662,0 0 0,0 1-1,0-1 1,0 0 0,0 1 0,1 0 0,0-1-1,0 1 1,0 0 0,0-1 0,0 1 0,1 0 0,-1 0-1,1 0 1,0-1 0,1 1 0,-1 0 0,1 0 0,-1 0-1,2 4 1,-1-7-20,-1 0-1,1 0 0,0 0 1,-1 1-1,1-1 1,0 0-1,-1 0 1,1 0-1,0 0 0,0 0 1,0-1-1,0 1 1,0 0-1,0 0 1,0-1-1,0 1 0,3 1 1,-1-1 15,0-1-1,0 1 1,0 0 0,0-1-1,0 1 1,0-1 0,4 0-1,3-1 79,-1 0-1,0-1 0,19-5 1,-13 2 22,1 0 1,21-13 0,-32 16-106,0-1 0,-1 0-1,1 0 1,-1-1 0,1 1 0,-1-1 0,0 0 0,0 0-1,-1 0 1,6-9 0,-8 11-61,0 1 0,-1-1 0,1 0 0,-1 1 1,1-1-1,-1 0 0,0 0 0,0 1 0,0-1 0,0 0 0,0 0 0,0 1 0,0-1 0,0 0 0,-1 0 1,1 1-1,-1-1 0,1 0 0,-1 1 0,0-1 0,0 1 0,0-1 0,0 1 0,0-1 0,0 1 0,0 0 1,0-1-1,0 1 0,-1 0 0,-1-2 0,-2-1-118,-1-1 0,-1 0 0,1 1 0,-1 1 0,-12-6 0,12 7 45,1 0 0,-1 0-1,-1 1 1,1 0-1,0 1 1,0-1 0,-9 2-1,6-1 55,35-11 1074,-5 1-815,37-13 37,-1 0-139,0 1 0,88-19 0,-140 39-103,0 2 0,1-1 0,-1 0 0,0 1 0,1 0 0,-1 0 0,0 0 0,0 1 0,1-1 0,-1 1 0,0 0 0,0 0 0,0 1 0,0-1 0,0 1 0,0 0 0,0 0 0,0 0 0,-1 1 0,1-1 0,-1 1 0,0 0 0,1 0 0,-1 0 0,-1 0 0,1 0 0,0 1 0,-1-1 0,0 1 0,0 0 0,3 6 0,7 24 479,9 35 0,-20-63-493,1-1 1,0 0 0,0 0 0,0 0-1,1 0 1,-1-1 0,1 1 0,0 0-1,1-1 1,-1 0 0,1 0 0,0 0-1,0 0 1,0-1 0,0 0 0,1 0-1,0 0 1,-1 0 0,1 0 0,0-1 0,0 0-1,0 0 1,0-1 0,1 1 0,-1-1-1,6 1 1,91 4-7230,-62-6 4586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08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36 3392,'9'-26'1832,"-3"17"1412,-6 13-1600,0-2-1432,-1 0 1,1 0-1,-1 0 0,1 0 1,-1 0-1,0 1 1,-1 1-1,-2 6 121,-30 101 1590,29-90-1575,1 0 1,1 0-1,-1 31 1,4-48-292,0 0 0,1 0 0,-1 1 0,1-1 0,0 0 0,0 0 0,0 0 0,0 0 0,1 0-1,0 0 1,3 6 0,-4-8 4,1 0 1,0 0-1,-1 0 0,1-1 0,0 1 0,0-1 0,0 1 0,0-1 0,0 1 0,0-1 0,0 0 0,1 0 0,-1 0 0,0 0 0,1-1 0,-1 1 0,0-1 0,1 1 0,-1-1 0,1 0 0,2 0 0,1 0 20,0-1-1,0 0 0,0-1 0,0 1 0,0-1 0,-1 0 0,1-1 0,0 1 0,-1-1 0,0 0 0,0-1 1,0 1-1,0-1 0,0 0 0,6-7 0,0-1-62,-1 0 0,0 0-1,-1-1 1,14-26 0,1-4-877,-23 43 325,0 4 216,0 7 104,-2 12 247,1-5 161,2 21 0,-2-33-41,1 0 0,0 0 1,1-1-1,-1 1 1,1 0-1,1-1 0,4 10 1,-6-14-123,-1 0 1,1-1-1,-1 1 1,1 0-1,-1-1 1,1 1-1,0-1 1,0 1-1,-1 0 1,1-1-1,0 1 1,0-1-1,-1 0 1,1 1-1,0-1 1,0 0-1,0 1 1,0-1-1,0 0 1,-1 0-1,1 0 1,0 0-1,0 0 1,0 0-1,0 0 1,0 0-1,0 0 1,0 0-1,0-1 1,-1 1-1,1 0 1,0-1-1,0 1 1,0 0 0,-1-1-1,3 0 1,3-3 71,0 0 1,0 0 0,9-9 0,-6 5-27,27-20-176,2 1-1,70-38 1,-105 63 70,0 1 0,0-1 1,0 1-1,0 0 0,0 0 0,0 1 1,0-1-1,1 0 0,-1 1 1,0 0-1,0 0 0,0 0 1,0 0-1,5 1 0,-6 0 33,-1-1 0,1 1-1,0 0 1,-1 0 0,1 0 0,0 0 0,-1 0-1,1 0 1,-1 0 0,0 1 0,1-1 0,-1 0-1,0 1 1,0-1 0,0 1 0,0-1-1,0 1 1,0 0 0,0-1 0,0 1 0,-1 0-1,1 0 1,-1 0 0,1 2 0,0 1 1,-1 0-1,0 1 1,1-1 0,-2 8 0,0-10 51,1 0 1,-1 0 0,1 0 0,0 0 0,0 0 0,1 0-1,-1 0 1,0 0 0,1 0 0,0 0 0,0 0 0,2 5-1,-3-8-43,1 1 0,-1-1 0,0 0 0,1 1 0,-1-1 0,0 0 0,1 0 0,-1 0 0,0 0 0,1 1 0,-1-1 0,0 0 0,1 0 0,-1 0 0,0 0 0,1 0 0,-1 0 0,1 0 0,-1 0-1,0 0 1,1 0 0,-1 0 0,1 0 0,-1 0 0,0 0 0,1 0 0,-1 0 0,0-1 0,1 1 0,-1 0 0,1 0 0,12-9 85,-9 7-35,7-7-19,19-17-1,-22 19-113,0 0-1,0 0 1,0 1 0,1 0 0,-1 1-1,13-6 1,-19 10 54,0 0 1,0 1-1,0 0 0,0-1 1,1 1-1,-1 0 1,0 0-1,0 0 0,0 0 1,0 1-1,0-1 0,0 0 1,0 1-1,0-1 0,0 1 1,0 0-1,0 0 0,-1 0 1,1 0-1,0 0 1,0 0-1,2 3 0,4 3 128,-1 0-1,0 0 0,10 13 1,-1 0 437,-10-13-370,1 0-1,0 0 1,0-1 0,1 0 0,8 5 0,-13-9-141,0-1 1,1 1-1,-1-1 1,1 0-1,-1 0 1,1 0-1,-1-1 1,1 1-1,-1-1 1,1 0 0,0 1-1,-1-2 1,1 1-1,0 0 1,-1-1-1,5-1 1,1 0-435,-1-1 0,0-1 0,0 1 0,9-6 0,28-21-7929,-35 23 5739,4-2-256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1014 3488,'-10'6'1210,"15"-9"769,18-11 394,2-4-1253,33-29-1,-15 11-686,-41 34-426,2 0-1,-1 0 0,0 0 1,0 0-1,0 0 0,1 1 1,-1-1-1,1 1 0,0 0 1,5-1-1,-8 2 10,1 0 1,-1 0-1,1 0 0,-1 0 1,1 0-1,-1 1 0,1-1 1,-1 0-1,1 1 0,-1-1 1,0 1-1,1-1 0,-1 1 1,0 0-1,0 0 0,1-1 1,-1 1-1,0 0 0,0 0 1,0 0-1,0 0 0,0 1 1,0-1-1,0 0 0,0 0 1,-1 0-1,1 1 0,0-1 1,-1 0-1,1 3 0,3 9 116,-2-1 0,0 1 0,0-1 0,-1 1 0,-1 0 0,-1 15 0,1-6 38,-3 86 966,-5-1 0,-35 170-1,42-272-1053,-2 11 323,-1-1 0,0-1 0,-9 23 0,6-28 414,5-11-426,0-9-107,4-7-142,6-33 0,3-11-47,14-69-92,-16 96-79,2 1 1,1 0 0,20-42-1,-17 47-39,1-1-1,39-50 1,-42 63-26,1 1 0,0 0 0,1 1 1,1 1-1,31-22 0,-39 31-17,0 0-1,1 0 1,17-5-1,-24 9 141,1 0-1,-1 0 0,0 1 1,1-1-1,-1 1 0,0 0 1,1 0-1,-1 0 0,1 0 1,-1 0-1,1 0 0,-1 1 0,0-1 1,1 1-1,-1-1 0,0 1 1,1 0-1,-1 0 0,0 0 1,2 2-1,-2-2 22,-1 0 0,0 0 0,0 0 0,0 0 0,0 0-1,-1 1 1,1-1 0,0 0 0,0 0 0,-1 1 0,1-1 0,-1 1 0,1-1-1,-1 0 1,0 1 0,1-1 0,-1 1 0,0-1 0,0 1 0,0-1 0,0 1-1,0-1 1,0 1 0,-1-1 0,1 1 0,-1 2 0,-1 2 25,0-1 1,-1 1-1,0 0 1,0-1-1,-4 7 1,-10 11 114,-2 0 0,-1-1 1,-38 32-1,43-42-78,11-9-2,0 0 0,0 1 1,0-1-1,0 0 0,1 1 0,-4 5 0,13-11 156,10-6-161,-9 4-48,18-7-71,1 0 0,40-10-1,13-4-55,72-40-25,-121 49 82,-1 0-1,52-40 1,-54 36-305,-27 21 333,0-1 0,0 1-1,1-1 1,-1 1 0,0 0-1,0-1 1,0 1 0,0-1-1,0 1 1,0-1 0,0 1-1,0-1 1,0 1 0,0 0-1,-1-1 1,1 1 0,0-1-1,0 1 1,0-1 0,-1 1-1,1-1 1,-1 1 0,-6 19-206,-15 13 202,-1 2 266,22-33-200,0 1 0,-1-1 0,1 1 0,1-1 0,-1 1 0,0 0 0,1 0 0,-1-1 0,1 1 0,0 0 0,0-1 0,0 5-1,1-6-6,-1 0 0,0 1-1,1-1 1,-1 1 0,1-1-1,0 0 1,-1 1-1,1-1 1,0 0 0,0 0-1,0 0 1,0 0 0,0 1-1,0-1 1,0 0-1,0-1 1,0 1 0,1 0-1,-1 0 1,0 0 0,1-1-1,-1 1 1,0-1-1,1 1 1,-1-1 0,1 1-1,-1-1 1,0 0 0,1 0-1,-1 0 1,1 0-1,-1 0 1,3 0 0,1 0 25,1-1 1,0 1 0,0-1-1,-1 0 1,1-1 0,-1 0-1,7-2 1,-6 1-24,0 0 1,0-1-1,0 1 1,0-2-1,0 1 1,-1 0-1,0-1 0,0 0 1,0 0-1,-1-1 1,6-7-1,-8 10-56,0 0-1,-1 0 0,1 0 1,-1-1-1,0 1 1,0 0-1,0-1 0,0 1 1,0 0-1,-1-1 1,0 1-1,0-1 0,0 1 1,0-1-1,0 1 1,0-1-1,-1 1 1,0-1-1,0 1 0,0 0 1,0-1-1,0 1 1,-1 0-1,-1-3 0,2 4-10,0 0-1,0 1 0,0-1 1,0 1-1,0 0 0,0-1 1,-1 1-1,1 0 0,0 0 1,-1-1-1,1 1 0,-1 0 1,1 0-1,-1 1 0,0-1 1,1 0-1,-1 0 0,0 1 1,0-1-1,1 1 0,-1 0 1,0-1-1,0 1 0,0 0 1,1 0-1,-1 0 0,0 0 1,0 1-1,0-1 0,1 0 1,-1 1-1,0-1 0,0 1 1,1 0-1,-1-1 0,0 1 1,1 0-1,-1 0 0,-2 2 1,43 1 514,-31-5-421,0 1 0,1-2 0,-1 1 0,0-1 0,0 0 0,13-6 0,46-25 253,-58 28-247,17-10 31,-1-1 0,-1 0 0,33-31 0,57-67 66,-108 108-149,22-26 65,-2-1-1,-2-1 1,0-1 0,-3-1-1,-1-1 1,21-53-1,-29 60-99,12-59 0,0-32-214,-21 104 23,-1 0 0,1-25 1,-8 59-350,0-1 0,-9 19-1,2-8 620,-46 107 914,33-82-495,-30 92-1,43-99-296,2 0 0,-5 48-1,13-64-80,0 0 0,2 1-1,1-1 1,7 38-1,-7-61-67,0-1 1,0 0-1,1 0 0,0 0 0,0 0 0,0 0 0,0 0 0,1 0 0,0 0 0,0-1 0,0 0 1,1 0-1,-1 1 0,1-2 0,0 1 0,0 0 0,0-1 0,1 0 0,-1 0 0,1 0 0,-1-1 1,1 1-1,0-1 0,0 0 0,0-1 0,6 2 0,-3-2 8,-1 0-1,1 0 1,-1-1-1,1-1 1,-1 1-1,1-1 1,-1 0-1,1-1 1,12-4-1,-7 1-4,-1 0-1,-1-1 1,1-1-1,19-14 1,42-32 21,84-66-208,-141 103 133,-13 13-102,-8 9 29,-42 44-82,-46 53 81,77-83 119,1 1 1,0 1 0,-14 31 0,25-47-1,3-4-2,0 0 0,-1 1-1,1-1 1,0 0 0,0 1 0,1-1 0,-1 1 0,0-1 0,1 1 0,-1-1-1,1 1 1,0 0 0,0 4 0,1-6 7,0-1 0,-1 0 0,1 1 0,0-1 0,-1 0 0,1 1 0,0-1-1,-1 0 1,1 0 0,0 0 0,0 0 0,-1 0 0,1 1 0,0-1 0,0-1 0,-1 1 0,1 0 0,0 0 0,-1 0 0,2 0 0,17-4 162,-9 0-122,-1 0 1,-1 0 0,1-1-1,-1 0 1,0-1 0,0 1 0,8-8-1,47-51 20,-63 64-89,27-31-226,-1-1 0,-2-1 0,32-58 0,-63 106 197,0 0 0,0 0 0,2 1 0,0 0-1,1 0 1,0 1 0,1-1 0,1 1 0,0 26-1,3-39 83,-1 0-1,1-1 0,0 1 1,0 0-1,0-1 0,1 1 1,-1-1-1,1 1 0,0-1 0,0 0 1,0 0-1,0 0 0,1 0 1,-1 0-1,1 0 0,0-1 1,-1 1-1,1-1 0,0 0 1,1 0-1,-1 0 0,0 0 1,1 0-1,-1-1 0,1 0 0,-1 1 1,5-1-1,-1 1-10,0 0 0,0-1-1,0 0 1,0 0 0,0-1 0,0 0-1,1 0 1,-1-1 0,0 0 0,0 0-1,0 0 1,0-1 0,10-4 0,-7 0-22,0 1 1,0-2 0,0 0-1,-1 0 1,0 0 0,-1-1-1,0 0 1,0-1 0,0 0-1,9-17 1,5-9-20,26-62-1,-40 81 48,-5 9-64,25-60 37,-25 58-156,0 0 0,-1 0 0,0 0-1,0-1 1,0-14 0,-2 23 168,0-2 59,1 4-124,-1 1 6,0-1 0,1 0 0,-1 1 0,1-1 0,0 0 0,-1 0 0,1 1 0,0-1 0,-1 0 0,3 2 0,20 18 80,-2 1 0,21 27 0,-38-43-53,0 0 0,0 1 0,-1-1 0,1 1-1,-2 0 1,1 0 0,3 14 0,-2 2-5,1 27 0,-3-27 11,5 25 0,-5-44 6,-1 0-1,0 0 0,1-1 0,0 1 0,-1 0 0,2-1 1,-1 0-1,0 1 0,1-1 0,-1 0 0,1 0 1,0 0-1,0-1 0,0 1 0,0-1 0,7 4 1,-1 1 122,-6-5-96,0 0 1,0-1-1,0 1 1,0-1-1,0 0 0,1 0 1,-1 0-1,0 0 1,1 0-1,-1-1 0,1 1 1,-1-1-1,1 0 1,-1 0-1,0 0 0,1-1 1,-1 1-1,1-1 1,3-1-1,7-3 8,-1 0 0,0 0-1,16-10 1,-28 15-35,10-6-9,-1-1 0,0 0 0,-1 0 0,16-14 0,29-39-107,-21 21 161,2-2-265,-35 41 209,0 0-1,0-1 1,0 1-1,0 0 1,1 0-1,-1 0 1,0 0-1,0 0 1,0-1-1,0 1 1,1 0-1,-1 0 1,0 0-1,0 0 1,0 0-1,1 0 1,-1 0-1,0 0 1,0 0-1,0 0 1,1 0-1,-1 0 1,0 0-1,0 0 1,0 0-1,1 0 1,-1 0-1,0 0 0,0 0 1,1 0-1,-1 0 1,0 0-1,0 0 1,0 0-1,1 0 1,-1 0-1,0 0 1,0 1-1,3 9-51,-4 15 41,-5 25-82,2-27 97,1 0 1,1 1-1,1-1 1,4 39-1,-3-61 8,0 0 0,0 0 0,0 0 1,1 0-1,-1 0 0,0 0 0,1 0 0,-1 0 0,0 0 0,1 0 1,-1 0-1,1 0 0,-1 0 0,1 0 0,0 0 0,0 0 1,-1 0-1,1 0 0,0-1 0,0 1 0,0 0 0,0-1 0,-1 1 1,1-1-1,0 1 0,0-1 0,0 1 0,2 0 0,-1-1 13,0 0-1,0 0 1,0 0-1,0-1 1,0 1-1,0 0 1,0-1-1,0 0 1,0 1-1,0-1 1,0 0-1,0 0 0,2-1 1,14-10 48,0-1 0,-2 0-1,20-19 1,-21 17-102,1 2-1,0 0 1,30-19-1,-41 29 12,14-7-98,-18 10 118,-1 0 0,0 0 0,0 0 0,1 0 0,-1 0-1,0 0 1,1 0 0,-1 0 0,0 0 0,1 0 0,-1 0 0,0 0-1,1 0 1,-1 0 0,0 0 0,1 0 0,-1 0 0,0 0 0,1 0 0,-1 0-1,0 0 1,0 0 0,1 1 0,-1-1 0,0 0 0,1 0 0,-1 0-1,0 1 1,0-1 0,0 0 0,1 0 0,-1 1 0,0-1 0,0 0-1,0 0 1,1 1 0,-1-1 0,0 0 0,0 1 0,0-1 0,0 0 0,0 0-1,0 1 1,0-1 0,0 0 0,0 1 0,0-1 0,0 0 0,0 1-1,0 0 1,0 4-14,-1 1 0,0 0 0,0-1 0,0 1 0,-1 0 0,0-1 0,0 0-1,0 1 1,0-1 0,-4 5 0,-6 9 53,-19 21 0,11-13 128,-5 0 242,29-26-460,1 0 0,0 0 0,-1 0 0,1 1 0,-1-1 0,0 1 0,1 0 0,4 4 0,-5-3 44,-1 0-1,1 0 1,-1 1-1,0-1 0,0 1 1,0 0-1,-1 0 0,1 0 1,-1 0-1,0 1 1,0-1-1,0 1 0,-1-1 1,0 1-1,1 6 1,1 6 13,-1 1 0,0 30 0,-4-6 26,-1 0 0,-2-1 0,-2 1 0,-24 79-1,26-106 57,-14 29 0,16-38-51,0-1 0,0 0 0,0 0 0,-1 0 0,0 0-1,0-1 1,0 1 0,-5 3 0,7-7-17,1 0-1,-1 0 1,1-1-1,-1 1 1,0 0-1,1-1 1,-1 1 0,0-1-1,1 0 1,-1 0-1,0 1 1,0-1-1,1 0 1,-1 0 0,0-1-1,1 1 1,-1 0-1,0-1 1,0 1-1,1-1 1,-1 1 0,1-1-1,-1 0 1,0 1-1,1-1 1,0 0-1,-1 0 1,1 0-1,-2-2 1,-1 0-30,0-1 1,0 0-1,0 0 1,1 0-1,0 0 1,0 0-1,0-1 1,-5-9-1,6 6-26,-1 0 0,1 0 0,0 0 0,1-1 0,0 1 0,0-1 0,0 1 1,1-1-1,1 1 0,0-1 0,0 1 0,0 0 0,1-1 0,4-10 0,-2 9 13,0-1-1,0 1 1,2 0-1,-1 0 1,1 1-1,0-1 1,1 1 0,0 0-1,1 1 1,13-12-1,5 0 28,0 2-1,1 1 0,1 1 0,32-14 0,123-39 69,-154 59-15,0 0 1,-1-2-1,0-1 1,29-19-1,-49 26-48,0 1-1,-1-1 1,1-1 0,-1 1-1,0-1 1,-1-1-1,1 1 1,-2-1 0,1 0-1,-1 0 1,0-1-1,-1 0 1,0 1 0,0-1-1,-1-1 1,0 1-1,2-11 1,-4-7-171,-1 25 147,0 0-1,0 1 0,0-1 0,0 0 1,-1 1-1,1-1 0,-1 1 1,1-1-1,-1 1 0,0-1 0,1 1 1,-1-1-1,-2-1 0,3 3 14,0 0 0,-1-1 0,1 1 0,-1 0 0,1 0 0,-1 0 0,1-1 0,-1 1 0,1 0 0,-1 0 0,1 0 0,-1 0 0,1 0 0,-1 0 0,0 0 0,1 0 0,-1 0 0,1 0 0,-1 0 0,1 1 0,-1-1 0,1 0 0,-1 0 0,1 0 0,-1 1 0,1-1 0,-1 1 0,-14 10 8,12-9-10,-1 1 10,1 0-1,-1 0 0,1 0 1,0 1-1,0-1 1,1 1-1,-1-1 0,1 1 1,-1 0-1,1 0 1,1 0-1,-1 0 0,0 1 1,0 5-1,1-8 6,1 0 0,0 0 1,-1 0-1,1 0 0,0 0 0,0 1 0,1-1 0,-1 0 0,0 0 0,1 0 1,0 0-1,-1 0 0,1 0 0,0 0 0,0 0 0,0 0 0,0 0 0,0-1 1,0 1-1,1 0 0,-1-1 0,0 1 0,1-1 0,0 1 0,-1-1 0,1 0 1,0 1-1,0-1 0,-1 0 0,1 0 0,0 0 0,3 0 0,3 2 26,0-1-1,0 0 0,0 0 1,0-1-1,0 0 0,0-1 1,12 0-1,60-9 324,-23 2-239,-28 5-123,0 0 10,1-1 0,29-7 0,-39 5 78,62-17-166,-137 44-189,-66 38 0,115-56 290,1-1 0,-1 1 0,-9 9 0,14-12-13,0 0 1,1 0-1,-1-1 0,0 1 0,1 0 0,-1 0 0,0 0 0,1 0 1,-1 0-1,1 1 0,0-1 0,-1 0 0,1 2 0,0-3-2,0 1 0,0-1 0,0 1 0,0 0 0,0-1-1,0 1 1,1-1 0,-1 1 0,0-1 0,1 1 0,-1-1 0,0 1-1,1-1 1,-1 1 0,0-1 0,1 1 0,-1-1 0,1 1 0,-1-1-1,1 0 1,-1 1 0,1-1 0,-1 0 0,1 1 0,-1-1 0,1 0-1,1 0 1,8 4 58,1-1-1,-1 0 1,1-1-1,0-1 0,0 0 1,15 0-1,68-6 291,-85 4-314,1 0 1,-1-1 0,0 0 0,0 0-1,0-1 1,0 0 0,0-1 0,-1 0 0,0 0-1,1 0 1,11-11 0,-11 7-36,0-1-1,-1 0 1,-1 0 0,1-1-1,-2 1 1,1-2 0,-1 1 0,7-18-1,30-99 48,-37 106-76,69-306-1002,-68 300 879,-5 20 76,0 0-1,0 0 0,-1 0 1,0-1-1,0 1 1,-1 0-1,-1-14 0,1 20 71,0 1-1,0 0 1,0 0-1,0 0 0,0 0 1,0 0-1,0-1 1,0 1-1,0 0 0,0 0 1,0 0-1,0 0 1,0 0-1,0 0 0,0-1 1,-1 1-1,1 0 1,0 0-1,0 0 1,0 0-1,0 0 0,0 0 1,0 0-1,0 0 1,-1 0-1,1 0 0,0-1 1,0 1-1,0 0 1,0 0-1,0 0 0,-1 0 1,1 0-1,0 0 1,0 0-1,0 0 0,0 0 1,0 0-1,-1 0 1,1 0-1,0 0 1,0 1-1,0-1 0,0 0 1,0 0-1,-1 0 1,1 0-1,0 0 0,0 0 1,0 0-1,0 0 1,0 0-1,0 0 0,0 0 1,-1 1-1,1-1 1,0 0-1,0 0 1,0 0-1,0 0 0,-7 9-109,2-1 79,1 0 1,0 0-1,0 0 1,1 1 0,0-1-1,-2 11 1,2-7 8,-21 102 49,15-67 55,-30 183 9,26-76-5256,8-98-799,4-31 3659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9 9312,'-89'-3'4192,"57"-2"-3616,19 5-3232,10 5 1344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6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10 970 3072,'-10'7'4272,"11"-6"-3901,1-1-1,-1 0 1,1 0 0,-1 1 0,1-1-1,-1 0 1,0-1 0,1 1-1,-1 0 1,1 0 0,-1 0 0,0-1-1,1 1 1,-1-1 0,3 0 0,30-12 1014,-17 4-1190,-1-1-1,-1 0 1,0-1-1,0-1 1,13-15 0,2-4 34,27-37 1,-43 50-192,-1-1 1,0 1 0,-1-2-1,-1 0 1,-1 0 0,-1-1-1,12-41 1,-17 47-129,-3 12 15,1-1 1,-1 0 0,0 0 0,-1 0 0,1 1 0,-1-1-1,0 0 1,0 0 0,0-5 0,0 9 61,0 0 0,0 0 0,0 1 0,0-1 1,-1 0-1,1 0 0,0 0 0,0 0 0,0 0 0,0 1 0,0-1 1,0 0-1,0 0 0,0 0 0,-1 0 0,1 0 0,0 0 0,0 0 1,0 1-1,0-1 0,0 0 0,-1 0 0,1 0 0,0 0 0,0 0 1,0 0-1,0 0 0,-1 0 0,1 0 0,0 0 0,0 0 0,0 0 1,0 0-1,-1 0 0,1 0 0,0 0 0,0 0 0,0 0 0,0 0 1,0 0-1,-1 0 0,1 0 0,0-1 0,0 1 0,0 0 0,0 0 1,0 0-1,-1 0 0,1 0 0,0 0 0,0 0 0,0-1 0,0 1 1,0 0-1,0 0 0,0 0 0,0 0 0,0 0 0,-1-1 0,1 1 1,0 0-1,0 0 0,0 0 0,0 0 0,0-1 0,-7 17-279,6-16 286,-9 27 112,0 0 0,-8 42 0,14-52 84,2 0 1,0 0 0,1 0-1,0 0 1,4 29 0,-2-40-38,0 1 1,1 0 0,0 0 0,0-1 0,7 13 0,-8-16-99,0-1-1,1 1 1,-1-1 0,1 0 0,-1 0-1,1 0 1,0 0 0,0 0 0,0 0 0,0 0-1,0-1 1,1 1 0,-1-1 0,0 1-1,1-1 1,-1 0 0,6 2 0,-3-2 10,-1-1 0,1 1 0,-1-1 1,1 0-1,-1 0 0,1-1 0,-1 1 1,1-1-1,-1 0 0,1 0 0,-1 0 1,1-1-1,-1 0 0,0 0 0,0 0 1,6-4-1,3-3-10,-1-1 0,0-1-1,15-17 1,-11 11-29,7-9 38,27-40 0,7-7-661,-47 64 318,-9 9 274,-1 0 1,0 0-1,1 0 1,-1 0 0,0-1-1,1 1 1,-1 0 0,0 0-1,1 0 1,-1 0-1,0 0 1,1 0 0,-1 0-1,0 1 1,1-1-1,-1 0 1,0 0 0,1 0-1,-1 0 1,0 0 0,0 0-1,1 1 1,-1-1-1,1 1 13,0 1 0,0-1 1,0 0-1,0 1 0,-1-1 0,1 1 0,0-1 0,-1 1 0,1 0 0,-1-1 0,0 1 0,1 0 0,-1 2 0,1 21 106,-1 0 0,-4 34 0,2-30-56,-6 23-2,5-38 190,1 0 0,-1 18 1,3-32-242,0 0 0,0 0 0,0-1-1,0 1 1,0 0 0,0 0 0,0 0 0,0 0 0,0 0 0,0 0 0,0 0 0,0 0 0,0 0 0,0 0 0,0 0 0,0 0 0,1 0 0,-1 0 0,0 0 0,0 0-1,0 0 1,0 0 0,0 0 0,0 0 0,0 0 0,0 0 0,0 0 0,0 0 0,0 0 0,0 0 0,0 0 0,0 0 0,0 0 0,0 0 0,0 0 0,0 0-1,0 0 1,0 0 0,0 0 0,1 0 0,-1 0 0,0 0 0,0 0 0,0 0 0,0 0 0,0 0 0,0 0 0,0 0 0,0 0 0,0 0 0,0 0 0,0 0 0,0 0-1,0 0 1,0 1 0,0-1 0,0 0 0,0 0 0,0 0 0,0 0 0,0 0 0,0 0 0,0 0 0,0 0 0,0 0 0,0 0 0,0 0 0,0 0 0,0 0 0,5-5 217,5-13 10,48-81-238,-17 32-249,-36 60 196,0 0 1,1 1-1,0-1 0,0 1 0,1 0 1,12-8-1,-18 13 43,0 0 1,1 1-1,-1-1 1,1 0-1,-1 1 0,0-1 1,1 1-1,0-1 1,-1 1-1,1 0 1,-1-1-1,1 1 1,-1 0-1,1 0 1,-1 0-1,1 0 0,0 1 1,-1-1-1,1 0 1,-1 1-1,1-1 1,-1 1-1,2 0 1,0 0-1,-1 1 1,0 0 0,0-1 0,0 1-1,0 0 1,0 0 0,0 0 0,-1 0-1,1 1 1,-1-1 0,1 0 0,-1 1-1,1 2 1,29 72 372,-27-66-328,1 0 0,0-1 0,6 11-1,-8-17 29,0 1 0,-1-1 0,1-1-1,1 1 1,-1 0 0,1-1 0,-1 1-1,1-1 1,5 3 0,-6-5-36,-1 0-1,1 0 1,-1 0 0,1 0 0,-1-1-1,1 1 1,-1-1 0,1 1 0,0-1-1,-1 0 1,1 0 0,-1 0-1,1-1 1,0 1 0,3-2 0,2 0 18,1-1 1,16-8-1,-21 8-14,20-9-46,-1-2 1,0-1-1,-1-1 1,36-33 0,69-85-246,-114 118 211,-10 12-272,-8 16 151,3-8 190,-46 119-244,47-121 229,-5 10-14,0-1-1,2 1 0,-1 1 0,1-1 0,1 1 0,0-1 0,-1 21 0,4-29 38,0 0-1,1 1 1,0-1-1,0 0 0,0 0 1,0 0-1,0 0 0,1 0 1,0-1-1,0 1 0,0 0 1,0-1-1,1 0 1,3 5-1,-5-6-3,1 0-1,0-1 1,0 1 0,0 0-1,0-1 1,0 1 0,0-1-1,0 1 1,1-1 0,-1 0-1,0 0 1,1 0 0,-1-1-1,1 1 1,-1 0 0,1-1 0,-1 0-1,1 1 1,0-1 0,-1 0-1,1 0 1,-1-1 0,1 1-1,2-1 1,10-5 9,0 0 0,-1-1-1,0 0 1,17-12 0,-2 1 42,18-12 10,-1-2 0,60-53 0,70-90-28,-143 137-595,-33 42 440,0 0 0,0-1 0,0 1 0,0 0 0,-2 5 0,-34 129 34,32-119 100,-2 2 17,-2 26 1,8-40 18,-1 0 0,1 0 1,0 0-1,1 0 1,0 1-1,0-1 1,4 12-1,-5-17-43,1-1-1,0 1 0,-1 0 0,1 0 1,0 0-1,0-1 0,0 1 1,1 0-1,-1-1 0,0 1 0,0-1 1,1 0-1,-1 1 0,1-1 0,-1 0 1,1 0-1,0 0 0,-1 0 0,1 0 1,0 0-1,0 0 0,0-1 1,0 1-1,-1-1 0,1 1 0,0-1 1,0 0-1,0 0 0,0 0 0,0 0 1,0 0-1,0 0 0,3-1 0,2 0 11,-1-1 0,1 0-1,-1 0 1,1-1 0,-1 0-1,0 0 1,0-1-1,10-6 1,14-15-15,0 0 0,40-48-1,-64 67-33,-2 0-21,1 1 1,-1-1 0,1 1-1,1 1 1,-1-1-1,1 1 1,-1 0 0,1 0-1,0 0 1,1 1-1,9-4 1,-10 5 18,-1 1 0,1 0 0,0 0 0,0 0 0,0 1 0,0 0 0,11 1 0,-15-1 25,-1 1 0,1-1-1,-1 0 1,1 0 0,0 0 0,-1 0-1,1-1 1,-1 1 0,1 0 0,0-1-1,-1 1 1,1-1 0,1 0 0,-2 1-84,-4 2-19,-4 4 3,-6 6 55,1-1 0,0 2 0,1 0-1,0 0 1,-17 30 0,-17 47 134,42-82-90,1 0 0,0-1 0,0 1 0,0 0 0,1 0 0,-1 11 0,2-17 2,0 0 0,0 1 1,0-1-1,0 0 1,0 1-1,1-1 1,-1 0-1,1 1 1,-1-1-1,1 0 1,0 0-1,0 1 0,0-1 1,0 0-1,0 0 1,1 0-1,-1 0 1,0 0-1,1-1 1,0 1-1,-1 0 1,1-1-1,0 1 0,0-1 1,3 2-1,-4-2 3,1-1 0,-1 0 0,1 0-1,-1 0 1,0 1 0,1-1-1,-1-1 1,1 1 0,-1 0 0,1 0-1,-1 0 1,0-1 0,1 1-1,-1-1 1,0 1 0,3-2 0,24-14 113,-14 8-47,-11 6-69,33-17 22,0-1 0,-1-1 0,52-44 0,-61 41-71,-1-2-1,-1 0 1,-2-2-1,21-32 0,-11 8-200,39-88-1,-59 113 111,-1-1 0,-2 0 0,12-56 0,7-75-407,-24 141 411,-1 1 0,0-1 0,-1-22 0,-2 39 71,0 0 0,0 0-1,0 1 1,0-1 0,0 0-1,0 0 1,0 0 0,0 0-1,-1 1 1,1-1 0,0 0-1,0 0 1,-1 0 0,1 1-1,-1-2 1,0 2 34,1 0 0,0-1-1,0 1 1,-1 0 0,1 0 0,0 0 0,0 0 0,-1 0 0,1 0-1,0 0 1,-1 0 0,1 0 0,0 0 0,-1 0 0,1 0-1,0 0 1,0 0 0,-1 0 0,1 0 0,0 0 0,-1 0-1,1 0 1,0 0 0,0 1 0,-1-1 0,1 0 0,0 0-1,-1 0 1,-2 3-72,1-1 0,-1 1-1,1-1 1,-1 1 0,1 0 0,-3 4-1,-64 110-37,43-76 479,1 2 0,3 1 0,-29 76 0,39-81-108,1 1 1,1 0-1,3 0 1,-5 71-1,12-96-160,0 0-1,1-1 1,0 1 0,1 0-1,1-1 1,0 0-1,8 20 1,-9-28-30,0 0 0,1-1 1,0 1-1,0 0 0,1-1 0,-1 0 0,1 0 0,0 0 0,0 0 1,1-1-1,0 1 0,-1-1 0,1 0 0,1-1 0,-1 1 0,0-1 1,1 0-1,0 0 0,6 1 0,-6-2-26,-1-1 0,0-1-1,0 1 1,1-1 0,-1 0 0,0 0 0,1 0-1,-1-1 1,0 0 0,0 0 0,1 0-1,-1-1 1,9-4 0,0 0 42,0-2-1,-1 0 1,16-11 0,-11 4-49,0 0 0,-2 0 0,0-2 0,-1 0 0,22-32 0,53-102-228,-86 144 116,0 0-1,-1 0 0,1 0 0,-1 0 0,-1-1 1,1 1-1,-1-1 0,1-12 0,-3 19 85,0 1 0,0 0-1,0-1 1,1 1 0,-1 0 0,0-1-1,0 1 1,0 0 0,0-1-1,0 1 1,0 0 0,0-1-1,-1 1 1,1-1 0,0 1-1,0 0 1,0 0 0,0-1-1,0 1 1,0 0 0,-1-1 0,1 1-1,0 0 1,0-1 0,-1 1-1,1 0 1,0 0 0,0-1-1,-1 1 1,1 0 0,0 0-1,0 0 1,-1-1 0,1 1-1,0 0 1,-1 0 0,1 0 0,0 0-1,-1 0 1,1 0 0,0 0-1,-1 0 1,1 0 0,-1 0-1,0 0-9,-1 1 0,1-1-1,0 1 1,0 0-1,-1-1 1,1 1-1,0 0 1,0 0 0,0 0-1,0 0 1,-2 2-1,-8 11 15,1-1 0,1 2-1,0-1 1,1 1-1,0 0 1,-7 22-1,4-3 228,2 1-1,-6 37 1,14-65-148,0 0 0,0 0 0,1-1 0,0 1 0,0 0 0,1 0 0,1 8 0,-1-13-29,-1 0 0,1 1 1,0-1-1,0 0 0,0 1 0,0-1 0,0 0 0,0 0 1,1 0-1,-1 0 0,1 0 0,-1 0 0,1-1 0,0 1 1,-1 0-1,1-1 0,0 1 0,0-1 0,0 0 0,0 0 1,1 0-1,-1 0 0,0 0 0,3 1 0,3-1 17,-1 0 0,1 0 0,0-1 0,0 0 0,0 0 0,0-1 0,0 0 0,0 0 0,-1-1 0,10-3 0,11-5 37,35-16-1,-58 23-78,201-101-53,-202 102-9,-1 1-1,1-1 1,0 1 0,0-1 0,0 1 0,0 0 0,4 0-1,-6 1 39,-1 0-1,0 0 1,0 0-1,0 1 0,0-1 1,1 0-1,-1 0 1,0 1-1,0-1 0,0 1 1,0-1-1,0 1 1,0-1-1,0 1 0,0 0 1,0 0-1,0-1 1,0 1-1,0 0 0,-1 0 1,1 0-1,0 0 1,0 0-1,-1 0 0,1 0 1,-1 0-1,1 0 1,0 1-1,0 4 8,0-1 0,0 1 1,0 0-1,-1-1 0,0 1 0,0 0 0,0-1 0,-1 1 0,1-1 1,-1 1-1,-3 6 0,3-7 0,-6 25 243,-2-1 0,-19 44 0,28-73-235,0 0 1,0 0-1,0 0 1,0 0-1,0 0 1,0 0-1,0 0 0,0 0 1,0 0-1,0 0 1,0 0-1,0 0 1,0 0-1,0 0 1,0 0-1,0 0 1,0 0-1,1 0 1,-1 0-1,0 0 1,0 0-1,0 0 1,0 0-1,0 0 1,0 0-1,0 0 1,0 0-1,0 0 1,0 0-1,0 0 0,0 0 1,0 0-1,0 0 1,0 0-1,0 0 1,0 0-1,0 0 1,0 0-1,0 0 1,0 0-1,0 0 1,0 0-1,0 0 1,0 0-1,0 0 1,0 0-1,0 0 1,0 0-1,0 0 1,0 1-1,0-1 1,0 0-1,0 0 0,0 0 1,0 0-1,0 0 1,0 0-1,6-4 146,8-7-208,-13 10 52,9-9-47,2 0-79,0 0 0,25-15-1,-36 24 118,0 1 0,0-1 0,0 1 0,0-1 0,0 1 0,0 0 0,0 0 0,0-1 0,0 1 0,0 0 0,0 0 0,0 0 0,0 0 0,0 0 0,1 1 0,-1-1-1,0 0 1,0 0 0,0 1 0,0-1 0,0 0 0,0 1 0,0-1 0,0 1 0,-1 0 0,1-1 0,0 1 0,0 0 0,0-1 0,0 1 0,0 1 0,3 3 16,0 1 1,0-1 0,-1 0-1,4 9 1,2 3-59,-8-15 76,0-1-1,0 1 0,1 0 1,-1-1-1,1 1 0,-1-1 1,1 1-1,0-1 0,-1 0 1,1 0-1,0 0 0,0 0 1,0 0-1,0 0 0,0 0 1,3 0-1,-1 0 15,-1-1-1,0 0 1,1 0 0,-1 0-1,0 0 1,0-1 0,1 1 0,-1-1-1,6-2 1,4-2 43,-1-1 0,0-1 0,0 0-1,12-10 1,-13 10-94,20-16 54,0-1 0,-2-1 0,-1-1-1,-2-2 1,0 0 0,32-49 0,-18 18-54,-3-2 0,-2-2 0,-3-1 0,-3-2-1,30-101 1,-42 106-1073,-38 119 1043,1 1 0,4 1 0,-16 103 0,19-56 116,2 141 1,13-187-1740,0-2-4376,-2-58 5840,0-1-1,0 1 1,0 0-1,0 0 1,0 0-1,0-1 1,0 1-1,0 0 1,0 0-1,0 0 1,-1-1-1,1 1 1,0 0-1,-1 0 1,1-1-1,0 1 1,-1 0-1,1-1 1,-1 1-1,1 0 1,-1-1-1,1 1 1,-1-1-1,1 1 1,-1 0-1,1-1 1,-1 0-1,-1 1 1,-3 3-2068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6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22 132 7040,'-21'-32'3200,"21"16"-2752,3 4 1504,7 4-1152,7-9 96,6 6-544,9-4-512,-1 6 64,1 1-1536,-1 5 896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7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1381 75 8128,'-23'-19'3680,"28"19"-3168,-5-4-992,8 4 160,2-3-448,9-2 448</inkml:trace>
  <inkml:trace contextRef="#ctx0" brushRef="#br0" timeOffset="1">59 44 7456,'-48'-28'3392,"38"28"-2944,10-4-32,10 4-320,6-8-1504,13 5 736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9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5 880 4480,'-5'-4'6719,"8"2"-6192,13-11 1516,15-22-2283,-22 25 807,114-140 396,57-64 217,-157 188-1206,-23 26 20,0 0 0,0 0 0,1 0 0,-1 0 0,0-1 0,0 1 0,0 0 0,1 0 0,-1 0 0,0 0 0,0 0 0,0 0 0,0 0 0,1 0 0,-1 0 0,0 0 0,0 0 0,1 0 0,-1 0 0,0 0 0,0 0 0,0 0 0,1 0 0,-1 0 0,0 0 0,0 0 0,0 0 0,1 0 0,-1 0 0,0 0 0,0 0 0,0 0 0,1 0 0,-1 0 0,0 1 0,0-1 0,0 0 0,0 0 0,1 0 0,-1 0 0,0 0 0,0 1 0,0-1 0,0 0 0,0 0 0,0 0 0,0 1 0,1-1 0,-1 0 0,0 0 0,0 0 0,0 1 0,0-1 0,0 0 0,0 0 0,0 0 0,0 1 0,0-1 0,0 0 0,0 0 1,0 1-1,0-1 0,0 0 0,-1 0 0,-7 96-206,3-61 364,0 40 1,5-64-66,1 0 0,0 0 1,0 0-1,1-1 1,0 1-1,1-1 1,1 1-1,4 9 0,-6-15-11,0 0 0,1 0 0,0-1 0,0 1 0,0-1 0,1 0 0,0 0 0,-1 0 0,1-1 0,0 1 0,1-1 0,-1 0 0,1 0 0,-1-1 0,1 1 0,0-1 0,0 0 0,0 0 0,0 0 0,0-1 0,9 1 0,-5-1-16,0 0 0,0-1-1,0-1 1,0 1 0,0-1 0,0-1-1,0 0 1,-1 0 0,1-1-1,-1 0 1,1 0 0,8-5-1,12-9 26,0-1 0,-1-2-1,28-25 1,70-74-120,-94 89 52,-12 11 156,36-43 0,-52 56-137,-3 5-78,1-1 0,-1 1 0,0-1 0,0 0 0,0 0 0,0 1 0,-1-1 0,1 0 0,0-2 0,-2 1-207,-4 5 78,-12 10-3,-17 17 85,14-10 77,2 2-1,0 0 0,-17 27 0,-38 73 205,60-98-130,11-19-10,0-1 0,0 1 0,0 0 0,0-1 0,0 1 0,1 0-1,0 0 1,0 0 0,0 0 0,0 0 0,1 0 0,0 0 0,0 1 0,0 5 0,0-10-34,0 1 1,0 0 0,0-1 0,1 1-1,-1 0 1,0-1 0,0 1 0,0-1-1,1 1 1,-1 0 0,0-1 0,1 1-1,-1-1 1,1 1 0,-1-1 0,0 1-1,1-1 1,-1 1 0,1-1 0,-1 1-1,1-1 1,0 0 0,-1 1 0,1-1-1,-1 0 1,1 1 0,0-1 0,-1 0-1,1 0 1,-1 0 0,1 0 0,0 0-1,-1 1 1,1-1 0,0 0 0,-1 0-1,1-1 1,0 1 0,-1 0-1,1 0 1,0 0 0,0-1 0,5 0 59,-1-1 0,0 0 1,0 0-1,6-3 1,-10 4-77,13-7 51,0-1 0,0 0 1,-1-1-1,15-15 0,45-51-74,-20 20-480,-53 55 486,1 1 0,-1-1 1,1 1-1,-1-1 0,0 1 1,1 0-1,-1-1 0,1 1 1,-1 0-1,1-1 0,-1 1 0,1 0 1,-1-1-1,1 1 0,-1 0 1,1 0-1,-1 0 0,1 0 1,0 0-1,-1-1 0,1 1 1,0 0-1,-1 1 1,1-1 1,-1 0-1,0 1 0,1-1 1,-1 0-1,0 1 0,0-1 1,1 0-1,-1 1 0,0-1 1,0 0-1,1 1 0,-1-1 1,0 1-1,0-1 0,0 1 1,0-1-1,0 0 0,0 1 1,0-1-1,0 1 0,-2 28-169,-4 2 251,3-15-93,0-1 0,1 1-1,0 17 1,2-29 43,0 0-1,0 0 0,1 0 1,-1 0-1,1 0 0,0 0 1,1 0-1,-1 0 0,0 0 0,1 0 1,0 0-1,0-1 0,0 1 1,1-1-1,-1 0 0,5 6 1,-3-6 15,0-1 1,0 1-1,0-1 1,0 0 0,1 0-1,-1 0 1,0 0-1,1-1 1,-1 0-1,1 0 1,0 0 0,-1 0-1,1-1 1,0 0-1,7 0 1,2-1 54,1-1 1,0 0-1,23-7 0,-17 3-78,-1-2-1,0 0 1,37-23 0,49-41-52,-88 59 8,3-2-14,-2 0 0,0-1 0,27-30 0,-45 45 27,1-1-1,-1 0 1,0 1 0,0-1 0,0 0-1,0 0 1,0 0 0,-1 0 0,1 0-1,0 0 1,-1 0 0,1-3 0,-1 5 12,0-1 0,0 1 1,0 0-1,0-1 1,0 1-1,0 0 0,0 0 1,0-1-1,-1 1 1,1 0-1,0 0 1,0-1-1,0 1 0,0 0 1,0 0-1,0-1 1,-1 1-1,1 0 1,0 0-1,0 0 0,0-1 1,-1 1-1,1 0 1,0 0-1,0 0 1,0 0-1,-1-1 0,1 1 1,0 0-1,0 0 1,-1 0-1,1 0 0,0 0 1,-1 0-1,0 0-13,-1 0-1,1 0 1,0 1-1,-1-1 0,1 0 1,0 1-1,-1-1 0,1 1 1,0 0-1,0-1 1,-3 3-1,-3 2-14,0 1-1,0 0 1,0 0-1,0 1 1,-10 14-1,-27 44 52,25-35-38,16-25 5,0 0 0,0 1 0,0-1-1,1 1 1,-1 0 0,1 0 0,-1 10-1,2-15 24,1 0 0,0 0-1,0 0 1,0 1-1,0-1 1,0 0 0,0 0-1,1 1 1,-1-1-1,0 0 1,1 0 0,-1 0-1,0 0 1,1 1-1,0-1 1,-1 0 0,1 0-1,1 1 1,-1-1 16,0 0 0,1 0 0,-1 0 0,1 0-1,-1-1 1,1 1 0,-1-1 0,1 1 0,-1-1 0,1 1 0,0-1 0,-1 0 0,1 0 0,0 0 0,-1 0 0,1 0 0,-1 0 0,3 0 0,5-2 42,0-1 0,0 1 0,0-1-1,0-1 1,0 0 0,-1 0 0,1 0 0,7-7 0,-14 10-49,19-13 43,0-1 0,-2 0-1,22-22 1,46-57 79,-50 52-106,-2-3 0,-2-1 0,-2-1 0,-2-1-1,-3-2 1,39-98 0,-58 121-57,9-52-1,-8 32-522,-8 42-57,-1 5 214,-4 7 61,-7 15 191,-50 133 122,54-127 95,0-1-1,3 2 0,-5 53 0,8-39 99,6 56 0,-2-74-43,2-1-1,1 0 1,13 42-1,-15-59-9,0 1 0,1-1 0,0 0 0,7 12 0,-9-17-67,0 0 1,-1 0-1,1-1 1,0 1-1,0 0 1,0 0-1,0-1 1,4 3-1,-5-4-36,0 1 0,1-1 1,-1 0-1,0 1 0,0-1 0,0 0 0,1 0 0,-1 0 1,0 0-1,0 0 0,0 0 0,1 0 0,-1 0 0,0 0 1,0 0-1,0-1 0,1 1 0,-1 0 0,1-2 0,4-1 32,-1-2 0,1 1 1,-1-1-1,-1 1 0,1-1 0,0-1 0,-1 1 0,0-1 0,4-6 0,-5 7-38,45-81-1,-34 60-8,1 0 0,20-28 0,-28 44-24,0-1-151,-5 10-23,-1 7-101,-1 225 234,0-134-4045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19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21 4576,'-10'-12'2048,"10"9"-1760,0-2-96,0 10-160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2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238 606 4160,'0'1'124,"1"-1"0,0 0 1,-1 0-1,1 1 0,-1-1 0,1 1 1,0-1-1,-1 0 0,1 1 1,-1-1-1,1 1 0,-1 0 0,0-1 1,1 1-1,-1-1 0,1 1 0,-1 0 1,0-1-1,0 1 0,1-1 0,-1 1 1,0 0-1,0-1 0,0 1 0,0 0 1,0 0-1,1-1 0,-1 1 1,-1 0-1,1-1 0,0 1 0,0 0 1,0-1-1,0 1 0,0 0 0,-1-1 1,1 1-1,0 0 0,-1-1 0,1 1 1,-1 1-1,-3 8 1265,0 3-864,-1-1-1,-1 0 1,0 0 0,0 0 0,-13 15 0,-46 54 693,38-50-663,12-13-316,-33 42 400,41-51-469,1 1 0,0 0 0,1 0 0,-6 16 0,10-25-136,1 0-1,-1 0 0,1 1 1,-1-1-1,1 0 0,0 0 1,-1 1-1,1-1 1,0 1-1,0-1 0,0 0 1,0 1-1,0-1 1,0 0-1,1 1 0,-1-1 1,0 0-1,1 1 1,-1-1-1,1 0 0,-1 0 1,1 1-1,-1-1 0,1 0 1,0 0-1,0 0 1,0 0-1,0 0 0,0 0 1,0 0-1,0 0 1,0 0-1,0 0 0,0-1 1,0 1-1,0 0 1,1-1-1,-1 1 0,0-1 1,0 1-1,1-1 1,-1 0-1,0 0 0,1 1 1,1-1-1,1 0 8,0 0 0,0 1 0,-1-2 0,1 1 0,0 0 0,0-1-1,0 0 1,0 0 0,0 0 0,0 0 0,4-3 0,4-2-237,22-15 1,-33 20 170,12-8-192,-1 0 0,-1-1 1,0 0-1,13-16 0,32-50-778,-14 18 380,-15 30-318,-24 29 479,-2 6 288,0 11 163,-1-16-14,-1 47 266,-1-25-7,2 1-1,1 0 0,1-1 1,8 43-1,-9-63-177,1 0 0,-1 0 0,1 0 0,0 0 1,0 0-1,0 0 0,0 0 0,5 5 0,-6-8-9,0 0 1,1 1 0,-1-1-1,0 0 1,1 0 0,-1 0-1,1 0 1,0 0 0,-1-1-1,1 1 1,0 0 0,-1-1-1,1 1 1,0-1 0,0 0-1,-1 1 1,1-1 0,0 0-1,0 0 1,0 0 0,-1 0-1,1-1 1,0 1-1,2-1 1,12-5 57,0 0 1,-1-1-1,1-1 0,-2-1 1,1 0-1,-1 0 0,20-19 1,5-10-98,57-71 0,-77 86-107,13-15 58,-1-2-1,-2-1 1,-2-1-1,-2-2 0,-2 0 1,26-70-1,14-109-94,-10 25-149,-48 175 25,-5 20 79,-3 14 17,-50 299 359,24 3 863,27-250-828,1 160 633,6-181-581,-4-39-269,-1-1 1,1 1 0,0 0-1,0-1 1,0 1-1,0 0 1,0-1 0,0 0-1,1 1 1,-1-1 0,1 0-1,2 3 1,-3-4-10,0-1 0,0 1 0,0 0 1,0-1-1,0 1 0,0-1 0,0 0 0,0 1 0,0-1 0,0 0 0,0 0 1,1 0-1,-1 0 0,0 1 0,0-2 0,0 1 0,0 0 0,0 0 0,0 0 1,1 0-1,-1-1 0,0 1 0,0 0 0,0-1 0,0 1 0,0-1 0,0 0 1,0 1-1,1-2 0,3-2 15,1-1-1,-1 1 1,8-10 0,-8 8-34,68-89-165,-56 70 152,1 1 1,0 0-1,28-24 0,-45 46-2,1 1-1,0 0 0,0-1 0,0 1 0,0 0 0,0 0 1,3-1-1,-5 2 13,1 0 1,-1 0-1,1 0 1,-1 0-1,1-1 1,-1 1-1,1 0 1,-1 0-1,1 0 1,-1 0-1,1 0 1,-1 0-1,1 0 1,-1 1-1,1-1 1,-1 0-1,1 0 1,-1 0-1,0 0 1,1 1-1,-1-1 1,1 0-1,-1 0 1,1 1-1,-1-1 0,0 0 1,1 1-1,-1-1 1,1 0-1,-1 1 1,0-1-1,0 1 1,1-1-1,-1 0 1,0 1-1,0-1 1,1 1-1,1 10-34,0-1 0,-1 1 1,0 0-1,0-1 0,-3 19 0,2-5 62,0-10-1,0 0 0,1-1 0,5 23-1,-5-33 19,-1 0 0,1 0-1,0 0 1,0 1 0,1-1-1,-1 0 1,1 0-1,-1-1 1,1 1 0,0 0-1,0 0 1,0-1 0,1 1-1,-1-1 1,0 0 0,1 0-1,0 0 1,-1 0-1,1 0 1,5 2 0,-1-2 18,0 0-1,0-1 1,1 0 0,-1 0 0,0 0 0,1-1 0,-1 0 0,0-1 0,10-1 0,-4 0-7,-1-1 1,1 0 0,0-1 0,15-8-1,-11 3-62,-1-1 0,0-1 0,0-1 0,-1 0 0,-1-1 0,25-28 0,-35 37-12,0-1-1,-1 0 1,0 0 0,4-8-1,1-1-277,-10 18-307,-4 9 583,2-1 0,-5 14-1,8-20 0,-1 8 47,-1-1 0,2 1 0,-1 25 0,2-34 14,1-1 1,0 1-1,0-1 1,0 0-1,0 1 0,0-1 1,1 0-1,0 0 1,0 0-1,0 0 0,0 0 1,1-1-1,-1 1 1,1-1-1,0 1 0,4 3 1,-6-6-18,0-1 1,-1 1 0,1 0 0,0-1 0,0 1-1,0-1 1,0 1 0,-1-1 0,1 1 0,0-1-1,0 0 1,0 1 0,0-1 0,0 0-1,0 0 1,0 1 0,0-1 0,0 0 0,0 0-1,0 0 1,0 0 0,0-1 0,0 1 0,0 0-1,0 0 1,0 0 0,0-1 0,0 1-1,0-1 1,0 1 0,-1-1 0,1 1 0,0-1-1,0 1 1,0-1 0,0 0 0,2-2 34,-1 0 0,1 0 0,-1 0 1,0 0-1,0 0 0,0 0 0,2-7 1,2-8-102,-1 0 0,0-1 1,-2 0-1,0 0 0,-1 0 1,-1 0-1,-2-36 0,0 48-46,1 1 0,-1 0 0,0 0 0,0 0 0,-1 0 0,0 0 0,-4-10-1,5 14 91,0 1-1,0-1 0,0 1 0,0 0 0,0-1 0,0 1 0,0 0 0,-1 0 0,1 0 1,0 0-1,-1 0 0,1 0 0,0 0 0,-1 0 0,1 1 0,-1-1 0,0 0 0,1 1 1,-1-1-1,0 1 0,1 0 0,-1 0 0,0 0 0,1-1 0,-1 1 0,0 1 0,1-1 1,-1 0-1,0 0 0,1 1 0,-4 0 0,4 0 17,-1-1 0,0 1-1,1-1 1,-1 1 0,1 0 0,-1 0-1,1 0 1,-3 1 0,4-2-4,0 0 0,0 0-1,0 0 1,0 0 0,0 0 0,0 0 0,0 1 0,0-1 0,0 0-1,0 0 1,0 0 0,0 0 0,0 0 0,0 0 0,0 0 0,0 0-1,0 0 1,0 0 0,0 0 0,0 0 0,0 0 0,-1 0 0,1 0-1,0 0 1,0 0 0,0 0 0,0 0 0,0 0 0,0 0 0,0 1-1,0-1 1,0 0 0,0 0 0,0 0 0,0 0 0,1 0 0,-1 0-1,0 0 1,0 0 0,0 0 0,0 0 0,0 0 0,0 0 0,0 0-1,0 0 1,0 0 0,0 0 0,0 0 0,0 0 0,0 0 0,0 0-1,0 0 1,0 0 0,0 0 0,0 1 0,0-1 0,0 0 0,0 0-1,0 0 1,0 0 0,0 0 0,0 0 0,1 0 0,-1 0 0,0 0-1,0 0 1,10-3 252,24-8-3,79-23-36,-101 31-223,1 1-1,-1 1 0,1 0 0,0 1 0,-1 0 0,1 0 0,16 4 0,-26-3 16,0-1 1,1 1-1,-1 0 1,0 0-1,0 0 0,0 1 1,0-1-1,0 1 1,0-1-1,0 1 0,0 0 1,-1 0-1,1 1 0,-1-1 1,0 0-1,1 1 1,-1-1-1,0 1 0,-1 0 1,1 0-1,0 0 1,-1 0-1,1 0 0,-1 0 1,0 0-1,0 0 0,0 0 1,-1 1-1,1-1 1,-1 0-1,0 1 0,1-1 1,-2 4-1,0 9 26,-1 1-1,0-1 0,-2 0 1,0 0-1,-8 20 0,7-18 31,5-18-51,0 1 0,0-1 0,0 0 0,0 1 0,-1-1-1,1 1 1,0-1 0,0 0 0,0 1 0,0-1 0,0 0 0,0 1-1,0-1 1,0 1 0,0-1 0,0 0 0,0 1 0,0-1 0,0 0-1,0 1 1,0-1 0,1 0 0,-1 1 0,0-1 0,0 0 0,0 1-1,1-1 1,-1 0 0,0 1 0,0-1 0,1 0 0,-1 1 0,0-1-1,0 0 1,1 0 0,-1 0 0,0 1 0,1-1 0,-1 0 0,0 0-1,1 0 1,-1 0 0,0 1 0,1-1 0,-1 0 0,1 0 0,-1 0-1,0 0 1,1 0 0,-1 0 0,0 0 0,1 0 0,-1 0 0,1-1 0,17-6 127,54-41 85,-49 32-245,-1 1 0,2 1-1,37-16 1,-57 28 0,0 1 1,-1 0-1,1 0 0,0 0 0,0 0 0,0 1 0,0-1 0,0 1 0,0 0 1,0 0-1,0 1 0,0-1 0,0 1 0,4 1 0,-5-1 10,0 1 1,0-1-1,0 1 0,0 0 0,-1 0 1,1 0-1,0 0 0,-1 0 0,1 1 1,-1-1-1,0 1 0,0-1 0,0 1 1,0 0-1,0 0 0,1 4 0,26 69-102,-27-70-412,0 0 1,0 0-1,0 0 0,0 7 0,-1-11-372,-1 1 0,0-1 0,0 1 0,0-1 1,0 1-1,-1-1 0,0 4 0,0 2-1989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13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5408,'-6'1'506,"-2"1"915,13-2-346,-4 1-849,0-1 0,0 0-1,0 1 1,0-1 0,0 1 0,0-1-1,0 1 1,0 0 0,0-1-1,0 1 1,-1 0 0,2 1-1,9 6 948,0-3-696,1-1-1,0-1 1,0 0 0,16 2-1,51 3 275,-73-8-706,143 4 294,38 4-396,-138-5-1634,-16-3-3919,-28 0 3653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2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21 7648,'-23'-15'3456,"28"15"-3008,0 0-160,-2 0-256,2-5-1216,0 5 640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21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19 100 10144,'-18'-20'4576,"57"12"-3968,-2 4-320,8 8-288,31-8 608,6 1-321,42-10-31,8 4-160,15-2-1503,-15 7 799,6-12-6272,-12 4 3808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30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6 4640,'1'-5'2529,"1"12"-709,0-1 236,4-2-1342,-5-3-584,1 0 0,-1 0 0,1 1 0,-1-1 1,0 0-1,0 0 0,0 1 0,1-1 0,-1 0 1,0 1-1,-1-1 0,1 1 0,0 0 0,1 2 1,-1 5 265,1-1 1,-1 1-1,-1 0 1,0-1-1,0 1 1,-1 0-1,0-1 1,0 1-1,-1 0 1,-5 16-1,1-10-94,0 1 0,-1-1 0,-1 0 0,-16 24 0,20-34-269,-7 10 20,1 0 0,-15 12 1,21-23-22,0 0 0,-1 0 0,0 0 0,0-1 0,0 1 0,-1-1-1,1-1 1,-1 1 0,-10 3 0,7-4-125,0 0 0,1 0-1,-1-1 1,-15 0-1,20-1-282,1 0 0,-1 0-1,0-1 1,1 1 0,-1-1 0,0 0-1,1 0 1,-1 0 0,1-1-1,-1 1 1,1-1 0,0 0-1,0 0 1,-4-2 0,7 3 103,-1 0 1,0 0-1,0 1 1,0-1 0,1 0-1,-1 0 1,1 0-1,-1 0 1,0 0 0,1 0-1,0 0 1,-1 0-1,1 0 1,0 0 0,-1 0-1,1 0 1,0 0-1,0 0 1,0 0 0,0 0-1,0 0 1,0-1-1,0 1 1,0 0 0,1-1-1,6-8-2724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3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30 3808,'0'0'79,"0"-1"0,1 1 0,-1 0 0,0-1 0,0 1 0,1-1 0,-1 1 0,0-1 0,0 1 1,0-1-1,0 0 0,0 1 0,0-1 0,0 1 0,0-1 0,0 1 0,0-1 0,0 1 0,0-1 0,0 1 0,0-1 0,0 1 0,0-1 0,-1 1 1,1-1-1,-11-1 3115,7 2-2380,0 1-596,0-1 0,0 0 1,0 1-1,0 0 0,0 0 1,1 0-1,-1 1 0,0-1 1,-6 4-1,-32 25 376,32-22-427,-111 97 976,103-87-979,0 2 0,1 0 0,1 1-1,-15 27 1,27-40-85,0-1-1,0 1 1,1 0-1,-4 14 1,7-18-1,-1 0 0,0 0 1,1 0-1,0 0 1,0 0-1,0 0 0,0 0 1,1 0-1,0 0 1,-1 0-1,4 7 1,-3-9-16,-1-1 1,1 1-1,0 0 1,1-1-1,-1 1 1,0 0 0,0-1-1,1 0 1,-1 1-1,1-1 1,-1 0-1,1 0 1,0 1 0,-1-1-1,1 0 1,0-1-1,0 1 1,-1 0-1,1-1 1,0 1 0,0-1-1,0 1 1,0-1-1,0 0 1,0 0-1,0 0 1,0 0 0,0 0-1,0 0 1,2-1-1,1 0-6,0 0 0,0 0 1,-1 0-1,1-1 0,-1 0 0,0 1 0,1-2 0,-1 1 0,0 0 0,0-1 0,7-6 0,-2-1-85,0-1-1,-1 0 0,0 0 0,0-1 0,-2 0 1,11-25-1,23-83-615,-33 93 529,-2 12-14,-3 11-181,-1 0 0,1 1 0,-1-1 0,-1 0 0,2-6 0,-3 55 146,0-6 875,8 69 1,-5-97-454,0 0 1,1 0 0,1 0-1,0-1 1,0 1 0,1-1-1,7 11 1,-11-20-222,0 0 0,-1 0-1,1 0 1,0 0 0,0 0-1,0 0 1,0-1 0,1 1 0,-1 0-1,0-1 1,0 1 0,0-1-1,0 1 1,1-1 0,-1 1 0,0-1-1,1 0 1,-1 0 0,0 1-1,0-1 1,1 0 0,-1 0 0,0-1-1,1 1 1,-1 0 0,0 0-1,0-1 1,1 1 0,-1 0 0,0-1-1,0 1 1,2-2 0,2 0 5,-1 0-1,0-1 1,0 1 0,0-1 0,0 0 0,-1 0 0,5-5 0,13-18 66,-2-1 0,22-39 0,9-14-198,13-19 5,-62 98 65,0 0 1,0-1-1,-1 1 0,1 0 0,0 0 1,0 0-1,1 0 0,-1 0 0,0 0 1,0 0-1,0 0 0,2-1 1,-2 2 13,-1 0 1,0 0 0,0 0 0,0 0 0,0 0 0,1 0 0,-1 0-1,0 0 1,0 0 0,0 0 0,1 0 0,-1 0 0,0 0 0,0 0 0,0 0-1,1 0 1,-1 1 0,0-1 0,0 0 0,0 0 0,0 0 0,1 0-1,-1 0 1,0 0 0,0 1 0,0-1 0,0 0 0,0 0 0,0 0 0,0 0-1,1 1 1,1 11 15,-2 225 566,2-196-301,-1-39-244,-1-1 0,0 1 1,1 0-1,-1 0 0,1-1 1,-1 1-1,1 0 0,0 0 1,0-1-1,0 1 0,0-1 1,0 1-1,0-1 0,0 1 0,0-1 1,1 0-1,-1 0 0,3 3 1,-2-4-7,-1 0 0,0 1 0,1-1 1,-1 0-1,0 0 0,1 0 0,-1 0 1,1 0-1,-1 0 0,0 0 1,1 0-1,-1-1 0,0 1 0,2-1 1,22-9 91,-14 3-79,1-1-1,-1 0 1,0 0 0,0-1 0,-1-1 0,15-17 0,49-73-107,-70 94 43,33-59-143,-24 41 169,19-27-1,-31 50-2,1-1-30,-1 0 0,1-1 0,-1 1 0,0 0 0,1 0 1,-1-1-1,0 1 0,1-5 0,-2 7 17,0-1-1,0 1 1,0-1-1,0 0 1,1 1 0,-1-1-1,0 1 1,0-1-1,1 1 1,-1-1-1,0 0 1,1 1 0,-1-1-1,0 1 1,1 0-1,-1-1 1,1 0 0,0 1 5,-1 0 1,0 0-1,0 0 1,1 0 0,-1 0-1,0 0 1,0 0 0,1 0-1,-1 0 1,0 0 0,0 0-1,0 1 1,1-1 0,-1 0-1,0 0 1,0 0-1,1 0 1,-1 0 0,0 0-1,0 1 1,0-1 0,1 0-1,-1 0 1,0 0 0,0 0-1,0 1 1,1-1 0,0 2-23,0 1 0,1-1 0,-1 0 0,0 1 0,0-1 0,1 5 0,4 13 67,2 0 0,0 0 0,2-1 1,13 23-1,-18-34 1,0 0 1,0-1 0,0 0 0,1 0 0,0 0-1,9 7 1,-13-12-19,0 0 0,0-1 0,0 0 0,0 0 0,0 1 0,0-1 0,0 0 0,1-1 0,-1 1-1,0 0 1,1-1 0,-1 1 0,0-1 0,1 0 0,-1 1 0,1-1 0,-1-1 0,0 1 0,1 0 0,-1 0 0,0-1 0,1 1-1,-1-1 1,0 0 0,1 0 0,-1 0 0,0 0 0,4-2 0,11-11 53,0 0 1,0-1-1,16-19 1,-9 9-28,-15 16-48,0-1 0,-1 0-1,0-1 1,-1 0 0,0 0-1,-1-1 1,6-14 0,-11 25-28,-1 0 0,0 0 0,1 0 0,-1 0 0,0 0 0,1 0 0,-1 0 0,0 0 0,0 0 0,0 0 0,0 0 0,0 0 1,0 0-1,0 0 0,0 0 0,-1-2 0,1 3 12,-1-1 1,1 1-1,0-1 1,-1 1 0,1-1-1,0 1 1,-1-1-1,1 1 1,-1 0 0,1-1-1,-1 1 1,1 0-1,-1-1 1,1 1-1,-1 0 1,0 0 0,1 0-1,-1-1 1,1 1-1,-1 0 1,0 0-1,-2 0-2,1 0 0,-1 0 0,1 0 0,0 1 0,-1-1 0,1 1 0,0-1 0,-1 1 0,1 0 0,0 0 0,0 0 0,0 0 0,0 0 0,-3 2 0,-3 4 1,0 1 1,0 0-1,1 0 1,0 1-1,0 0 1,1 0-1,0 0 1,0 1-1,1 0 0,1 0 1,-1 1-1,-4 17 1,6-15 41,0-1 0,1 1 0,0-1 1,1 1-1,0 0 0,1 0 0,0 0 1,1-1-1,1 1 0,0 0 0,4 12 1,-5-21 6,0 0 1,1 0 0,0 0-1,0-1 1,0 1 0,0-1 0,0 1-1,1-1 1,-1 0 0,1 0-1,0 0 1,0 0 0,0 0 0,0-1-1,1 1 1,-1-1 0,1 0-1,-1 0 1,1 0 0,0 0-1,0-1 1,-1 0 0,1 0 0,0 0-1,1 0 1,-1 0 0,0-1-1,0 0 1,0 0 0,0 0-1,0 0 1,0-1 0,0 1 0,0-1-1,7-2 1,5-3-20,0-1 0,-1 0-1,1-2 1,-1 1 0,-1-2 0,0 0 0,0-1-1,14-15 1,93-108 93,-101 110-144,43-58-37,-49 70-320,-9 12 336,-2 1 53,-1 0 0,0 1 0,1-1 0,-1 1 0,0-1 0,0 1 0,0 0 1,0 0-1,-1 0 0,1 0 0,0 0 0,-1 0 0,0 0 0,1 1 0,-1-1 0,0 0 0,0 1 0,1 3 0,2 8-36,0 0-1,1 18 0,-3-19 15,0-5 33,19 131 48,-20-132-14,0 0 1,0 0-1,1 0 0,0 0 1,0-1-1,0 1 1,1 0-1,6 9 0,-8-15-19,0 0 0,0 0-1,-1 0 1,1-1-1,0 1 1,1 0 0,-1 0-1,0-1 1,0 1 0,0-1-1,0 1 1,0-1-1,1 0 1,-1 1 0,0-1-1,0 0 1,1 0-1,-1 0 1,0 0 0,0 0-1,1 0 1,-1 0 0,0 0-1,1 0 1,-1-1-1,2 0 1,6-1 29,-1-1 1,15-7-1,-18 7-49,40-21 8,51-37-1,-37 22-2,-37 25-1,10-5 42,-2-1 1,46-40-1,-47 21-228,-24 32 56,-9 7-105,-14 11 43,16-10 185,-34 27-108,1 1-1,-43 48 1,67-62 119,0 1-1,1 0 1,1 0 0,1 1-1,-7 19 1,13-31 42,0 1 1,0-1-1,1 1 1,0 0-1,-1 10 0,2-15-34,0 0-1,0 0 1,0-1-1,0 1 1,0 0-1,0 0 1,0 0-1,0-1 0,0 1 1,1 0-1,-1 0 1,0-1-1,1 1 1,-1 0-1,0 0 1,1-1-1,-1 1 0,1 0 1,-1-1-1,1 1 1,-1-1-1,1 1 1,0-1-1,-1 1 1,1-1-1,-1 1 0,1-1 1,0 1-1,0-1 1,-1 0-1,1 1 1,0-1-1,0 0 1,-1 0-1,1 0 0,0 1 1,0-1-1,0 0 1,-1 0-1,1 0 1,0 0-1,0 0 1,0-1-1,-1 1 0,1 0 1,0 0-1,0 0 1,-1-1-1,2 0 1,9-2 27,-1-1 0,1 0-1,-1-1 1,18-10 0,36-31 73,-29 20-54,-33 25-98,0-1 1,0 1-1,0 0 0,0 0 1,0-1-1,4 0 0,-5 2 32,-1 0 1,0 0-1,1 0 0,-1 0 0,0 0 0,1 0 0,-1 0 0,0 0 0,0 0 0,1 0 0,-1 0 0,0 0 1,1 0-1,-1 0 0,0 0 0,1 1 0,-1-1 0,0 0 0,0 0 0,1 0 0,-1 0 0,0 1 1,1-1-1,-1 1-6,0 0 0,1 0 1,-1-1-1,1 1 1,-1 0-1,0 0 1,0 0-1,0 0 0,1 0 1,-1-1-1,0 1 1,0 2-1,-1 6-33,0-1 0,-3 14 0,2-15 57,1 0 0,0 1 0,0-1 0,0 12 0,2-17 2,-1 0 1,0 0-1,1 0 1,-1 0 0,1 0-1,-1 0 1,1 0-1,0 0 1,0-1-1,0 1 1,0 0 0,0 0-1,0-1 1,1 1-1,-1-1 1,1 1 0,-1-1-1,1 1 1,-1-1-1,4 2 1,-3-2 17,-1-1 1,1 1-1,0-1 0,0 0 0,0 1 1,0-1-1,0 0 0,0 0 0,0 0 1,0 0-1,2-1 0,4 0-23,1 0-247,0 0-1,0-1 0,0 0 0,0 0 0,0-1 0,0 0 1,12-7-1,-16 7 0,11-4-734,-10 4 884,0 0 1,0 0-1,0 1 0,12-4 1,-12 4 121,0 0 0,-1 0 0,0-1 0,1 0 0,-1 0 0,0-1 0,0 1-1,-1-1 1,6-5 0,18-14 60,-8 8-75,31-29 0,-4 2 78,-47 43-98,-1-1 0,1 0-1,0 0 1,0 0 0,0 0 0,0 0 0,-1 0 0,1 0 0,0 0 0,0-1 0,0 1 0,0 0 0,-1 0 0,1 0-1,0 0 1,0 0 0,0 0 0,0 0 0,-1 0 0,1 0 0,0 0 0,0 0 0,0-1 0,0 1 0,0 0 0,0 0-1,0 0 1,-1 0 0,1 0 0,0 0 0,0-1 0,0 1 0,0 0 0,0 0 0,0 0 0,0 0 0,0-1-1,0 1 1,0 0 0,0 0 0,0 0 0,0 0 0,0-1 0,0 1 0,0 0 0,0 0 0,0 0 0,0 0 0,0-1-1,0 1 1,0 0 0,0 0 0,0 0 0,0 0 0,1 0 0,-1-1 0,0 1 0,0 0 0,0 0 0,0 0 0,0 0-1,0 0 1,1 0 0,-1-1 0,0 1 0,0 0 0,0 0 0,1 0 0,-3 0-22,1 0 0,-1 0 0,1 0 1,-1 0-1,1 0 0,-1 0 0,1 1 1,-1-1-1,-2 1 0,-7 5-11,0 1 0,0 0-1,1 1 1,0 0 0,0 1 0,1 0-1,-9 11 1,-4 2 264,13-13-55,1 0 0,0 1-1,-9 14 1,14-19-90,0-1 1,1 1-1,-1 0 1,1 0-1,1 0 1,-1 0-1,1 0 0,0 0 1,0 0-1,0 9 1,0-14-54,1 1 1,0 0 0,0 0-1,0 0 1,0-1 0,0 1-1,1 0 1,-1 0 0,0 0-1,0-1 1,0 1 0,1 0 0,-1 0-1,0-1 1,1 1 0,-1 0-1,1 0 1,-1-1 0,1 1-1,-1-1 1,1 1 0,-1 0-1,1-1 1,0 1 0,-1-1-1,1 0 1,0 1 0,-1-1-1,1 1 1,0-1 0,0 0-1,-1 1 1,1-1 0,0 0-1,0 0 1,0 0 0,-1 0-1,1 0 1,0 0 0,0 0-1,0 0 1,-1 0 0,1 0-1,0 0 1,0 0 0,0-1-1,4 0 18,-1 0 0,0-1-1,0 1 1,0-1-1,0 0 1,0 0-1,7-5 1,0-4 69,1 0 1,18-25-1,-11 14-61,70-90-220,-77 94-37,-6 9-415,-10 21 234,-35 83 221,-74 127 1,27-58 348,47-94 212,34-61-290,-1-1 0,0 0 0,-1-1 0,0 1 0,-12 10 0,17-17-90,1 0-1,0 0 1,-1 0 0,1 0 0,0 0 0,-1 0 0,1-1-1,-1 1 1,0 0 0,1-1 0,-1 1 0,1-1 0,-1 0 0,0 1-1,1-1 1,-1 0 0,0 0 0,1 0 0,-1 0 0,0 0-1,1-1 1,-1 1 0,0-1 0,-1 0 0,1 0 9,0 0 0,-1-1 0,1 0 0,0 1 1,0-1-1,0 0 0,1 0 0,-1 0 0,0 0 0,1-1 0,0 1 1,-1 0-1,1-1 0,-2-4 0,1 2-29,1 1 0,-1-1 0,1 0 0,0 0 0,0 0 0,1 1 0,-1-1 0,1 0 0,0 0 0,1 0 0,-1 0 0,1 0 0,0 0 0,0 1 0,0-1 0,1 0 0,0 1 0,0-1-1,4-7 1,-2 6 1,1 0 1,-1 0-1,1 0 0,1 0 0,-1 1 0,1 0 0,0 0 0,0 0 0,0 1 0,1 0 0,0 0 0,8-4 0,44-14-1,89-23 0,-91 30 153,101-41 0,-131 43-82,-1 0 0,26-19 1,-40 23-34,1 0 1,-1-2-1,-1 1 1,0-1-1,17-23 1,-13 10-68,0 0 1,-2-2 0,-1 0-1,-1 0 1,-1-1-1,7-29 1,-16 50-64,0 1 1,0-1 0,-1 1 0,1-7 0,-1 11 74,0 0 1,0 0-1,-1 0 1,1 0-1,0 0 1,0 0-1,0 0 1,-1 0-1,1 0 1,-1 0-1,1 1 1,0-1-1,-2-1 1,2 1 13,-1 1 1,1 0 0,0 0-1,-1 0 1,1-1 0,-1 1 0,1 0-1,-1 0 1,1 0 0,0 0 0,-1 0-1,1 0 1,-1-1 0,1 1-1,-1 0 1,1 0 0,-1 1 0,1-1-1,-1 0 1,1 0 0,-1 0 0,1 0-1,0 0 1,-1 0 0,1 1-1,-1-1 1,1 0 0,-1 0 0,1 1-1,-4 1 23,0 1-1,1 0 1,0 0-1,0 0 0,0 0 1,0 0-1,0 0 1,0 1-1,1 0 1,0-1-1,-3 6 0,0 2 196,0 0 0,-6 22 0,8-22-96,0 0 0,1 0 0,1 0 0,0 1 0,0-1 0,1 1 1,1-1-1,0 1 0,0-1 0,1 0 0,0 0 0,5 13 0,-5-18-104,1 0 1,0 0-1,0-1 1,0 1-1,0-1 1,1 0-1,0 0 1,0 0-1,0 0 1,1-1-1,0 1 1,-1-1-1,2 0 1,-1-1-1,0 1 1,1-1-1,-1 0 1,1-1-1,0 1 1,0-1-1,0 0 1,0 0-1,9 0 1,25 0-1636,5-2 406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35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269 141 3072,'0'-1'147,"0"-1"1,1 1 0,-1 0-1,0 0 1,0-1-1,0 1 1,1 0-1,-1 0 1,1 0-1,-1 0 1,2-2 0,-2 2-49,0 1 1,0-1 0,0 1 0,0 0 0,0-1 0,0 1-1,1-1 1,-1 1 0,0 0 0,0-1 0,0 1 0,0-1 0,-1 1-1,1-1 1,0 1 0,0 0 0,0-1 0,0 1 0,0-1 0,0 1-1,-1 0 1,1-1 0,0 1 0,0 0 0,-1-1 0,1 1-1,0 0 1,-1-1 0,1 1 0,0 0 0,-1-1 0,1 1 0,0 0-1,-1 0 1,1 0 0,0-1 0,-1 1 0,1 0 0,-1 0-1,1 0 1,0 0 0,-1 0 0,1 0 0,-1 0 0,1 0 0,-1 0-1,1 0 1,0 0 0,-1 0 0,1 0 0,-1 0 0,1 0 0,-1 0-1,-111 78 2772,95-64-2579,1 1 0,0 0 0,1 1 0,-16 23 0,22-27-37,1-1 0,1 1 0,0 0-1,1 1 1,-6 13 0,11-23-184,0 0 0,0 0 0,1-1 0,-1 1-1,1 0 1,-1 0 0,1 0 0,0 0 0,0 0 0,0 0 0,1-1 0,-1 1-1,0 0 1,1 0 0,0 0 0,0 0 0,0-1 0,0 1 0,0 0 0,1-1-1,-1 1 1,1-1 0,-1 0 0,1 1 0,0-1 0,0 0 0,0 0 0,0 0-1,0 0 1,1 0 0,2 1 0,1 0 19,-1 0 0,1-1 0,0 0 1,-1 0-1,1 0 0,0-1 0,0 0 0,0 0 0,0 0 0,0-1 0,8 0 0,-4 0 16,0-1 0,1-1 0,-1 0 0,0 0 0,18-7 0,-20 5-81,0 0-1,-1 0 1,1-1 0,-1 0-1,0-1 1,0 1-1,0-1 1,-1-1-1,0 1 1,0-1-1,-1 0 1,0-1-1,0 1 1,6-14-1,-6 10-22,0-2-1,-1 1 1,0 0-1,-1-1 1,0 1-1,1-22 1,-2 24-18,-1 2-76,-1 0 0,1 0-1,-1 0 1,-1 0 0,1 0 0,-2 1-1,1-1 1,-1 0 0,0 0 0,-4-8-1,5 13 62,0 1 0,0 0 0,0-1 0,-1 1 0,1 0 0,-1-1 0,0 1 0,1 0 1,-1 0-1,0 1 0,0-1 0,0 0 0,-1 1 0,1-1 0,0 1 0,-1 0 0,1-1 0,-1 1 0,1 0 0,-1 1 0,1-1 0,-1 0 0,0 1 0,1-1 0,-1 1 0,0 0 0,1 0 0,-1 0 0,0 0 0,1 1 0,-1-1 0,-5 2 0,6-1 36,-1 0 0,1 0 0,-1 0 1,1 0-1,0 0 0,-1 1 0,1-1 1,0 1-1,0-1 0,0 1 0,0 0 0,0 0 1,1 0-1,-1 0 0,1 0 0,-1 0 1,1 1-1,-1-1 0,1 0 0,-1 4 0,1-4 38,1 0 0,-1 0-1,1 1 1,-1-1-1,1 0 1,0 0-1,0 0 1,0 0-1,0 1 1,0-1 0,0 0-1,1 0 1,-1 0-1,1 0 1,0 0-1,-1 0 1,1 0-1,0 0 1,0 0 0,0 0-1,0 0 1,1 0-1,-1 0 1,1-1-1,-1 1 1,3 1-1,0 1 21,1-1 0,-1 0-1,1 0 1,-1 0 0,1 0-1,0-1 1,0 0 0,1 0 0,-1-1-1,0 1 1,1-1 0,-1 0-1,0 0 1,1-1 0,-1 0-1,1 0 1,-1 0 0,1 0-1,-1-1 1,1 0 0,-1 0-1,0-1 1,1 1 0,5-4-1,11-5 23,0-2-1,-1 0 0,0-1 0,23-20 1,-18 14-132,62-39 162,-73 49-100,1 1 0,0 1 1,32-10-1,-48 16-12,0 1 0,1 0 0,-1 0 0,0 0 0,0 0 0,1 0 1,-1 0-1,0 0 0,1 0 0,-1 0 0,0 0 0,0 0 0,1 0 0,-1 0 1,0 0-1,1 0 0,-1 0 0,0 0 0,0 0 0,1 1 0,-1-1 1,0 0-1,0 0 0,1 0 0,-1 0 0,0 1 0,0-1 0,1 0 0,-1 0 1,0 0-1,0 1 0,0-1 0,0 0 0,1 0 0,-1 1 0,0-1 1,0 0-1,0 0 0,0 1 0,0-1 0,0 0 0,0 1 0,0-1 0,0 0 1,0 0-1,0 1 0,0-1 0,0 0 0,0 1 0,-3 15-20,3-15 16,-6 23 59,0-1 1,2 1-1,1 1 0,0-1 0,2 0 0,1 0 0,1 1 0,1-1 1,5 26-1,-5-43-26,0 0 1,0-1 0,1 1 0,0 0-1,4 7 1,-6-12-2,0 0 0,0 0-1,1 0 1,-1 0 0,1 0-1,-1-1 1,1 1 0,0 0-1,0-1 1,0 1 0,0-1 0,0 0-1,0 1 1,0-1 0,0 0-1,0 0 1,1-1 0,-1 1 0,5 1-1,-2-2 17,1 0 0,0 0 0,0-1 1,-1 1-1,1-1 0,0 0 0,-1-1 0,1 0 0,5-2 0,-1 0-20,0-1 1,-1-1-1,0 1 0,11-10 1,3-6-85,-1 0 0,26-32 1,78-116-30,-114 153-79,19-21 0,-29 34 117,-2 3 35,0 0 1,0 0 0,0-1 0,1 1-1,-1 0 1,0-1 0,0 1 0,0 0-1,1 0 1,-1-1 0,0 1 0,0 0-1,1 0 1,-1 0 0,0-1 0,0 1-1,1 0 1,-1 0 0,0 0-1,0 0 1,1 0 0,-1 0 0,0-1-1,1 1 1,-1 0 0,0 0 0,1 0-1,-1 0 1,0 0 0,1 0 0,-1 0-1,0 0 1,1 0 0,-1 1 0,1-1-1,3 11-253,-2-2 200,23 57 72,-20-52 53,0 0 1,1 0-1,13 24 1,-16-34-41,-1 0 1,1 0-1,0-1 1,0 1 0,0-1-1,1 0 1,-1 1-1,1-2 1,0 1-1,0 0 1,0-1-1,0 1 1,0-1 0,0 0-1,1-1 1,7 3-1,-4-3 29,1 0-1,0 0 1,0-1-1,0-1 0,-1 1 1,1-2-1,0 1 1,-1-1-1,15-5 1,1-2 0,-1 0 0,22-14 0,-22 11-32,0-1 0,-1-1 0,30-25 0,-25 16-8,-18 16-60,-1 1 1,1-2-1,-2 1 1,1-1 0,-1 0-1,10-16 1,-17 24 33,1 0 1,-1-1-1,1 1 1,-1-1-1,0 0 0,1 1 1,-1-1-1,0 1 1,0-1-1,1 1 1,-1-1-1,0 0 0,0 1 1,0-1-1,0 0 1,0 1-1,0-1 0,0 1 1,0-1-1,0 0 1,0 1-1,0-1 1,0 0-1,0 1 0,0-1 1,-1 1-1,1-1 1,0 0-1,0 1 1,-1-1-1,0 0 3,0 1 0,0-1-1,0 1 1,0-1 0,0 1 0,-1 0 0,1 0 0,0-1 0,0 1-1,0 0 1,0 0 0,0 0 0,0 0 0,-1 1 0,0-1 0,-7 2-10,0 0 1,1 0-1,-12 5 1,11-3 23,0 1 1,0-1 0,0 1 0,0 1-1,1 0 1,0 0 0,1 0 0,-1 1-1,1 1 1,0-1 0,1 1-1,0 0 1,0 0 0,1 1 0,0-1-1,0 1 1,1 1 0,0-1 0,-3 13-1,6-18 36,0 1 0,0-1-1,1 1 1,0-1 0,0 1-1,0-1 1,0 1 0,1-1 0,0 0-1,0 1 1,0-1 0,0 1-1,1-1 1,-1 0 0,1 0-1,0 0 1,1 0 0,-1 0-1,1 0 1,-1-1 0,7 6 0,-5-5 3,0 0 1,1-1-1,-1 1 1,1-1-1,0-1 1,0 1-1,0-1 1,0 1 0,0-2-1,1 1 1,-1 0-1,1-1 1,-1 0-1,1 0 1,-1-1-1,11 0 1,2-2-30,0 0 0,25-8 1,-15 3 69,10-3-26,24-4-340,-56 13 236,1 0-1,-1 1 1,1 0-1,-1 0 1,0 1-1,1-1 1,9 4-1,-13-4-61,-2 1-1,1 0 1,0-1-1,0 1 1,0 0 0,0 0-1,0 0 1,-1 1-1,1-1 1,0 0-1,-1 1 1,1-1-1,-1 1 1,2 1 0,-2 0-593,1-1 0,-1 1 0,0 0 1,0-1-1,0 1 0,0 0 1,0 0-1,0 5 0,4 8-2008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35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7 120 4160,'-6'-5'3347,"6"4"-3180,0 1 0,0-1 1,0 1-1,0 0 0,0-1 1,0 0-1,3-13 2280,14-13-399,-16 26-1920,6-8 189,1 0 0,-1 1 0,2 0 0,-1 0 0,1 1 0,10-7 0,-18 13-284,0 1 1,0-1-1,0 1 1,-1-1 0,1 1-1,0-1 1,0 1 0,0-1-1,0 1 1,0 0-1,0 0 1,0-1 0,0 1-1,0 0 1,0 0-1,0 0 1,0 0 0,0 0-1,0 0 1,0 1 0,0-1-1,0 0 1,0 0-1,0 1 1,0-1 0,0 0-1,-1 1 1,1-1 0,0 1-1,0-1 1,0 1-1,0 0 1,-1-1 0,1 1-1,0 0 1,-1 0 0,1-1-1,0 1 1,-1 0-1,1 0 1,-1 0 0,1 0-1,-1 0 1,0-1 0,1 3-1,1 3 98,0-1-1,0 1 0,-1 0 1,0-1-1,0 1 1,0 0-1,-1 7 1,-3 42 413,2-34-393,-1 2-141,0-11-96,1 0 0,1 0 0,-1 0 0,2 0 0,0 0 0,5 22 0,-6-33-131,1 0 0,0 0-1,-1 0 1,1 0 0,0 0 0,0 0 0,0 0 0,-1 0 0,1 0 0,0 0 0,0-1 0,0 1-1,1 0 1,-1-1 0,0 1 0,0-1 0,0 1 0,0-1 0,0 1 0,1-1 0,-1 0-1,0 0 1,3 1 0,18 2-2513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39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14 1888,'0'-1'90,"0"1"0,0-1-1,0 0 1,1 1 0,-1-1 0,0 1-1,0-1 1,-1 1 0,1-1 0,0 1 0,0-1-1,0 1 1,0-1 0,0 0 0,0 1 0,-1-1-1,1 1 1,0-1 0,0 1 0,-1 0 0,1-1-1,0 1 1,-2-1 0,-8 5 2762,-4 4-1593,-45 14 1060,18-8-1619,25-8-522,0 1 0,1 1 0,-1 0-1,1 1 1,1 1 0,-24 20 0,32-25-127,1 1 0,0 0 0,0 0 0,0 0 1,1 1-1,-1 0 0,2 0 0,-1 0 0,1 0 0,0 0 0,0 1 0,1-1 1,0 1-1,1 0 0,-1 0 0,1 0 0,1 8 0,0-13-4,0 1 0,0-1-1,0 0 1,0 1-1,1-1 1,0 0 0,0 0-1,0 0 1,0 1 0,0-1-1,0 0 1,1-1 0,0 1-1,-1 0 1,1 0-1,0-1 1,0 1 0,1-1-1,-1 1 1,1-1 0,-1 0-1,1 0 1,-1 0-1,1 0 1,0-1 0,0 1-1,0-1 1,0 1 0,0-1-1,0 0 1,0-1 0,1 1-1,-1 0 1,0-1-1,1 0 1,-1 1 0,0-1-1,0-1 1,1 1 0,-1 0-1,0-1 1,5-1 0,2-2 68,0 0 1,-1-1-1,1 0 1,-1 0-1,0-1 1,0 0-1,0-1 1,10-11-1,-5 5 2,0-1-1,-1 0 0,14-20 1,25-51-120,-50 81-12,1 1-82,-1-1-1,0-1 0,0 1 0,-1 0 1,1 0-1,-1-1 0,0 1 0,0 0 1,-1-1-1,1 1 0,-1-6 0,-6 34-1315,7-13 1533,1-1 1,0 1-1,1-1 1,0 1 0,0-1-1,1 0 1,1 0-1,0-1 1,6 10-1,-8-14-5,0 0 0,0 0 0,1 0 0,0-1 0,0 0-1,7 7 1,-8-9-59,-1 0 0,1-1 1,-1 1-1,1-1 0,0 1 0,0-1 0,0 0 0,-1 0 0,1 0 0,0-1 0,0 1 0,0-1 0,0 0 0,0 0 0,4 0 0,4-1 32,0-1-1,0 0 0,0 0 1,20-9-1,42-23 118,-19 8-121,53-26 33,22-9-229,-132 66-270,-13 10 438,-23 17 249,33-28-284,1 0-1,-1 0 1,1 1 0,0 0-1,0 0 1,1 1 0,0-1 0,-6 10-1,9-13-12,1-1 0,0 0-1,-1 0 1,1 0-1,0 0 1,0 0-1,0 1 1,0-1-1,0 0 1,0 0-1,0 0 1,0 0-1,1 0 1,-1 1-1,0-1 1,1 0-1,-1 0 1,1 0-1,-1 0 1,1 0 0,-1 0-1,1 0 1,0 0-1,-1 0 1,1 0-1,0-1 1,0 1-1,0 0 1,0 0-1,0-1 1,0 1-1,2 0 1,3 4 42,2-1 1,-1 0 0,11 3-1,-15-5-53,3 0-6,0 1-1,0 0 1,0 0-1,0 0 0,-1 1 1,0 0-1,0 0 1,0 0-1,0 1 0,0 0 1,-1-1-1,0 2 1,0-1-1,-1 0 0,1 1 1,-1 0-1,0 0 1,-1 0-1,4 11 0,-1-1 16,-2 0-1,0 1 1,-1-1-1,-1 0 0,-1 1 1,0-1-1,-4 28 0,2-32 40,0-1 0,-1 0 0,0 0 0,-1 0 0,0 0 0,-1-1-1,0 1 1,-1-1 0,0 0 0,0-1 0,-15 17 0,18-23-13,-1 0 1,1 0-1,-1-1 1,0 1-1,0-1 1,0 0-1,0 0 0,0 0 1,0 0-1,0-1 1,-1 0-1,1 0 1,0 0-1,-1 0 1,-7 0-1,-6-1 157,1-1 1,-31-5-1,15 1-231,16 4-95,-1 1-1,1 1 1,-29 4 0,22-2 115,-26 0 1,37 0 69,12-3-26,-1 1 0,1 0 0,-1-1 0,0 0 0,1 1 0,-1-1 0,0 0 0,1 0 0,-1 0 0,0 0 0,1 0 1,-1 0-1,0 0 0,-2-2 0,2 1 9,0-3 134,11-4-73,11-6-152,1 2 0,1 0 1,0 1-1,41-14 0,-4 2 87,-27 9 59,-1-2 1,-1-1-1,0-1 0,53-44 1,159-149 441,-212 189-485,0 2 0,1 1 1,49-22-1,-62 32-35,1-3 46,-15 10-84,0-1 0,0 0 1,0 1-1,1 0 0,-1 0 0,7-2 0,-13 7-25,-1 0 0,0 0 0,1 1 0,0-1 0,-3 7 0,-1 2 53,1 0 1,0 0-1,1 0 1,0 1-1,-3 21 1,7-28 8,-1 0 1,1 0-1,1 0 0,-1 0 1,1 0-1,0 0 0,0 0 1,1 0-1,0-1 0,0 1 1,0-1-1,1 1 0,-1-1 1,8 10-1,-4-7 50,1-1 0,0 0 0,0 0 0,0-1 0,1 0 0,0 0 0,1-1 0,-1 0 0,1 0 0,0-1 0,0 0 0,13 3 0,-14-5-35,-1 0-1,0-1 0,0 0 1,0 0-1,1-1 0,-1 0 1,0 0-1,1-1 0,8-2 1,-12 2-211,0 0 0,0 0-1,-1 0 1,1-1 0,-1 0 0,1 1 0,-1-1 0,5-4 0,-6 5-184,-1-1-1,1 0 0,0 0 0,0 0 1,-1 0-1,1 0 0,-1 0 1,0 0-1,1-1 0,-1 1 1,0 0-1,-1-1 0,2-3 1,3-11-1915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39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29 5152,'-17'-15'2336,"17"10"-2048,0 2 352,9 3-416,4-5-576,5 10 160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41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1085 4384,'0'-2'520,"1"-1"0,-1 0 1,0 0-1,1 1 0,0-1 1,-1 0-1,1 1 0,0-1 1,3-3-1,2-8 570,9-28 689,1-6 128,31-60-1,-39 94-1687,0 0 0,1 0 0,0 0-1,2 1 1,-1 0 0,2 1 0,-1 1 0,16-12 0,-16 14-134,0 1-1,1 0 1,0 1-1,1 0 1,-1 1 0,1 1-1,0 0 1,1 1-1,-1 0 1,1 1-1,0 0 1,27-1-1,-39 4-79,1 0 1,-1 0-1,0 0 1,1 0-1,-1 0 0,0 1 1,0-1-1,0 1 1,1 0-1,-1 0 0,0 0 1,0 0-1,0 0 1,0 0-1,0 0 0,0 1 1,2 1-1,-3-1 3,0-1 0,0 1 0,0 0 0,0 0 0,0 0 0,-1 0 0,1-1 0,0 1 0,-1 0 0,1 0 0,-1 0 0,0 0-1,0 0 1,0 1 0,0-1 0,0 0 0,0 0 0,-1 0 0,0 3 0,-8 29 290,-15 36 0,19-56-291,-2 2 54,5-13 30,1 0-1,-1 0 0,1 0 0,0 1 1,0-1-1,-1 7 0,4-10 178,2-4-95,7-11-1,-2 4-195,0 0 0,0 1 0,1 0-1,0 1 1,1 0 0,0 1 0,17-11 0,91-42-234,-116 60 218,1-1 1,-1 1-1,1 0 0,0 0 1,-1 0-1,1 1 1,0-1-1,5 1 0,-8 0 36,0 0 0,0 0-1,1 0 1,-1 0-1,0 0 1,0 1-1,0-1 1,0 0 0,0 1-1,0-1 1,0 1-1,-1-1 1,1 1-1,0-1 1,0 1 0,0 0-1,0-1 1,-1 1-1,1 0 1,0 0-1,-1 0 1,1-1-1,0 1 1,-1 0 0,1 0-1,-1 0 1,1 0-1,-1 0 1,0 0-1,1 0 1,-1 0 0,0 0-1,0 2 1,1 8-9,-1 0-1,-1 0 1,0 0 0,-3 17 0,2-17 110,0 0 1,1 1 0,0-1-1,1 14 1,0-10 12,1 3 51,-1-18-155,0 0 0,0 0 0,0 0 0,0 1 0,0-1-1,0 0 1,0 0 0,0 0 0,0 1 0,0-1 0,0 0 0,0 0 0,0 0 0,0 0 0,0 1 0,0-1 0,0 0-1,0 0 1,0 0 0,0 0 0,0 1 0,0-1 0,0 0 0,1 0 0,-1 0 0,0 0 0,0 0 0,0 0 0,0 1 0,0-1-1,0 0 1,1 0 0,-1 0 0,0 0 0,0 0 0,0 0 0,0 0 0,1 0 0,-1 0 0,0 0 0,0 0 0,0 0-1,0 0 1,1 0 0,-1 0 0,0 0 0,0 0 0,0 0 0,0 0 0,1 0 0,-1 0 0,0 0 0,9-6 52,-2-1 0,1 0-1,0-1 1,-1 0 0,-1 0 0,9-13 0,15-17-205,-7 14 105,0 2 1,29-21-1,-49 40 10,0 1 0,1 0 0,-1 0 0,0 1 0,1-1 0,-1 0 0,1 1 0,0 0 0,-1 0 0,8-1 0,-10 2 19,1 0 0,-1 0 0,0 0-1,1 1 1,-1-1 0,0 0 0,1 0 0,-1 1 0,0-1 0,0 1 0,0-1 0,1 1 0,-1-1 0,0 1-1,0 0 1,0 0 0,0 0 0,0-1 0,0 1 0,0 0 0,0 0 0,-1 0 0,1 0 0,0 1 0,0-1-1,-1 0 1,1 0 0,-1 0 0,1 0 0,-1 1 0,0-1 0,1 0 0,-1 3 0,3 10 36,-2 1 0,0-1 0,0 15 0,-2-12 29,5 29 0,-2-34 79,0 0 0,1 0 0,9 20 0,-12-31-116,0 0 0,1 0 0,-1-1 1,0 1-1,1 0 0,-1 0 0,1 0 0,-1-1 0,1 1 0,0 0 0,-1-1 0,1 1 0,-1 0 0,1-1 0,0 1 0,0-1 0,-1 1 0,1-1 0,0 0 0,0 1 0,0-1 0,0 0 0,-1 1 1,1-1-1,0 0 0,0 0 0,0 0 0,0 0 0,0 0 0,0 0 0,0 0 0,0 0 0,-1 0 0,1 0 0,0-1 0,2 1 0,2-3 23,-1 1 0,1 0 0,0-1 1,-1 0-1,5-4 0,-6 6-46,75-64 31,-55 45-62,0 0 0,1 2 0,1 1 0,30-16 0,-52 32-25,0-1-1,1 1 0,-1 0 0,1-1 1,0 2-1,6-2 0,-10 2 51,1 0 1,0 0-1,0 0 0,0 0 1,-1 0-1,1 0 1,0 0-1,0 0 0,0 1 1,-1-1-1,1 0 0,0 0 1,0 1-1,-1-1 0,1 1 1,0-1-1,-1 1 1,1-1-1,0 1 0,-1-1 1,1 1-1,-1-1 0,1 1 1,-1 0-1,1-1 0,-1 1 1,1 0-1,-1 0 0,0-1 1,1 1-1,-1 0 1,0 0-1,0-1 0,0 1 1,1 1-1,-1 5 4,1 0 0,-1 0-1,-1-1 1,0 9 0,0-8 14,0 1-1,2 14 1,-1-4 34,0-15 0,0 0-1,0 0 1,0 0-1,0 1 0,1-1 1,0 0-1,1 5 1,-2-8-29,0 0 1,0 1-1,0-1 0,1 0 1,-1 0-1,0 1 1,0-1-1,0 0 1,1 0-1,-1 0 0,0 1 1,0-1-1,1 0 1,-1 0-1,0 0 1,0 0-1,1 0 1,-1 1-1,0-1 0,0 0 1,1 0-1,-1 0 1,0 0-1,0 0 1,1 0-1,-1 0 0,0 0 1,1 0-1,-1 0 1,1 0-1,11-5 180,13-13-15,-15 9-115,0-1 1,14-18 0,-18 20-119,0 0 0,1 1 0,-1 0-1,1 0 1,1 1 0,-1 0 0,14-8 0,-20 13 46,-1 1-1,1 0 1,-1-1 0,1 1 0,-1 0-1,1-1 1,-1 1 0,1 0 0,-1 0-1,1 0 1,-1-1 0,1 1-1,-1 0 1,1 0 0,-1 0 0,1 0-1,0 0 1,-1 0 0,1 0-1,-1 0 1,1 0 0,-1 1 0,1-1-1,-1 0 1,1 0 0,-1 0 0,1 0-1,-1 1 1,1-1 0,-1 0-1,1 1 1,-1-1 0,1 0 0,-1 1-1,0-1 1,1 0 0,-1 1-1,0-1 1,1 1 0,-1-1 0,0 1-1,1-1 1,-1 1 0,0-1 0,0 1-1,0-1 1,1 1 0,-1-1-1,0 1 1,0-1 0,0 1 0,0 0-1,0 4-8,0 1-1,0-1 0,0 0 0,-2 7 0,2-7 19,-1-2 5,-6 85-4,7-75 47,1 0 0,0 0 0,0 0-1,7 24 1,-6-25 24,1-1 288,-2-11-349,-1 0 1,1 0 0,-1 0 0,1 0 0,-1 0-1,1 0 1,-1 1 0,1-1 0,-1 0 0,1-1-1,-1 1 1,1 0 0,-1 0 0,1 0 0,-1 0-1,1 0 1,-1 0 0,1-1 0,-1 1 0,1 0-1,-1 0 1,1-1 0,-1 1 0,1-1 0,8-5 37,0 0 1,-1-1 0,0 0 0,11-12 0,4-4-25,71-59-230,-16 18 746,-13 8-547,-47 43 33,-1-2 1,0 0 0,-2 0-1,1-2 1,24-35 0,41-102-164,-66 114 166,20-70 0,-12 38-411,-17 57-256,-21 63 266,-13 82 1,16-66 458,-5 15-105,-17 89-132,30-136 213,1 1 1,1 0 0,3 37 0,-1-64-12,1-1 0,0 0 0,0 0 0,0 0 0,0 0 0,1 0 0,3 6 0,-5-11-33,1 1 1,-1 0-1,0-1 1,1 1-1,-1 0 1,1-1-1,0 1 1,-1-1-1,1 1 1,-1-1-1,1 1 1,0-1-1,-1 1 1,1-1-1,0 1 1,0-1-1,-1 0 0,1 0 1,0 1-1,0-1 1,1 0-1,-1 0 2,1 0-1,-1-1 0,1 1 1,-1-1-1,0 1 0,1-1 1,-1 1-1,0-1 1,0 0-1,1 0 0,-1 1 1,0-1-1,0 0 0,0 0 1,0 0-1,0-1 0,1 0 1,7-9 33,-1-1 0,10-19 1,5-6 46,93-148 39,-36 40-128,33-55-278,13 11 201,-121 183 57,4-7-113,1 0 0,0 1 0,1 1 1,17-15-1,-20 23-180,-6 9 32,-9 17-27,3-14 338,-131 369-120,53-188 254,73-170-151,-18 45 420,-34 124 0,57-168-166,5-20-128,3-5 19,5-11 103,-6 9-230,10-16-114,1 0 1,2 1-1,0 1 0,0 1 0,35-31 0,-49 48 53,1 0 1,-1 0-1,0 1 0,1-1 0,-1 1 1,1 0-1,-1 0 0,1 0 1,-1 0-1,1 0 0,0 0 1,0 1-1,-1-1 0,1 1 0,0 0 1,0 0-1,0 0 0,-1 0 1,1 0-1,0 1 0,0-1 1,0 1-1,-1 0 0,1-1 0,0 1 1,-1 1-1,1-1 0,-1 0 1,1 1-1,-1-1 0,0 1 0,0 0 1,1-1-1,-1 1 0,2 3 1,49 57 136,-35-40-181,28 29 0,-45-50-20,0-1 1,0 1-1,0 0 0,0-1 1,0 1-1,0-1 0,0 1 1,0-1-1,0 1 0,0-1 1,0 0-1,1 1 0,-1-1 0,1 0 1,0 0-171,-1 0 1,0 0 0,0 0-1,0 0 1,1-1-1,-1 1 1,0 0-1,0-1 1,0 1 0,0 0-1,0-1 1,0 0-1,0 1 1,0-1-1,0 0 1,0 1 0,0-1-1,0 0 1,0 0-1,0 0 1,0 0 0,-1 0-1,1 0 1,0 0-1,-1 0 1,1 0-1,-1 0 1,1 0 0,-1 0-1,0 0 1,1 0-1,-1-1 1,0 1-1,0 0 1,1-2 0,-6-18-4222,-1 4 1478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41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37 10304,'-19'0'4672,"29"4"-4064,4-8 1631,4 4-1343,17-3 576,6 3-896,12-8-384,6 3-160,14-7-96,-2 9 0,1-2-3104,-4 5 1729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13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6976,'-21'-8'3584,"26"3"-3488,3 1-128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4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68 3136,'-1'-1'120,"0"0"0,1 1-1,-1-1 1,0 0 0,1 0 0,-1 1 0,1-1 0,-1 0 0,1 0-1,-1 0 1,1 0 0,0 0 0,-1 1 0,1-1 0,0 0 0,0 0-1,-1 0 1,1 0 0,0 0 0,0 0 0,0 0 0,1-2 0,-1 3-29,-1-2 233,1 1 0,0-1 1,0 1-1,-1 0 0,1-1 1,-1 1-1,1 0 0,-1-1 1,1 1-1,-1 0 0,0 0 0,0-1 1,0 1-1,0 0 0,0 0 1,-1-1-1,-17-12 1149,15 13-1281,0-1 0,-1 1 0,1-1 0,0 1 1,-1 1-1,1-1 0,-1 0 0,1 1 0,-5 0 0,-37 5 607,35-2-731,-1-1 0,1 1 0,0 1 0,0 0-1,0 1 1,1 0 0,0 1 0,0 0 0,0 0 0,1 1 0,-1 0-1,2 1 1,-1 0 0,1 0 0,0 1 0,1 0 0,-11 18-1,15-23-18,1-1 0,0 1 0,1-1 0,-1 1-1,1-1 1,-1 1 0,1 0 0,0 0 0,0 0-1,1 0 1,-1 0 0,1 0 0,0 0 0,0 0-1,0-1 1,1 1 0,-1 0 0,2 4 0,-1-4 10,1 0 0,0 0 0,0 0 0,0 0 0,0-1 0,1 1 0,-1-1 0,1 1 0,0-1 0,0 0 0,0 0 0,0 0 0,1 0 0,-1-1 0,1 0 0,6 4 0,4 0 95,0 0 0,1 0 0,-1-2 0,1 0 0,1-1-1,-1 0 1,20 0 0,-4-1 122,0-2 0,52-7 0,-59 3-159,-1 0 1,1-2-1,25-10 0,-39 13-57,-1-1 0,1 0 0,-1-1-1,0 0 1,-1 0 0,1-1-1,-1-1 1,-1 1 0,14-15-1,-18 18-70,-1-1 1,0 1-1,0-1 0,0 1 0,0-1 0,-1 0 0,1 0 0,-1 0 0,0 0 0,-1 0 0,1 0 1,0 0-1,-1 0 0,0 0 0,0 0 0,0 0 0,-1 0 0,1 0 0,-1 0 0,0 0 1,0 0-1,-1 0 0,1 0 0,-1 0 0,0 1 0,0-1 0,-2-3 0,0 1-38,0 0 0,0 1 0,-1-1 1,1 1-1,-1 0 0,0 0 0,-1 1 0,1-1 0,-1 1 0,0 0 0,0 1 0,0 0 0,0 0 0,-1 0 0,-9-3 0,6 4-22,0 1 0,0 0 0,0 0-1,0 1 1,-16 1 0,-48 12-2450,40-7-632,14-2 1335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43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6400,'0'9'2880,"10"67"-2496,-7-33 1824,2 6-1280,-5 14 1248,5 2-1248,-5 6 159,3-3-671,2 12 128,0-9-320,0 6-64,4-6-96,-4-6 160,3-14-128,0-11-3839,7-11 2047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48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3552,'0'0'9712,"5"1"-8832,1 0-673,1 1 1,-1-1-1,0 0 1,1 0 0,-1 0-1,10-1 1,41-5 612,-29 2-560,286-10 528,-162 10-606,-4 1 133,173 19 0,-254-10-98,0-2 0,1-4 1,125-14-1,-189 13-310,-3 0 123,1-1 0,0 1 0,0 0 0,-1-1 0,1 1 0,0-1 0,3-1 0,-5 2-22,0 0 0,0 0 1,0-1-1,1 1 0,-1 0 1,0 0-1,0 0 0,0 0 1,0 0-1,0-1 1,0 1-1,0 0 0,0 0 1,0 0-1,1 0 0,-1-1 1,0 1-1,0 0 0,0 0 1,0 0-1,0-1 1,0 1-1,0 0 0,0 0 1,0 0-1,0 0 0,-1-1 1,1 1-1,0 0 0,0 0 1,0 0-1,0-1 0,-9-8 114,-24-11-232,26 17 97,1 0 1,0-1 0,0 1-1,1-1 1,-1-1-1,1 1 1,0-1-1,0 0 1,-5-7-1,-12-11-99,22 23 112,0-1 0,0 1 0,0 0 0,0 0 0,0 0 0,0 0 0,-1 0 0,1 0 0,0 0 0,0 0-1,0 0 1,0 0 0,0 0 0,0 0 0,0-1 0,0 1 0,0 0 0,0 0 0,0 0 0,0 0 0,0 0-1,0 0 1,0 0 0,0 0 0,0-1 0,0 1 0,0 0 0,0 0 0,0 0 0,0 0 0,0 0 0,0 0-1,0 0 1,0 0 0,0-1 0,0 1 0,0 0 0,0 0 0,0 0 0,0 0 0,0 0 0,0 0 0,0 0-1,1 0 1,-1 0 0,0 0 0,0 0 0,0 0 0,0-1 0,0 1 0,0 0 0,0 0 0,0 0 0,0 0-1,0 0 1,1 0 0,-1 0 0,0 0 0,0 0 0,0 0 0,0 0 0,0 0 0,0 0 0,0 0 0,0 0-1,1 0 1,-1 0 0,14 0-130,16 5-128,16 3-51,-25-5 314,0 1 0,38 13 0,-57-16-10,1 0 0,-1 0 0,0 0 0,1 0-1,-1 0 1,0 0 0,0 1 0,0-1 0,0 1-1,0 0 1,0 0 0,0-1 0,-1 1 0,1 0-1,-1 1 1,1-1 0,-1 0 0,1 3 0,-1-3 34,-1 1 1,1-1 0,-1 0 0,0 1-1,0-1 1,0 0 0,-1 1-1,1-1 1,-1 0 0,1 1 0,-1-1-1,0 0 1,1 0 0,-1 1 0,0-1-1,0 0 1,-1 0 0,1 0 0,-3 3-1,-50 64 254,35-47-235,2 0 0,0 2 0,-21 38 0,15-19-4837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59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30 3232,'14'-9'1588,"-12"8"-1202,0 0 0,0 0 0,0 0 1,0-1-1,-1 1 0,1 0 1,0-1-1,-1 0 0,3-2 0,0-1 1439,-4 16-1012,-5 17-395,-8 4 41,-1-1-1,-19 30 0,6-10-329,-54 96 314,43-83-86,3 3 0,-31 81 1,63-139-281,0-1 0,1 1 0,0-1 0,1 1 0,0 0 0,0 10-1,1-17-25,0 1 0,0-1-1,0 1 1,0-1-1,1 0 1,-1 1-1,1-1 1,-1 0 0,1 1-1,0-1 1,0 0-1,0 0 1,0 0 0,0 0-1,1 0 1,-1 0-1,1 0 1,-1 0-1,1-1 1,0 1 0,0 0-1,-1-1 1,1 1-1,0-1 1,0 0-1,0 0 1,1 0 0,1 1-1,4 0 85,0-1-1,-1 1 1,1-2 0,0 1-1,0-1 1,10-1-1,50-8 465,-58 8-615,43-7 30,59-12-156,-95 15-655,-16 4 541,-1 1 1,1 0-1,0 0 1,-1 0-1,1-1 0,-1 1 1,1 0-1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0:5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8 197 6560,'-8'-14'2117,"8"13"-1993,0 0-1,0 0 1,0 0 0,0 0-1,1 0 1,-1 0 0,0 0-1,0 0 1,1 1 0,-1-1 0,1 0-1,-1 0 1,0 0 0,1 0-1,0 1 1,-1-1 0,1 0-1,-1 1 1,1-1 0,1-1-1,11-8 372,0 1-1,1 0 1,0 1-1,0 0 1,1 1-1,-1 1 1,27-8 0,115-20-615,-137 31 257,65-10-62,48-9-4316,-82 6-719,-28 12 2934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0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 4384,'0'0'59,"0"0"1,0 0 0,-1 0-1,1 0 1,0 0-1,0 0 1,-1 1 238,1-1-239,0 0 1,0 0-1,0 0 1,0 1-1,0-1 1,0 0-1,-1 0 1,1 0 0,0 0-1,0 1 1,0-1-1,0 0 1,0 0-1,0 0 1,0 1-1,0-1 1,0 0 0,0 0-1,0 0 1,0 0-1,0 1 1,0-1-1,0 0 1,0 0-1,1 0 1,-1 1 0,3 12 946,0 2 6,-2 5-448,-1 1 0,-1-1-1,-1 0 1,-6 30 0,3-17-146,-66 277 1882,53-243-1965,-48 179 1110,63-232 70,9-25-849,0 0-511,4-9-153,2-2-189,25-36 0,-33 52 83,0 0 1,1 1-1,0 0 0,0 0 1,0 0-1,0 1 0,1 0 1,0 0-1,0 0 0,0 0 1,8-2-1,-13 5 86,1 1 1,0-1-1,-1 1 0,1-1 0,0 1 0,-1 0 1,1-1-1,0 1 0,0 0 0,-1 0 0,1 0 1,0 0-1,0 1 0,-1-1 0,1 0 0,0 1 1,1 0-1,-2 0 20,0 0 0,0-1 0,0 1 0,0 0 0,0 0 0,0 0-1,0 0 1,-1 0 0,1 0 0,0 0 0,0 1 0,-1-1 0,1 0 0,-1 0 0,1 0 0,-1 1 0,0-1 0,0 0 0,1 0 0,-1 1 0,0 1 0,1 22 263,-2 0 0,-6 41 0,1 0-84,4-46-125,1-14 18,0-1 0,1 0-1,0 1 1,0-1 0,0 1 0,1-1-1,0 0 1,1 8 0,-1-12-48,-1 0-1,1 0 1,0 0 0,-1 0 0,1 0 0,0 0-1,-1-1 1,1 1 0,0 0 0,0 0 0,0-1-1,-1 1 1,1 0 0,0-1 0,0 1 0,0-1-1,0 0 1,0 1 0,0-1 0,0 0 0,0 1-1,0-1 1,1 0 0,-1 0 0,0 0 0,0 0-1,2 0 1,3-1 36,0 1-1,-1-1 0,1 0 1,5-2-1,23-9 9,-1-2-1,45-24 1,-71 34-44,16-8 58,0-2 0,-1 0 0,0-1 1,23-23-1,-36 31-98,-1-1 0,0-1 0,-1 1 0,0-1 0,-1 0 0,0-1 0,0 1 0,-1-1 0,0-1 0,-1 1 1,0-1-1,3-12 0,-7 22-24,1 0 0,-1 0 0,0 0 0,0 0 1,0 0-1,0 0 0,0 0 0,0 0 0,0 0 1,0 0-1,0 0 0,-1 0 0,1 0 0,-1-2 0,0 3 20,1-1 0,0 1 0,-1 0 0,1-1 0,-1 1 0,1 0-1,-1-1 1,1 1 0,-1 0 0,1 0 0,-1-1 0,1 1 0,-1 0 0,0 0-1,1 0 1,-1 0 0,1 0 0,-1 0 0,1 0 0,-1 0 0,0 0-1,1 0 1,-1 0 0,1 0 0,-1 0 0,1 0 0,-1 1 0,-1-1-1,-4 3-11,0-1-1,-1 1 0,1 1 0,0-1 0,1 1 0,-1 0 1,1 0-1,-1 0 0,1 1 0,0 0 0,1 0 0,-1 0 1,1 1-1,-5 8 0,3-4 42,1-1 0,1 1 0,-1 0 0,2 0 0,-1 0 0,1 0 1,1 1-1,-2 16 0,3-22 25,1 0 1,0 0-1,1 0 1,-1 0-1,1 0 0,0 0 1,0 0-1,0-1 1,1 1-1,0 0 1,0 0-1,5 7 1,-6-10 3,1 0 0,-1 0 0,1 0 0,-1 0 1,1 0-1,0 0 0,0-1 0,0 1 1,0-1-1,0 0 0,0 1 0,0-1 0,1 0 1,-1 0-1,0-1 0,1 1 0,-1 0 1,1-1-1,-1 1 0,0-1 0,1 0 0,-1 0 1,1 0-1,-1 0 0,1 0 0,-1-1 1,5 0-1,0-1-10,0-1 0,0 0 0,0 0 1,0 0-1,-1-1 0,1 0 0,-1 0 0,8-7 1,44-46 114,-22 21-72,-5 4-32,-23 22-73,1 1 0,0 1-1,0 0 1,0 0-1,1 0 1,1 2-1,14-9 1,-24 14 25,1 1 1,-1-1-1,0 1 1,0-1-1,0 1 0,1-1 1,-1 1-1,0 0 1,0 0-1,1 0 1,-1 0-1,0 0 1,0 0-1,1 0 0,1 1 1,-2-1 7,0 0 0,-1 1 0,1-1 0,-1 1 0,1-1 0,-1 1 0,1-1 0,-1 1 0,1-1 0,-1 1 0,1-1 0,-1 1 0,0-1 1,1 1-1,-1 0 0,0-1 0,0 1 0,1 0 0,-1-1 0,0 1 0,0 0 0,1 5 34,-1 0 1,0 0-1,-1 0 0,1 0 1,-3 9-1,1-2 27,-6 20 40,6-26-10,1 0 1,-1 0 0,1 0-1,-1 9 1,64-77 1086,-43 43-1188,35-27 0,-47 40-58,0 1 0,1-1 0,0 1 1,0 0-1,0 1 0,0 0 0,0 0 1,17-3-1,-21 6 51,-1 0 0,1 0 0,-1 0 0,1 0 0,-1 1 1,1-1-1,-1 1 0,1 0 0,-1 0 0,0 0 0,0 1 0,1-1 0,-1 1 0,0 0 0,0 0 0,-1 0 1,1 0-1,0 0 0,3 4 0,4 6 153,-1-1-1,0 1 1,11 18 0,0 2 237,-16-26-294,0-1 0,0-1 0,0 1 0,1 0 0,-1-1 1,1 0-1,8 5 0,-11-7-50,1-1 0,0 0 0,-1 0-1,1 0 1,0 0 0,0 0 0,0-1 0,-1 1 0,1-1-1,0 0 1,0 0 0,0 0 0,0 0 0,0 0 0,0-1 0,0 1-1,5-3 1,1-1-691,1 0 0,-2-1-1,1-1 1,0 1 0,8-9-1,-6 7-2564,3 6 1045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0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7 523 3232,'-7'9'7263,"9"-20"-4361,-1 1-2593,1 1 1,0 0 0,1 0-1,0 0 1,0 0-1,1 0 1,8-13-1,-6 11-150,7-14-45,1 2 1,2-1-1,0 2 1,2 0 0,0 1-1,1 1 1,1 0 0,1 2-1,1 0 1,0 2 0,48-27-1,-44 29-117,57-28 97,-73 38-106,-1 0 0,1 1 0,0 0-1,0 1 1,0 0 0,19 0 0,-27 2 17,-1 0 0,0 0 0,0 0 1,0 0-1,1 0 0,-1 0 0,0 0 1,0 1-1,0-1 0,1 1 0,-1-1 1,0 1-1,0-1 0,0 1 0,0 0 1,0-1-1,0 1 0,0 0 0,0 0 0,-1 0 1,1 0-1,0 0 0,0 0 0,-1 0 1,1 0-1,0 0 0,-1 0 0,1 0 1,-1 0-1,1 0 0,-1 0 0,0 1 0,0-1 1,1 0-1,-1 0 0,0 0 0,0 1 1,0-1-1,-1 2 0,1 4 22,-1 1-1,0-1 0,-1 0 1,1 1-1,-4 6 1,-5 10 20,7-18 84,1 1 0,-1-1 0,1 1 0,0 0 1,1-1-1,-2 11 0,46-59 840,-19 16-1009,1 2 1,2 0 0,54-39-1,-76 61-25,-1-1 0,1 0 0,0 1-1,0 0 1,0 0 0,7-1 0,-10 3 41,0-1 1,-1 1 0,1 0-1,-1 0 1,1 0 0,0 0-1,-1 0 1,1 0 0,-1 1-1,1-1 1,1 1 0,-2-1 18,0 1 1,0-1 0,-1 1-1,1-1 1,0 1 0,-1-1-1,1 1 1,0-1 0,-1 1-1,1 0 1,-1-1 0,1 1 0,-1 0-1,0-1 1,1 1 0,-1 0-1,0 0 1,1 0 0,-1-1-1,0 1 1,0 0 0,1 1-1,-1 5 25,1-1-1,-1 0 0,0 1 1,-1-1-1,1 0 0,-1 1 1,-1-1-1,1 0 0,-1 0 1,-3 9-1,-5 10 90,8-14 96,2-12-197,0 1-1,0 0 1,0 0 0,0 0-1,0 0 1,0 0-1,0 0 1,0 0 0,0 0-1,1 0 1,-1 0-1,0 0 1,0 0 0,0 0-1,0 0 1,0 0 0,0 0-1,0-1 1,0 1-1,0 0 1,0 0 0,0 0-1,0 0 1,0 0-1,0 0 1,1 0 0,-1 0-1,0 0 1,0 0 0,0 0-1,0 0 1,0 0-1,0 0 1,0 0 0,0 0-1,0 0 1,0 0-1,0 0 1,0 0 0,1 0-1,-1 0 1,0 1-1,0-1 1,0 0 0,0 0-1,0 0 1,0 0 0,0 0-1,0 0 1,0 0-1,0 0 1,0 0 0,0 0-1,0 0 1,0 0-1,0 0 1,0 0 0,0 0-1,0 1 1,0-1 0,0 0-1,0 0 1,0 0-1,14-12 99,0 0 0,1 1 1,0 0-1,29-14 0,70-26-238,-108 48 78,-1 1 0,1 1 1,0-1-1,-1 1 0,1 0 0,0 0 0,0 0 0,-1 1 1,1 0-1,0 0 0,0 1 0,6 1 0,-9-1 52,0 0-1,0 0 0,0 0 1,0 0-1,0 1 1,-1-1-1,1 1 0,0 0 1,-1 0-1,1 0 1,-1 0-1,0 0 0,0 1 1,0-1-1,0 1 0,0-1 1,0 1-1,-1 0 1,1 0-1,-1 0 0,0 0 1,2 4-1,-2-1 5,0 1 1,0-1-1,0 0 0,-1 0 0,0 1 1,0-1-1,-2 12 0,1-12 58,0 1 1,1-1-1,-1 1 0,2-1 0,-1 1 0,2 8 0,-1-15-37,-1 1 0,1 0 0,-1-1 0,1 1 0,-1 0 0,1-1 0,0 1 0,-1-1 0,1 1 0,0-1 0,-1 0 0,1 1 0,0-1 0,0 0 0,-1 1 0,1-1 0,0 0 0,0 0 0,0 0 0,0 0 0,-1 1 0,1-1 0,0 0 0,0-1 0,0 1 0,0 0 0,-1 0 0,1 0 0,0 0 0,1-1 0,27-7 102,0-5-61,-1 0 0,31-22 0,-43 26-120,144-94-112,-155 100 156,0 0 0,0-1 0,0 0 0,-1 1 0,1-2 0,-1 1 0,5-6 0,-41 48-699,13-18 731,0 1 1,2 1-1,0 1 1,-24 45-1,41-68-12,0 0 0,-1 0 0,1 1 0,0-1 0,0 0 0,0 0 0,0 0 0,0 0 0,0 0 0,0 1 0,0-1 0,-1 0 0,1 0-1,0 0 1,0 0 0,0 1 0,0-1 0,0 0 0,0 0 0,0 0 0,0 1 0,0-1 0,0 0 0,0 0 0,0 0 0,0 0 0,0 1 0,0-1 0,0 0 0,1 0 0,-1 0 0,0 0 0,0 1 0,0-1 0,0 0 0,0 0 0,0 0-1,0 0 1,0 0 0,1 1 0,-1-1 0,0 0 0,0 0 0,10-2 410,16-11-99,-18 7-295,-1 0 0,1-1 0,9-11 0,10-8 35,-11 12-43,-7 6-101,0 0-1,0 0 1,0 1 0,1 1-1,0 0 1,17-8 0,-26 14 58,1-1 0,-1 1 1,1 0-1,-1-1 0,1 1 1,-1 0-1,1 0 0,-1 0 1,1 0-1,-1 1 0,1-1 1,-1 0-1,1 1 0,-1-1 1,0 0-1,1 1 1,2 1-1,23 18-43,-10-7 137,-4-5 3,1-1 0,-1 0-1,1-1 1,1-1 0,-1 0 0,1-1 0,0 0-1,0-1 1,0-1 0,1 0 0,-1-2 0,27 0-1,-38-1-58,15 0 14,-1-1 0,0-1 1,-1 0-1,23-8 1,-17 2-41,-10 4-64,-1 0 1,1 1-1,25-4 0,-33 7 64,-1 1 0,1 0 1,-1 0-1,1 0 0,-1 0 0,0 1 0,1 0 0,-1 0 0,0 0 0,1 1 0,-1-1 0,0 1 1,0 0-1,0 0 0,-1 0 0,5 4 0,16 12 37,37 40 0,-50-46-11,-6-6-70,0 0 0,1-1 0,-1 0 0,1 0 0,0 0 0,1 0 0,10 5 0,-15-9-392,0-1 0,1 1-1,-1-1 1,0 0-1,1 0 1,-1 0 0,0 0-1,1 0 1,-1-1-1,0 1 1,0-1 0,1 1-1,-1-1 1,0 0 0,0 0-1,0 0 1,0 0-1,3-2 1,8-5-1508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03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712 18 4896,'-6'-17'5562,"-1"22"-4255,5-3-1125,-1-1-1,1 1 1,-1 0 0,1 0-1,-1-1 1,1 0 0,-4 2-1,-7 3 302,-138 67 2163,84-42-1847,30-13-432,1 2-1,0 2 1,-49 38 0,47-30-399,1 2 0,1 2 0,2 1 0,-52 71 0,73-85-2693,7-4 725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08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23 894 2976,'-15'9'971,"11"-4"-603,3 1-332,0-3 198,1-1-1,-1 1 1,1-1-1,-1 1 1,1-1 0,0 1-1,0-1 1,1 5-1,-1-4 112,1 0-1,0 0 1,0 0-1,0 0 1,0 0-1,1-1 1,-1 1-1,1 0 1,2 2-1,-3-4-211,0 0 0,0 0-1,0 0 1,0-1 0,0 1-1,0 0 1,0-1 0,1 1 0,-1-1-1,0 1 1,0-1 0,1 1-1,-1-1 1,0 0 0,1 0-1,-1 0 1,0 0 0,1 0-1,-1 0 1,0 0 0,1 0 0,-1 0-1,0-1 1,2 0 0,5-1 212,0-1 1,-1-1 0,1 1-1,-1-1 1,0 0 0,0-1-1,7-6 1,1-1 165,25-28-1,-18 13-213,-1 0 1,-1-1-1,29-56 0,32-57-446,-81 141 139,0 0 0,0 0 0,0 0 0,0 0 1,0-1-1,0 1 0,0 0 0,0 0 0,0 0 0,0 0 0,0 0 0,0 0 0,1 0 0,-1 0 0,0 0 1,0-1-1,0 1 0,0 0 0,0 0 0,0 0 0,0 0 0,0 0 0,1 0 0,-1 0 0,0 0 0,0 0 0,0 0 1,0 0-1,0 0 0,0 0 0,1 0 0,-1 0 0,0 0 0,0 0 0,0 0 0,0 0 0,0 0 0,0 0 0,1 0 1,-1 0-1,0 0 0,0 0 0,0 0 0,0 0 0,0 0 0,0 1 0,1-1 0,4 8-244,6 16 116,-10-20 126,2 5 11,0 0-1,-1 0 1,0 1-1,0-1 1,-1 1-1,-1-1 1,0 17 0,-12 67 1,7-63 82,-1 1 0,-2-1 0,-1-1 0,-2 1-1,-18 35 1,28-62-95,0-1 55,0-1 0,0 1 0,0 0 0,0 0 0,0-1 0,-1 1 1,-1 2-1,2-4-14,0 0 1,1 1 0,-1-1 0,0 0 0,1 1 0,-1-1 0,0 0 0,1 0-1,-1 0 1,0 1 0,1-1 0,-1 0 0,0 0 0,0 0 0,1 0-1,-1 0 1,0-1 0,1 1 0,-1 0 0,0 0 0,1 0 0,-1-1-1,0 1 1,1 0 0,-1-1 0,0 1 0,1 0 0,-1-1 0,0 0-1,-4-3 46,1 1-1,0-1 1,0 0-1,1 0 1,-1 0-1,1-1 1,0 0-1,0 1 1,-3-7-1,-3-10-20,-7-21 0,1 0-302,13 37 228,-2-7-963,6 12 487,6 5 410,3 5 53,27 23 141,-34-30-71,0-1 1,-1 0-1,1 0 1,0 0-1,0 0 1,0-1-1,0 1 0,0-1 1,7 1-1,0-2 112,0 0-1,0 0 1,1-1-1,-1 0 1,0-1-1,14-4 1,65-25 248,-43 13-347,245-77 9,-246 79-180,0 2-1,54-9 0,-64 24 155,-35-1 192,-1-1-219,-1 1-1,1-1 0,0 1 0,-1 0 0,1-1 0,-1 1 0,1-1 0,-1 1 1,1 0-1,-1-1 0,0 1 0,1 0 0,-1 0 0,1 0 0,-1-1 1,0 1-1,1 0 0,-1 0 0,1 0 0,-1 0 0,0 0 0,1 0 0,-1 0 1,0 0-1,1 0 0,-2 1 0,-21 2-244,20-2 228,-18 7-70,-19 9-1,34-14 66,1-1 0,0 1 0,1 1 0,-1-1 0,0 1 1,1 0-1,0 0 0,0 0 0,-4 5 0,4-3 31,1-1 0,0 0 0,0 1 0,1 0 0,0 0 1,0 0-1,0 0 0,1 0 0,-1 0 0,2 0 0,-2 10 1,2-12 10,1-1 0,-1 0 0,0 1 0,1-1 0,0 0 0,-1 1 1,1-1-1,1 0 0,-1 0 0,0 0 0,1 0 0,0 0 0,-1 0 1,1 0-1,0 0 0,1-1 0,-1 1 0,0-1 0,1 1 0,-1-1 1,1 0-1,0 0 0,3 2 0,0-2 20,0 1-1,0-1 1,1 0-1,-1 0 1,1 0-1,-1-1 1,1 0-1,-1 0 1,1-1-1,0 0 1,9-1-1,8-2 81,42-11 0,-46 9-61,443-122 144,-316 60-40,-120 54-85,-14 7-63,-9 4-60,0 0 1,-1 0-1,1 0 1,0 0 0,-1 0-1,4-4 1,-14 12-229,-1-1 0,-14 7 1,-12 8 307,19-9-53,0 0-1,1 1 1,1 0 0,0 2-1,-17 22 1,26-32 42,1 1 0,0 1 0,-5 9 0,8-13-19,-1 0 1,1-1 0,-1 1 0,1-1-1,-1 1 1,1 0 0,0 0 0,0-1 0,0 1-1,0 0 1,0-1 0,0 1 0,0 0-1,1 0 1,-1-1 0,1 4 0,0-5 3,-1 0 1,0 1-1,0-1 0,0 1 1,1-1-1,-1 0 1,0 1-1,1-1 1,-1 0-1,0 0 1,1 1-1,-1-1 0,0 0 1,1 0-1,-1 1 1,0-1-1,1 0 1,-1 0-1,0 0 0,1 0 1,-1 0-1,1 1 1,-1-1-1,1 0 1,-1 0-1,0 0 1,1 0-1,-1 0 0,1 0 1,-1 0-1,0-1 1,1 1-1,-1 0 1,1 0-1,-1 0 0,0 0 1,1 0-1,-1-1 1,1 1-1,-1 0 1,1-1-1,16-13 307,-12 9-246,84-85 128,-44 43-715,-42 42 288,-5 4-94,-7 8-89,6-3 387,1-1 0,0 1 0,-1 0 0,2 0 0,-1 0 0,0 0 0,-1 9 0,2-10 22,0 0 0,1 0 1,0 0-1,-1 0 0,1 0 0,0 0 1,1 0-1,-1 0 0,0-1 1,1 1-1,0 0 0,-1 0 0,3 3 1,-3-5 11,1 1 0,0-1 1,0 0-1,1 0 0,-1 0 1,0 0-1,0 0 0,0 0 1,1 0-1,-1-1 0,0 1 0,1 0 1,-1-1-1,0 1 0,1-1 1,-1 1-1,1-1 0,-1 0 1,1 1-1,-1-1 0,4 0 1,1 0 50,1 0 0,0-1 0,12-2 1,51-14 304,91-35 1,-145 47-357,0-1 0,-1-1 1,0 0-1,0-1 0,0-1 0,-1 0 1,-1-1-1,21-19 0,-9-1-106,-2-1 0,0-1 0,31-61 0,-11 11 32,-10 16-110,61-89 0,-87 145 113,5-6-180,-2 0 0,12-21 0,-21 29-106,-5 6 64,3 3 249,-1-1 0,0 1 0,1 0 0,-1-1 0,1 1 0,0 0 0,-1 0 0,1 0 0,0 0 1,0 1-1,-2 0 0,-6 9-23,1 0 1,0 1-1,0 0 1,1 0 0,-9 24-1,-22 73-142,31-87 171,-15 48 16,-44 149 70,58-190 48,2-1 1,0 1 0,-1 49-1,7-74-61,0-1 1,0 1-1,0 0 0,1-1 0,0 1 0,0-1 0,1 5 0,-1-7-30,-1 0 0,0 0 0,1-1 0,-1 1 0,0-1-1,1 1 1,-1 0 0,1-1 0,-1 1 0,1-1 0,-1 1 0,1-1 0,-1 1 0,1-1 0,0 1 0,-1-1-1,1 0 1,0 1 0,-1-1 0,1 0 0,0 0 0,0 1 0,-1-1 0,1 0 0,0 0 0,0 0 0,-1 0 0,1 0-1,0 0 1,0 0 0,-1 0 0,1 0 0,0 0 0,0-1 0,-1 1 0,1 0 0,0 0 0,-1-1 0,1 1-1,0-1 1,10-5 97,0-1-1,0 0 0,15-14 0,-8 5-117,33-26 87,-1-3 1,63-75-1,-107 113-87,52-59-69,52-81 0,-97 128 41,87-139 126,-70 107-414,26-64-1,-50 100-779,-16 33 862,0 3 280,-21 38-74,3 1-1,-26 85 1,11-28 131,16-46 104,-22 92 1,48-155-126,0-1 1,0 1-1,1 0 0,-1 0 0,2-1 1,1 16-1,-1-20-18,0 0 0,0 1 0,0-1 0,0 0 1,1 0-1,-1 0 0,1 0 0,2 3 0,-3-4-28,0-1-1,0 0 1,1 1-1,-1-1 1,0 0-1,1 0 1,-1 0-1,1 0 1,-1 0-1,1 0 1,-1-1-1,1 1 1,0 0-1,-1-1 1,1 1-1,3-1 1,9 1 47,0 0 1,0-1 0,1-1-1,24-5 1,-33 5-96,16-1 51,-17 2-83,0 0 0,-1-1 0,1 0 0,-1 0-1,8-2 1,7 4 46,-18-1 144,17-7-128,-14 7 3,0-2 0,1 1 0,-1 0-1,0-1 1,0 0 0,-1 0 0,1 0 0,0 0-1,-1-1 1,1 1 0,-1-1 0,0 0-1,0 0 1,0 0 0,0 0 0,0-1 0,-1 1-1,1-1 1,-1 0 0,0 1 0,1-5-1,0 0-58,0 1 0,-1 0 0,0-1 0,-1 1-1,0-1 1,0 0 0,0 1 0,-1-1 0,0 0-1,-1 0 1,-1-8 0,2 15 21,0 0 1,0 0-1,0 1 0,0-1 1,0 0-1,0 1 0,0-1 1,-1 0-1,1 1 0,0-1 1,0 0-1,-1 1 0,1-1 1,0 1-1,-1-1 0,1 1 1,-1-1-1,1 1 0,-1-1 1,1 1-1,-1-1 0,1 1 1,-1-1-1,0 1 0,0-1 1,0 1-1,0 0 1,0 0-1,0 0 1,1 1-1,-1-1 1,0 0-1,0 0 1,0 1 0,1-1-1,-1 0 1,0 1-1,0-1 1,1 1-1,-1-1 1,0 1 0,1-1-1,-2 2 1,-3 3-51,0 1 1,0 0-1,-5 9 1,9-14 66,-10 14 14,1 1 1,1 0-1,0 1 0,1 0 1,-7 20-1,15-34-5,-1-1 1,1 1-1,-1 0 0,1 0 0,0 0 0,0-1 0,0 1 0,1 0 0,-1 0 0,1-1 0,-1 1 1,1 0-1,2 5 0,-2-7 12,0 1 0,0-1 0,0 1 0,0-1 0,0 1 0,0-1 0,0 0 1,0 0-1,0 1 0,1-1 0,-1 0 0,1 0 0,-1 0 0,0-1 0,1 1 0,0 0 0,-1 0 1,1-1-1,0 1 0,-1-1 0,1 1 0,2-1 0,4 0 68,0-1 0,1 0 1,-1 0-1,0 0 0,0-1 0,0-1 0,0 1 0,11-6 0,5-2-39,92-40 44,-94 39-141,-17 8 49,0 0 1,-1 0-1,9-7 1,2-2 109,-12 10-128,-1-1 0,1 1-1,0-1 1,-1 1 0,0-1 0,0 0 0,0 0 0,0 0 0,0 0 0,-1-1 0,1 1 0,1-5 0,-1 1 66,-1 6-51,0 0 1,0-1-1,0 1 0,0 0 0,0 0 1,0 0-1,1 0 0,-1 0 0,0 0 1,1 0-1,-1 0 0,0 0 0,1 0 1,-1 1-1,4-2 0,25-6-99,-24 7 45,2-1 41,1 1 0,0 0 0,0 0-1,0 1 1,-1 0 0,1 1 0,0-1-1,14 5 1,-20-5-3,1 1-1,-1 1 1,0-1-1,1 0 1,-1 1-1,0 0 1,0 0-1,0 0 1,0 0-1,0 0 1,0 0 0,-1 1-1,1 0 1,-1-1-1,1 1 1,-1 0-1,0 0 1,0 0-1,0 0 1,-1 1-1,1-1 1,-1 0-1,1 5 1,1 5 49,-1 1 0,-1 0 0,0 0 0,-1 17-1,0-12 30,0-18-43,0 0-1,0 1 1,0-1 0,0 0 0,0 1-1,1-1 1,-1 0 0,1 0 0,-1 1-1,1-1 1,-1 0 0,1 0 0,0 0-1,-1 0 1,1 0 0,0 0 0,0 0-1,0 0 1,0 0 0,0 0-1,0 0 1,0 0 0,0-1 0,0 1-1,0 0 1,1-1 0,-1 1 0,0-1-1,0 0 1,1 1 0,-1-1 0,2 1-1,2-1 61,-1 1 1,0-1-1,1 0 0,-1 0 0,1 0 1,-1-1-1,1 0 0,4-1 0,4-2-35,-1-1 0,1 0 0,-1-1 0,14-8 0,43-33-218,-49 33 133,-18 12 4,0 0 0,1 1-1,-1-1 1,1 1 0,0-1 0,-1 1-1,1 0 1,3-1 0,-6 25-494,-2-12 508,-1-1 0,-9 21 0,-1 5 259,7-24-29,6-11 26,2-1 24,4-2-3,7-1-156,0-1 0,-1 0 0,1-1 0,11-7 0,17-6-133,-22 11-36,23-10-4,84-22 1,-103 37-253,-22 2 326,-1 0 0,0 0 1,1 0-1,-1 0 0,0 0 1,1 0-1,-1 0 0,0 0 0,1 0 1,-1 0-1,0 0 0,1 1 1,-1-1-1,0 0 0,1 0 0,-1 0 1,0 0-1,1 1 0,-1-1 1,0 0-1,0 0 0,1 1 0,-1-1 1,0 0-1,0 0 0,0 1 1,1-1-1,-1 0 0,0 1 0,0-1 1,0 0-1,0 0 0,1 1 1,-1-1-1,0 0 0,0 1 0,0-1 1,0 1-1,0-1 0,0 0 1,0 1-1,0-1 0,0 0 0,0 1 1,0-1-1,0 0 0,-1 1 1,1-1-1,0 0 0,0 1 1,0-1-1,0 0 0,0 1 0,-1-1 1,1 0-1,0 0 0,0 1 1,-1-1-1,1 0 0,0 0 0,-1 1 1,-8 11-57,-1-1 0,0 0 0,-16 13 0,0 1 449,27-24-21,5-1-108,10-4-24,82-34-129,-36 12-257,-30 13 45,-13 5-32,38-11 1,-56 18 122,0 1-1,1 0 1,-1-1 0,0 1 0,0 0 0,0 0 0,0 0 0,0 0 0,1 0-1,-1 0 1,0 0 0,0 0 0,0 1 0,0-1 0,1 0 0,-1 1 0,0-1-1,0 1 1,0-1 0,0 1 0,0-1 0,0 1 0,0 0 0,0 0 0,0-1-1,-1 1 1,1 0 0,0 0 0,0 0 0,-1 0 0,1 0 0,0 0 0,-1 0-1,1 0 1,-1 0 0,0 0 0,1 0 0,-1 0 0,1 2 0,0 5-40,0 0 0,-1 0 0,0 0 0,-1 15 0,0-5 185,1-17-119,0 0 0,0 0 0,0 0 0,0 0 0,0 0 0,0 0 0,0-1 0,0 1 0,0 0 0,1 0 0,-1 0 0,0 0 0,1 0 0,-1-1 0,1 1 0,-1 0 0,1 0 0,-1-1 0,1 1 0,0 0 0,-1-1 0,1 1 0,0 0 0,-1-1 0,1 1 0,0-1 0,0 0 0,0 1 1,-1-1-1,1 1 0,0-1 0,0 0 0,0 0 0,0 1 0,0-1 0,0 0 0,-1 0 0,1 0 0,1 0 0,5-1 21,0 1 0,0-1-1,0-1 1,10-3 0,-2 1-22,305-95-283,-297 90 156,0 0 1,-1-2 0,-1 0 0,38-27 0,-44 26-234,-15 12 340,0 0-1,0 0 0,0 0 0,0 0 0,0 0 0,-1 0 1,1 0-1,0-1 0,0 1 0,0 0 0,0 0 1,0 0-1,0 0 0,0 0 0,0 0 0,0 0 1,0 0-1,0 0 0,0 0 0,0 0 0,0 0 1,0 0-1,0 0 0,0 0 0,0 0 0,0 0 1,0 0-1,0 0 0,0-1 0,0 1 0,0 0 1,0 0-1,0 0 0,0 0 0,-24 14-388,15-9 421,-83 44-249,-20 12 79,64-29 219,44-29-40,0 0 1,1 0-1,0 0 0,-1 1 0,1-1 0,1 1 1,-1 0-1,0-1 0,1 1 0,-2 5 0,3-8-15,1-1-1,0 1 0,0-1 1,-1 1-1,1 0 0,0-1 0,0 1 1,0 0-1,0-1 0,0 1 0,0-1 1,0 1-1,0 0 0,0-1 1,0 1-1,1 1 0,-1-2-3,0 0-1,0 0 0,0 0 1,1 1-1,-1-1 0,0 0 1,0 0-1,1 0 1,-1 1-1,0-1 0,0 0 1,1 0-1,-1 0 0,0 0 1,1 0-1,-1 0 0,0 0 1,0 0-1,1 0 1,-1 0-1,0 0 0,1 0 1,-1 0-1,1 0 0,19-7 474,72-39-336,-79 39-63,-11 6-127,0-1-1,1 1 0,-1 0 1,0 0-1,1 0 1,-1 0-1,1 0 1,-1 0-1,1 1 1,-1-1-1,1 1 1,0-1-1,4 1 1,-7 2 14,-1-1-1,1 1 1,-1-1 0,0 1 0,1-1 0,-1 1-1,0-1 1,0 0 0,1 0 0,-3 2 0,-42 57-86,-55 99 181,37-57 43,-91 115 0,122-178 29,-1-2 1,-2-1-1,-46 38 0,74-68-20,-1 0-1,-1-1 1,1 0-1,-1 0 1,0 0 0,0-1-1,0-1 1,0 1-1,-13 1 1,18-4-57,1-1 1,-1 1-1,0-1 1,1 0-1,-1 0 1,0-1-1,0 1 1,1-1-1,-1 0 0,1 0 1,-1 0-1,1 0 1,-1-1-1,1 1 1,0-1-1,-1 0 1,1 0-1,0 0 1,-3-3-1,4 2-39,0 1-1,0 0 1,0 0 0,0-1-1,0 1 1,1-1-1,-1 0 1,1 1-1,0-1 1,0 0 0,0 0-1,0 0 1,1 0-1,-1 0 1,1 0-1,-1 0 1,1 0 0,0 0-1,0 0 1,1 0-1,-1 0 1,1 0-1,-1 0 1,2-3 0,3-8-92,1 1 0,0-1 0,1 1 0,0 1 1,10-13-1,48-58-1079,-53 69 719,89-117-4803,-83 102 1297,0 0 0,24-54 0,-28 50 547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08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 8640,'-30'-4'3904,"20"4"-3392,5 0-352,10 0-192,-5 4-480,0 9 288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1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68 904 3552,'10'-15'5002,"-4"3"-4103,10-24 0,59-178 763,-56 169-1450,2 0 0,44-70 0,61-85 39,-125 198-246,97-188 65,-95 183-12,-2 7-43,0-1 0,-1 0 1,1 0-1,-1 0 0,1 0 0,-1 0 1,1 0-1,-1 0 0,0 0 0,0 0 1,1 0-1,-1 0 0,0 0 0,0 0 1,0 0-1,0 0 0,0 0 0,0 0 1,-1-1-1,1 0 0,-1 2-16,1 0 0,0 0 0,-1 0 0,1 0 0,0 0 1,-1 0-1,1 0 0,0 0 0,-1 0 0,1 0 0,0 0 0,-1 0 0,1 1 0,0-1 0,-1 0 0,1 0 0,0 0 0,0 0 0,-1 1 0,1-1 0,0 0 0,0 0 0,-1 1 0,1-1 0,0 0 0,0 1 0,0-1 1,-1 0-1,1 1 0,0 0 3,-12 13 65,1 1 1,-11 17 0,-2 6 65,-66 103 735,49-72-622,19-32-191,3 1 0,1 0 0,-15 49 0,-29 126 66,36-117-19,11-44 129,-2 0 0,-26 53 0,43-105-218,-4 8 140,1 0 1,-1-1-1,-1 0 1,1 0-1,-11 12 0,5-10 385,7-7-284,5-8-315,7-7-49,0 0-1,1 1 0,21-21 1,4-3-19,18-29 78,-7 7 42,69-66 0,-49 67 105,105-71 0,-159 120-56,-3 1-111,1 0 0,1 1 0,-1 0 0,15-5 0,-23 13 49,1 0 0,-1 0 0,0 0 0,1 0-1,-1 0 1,0 1 0,0-1 0,-1 1-1,1-1 1,0 1 0,1 4 0,1 10 139,2 27-1,-4-27-187,6 30-1,-4-30 190,2-1-1,-1 0 1,14 23-1,-18-35-78,2 0 1,-1 0-1,0 0 0,1 0 1,0-1-1,0 1 0,0-1 0,0 0 1,1 0-1,-1 0 0,1-1 0,-1 1 1,1-1-1,0 0 0,0 0 1,0 0-1,0 0 0,9 2 0,-10-4-9,0 0 0,0 0-1,-1 0 1,1-1-1,0 1 1,0-1-1,0 1 1,0-1 0,-1 0-1,1 0 1,0 0-1,-1-1 1,1 1-1,-1-1 1,4-1 0,4-5 32,0 0 0,9-11 1,-10 11-52,46-47 171,29-27 106,-82 81-287,42-43 187,-39 39-190,0 0 1,-1-1 0,0 0 0,0 0 0,-1 0 0,5-12 0,-7 17-18,-1-1 0,1 1 0,-1 0 0,1-1 0,-1 1-1,0-1 1,0 1 0,1-1 0,-1 1 0,0 0 0,0-1 0,0 1 0,-1-1-1,1 1 1,0-1 0,-1 1 0,1 0 0,0-1 0,-1 1 0,0-1 0,1 1 0,-1 0-1,0 0 1,1-1 0,-1 1 0,0 0 0,0 0 0,0 0 0,0 0 0,0 0-1,-1 0 1,1 0 0,0 1 0,0-1 0,0 0 0,-1 1 0,1-1 0,-3 0 0,0 0-34,1 0 0,0 0 0,-1 1 1,1-1-1,-1 1 0,1 0 0,-1 0 1,1 0-1,-1 1 0,1-1 0,-1 1 1,1 0-1,0 0 0,-1 0 1,-4 3-1,1 0 9,0 1-1,1 0 1,-1 0 0,2 0 0,-1 1 0,0 0 0,1 0-1,0 1 1,0 0 0,1-1 0,0 2 0,-4 9 0,3-5 4,0-1 0,1 1 1,1 0-1,0 0 1,0 1-1,2-1 1,-2 20-1,3-19 99,1 0 0,3 22 0,-4-31-34,1 0 0,0 0 0,1 0 0,-1 0 0,1 0 0,0-1 0,0 1 0,0-1 0,0 1 0,0-1 0,1 0 0,5 6-1,-2-4 17,0-1 0,1 0 0,-1 0 0,1 0-1,0-1 1,0 0 0,0 0 0,0-1-1,0 0 1,1 0 0,-1 0 0,1-1-1,-1-1 1,1 1 0,0-1 0,-1 0-1,9-2 1,2 0 69,1-2 0,-1 0-1,0-1 1,0 0 0,31-16-1,-13 2-89,0-1-1,-1-3 0,-2 0 0,47-44 0,-30 28-26,-35 28-36,-1 0-1,0 0 1,-1-2 0,0 1 0,18-25 0,-28 33 76,-3 4-43,0 0 0,1-1 1,-1 1-1,0 0 0,1 0 1,-1-1-1,0 1 0,0 0 0,0-1 1,1 1-1,-1-1 0,0 1 1,0 0-1,0-1 0,0 1 1,0 0-1,0-1 0,0 1 1,0-1-1,0 1 0,0 0 0,0-1 1,0 1-1,0-1 0,0 1 1,0 0-1,0-1 0,0 1 1,0-1-1,0 1 0,-1-1 0,-8 8-502,-17 19 360,2 1 0,1 1 0,-25 42 0,30-42 112,3 0-1,-15 35 0,27-56 46,0 1 1,1 0-1,0-1 1,0 1-1,1 0 1,0 0-1,0 14 0,1-19 17,0 0 0,0 0 0,1 0 0,0 0-1,-1 0 1,1 0 0,0 0 0,0 0-1,1-1 1,1 4 0,-2-4 10,0-1 1,0 1-1,1-1 0,-1 1 0,1-1 1,-1 0-1,1 1 0,-1-1 0,1 0 1,0 0-1,-1 0 0,1 0 0,0-1 1,0 1-1,0 0 0,0-1 1,2 1-1,-1-1-1,0 0 1,0 0-1,0 0 1,0 0 0,1 0-1,-1-1 1,0 1-1,0-1 1,0 0-1,0 0 1,-1 0-1,1 0 1,0-1-1,0 1 1,-1-1 0,1 0-1,-1 0 1,1 0-1,-1 0 1,0 0-1,3-3 1,2-3 14,0-1-1,-1 1 1,0-1 0,7-15-1,5-16 68,27-85-1,-35 94-166,-8 25 34,-1 5-16,-1-1 0,1 1 0,-1 0-1,1 0 1,-1 0 0,1 0-1,-1-1 1,0 1 0,0 0 0,1 0-1,-1-1 1,0 1 0,0 0-1,0 0 1,-1-1 0,1 1-1,0 0 1,0 0 0,-1-1 0,1 1-1,0 0 1,-1 0 0,0-2-1,-1 5-31,1 0 0,-1 0 0,1 1 0,0-1 0,0 0 0,0 1 0,0-1 0,0 4 0,-1-2 8,-52 154-25,42-119 195,-1-1 1,-3-1-1,-1-1 0,-1 0 0,-25 35 0,-59 93 175,-12 19 33,46-87 621,55-83-500,13-12-443,-1-1 1,1 0-1,0 0 1,-1 0-1,1 0 0,0 0 1,-1 0-1,1 0 1,0 0-1,-1 0 0,1 0 1,0 0-1,-1 0 1,1 0-1,0 0 0,-1 0 1,1 0-1,0 0 1,0 0-1,-1 0 0,1-1 1,0 1-1,-1 0 1,1 0-1,0 0 0,0-1 1,-1 1-1,1 0 1,0 0-1,0-1 1,0 1-1,-1 0 0,1 0 1,0-1-1,0 1 1,0 0-1,0 0 0,0-1 1,-1 1-1,1 0 1,0-1-1,0 1 0,0 0 1,0-1-1,0 1 1,0 0-1,0-1 0,0-2-63,0 1-1,0-1 1,0 1-1,0 0 0,0-1 1,0 1-1,1-1 1,-1 1-1,1 0 0,0 0 1,0-1-1,0 1 1,0 0-1,2-4 0,3-7-112,1-2 94,0 1 0,1-1 1,1 1-1,1 1 0,-1 0 1,2 0-1,13-12 0,95-75-35,-8 7-27,-6-22 84,193-220 267,-291 329-190,19-20-273,53-40 0,-22 32 575,-57 34-304,6-3 18,-8 4-200,-14 15-24,-2 9 111,4-7 129,0 1 0,1 0 0,-16 35 0,22-38-25,0 0 0,1 1 0,1-1 0,1 1 0,1 1-1,-3 32 1,5-47 11,1-1 0,0 1-1,1 0 1,-1 0 0,0-1 0,1 1-1,0 0 1,-1-1 0,1 1 0,0 0-1,1-1 1,-1 1 0,0-1 0,1 0-1,-1 1 1,1-1 0,0 0 0,-1 0-1,1 0 1,0 0 0,0 0 0,1-1-1,-1 1 1,0-1 0,1 1 0,-1-1-1,0 0 1,1 0 0,0 0 0,-1 0-1,1 0 1,0 0 0,-1-1 0,1 1-1,0-1 1,-1 0 0,1 0 0,0 0-1,0 0 1,-1-1 0,1 1 0,0-1-1,0 1 1,-1-1 0,1 0 0,4-2-1,3-2-28,0 0 0,0-1 0,-1-1-1,0 1 1,0-2 0,0 1 0,-1-1-1,0 0 1,-1-1 0,12-16 0,0-4-71,-2 0 0,17-40 1,-8 11-274,-24 64 198,-1-1-1,0 1 0,0 0 0,-1 0 1,1 1-1,-2 7 0,-2 14 310,1 57 1,3-43 31,-1-32-117,0 0 0,0 0 0,1 0 0,0 0 0,1 0 0,0 0 0,1 0 0,6 17 0,-8-27-61,-1 1 1,0 0-1,0-1 0,1 1 0,-1 0 1,1-1-1,-1 1 0,1 0 0,-1-1 1,1 1-1,-1-1 0,1 1 0,-1-1 0,1 1 1,0-1-1,-1 0 0,1 1 0,0-1 1,-1 0-1,1 0 0,0 1 0,0-1 1,1 0 1,-1 0 1,0 0 0,0-1 0,1 1-1,-1 0 1,0-1 0,1 1-1,-1 0 1,0-1 0,0 0 0,0 1-1,0-1 1,2-1 0,64-42 79,45-42-277,-67 53 183,-22 17-24,-1-1-1,0-1 1,-2-1-1,24-27 1,-34 31 60,0 0 0,-1-1 0,7-18-1,-15 33-42,0-1-21,-1 0 0,1 0 1,-1 0-1,1 1 0,-1-1 1,1 0-1,-1 0 0,0 0 1,0 0-1,0 0 0,0-2 0,0 3 2,-1 0-1,1 0 0,0 1 0,0-1 0,0 0 0,-1 0 1,1 1-1,0-1 0,-1 0 0,1 1 0,-1-1 0,1 1 1,-1-1-1,1 0 0,-1 1 0,1-1 0,-1 1 0,0-1 1,1 1-1,-1 0 0,0-1 0,1 1 0,-1 0 0,0-1 1,1 1-1,-1 0 0,0 0 0,0-1 0,1 1 0,-1 0 1,0 0-1,0 0 0,-1 0 0,-2 1-34,-1-1 0,1 1 1,-1 0-1,1 0 0,-1 0 0,1 0 0,0 1 0,0 0 1,-6 3-1,-35 25-142,34-22 157,-1 1 120,0 1 0,1 0 0,0 1 0,1 0 0,0 0 0,1 1 0,-16 26 0,20-28-36,0-1 0,1 1 0,0 0 1,1 0-1,0 1 0,0-1 0,1 1 0,1 0 0,-1-1 0,2 1 0,1 19 0,-1-26-12,1 0-1,-1 0 1,1 0-1,1 0 1,-1-1-1,0 1 1,1-1-1,0 1 1,0-1-1,0 1 1,0-1-1,0 0 1,1 0 0,-1 0-1,1 0 1,0 0-1,0-1 1,0 0-1,0 1 1,1-1-1,-1 0 1,1 0-1,-1-1 1,1 1-1,4 1 1,1 0 7,0-1-1,0 0 1,1 0 0,-1-1-1,1 0 1,-1-1 0,1 0-1,-1-1 1,14-1 0,-8-2-13,0 0-1,-1 0 1,1-1 0,-1-1 0,0-1 0,0 0-1,-1-1 1,0 0 0,18-15 0,9-12-44,50-56-1,-69 68-45,-14 16 8,14-13-514,-21 20 566,0 0 0,1 0 0,-1 0 0,0 0 0,1 1 0,-1-1 0,0 0 0,0 0 0,1 0 0,-1 0 0,0 1 0,0-1 0,0 0 0,1 0 0,-1 0 0,0 1 0,0-1 0,0 0 0,0 0 0,1 1 0,-1-1 0,0 0 0,0 0 0,0 1 0,0-1 0,0 0 0,0 1 0,0-1 0,0 0 0,0 0 0,0 1 0,0-1 0,0 0 0,0 1 0,0-1 0,0 1 0,1 14 50,-5 100 135,4-104-141,-2 1 0,1 0 1,-6 14-1,5-18-18,0 0 0,1 0 0,-1 0 0,1 0 1,1 0-1,-1 0 0,2 0 0,0 9 0,2-7 400,3-17-183,0-1-279,44-78-1062,-36 57 854,28-38 0,-31 52 204,-7 9-23,0 0 1,0 0 0,1 0 0,0 0 0,0 1 0,1 0 0,-1 0 0,9-5 0,-13 9 56,-1 1 1,1-1-1,-1 1 0,1 0 0,-1-1 1,1 1-1,-1 0 0,1-1 0,0 1 1,-1 0-1,1 0 0,-1 0 0,1-1 1,0 1-1,-1 0 0,1 0 0,-1 0 1,1 0-1,0 0 0,-1 0 0,1 0 1,0 0-1,-1 1 0,1-1 0,-1 0 1,1 0-1,0 0 0,-1 1 0,1-1 1,-1 0-1,1 1 0,-1-1 0,1 0 1,-1 1-1,1-1 0,-1 1 0,1-1 1,-1 1-1,1 0 0,0 2 88,0-1 1,0 1-1,-1 0 0,1 0 0,-1 0 1,1 6-1,0-1-12,-1 10 181,0-1 0,-1 1 0,-4 27 0,1-13-93,3-24-101,0 0 1,1 1 0,0-1-1,0 0 1,1 0 0,0 1-1,4 10 1,-5-18-43,1 0 0,-1 1 0,1-1 0,-1 0 0,1 0 0,0 0 0,0 0 0,0 0 0,-1 0 0,1 0 0,0 0 0,0 0 0,0-1 0,0 1 0,1 0 0,-1-1 0,0 1 0,0 0 0,0-1 0,1 1 0,-1-1 0,0 0 0,0 0 0,1 1 0,-1-1 0,0 0 0,1 0 0,-1 0 0,2 0 0,4-1 10,0 1 0,0-1 1,13-4-1,-18 4-34,22-6 9,-1-1 0,-1-1 0,0-1 0,0-1-1,-1-1 1,-1-1 0,0-1 0,0 0 0,28-29-1,-13 8-12,71-63-106,-101 94 77,0 0 0,0 0 1,1 1-1,-1 0 0,1 0 0,0 1 1,0-1-1,0 1 0,1 1 1,-1-1-1,0 1 0,10-1 0,-14 3 46,1-1-1,0 1 0,-1 0 0,1 0 1,-1 0-1,1 0 0,-1 0 0,0 0 0,0 1 1,1-1-1,-1 1 0,0-1 0,0 1 1,3 3-1,1 1 167,-4-5-188,-2 0 29,0-1 1,-1 1-1,1-1 1,0 0-1,0 1 1,0-1-1,0 0 1,0 1 0,0-1-1,0 0 1,-1 1-1,1-1 1,0 0-1,0 0 1,0 1-1,-1-1 1,1 0-1,0 0 1,0 1-1,-1-1 1,1 0-1,0 0 1,-1 1 0,1-1-1,-39 17-107,27-12 121,0 1 0,-1 0 0,2 0 0,-18 13 0,21-12-21,0 1 1,0 0 0,1 0 0,0 1 0,1-1-1,0 2 1,0-1 0,1 1 0,0-1-1,1 1 1,0 1 0,0-1 0,1 0 0,-2 16-1,4-21 32,1-1 0,0 0-1,0 1 1,0-1-1,1 1 1,-1-1 0,1 0-1,0 0 1,0 1-1,1-1 1,-1 0-1,1 0 1,0 0 0,0 0-1,0 0 1,1-1-1,-1 1 1,1-1 0,0 1-1,0-1 1,0 0-1,0 0 1,1-1 0,-1 1-1,1-1 1,0 1-1,0-1 1,0 0 0,0 0-1,0-1 1,0 1-1,0-1 1,0 0-1,1 0 1,7 0 0,-1-1 23,-1-1 1,0-1-1,1 0 1,-1-1 0,0 0-1,0 0 1,-1-1-1,10-5 1,73-44 52,-77 44-135,-8 4 21,25-14-41,-1-3-1,33-28 1,88-94 140,-75 68-23,-26 27-263,-43 45-231,-5 10 188,-6 14 67,2-17 146,-11 51 56,2-12 45,2 1 1,-6 83-1,14-121-52,0 0 1,0 0-1,1 1 0,0-1 0,-1 0 1,2 0-1,-1 0 0,3 7 0,-4-12-21,0 0-1,0 0 1,0 0 0,0 1-1,0-1 1,1 0-1,-1 0 1,0 0-1,0 1 1,0-1-1,0 0 1,0 0-1,1 0 1,-1 0 0,0 1-1,0-1 1,0 0-1,0 0 1,1 0-1,-1 0 1,0 0-1,0 0 1,1 0 0,-1 0-1,0 1 1,0-1-1,0 0 1,1 0-1,-1 0 1,0 0-1,0 0 1,1 0 0,-1 0-1,0 0 1,0-1-1,10-5 145,8-17 70,-15 18-160,15-24-25,-1-1 0,-1 0 0,16-48 1,-25 62 9,24-40-461,-31 56 412,0 0 1,0 0-1,0 0 0,1 0 0,-1 0 0,0 0 0,0 0 0,0 0 0,0 0 0,0 0 0,0 0 1,0 0-1,0 0 0,0 0 0,0 0 0,0 0 0,0 0 0,0 0 0,0 0 0,0 0 0,0 0 1,0 0-1,0 0 0,1 0 0,-1 0 0,0 0 0,0 0 0,0 0 0,0 0 0,0 0 0,0 0 1,0 0-1,0 0 0,0 0 0,0 0 0,0 0 0,0 0 0,0 0 0,0 0 0,0 0 0,0 0 1,0 0-1,0 0 0,1 0 0,-1 0 0,0 0 0,0 0 0,0-1 0,0 1 0,0 0 1,0 0-1,0 0 0,0 0 0,0 0 0,0 0 0,0 0 0,0 0 0,0 0 0,0 0 0,0 0 1,0 0-1,0 0 0,1 8-118,-1 16 41,-40 239 71,26-204 143,-39 101 0,-45 57 305,89-199-397,-1-2 0,0 1 1,-1-1-1,0-1 0,-27 28 0,33-39-12,0 1 0,-1-1-1,1 0 1,-1-1 0,0 1-1,0-1 1,0 0 0,-11 3-1,12-5-5,0 0 0,0 0 0,0-1 0,0 1 0,-1-1 1,1 0-1,0 0 0,0-1 0,0 0 0,0 0 0,0 0 0,-8-3 0,8 2-7,-1-1 0,1 1 0,0-1 0,1 0 0,-1 0 0,0-1 0,1 1-1,0-1 1,0 0 0,0 0 0,0-1 0,1 1 0,-1-1 0,1 0 0,-3-6 0,0-2-21,0-1 0,1 1 0,1-1-1,-4-21 1,7 30 44,0-1 0,1 1 0,-1 0 1,1 0-1,1 0 0,-1-1 0,1 1 0,-1 0 0,2 0 0,-1 0 0,0 0 0,1 0 0,0 0 0,0 0 0,1 1 0,-1-1 0,1 1 0,0-1 0,0 1 1,0 0-1,1 0 0,4-4 0,3-1 41,0 0 0,0 1 1,1 1-1,-1 0 0,2 1 1,-1 0-1,20-6 1,52-16 447,167-31 0,-246 58-803,17-4-1613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09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14 108 10400,'-14'-16'4704,"127"19"-4096,-51-6 575,-2 3-767,69-9 832,6 6-736,59-14-96,-6 1-256,20 1-480,-29 3 192,14-1-4415,-25 6 2495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1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2 342 2656,'0'4'2074,"0"-4"-2032,0 0 0,0 0 1,0 0-1,-1 0 0,1 0 1,0 0-1,0 0 0,0 0 1,0 0-1,0 0 0,0 0 1,0 0-1,0 0 0,-1 0 1,1 0-1,0 0 0,0 0 1,10 14 2780,-7-11-2410,-1 0 0,1 0-1,-1-1 1,1 1 0,0-1-1,0 1 1,0-1 0,1 0 0,3 1-1,-3-2-236,-1 0-1,1-1 1,-1 0-1,0 0 1,1 0-1,-1 0 1,1-1-1,-1 1 1,1-1-1,-1 0 1,0 0-1,1 0 1,-1 0-1,0-1 1,0 1 0,6-5-1,3-2 131,0-2 0,18-17 0,-25 23-235,46-44 421,99-97 206,-129 123-615,25-26-117,-41 43-21,0-1-1,-1 0 0,0-1 0,0 1 0,-1-1 0,4-9 0,-6 9-300,-6 7-88,-8 11-99,-55 83 260,65-89 322,0 0 1,0 0-1,1 0 0,-1 0 1,1 1-1,1-1 1,-1 1-1,1-1 0,0 1 1,0 0-1,1-1 1,-1 1-1,2 7 0,-1-9 31,1-1-1,-1 0 0,1 1 0,0-1 1,0 0-1,0 0 0,0 0 0,1 1 1,-1-1-1,1 0 0,0-1 0,0 1 0,0 0 1,0-1-1,0 1 0,1-1 0,-1 1 1,1-1-1,0 0 0,-1 0 0,1 0 1,0-1-1,6 4 0,-4-4 38,1 1-1,0-1 1,-1 0-1,1 0 1,0-1 0,0 1-1,-1-1 1,1-1-1,9 0 1,53-14 462,-58 12-492,30-9 82,0-3-1,-2-1 1,49-27 0,-74 36-151,-1-2 0,1 1 0,-2-2 0,0 1 0,0-2 0,0 1 0,11-17 0,-20 25-26,14-16-104,-9 12-120,-7 6 231,0 0-1,0 0 1,0 0-1,0 0 0,0 0 1,0 0-1,1 0 1,-1 0-1,0 0 1,0 0-1,0 0 1,0 0-1,0 0 1,0 0-1,0 0 0,0 0 1,1 0-1,-1 0 1,0 0-1,0 0 1,0 0-1,0 0 1,0 0-1,0 0 0,0 0 1,0 0-1,1 0 1,-1 1-1,0-1 1,0 0-1,0 0 1,0 0-1,0 0 0,0 0 1,0 0-1,0 0 1,0 0-1,0 0 1,0 0-1,0 0 1,0 1-1,0-1 1,0 0-1,1 0 0,-1 4-24,1 1 0,0-1 0,-1 0 0,0 0 0,0 1 0,0-1 0,0 0 0,-1 1 0,-1 3 0,-13 41 15,8-26 45,-9 32-64,2-7 148,-22 53 0,34-97-101,-7 13 186,8-17-180,1 1 1,-1-1-1,0 1 0,1-1 1,-1 1-1,1-1 0,-1 0 1,0 1-1,1-1 0,-1 0 1,0 0-1,1 1 0,-1-1 1,0 0-1,1 0 0,-1 0 1,0 0-1,0 0 0,1 0 1,-1 0-1,0 0 0,1 0 1,-1 0-1,0 0 0,0 0 1,-1-1-1,0 0 19,0-1 0,0 1 0,-1-1 0,1 1 0,0-1 0,0 0 0,0 1 0,1-1 0,-1 0 0,0 0 0,1-1 1,-1 1-1,1 0 0,-2-4 0,-14-35 137,16 37-152,-1-3-16,0 0 0,0 0 0,0 0 0,1 0 0,0-9-1,1 15-8,-1-1-1,1 1 0,0 0 0,1 0 1,-1-1-1,0 1 0,0 0 0,0 0 1,1-1-1,-1 1 0,1 0 0,-1 0 1,1 0-1,-1 0 0,1-1 0,0 1 1,-1 0-1,1 0 0,0 0 0,0 1 1,0-1-1,0 0 0,0 0 0,0 0 1,0 1-1,0-1 0,0 0 0,0 1 1,0-1-1,1 1 0,-1-1 0,0 1 1,0 0-1,1-1 0,1 1 0,3 0-12,1 0 1,-1 0-1,0 1 0,1 0 0,-1 0 0,0 0 0,9 4 0,41 17-215,-51-19 197,29 13-519,-24-11-1168,-1 0 0,2 0 0,15 4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10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56 5312,'-31'-35'2400,"27"27"-2080,8 4-320,6 4-64,11-5-800,16 2 448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1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14 260 2304,'-1'1'133,"0"0"1,0 0-1,0-1 1,0 1-1,0 0 0,1 0 1,-1 0-1,0 0 1,0 0-1,1 0 0,-1 0 1,0 0-1,1 0 1,-1 1-1,1-1 0,-1 0 1,1 0-1,0 0 1,0 1-1,-1-1 0,1 0 1,0 0-1,0 1 1,0-1-1,0 0 0,1 0 1,-1 2-1,0 2 766,0 0 27,0-3-468,0 1 1,0-1-1,0 0 1,0 1-1,0-1 1,2 5-1,-2-7-388,0 0 1,1 1-1,-1-1 0,0 1 0,1-1 1,-1 0-1,0 1 0,1-1 1,-1 1-1,0-1 0,1 0 0,-1 0 1,1 1-1,-1-1 0,0 0 0,1 0 1,-1 0-1,1 1 0,-1-1 1,1 0-1,-1 0 0,1 0 0,-1 0 1,1 0-1,-1 0 0,1 0 1,-1 0-1,1 0 0,-1 0 0,1 0 1,-1 0-1,1 0 0,-1-1 0,1 1 1,-1 0-1,1 0 0,0-1 1,8-3 309,0-1 1,-1 0 0,1-1-1,-1 0 1,0 0 0,-1-1-1,11-10 1,13-12-56,81-53-5,6-4 20,-55 43-323,-62 42-23,0 0-18,1 0-1,-1 1 1,1-1-1,-1 0 1,0-1-1,1 1 0,-1 0 1,0 0-1,0-1 1,0 1-1,0 0 1,0-1-1,0 1 1,0-1-1,-1 1 1,1-1-1,0-2 0,-1 4 2,0 0 0,0 0 0,0-1-1,0 1 1,0 0 0,0 0-1,0 0 1,0-1 0,-1 1 0,1 0-1,0 0 1,0 0 0,0-1-1,0 1 1,-1 0 0,1 0-1,0 0 1,0 0 0,0-1 0,-1 1-1,1 0 1,0 0 0,0 0-1,-1 0 1,1 0 0,0 0-1,0 0 1,-1 0 0,1 0 0,0 0-1,0 0 1,-1 0 0,1 0-1,0 0 1,0 0 0,0 0 0,-1 0-1,1 0 1,0 0 0,-1 0-1,-10 4-482,10-4 494,-10 5-186,0 0 1,-19 13-1,27-15 209,-1 0 0,1 0 0,0 0 0,0 0-1,0 0 1,0 1 0,0 0 0,1-1 0,0 1 0,0 0 0,-3 7 0,3-5 36,0 0 1,1 0 0,0 1-1,0-1 1,0 0 0,1 0 0,0 0-1,0 0 1,1 1 0,0-1-1,0 0 1,0 0 0,0 0 0,1 0-1,3 6 1,-3-7 51,0-1 1,1 1-1,-1-1 1,1 0-1,0 0 1,0 0-1,0 0 0,1-1 1,-1 1-1,1-1 1,0 0-1,0 0 0,0 0 1,0 0-1,0-1 1,1 0-1,-1 0 1,1 0-1,7 2 0,-6-3-11,1 0 0,-1-1 0,0 0 0,0 0 0,0 0 0,0-1 0,1 0 0,-1 0 0,0 0 0,9-4 0,-2 0-23,1-1 0,-1 0-1,18-12 1,63-50 55,-13 9-261,8 8 77,-87 50 38,0 0 0,0 0 1,0 0-1,1 0 1,-1 0-1,0 1 0,0-1 1,4 1-1,-6 0 19,0-1 0,1 1 0,-1 0 0,0 0 0,1 0 0,-1 0 0,0 1 0,1-1 0,-1 0 0,1 0 0,-1 0-1,0 0 1,1 0 0,-1 0 0,0 1 0,1-1 0,-1 0 0,0 0 0,0 0 0,1 1 0,-1-1 0,0 1 0,1-1 0,-1 1-1,0-1 1,0 1 0,0-1 0,0 1 0,0-1-1,0 1 1,0-1 0,0 0 0,0 1 0,-1-1-1,1 1 1,0-1 0,0 1 0,0-1 0,0 1 0,-1-1-1,1 0 1,0 1 0,-1 0 0,-29 50 220,29-49-175,-1 0-1,1 0 1,0 0 0,0 0-1,0 0 1,1 1 0,-1-1-1,0 0 1,1 1 0,0-1-1,-1 0 1,1 1 0,0-1-1,0 0 1,1 4 0,-1-6-19,1 0 1,-1 1 0,0-1-1,1 0 1,-1 0-1,1 0 1,-1 0 0,0 0-1,1 0 1,-1 0 0,1 0-1,-1 0 1,1 0-1,-1 0 1,0 0 0,1 0-1,-1 0 1,1 0 0,-1-1-1,1 1 1,-1 0-1,0 0 1,1 0 0,0-1-1,14-7 167,-14 7-169,10-5 68,76-41 138,-72 40-308,1 1 0,0 0 0,31-7 0,-43 12 51,0 1 1,0 0-1,0 0 0,1 0 0,-1 0 1,0 0-1,0 1 0,0 0 0,0 0 1,0 0-1,0 0 0,0 1 0,0-1 1,0 1-1,-1 0 0,1 0 0,4 4 1,-2-1 28,-1 0 1,1 0 0,-1 0-1,-1 1 1,1-1 0,-1 1-1,0 1 1,0-1 0,3 8-1,7 17-119,8 17 238,-9-17-4674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1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29 4992,'-23'-20'2240,"15"17"-1952,3-2-128,10 10-160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19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14 827 2304,'-13'4'3744,"20"-3"-1207,-6-1-2451,-1 0-1,1 1 1,-1-1 0,1 0-1,-1 0 1,1 0 0,-1 0-1,1 0 1,-1 0 0,1 0 0,-1 0-1,1 0 1,-1-1 0,1 1-1,-1 0 1,1 0 0,-1 0-1,1-1 1,38-16 1734,46-28-1,-11 4-1346,-10 8-163,92-62 0,-118 67-186,-1-1-1,-1-2 1,41-47 0,-25 17 81,71-114 0,-121 173-257,-1 1 0,0-1 0,0 0 0,0 0 0,0 0 0,0 0 0,0 0 0,-1 1 0,1-1 0,-1 0 0,1-3 0,-11 12-662,6-1 671,-1-1 1,1 1 0,0 0-1,1 1 1,-1-1 0,-2 8 0,-7 14 44,-73 120 264,-17 31 391,99-171-573,1-1 0,0 0 0,0 1 0,0 0 1,1-1-1,0 1 0,1 0 0,-2 12 0,3-18-33,0 1 0,0-1-1,1 0 1,-1 0 0,1 0-1,-1 0 1,1 0 0,-1 0 0,1 0-1,0 0 1,0 0 0,0 0-1,0 0 1,1-1 0,-1 1 0,0 0-1,1-1 1,-1 1 0,1-1-1,-1 1 1,4 1 0,-2-1 57,0 0 0,1-1 1,-1 1-1,1-1 1,-1 0-1,1 0 0,-1 0 1,1 0-1,0-1 0,-1 0 1,5 1-1,1-2-35,1 0-1,0-1 1,-1 1 0,0-2-1,1 0 1,-1 0-1,0 0 1,0-1 0,-1 0-1,1-1 1,-1 0 0,9-8-1,10-8 17,46-48-1,-70 67-78,26-28 40,99-106 124,38-46-130,-124 136-46,19-16-24,-30 32-115,48-62-1,-75 88-232,-18 16 177,-17 9 193,1 1 0,1 1 0,1 1-1,-47 54 1,-63 104 116,98-126-75,-80 123 310,70-103-16,-22 55 1181,69-125-1323,3-4 451,3-3-237,10-8-101,15-15-244,-7 6-106,0 1 0,1 0 0,1 2 0,1 1 0,32-15 0,-55 29 12,0-1-1,1 1 1,-1-1 0,0 1 0,0-1 0,1 1 0,-1 0 0,1 0 0,-1 0-1,0-1 1,1 1 0,-1 1 0,0-1 0,1 0 0,1 0 0,-2 1 21,-1-1 1,1 1 0,0-1-1,-1 1 1,1-1 0,0 1-1,-1-1 1,1 1-1,0 0 1,-1-1 0,1 1-1,-1 0 1,1-1 0,-1 1-1,0 0 1,1 0 0,-1 0-1,0-1 1,0 1-1,1 0 1,-1 0 0,0 0-1,0 1 1,1 1 33,0 0 1,0 0-1,0 0 0,1 0 0,-1 0 1,1 0-1,0 0 0,0-1 1,0 1-1,0-1 0,0 1 0,0-1 1,1 0-1,-1 0 0,1 0 1,0 0-1,-1 0 0,1-1 0,0 1 1,5 1-1,2 1 97,-1 0-1,1-1 1,0 0-1,1-1 1,9 2 0,8-1 149,-1-1 1,1-2 0,28-2-1,-46 1-243,-1 0 0,0-1 0,1 0 1,-1 0-1,0-1 0,0 0 0,-1-1 0,1 0 0,-1 0 0,1-1 0,-2 0 0,12-9 0,-14 10-50,0-1 0,-1-1 1,1 1-1,-1-1 0,-1 0 0,6-10 1,-7 13-8,-1-1 0,1 1 0,-1-1 0,0 0 0,0 1 0,0-1 0,-1 0 1,1 0-1,-1 1 0,0-1 0,0 0 0,0 0 0,-1-4 0,1 7 16,-1 1 0,1-1-1,0 1 1,0-1 0,-1 1-1,1-1 1,0 1 0,-1-1-1,1 1 1,0-1 0,-1 1 0,1 0-1,-1-1 1,1 1 0,-1 0-1,1-1 1,-1 1 0,1 0-1,-1-1 1,1 1 0,-1 0-1,1 0 1,-1 0 0,1 0-1,-1 0 1,0-1 0,1 1 0,-1 0-1,1 0 1,-1 0 0,1 1-1,-1-1 1,0 0 0,1 0-1,-1 0 1,1 0 0,-1 0-1,1 1 1,-1-1 0,1 0-1,-2 1 1,-24 13-231,25-13 245,-4 2 7,0 1 1,0 0 0,0 0 0,0 0-1,1 1 1,0 0 0,0 0 0,0 0-1,-3 6 1,5-9 14,1 0 0,0 1-1,0-1 1,1 1 0,-1-1 0,0 1 0,1-1-1,0 1 1,-1-1 0,1 1 0,0 0 0,0-1-1,1 1 1,-1-1 0,0 1 0,1-1 0,0 1-1,-1-1 1,1 1 0,0-1 0,0 1-1,0-1 1,1 0 0,-1 0 0,3 3 0,4 4 34,0 0 0,1 0 0,1-2 0,-1 1 0,1-1 1,15 9-1,-21-14-15,0 1-192,1-1 0,-1 1 0,0-1 0,1 0 0,0 0 0,-1-1 0,1 1 0,0-1 0,0 0 0,0 0 0,0-1 0,0 1 0,0-1 0,-1 0 0,8-2 0,-3 1-918,1 0 0,-1-1 0,0-1-1,1 1 1,-1-2 0,14-6 0,-4-2-766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19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22 7712,'-53'-21'3520,"56"26"-3072,10-2 1088,6 5-928,17 4 1184,4 1-1024,33-6-129,4 6-383,29-10-32,-1 6-128,3-9-2239,-15 3 1151,1-15-5088,-12 4 3392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2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203 789 3136,'-1'2'4798,"11"-9"-2476,-1-3-1790,0 1 1,-1-2 0,0 1 0,12-23-1,20-48-75,63-137-164,9 29 91,-27 64 523,-73 106-723,-1 0 1,17-41 0,-29 65-857,-5 10 368,-23 28 280,7-11 1,-27 51 1,-85 194 134,85-177-1,-36 70 130,74-147-230,-96 169 681,86-159-293,-1-1 0,-2-1 0,-44 45-1,68-76-397,-3 2 85,1 1-1,-1 0 0,0-1 0,0 0 0,0 1 1,0-1-1,-4 1 0,5-2 54,4-4-65,10-17-71,0 1-1,2 1 0,0 0 0,33-30 0,-8 8 46,2 2 0,1 2 0,70-45 0,294-147-773,-358 201 426,-48 27 297,0 0-1,0 0 1,0 1 0,0-1-1,0 0 1,0 0 0,-1 0-1,1 1 1,0-1 0,0 0-1,0 0 1,0 0-1,0 1 1,0-1 0,0 0-1,0 0 1,0 1 0,0-1-1,0 0 1,0 0 0,0 0-1,0 1 1,0-1 0,0 0-1,0 0 1,0 0-1,1 1 1,-1-1 0,0 0-1,0 0 1,0 0 0,0 1-1,0-1 1,0 0 0,1 0-1,-1 0 1,0 0-1,0 1 1,0-1 0,0 0-1,1 0 1,-1 0 0,0 0-1,0 0 1,0 0 0,1 0-1,-1 0 1,0 0 0,0 0-1,1 0 1,-1 0-1,0 0 1,0 0 0,0 0-1,1 0 1,-1 0 0,0 0-1,0 0 1,1 0 0,-1 0-1,0 0 1,0 0 0,0 0-1,1 0 1,-1 0-1,0 0 1,0-1 0,0 1-1,1 0 1,-11 23 22,6-13-30,-1 2 51,0 0-1,-7 12 1,7-16-61,0 1 1,1-1 0,0 1-1,1 0 1,-3 13 0,5-21 38,1 1 0,0-1 0,-1 0 1,1 1-1,0-1 0,0 0 0,0 1 0,0-1 1,0 0-1,1 0 0,-1 1 0,0-1 0,1 0 1,-1 1-1,0-1 0,1 0 0,0 0 0,-1 0 1,1 0-1,0 1 0,-1-1 0,1 0 1,2 1-1,-2-1 34,1 0 1,0 0 0,0 0 0,0 0 0,0 0-1,0-1 1,-1 1 0,1 0 0,0-1-1,0 0 1,0 0 0,0 1 0,1-1 0,1-1-1,0 1 18,1 0-1,0-1 0,-1 0 0,1 0 0,-1 0 1,1 0-1,-1-1 0,0 0 0,0 0 1,0 0-1,0 0 0,0-1 0,5-3 0,-6 2-45,-1 0 0,1 0 0,-1 0 0,0 0 0,0 0 0,0-1 0,-1 1 0,0-1-1,1 1 1,-1-1 0,-1 1 0,1-1 0,-1-9 0,0-2 49,-1 0 0,-5-31 0,3 37-219,0-1 0,-1 1 0,0 0 0,-11-18 0,15 27 148,-1 1 0,1-1 0,0 1 0,0-1 0,-1 1 0,1-1 0,0 0-1,0 1 1,0-1 0,0 1 0,0-1 0,-1 1 0,1-1 0,0 0 0,0 1 0,1-1 0,-1 1 0,0-1 0,0 0 0,0 1 0,0-1 0,0 1 0,1-1 0,-1 1 0,0-1 0,0 1 0,1-1 0,-1 1 0,0-1 0,1 1 0,-1-1 0,1 1 0,0-1 0,21-14-35,-6 6 37,18-17 111,1 2 0,1 1 0,74-33 0,-99 51-76,0 1 0,0 0-1,0 1 1,1 0-1,-1 1 1,20-1 0,-28 3-42,0 0 0,0 0 1,1 1-1,-1-1 1,0 1-1,0 0 0,0-1 1,0 2-1,0-1 1,0 0-1,-1 1 0,1-1 1,0 1-1,3 2 0,-2 0-7,-1-1 0,0 0 0,0 1-1,-1-1 1,1 1 0,-1 0 0,1 0-1,-1 0 1,1 5 0,3 8 21,-2 0 1,0 1-1,-1 0 1,2 20-1,-4-21 85,1 5-51,1 0-1,1 0 0,1 0 1,1 0-1,14 35 0,-19-55-14,0 0 0,0-1 0,0 1 0,0 0 0,0 0 0,0-1-1,0 1 1,0-1 0,0 1 0,1-1 0,-1 1 0,1-1 0,-1 0 0,1 0-1,0 0 1,-1 0 0,1 0 0,0 0 0,0 0 0,0 0 0,-1-1-1,1 1 1,0-1 0,0 1 0,0-1 0,0 0 0,0 0 0,0 0 0,0 0-1,0 0 1,0 0 0,3-1 0,2-2 24,0 0 0,-1 0 0,1-1 0,-1 0 0,0 0 0,0 0 0,0-1 0,-1 0 0,1 0 0,-1 0 0,-1-1 0,9-12 0,2-5-44,-2-2 1,13-29-1,-8 16 72,-14 29-49,8-14-63,-2-1 0,13-41 0,-13 37-483,-18 177-38,-1 66 556,9-214 2,2 38-25,-2-37 45,0 0 1,0-1-1,1 1 1,-1-1-1,0 1 1,1-1-1,-1 1 0,1-1 1,-1 1-1,1-1 1,0 1-1,0-1 1,0 0-1,-1 1 1,1-1-1,0 0 0,1 0 1,-1 0-1,2 2 1,-3-3-6,1 0 0,0 0 0,-1 0 0,1 0 0,-1 0 0,1 0 0,-1 0 0,1 0 0,-1 0 0,1-1 0,-1 1 0,1 0 0,-1 0 0,1-1 0,-1 1 0,1 0 0,-1-1 0,0 1 0,1 0 0,-1-1 0,1 1 0,-1 0 0,0-1 0,1 0 0,9-13 184,-8 12-141,8-16-34,0-1 1,-1 0-1,-1 0 1,9-31 0,-2 6 17,8-17-45,24-71-917,-43 142 407,2 17 333,-3-10 140,3 6 63,1 0 0,0 0 0,19 36 0,-22-49-14,1-1 1,1-1-1,0 1 0,0-1 1,1 0-1,0 0 0,0-1 1,1 1-1,0-2 0,16 12 1,-20-16 16,0 0 1,0 0-1,0 0 1,1 0-1,-1-1 1,1 0-1,-1 0 1,1 0-1,-1 0 1,1-1 0,0 0-1,-1 0 1,1 0-1,-1 0 1,1-1-1,0 1 1,-1-1-1,1-1 1,-1 1-1,0 0 1,8-5-1,-5 3-7,-1-1 0,0-1 0,0 1 0,0-1 0,-1 0 0,1 0 0,-1-1 0,0 1-1,-1-1 1,1 0 0,-1-1 0,5-10 0,0-5-24,12-42 0,-5 11-286,-15 51 273,0 0 0,0 0 0,0 0 0,1-1 0,-1 1 0,1 1 0,-1-1 0,1 0 0,0 0 0,-1 0 0,1 1 0,0-1 0,0 1 0,1 0 0,2-2 0,4-1-24,1 0 0,15-4 0,2 0 34,4-5-20,0 2-1,2 1 1,-1 2-1,1 1 0,0 1 1,46-1-1,-79 7 18,1 0 0,-1 0 0,0 0 0,1 0 0,-1 0 0,1 0 0,-1 0 0,1 0 0,-1 0 0,0 0 0,1 0 0,-1 0 0,1 0 0,-1 1 0,0-1 0,1 0 0,-1 0 0,1 0 0,-1 1 0,0-1 0,1 0 0,-1 0 0,0 1 0,0-1 0,1 0 0,-1 1 0,0-1 0,0 0 0,1 1 0,-1-1 0,0 1 0,0-1 0,0 0 0,1 1 0,-1-1 0,0 1 0,0-1 0,0 0 0,0 1 0,0-1 0,0 1 0,0-1 0,0 1 0,0-1 0,0 0 0,0 1 0,-1 0 0,-9 23-75,8-19 60,-7 8-33,1 0-1,-21 22 1,2-2-67,24-30 106,-156 224-8,145-196 78,13-31-45,1 0 1,0 1 0,0-1-1,0 1 1,-1-1-1,1 1 1,0-1 0,0 1-1,0-1 1,0 1 0,0-1-1,0 1 1,0-1 0,0 1-1,0-1 1,1 1 0,-1-1-1,0 1 1,0-1 0,0 1-1,1 0 1,-1-1 15,1 0 1,0 0-1,-1 0 1,1 0-1,-1 1 1,1-1-1,0 0 0,-1 0 1,1 0-1,0 0 1,-1-1-1,1 1 1,-1 0-1,1 0 0,0 0 1,-1 0-1,1-1 1,-1 1-1,1 0 1,-1 0-1,1-1 1,0 0-1,8-4 23,-1 0 0,-1-1 1,1 1-1,-1-2 0,0 1 0,0-1 1,-1 0-1,7-10 0,4-7 4,19-35-1,-23 35-87,-2 6-106,-2 1-1,0-2 0,9-25 1,-34 117-486,12-60 633,2 1-1,-1 0 1,2 0 0,0-1 0,1 23 0,0-33 15,1 1 0,-1 0-1,1-1 1,0 1 0,0-1 0,0 1 0,0-1 0,0 1 0,1-1 0,0 0 0,-1 0 0,1 0 0,0 0-1,1 0 1,-1 0 0,1 0 0,-1-1 0,1 1 0,0-1 0,0 0 0,0 0 0,0 0 0,0 0 0,0 0 0,0-1-1,6 2 1,0 0 52,1-1 0,-1-1 0,1 0 0,-1 0-1,1-1 1,-1 0 0,19-3 0,-7 0-15,-1-2 0,32-10 0,-32 7-55,0-1 0,-1 0 0,0-2 1,0 0-1,-1-1 0,0-1 0,-1 0 0,-1-2 1,0 0-1,-1 0 0,16-23 0,19-33-331,-42 120-38,-6 8 286,-3-41 55,1 0 0,1 0 0,4 24 0,-3-36 36,-1 1-1,1-1 1,0 0 0,1 0-1,-1 1 1,1-2-1,4 7 1,-6-8 6,0-1 1,1 1-1,-1 0 0,1 0 0,0-1 1,0 1-1,0-1 0,0 1 0,0-1 1,0 0-1,0 0 0,0 0 0,0 0 1,0 0-1,0 0 0,5 0 0,9-1 80,1-2 0,-1 0 0,0-1 0,18-5 1,64-25-33,-62 20-18,2-2-103,49-28-1,-9 4-20,-72 37-206,-10 5 92,-16 12 14,3-4 144,17-10 31,-49 40 32,44-37-45,1 0 1,0 1-1,0-1 1,0 1-1,1 0 1,0 0-1,0 1 1,-3 5-1,6-9 17,-1-1 0,1 0 1,0 0-1,0 1 0,-1-1 0,1 0 0,0 0 0,0 1 0,0-1 0,1 0 0,-1 0 0,0 1 0,0-1 0,1 0 1,-1 0-1,1 1 0,-1-1 0,1 0 0,-1 0 0,1 0 0,0 0 0,-1 0 0,1 0 0,0 0 0,0 0 0,0 0 1,0 0-1,0 0 0,0-1 0,0 1 0,0 0 0,0-1 0,0 1 0,0-1 0,3 2 0,3 1 41,1-1-1,0 1 1,0-1 0,10 1-1,-16-3-45,15 3 39,1-1 0,-1-1 0,25-1-1,-36 0-26,0 0-1,0-1 1,0 0-1,0-1 1,0 1-1,0-1 0,0 0 1,-1-1-1,1 1 1,0-1-1,-1 0 1,9-7-1,-9 6 33,-4 3-46,0 0 1,0 0-1,0 0 0,0 0 1,0 0-1,0 0 0,-1 0 1,1 0-1,0 0 1,0 0-1,-1 0 0,1-1 1,-1 1-1,1 0 0,-1 0 1,1-3-1,7-15 138,-6 16-135,-1 0-1,1-1 0,-1 1 1,0 0-1,0-1 0,1-5 1,6-40 298,6-83-353,2 7 86,0 0 160,-16 116-217,1-6-154,4-27-1,-6 31-135,-3 9 68,-1 9-50,3-2 285,-1 0 0,1 0-1,1 1 1,-1-1 0,0 7-1,0 0-9,-14 75-47,-7 155 0,22-221 142,1 0 1,1 0-1,1 0 1,0-1 0,2 1-1,0 0 1,2-1-1,0 0 1,10 23 0,-15-42-324,0 1 1,0 0-1,0 0 1,1-1 0,-1 1-1,0-1 1,1 1-1,-1-1 1,0 1-1,1-1 1,0 0 0,-1 0-1,1 0 1,0 0-1,0 0 1,-1 0-1,4 1 1,-1-1-782,-1-1-1,0 1 0,0-1 1,1 0-1,-1 0 1,0 0-1,1 0 1,-1-1-1,6-1 1,17-2-3481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26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206 485 2912,'5'-11'894,"3"-10"6308,-8 21-7150,0 0 1,0 0 0,0 0-1,0-1 1,0 1 0,0 0-1,0 0 1,0-1 0,0 1-1,0 0 1,0 0 0,0 0-1,0-1 1,0 1 0,0 0 0,0 0-1,-1 0 1,1-1 0,0 1-1,0 0 1,0 0 0,0 0-1,0 0 1,-1-1 0,1 1-1,0 0 1,0 0 0,0 0-1,-1 0 1,1 0 0,0 0-1,0 0 1,-1-1 0,-8 3 601,-11 11-278,-4 7-124,2 2 1,0 0-1,1 1 1,1 1-1,-22 36 1,37-53-224,0 1 0,1-1 1,0 1-1,0 0 0,1 0 1,0 1-1,-3 10 0,6-17-8,0 1 0,0-1-1,0 0 1,0 0-1,0 0 1,0 1 0,0-1-1,0 0 1,1 0-1,-1 0 1,1 0 0,0 0-1,0 0 1,1 3-1,0-3 31,-1 0 0,1 0 0,0 0 0,-1-1 0,1 1-1,0-1 1,0 0 0,0 1 0,0-1 0,0 0 0,0 0-1,1 0 1,-1 0 0,0-1 0,0 1 0,4 0-1,-1 0 15,-1-1 0,1 1-1,0-1 1,-1 0 0,1-1-1,0 1 1,-1-1 0,1 0-1,-1 0 1,1 0-1,-1-1 1,1 0 0,-1 1-1,0-1 1,0-1 0,0 1-1,0-1 1,0 0-1,-1 1 1,1-2 0,3-2-1,3-5 9,-1 0-1,0 0 0,-1-1 1,0 0-1,10-22 0,-13 24-101,0-1 0,-1 0-1,-1 0 1,0 0 0,0 0-1,-1 0 1,1-23 0,-3 28-146,-2 8 76,-1 6-11,2 3 103,0-1 0,2 20 0,1-3 49,-3-18 30,2-1 1,-1 1-1,1-1 0,1 0 0,4 16 1,-6-22-38,1 0 0,0-1 0,-1 1 0,1 0 0,0-1 0,0 1 0,-1-1 0,1 0 0,0 1 0,1-1 0,-1 0 0,0 1 0,0-1 1,0 0-1,1 0 0,-1 0 0,1 0 0,-1 0 0,1-1 0,-1 1 0,1 0 0,-1-1 0,1 1 0,0-1 0,-1 1 0,1-1 0,0 0 1,-1 0-1,1 1 0,0-1 0,0-1 0,-1 1 0,1 0 0,0 0 0,3-1 0,4-3 90,1 0 1,-1 0-1,0-1 0,10-7 1,-4 4-33,119-85 158,-95 63-326,80-46 0,-117 75 60,0-1-1,1 1 1,-1 0-1,0 1 1,1-1-1,-1 0 0,1 1 1,-1-1-1,1 1 1,-1 0-1,1-1 1,2 2-1,-3-1 12,-1 0 0,0 1-1,1-1 1,-1 1 0,0-1 0,1 1-1,-1 0 1,0-1 0,0 1 0,0 0-1,0 0 1,0 0 0,0 0 0,0 0-1,0 0 1,0 0 0,0 0 0,-1 0 0,1 1-1,0-1 1,-1 0 0,1 0 0,0 3-1,3 11 30,-1 0 0,0 0-1,-1 0 1,-1 1 0,0-1-1,-2 24 1,1-9 309,0-30-314,0 0-1,0 0 1,0 0-1,0 0 1,1 0-1,-1 1 1,0-1 0,0 0-1,0 0 1,0 0-1,1 0 1,-1 0-1,0 0 1,0 0-1,0 0 1,1 0 0,-1 0-1,0 0 1,0 0-1,1 0 1,-1 0-1,0 0 1,0 0 0,0 0-1,1 0 1,-1 0-1,0 0 1,0 0-1,0 0 1,1 0 0,-1 0-1,0 0 1,0-1-1,0 1 1,0 0-1,1 0 1,-1 0-1,0-1 1,12-5 193,-3-1-218,0 0 1,-1 0-1,0-1 1,0 0-1,9-14 0,-10 14-56,-1 0 0,1 0 0,0 1 0,0 0-1,1 0 1,0 0 0,12-6 0,-19 12 50,0 1 1,0-1-1,0 1 1,0-1-1,0 1 1,1 0-1,-1-1 1,0 1-1,0 0 1,0 0-1,0 0 1,0 0-1,0 0 1,1 0-1,-1 0 1,0 0-1,0 1 1,0-1-1,0 0 1,0 1-1,0-1 1,0 1-1,0-1 1,0 1-1,0-1 1,0 1-1,0 0 1,0-1-1,0 1 1,-1 0-1,1 0 1,0 0-1,0 0 0,-1 0 1,1 0-1,0 1 1,3 5-37,-1-1 0,0 2 0,0-1 1,3 10-1,-3-7 24,-2-6 35,0 0-1,1 1 1,0-1-1,0-1 1,0 1-1,1 0 1,-1 0-1,4 3 1,-4-5 19,-1-1 1,1 1-1,0-1 0,0 0 1,0 0-1,0 1 0,0-1 1,0 0-1,0-1 0,0 1 0,0 0 1,0-1-1,1 1 0,-1-1 1,0 0-1,0 1 0,1-1 1,3-1-1,17-1 34,-1-1-1,1-2 1,-1 0-1,41-16 1,-26 5-67,68-40 1,7-20-58,-97 63-7,-11 9-97,-8 9-61,-58 77-155,53-71 393,-34 47 10,39-53-33,1 1-1,0 0 1,0 0 0,0 1-1,0-1 1,1 1-1,-2 11 1,3-16 19,1-1-1,0 0 1,0 1 0,0-1 0,0 0-1,0 1 1,0-1 0,1 0-1,-1 1 1,0-1 0,1 0-1,-1 1 1,1-1 0,-1 0 0,1 0-1,-1 0 1,1 1 0,0-1-1,0 0 1,0 0 0,1 1-1,0-1 12,-1 1 0,1-1 0,0 0 0,0 0 0,0 0 0,0-1-1,0 1 1,0 0 0,0-1 0,0 1 0,0-1 0,4 0 0,-2 0 11,1 0 0,0 0 1,-1 0-1,1-1 1,0 0-1,-1 0 1,1 0-1,-1 0 1,1-1-1,-1 0 1,0 0-1,5-3 1,3-5-6,-1-1 1,-1 0-1,0-1 0,-1 0 1,0 0-1,8-16 1,-5 8-18,-1 0-1,-1-1 1,-1 0 0,-1 0 0,0-1 0,4-28 0,44-253 315,-55 286-488,0 0-1,-3-26 1,2 41 118,0 0 1,0 1-1,0-1 1,-1 0-1,1 0 1,-1 0-1,1 0 1,-1 0-1,-1-2 1,2 4 34,0 0-1,0 0 1,0 0 0,0 0 0,-1-1 0,1 1 0,0 0 0,0 0 0,0 0-1,0 0 1,-1 0 0,1 0 0,0 0 0,0 0 0,0 0 0,0 0 0,-1 0-1,1 0 1,0 0 0,0 0 0,0 0 0,-1 0 0,1 0 0,0 0 0,0 0-1,0 0 1,0 0 0,-1 0 0,1 0 0,0 0 0,0 0 0,-1 1 0,-8 9-214,1 2 196,1 0-1,0 0 1,1 1-1,0 0 1,2 1-1,-1-1 0,-4 27 1,3-1 161,-2 64-1,7-69 13,2 0-1,8 54 1,-6-72-85,0 0 0,1 0-1,1-1 1,1 1 0,0-1 0,1 0 0,13 21-1,-18-33-155,0 1 1,1-1-1,0 0 0,0 0 0,0 0 0,0-1 0,0 1 0,0 0 0,1-1 1,-1 0-1,1 0 0,0 0 0,-1-1 0,1 1 0,0-1 0,6 2 1,-3-2-615,0-1 0,1 1 1,-1-1-1,0 0 1,0-1-1,0 0 1,0 0-1,11-4 1,30-9-2619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32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22 1888,'2'-13'1330,"-2"13"-1294,0 1 0,0-1 0,0 0 0,0 0 0,1 0 0,-1 0-1,0 0 1,0 0 0,0 0 0,0 0 0,0 0 0,0 0 0,0 0 0,0 0-1,1 0 1,-1 0 0,0 0 0,0 0 0,0 0 0,0 0 0,0 0-1,1-1 468,-1 1-467,0 0-1,0 0 1,1 0 0,-1-1 0,0 1 0,0 0 0,0 0 0,0 0-1,0 0 1,0 0 0,0 0 0,0 0 0,0 0 0,0-1 0,0 1 0,0 0-1,0 0 1,0 0 0,0 0 0,0 0 0,0 0 0,0 0 0,0-1 0,1 4 488,0-2-353,0 0 0,-1 0-1,1 1 1,-1-1 0,1 0 0,0 0 0,-1 1 0,0-1 0,1 0-1,-1 1 1,0-1 0,0 0 0,0 1 0,0-1 0,0 0 0,0 1 0,-1 2-1,-2 26 844,-2 0-1,-9 33 0,-52 208 1424,16-60-932,33-145 36,79-126-533,-54 52-1043,2 1 0,-1 0 0,1 0 1,0 1-1,0 0 0,12-5 0,-15 9-12,-1 0-1,1 0 0,0 0 1,0 1-1,0 0 0,0 0 0,0 1 1,0 0-1,0 0 0,0 0 1,8 3-1,-8-2 53,-1 1 1,1 0 0,-1 0-1,0 1 1,0 0-1,0 0 1,0 0-1,0 1 1,-1 0 0,0 0-1,7 6 1,-9-7 17,-1 0 1,1 0 0,-1-1-1,1 2 1,-1-1-1,0 0 1,0 0 0,-1 1-1,1-1 1,-1 1 0,1-1-1,-1 1 1,0 0-1,-1-1 1,1 1 0,0 0-1,-1 0 1,0 0 0,0-1-1,0 1 1,-2 6-1,1-7 12,0 1-1,-1-1 0,1 0 1,-1 0-1,0 0 0,0 0 1,0 0-1,-1 0 0,1 0 1,-1-1-1,1 1 0,-5 2 1,-3 2 88,0 1 0,-15 6 0,10-6-12,-1-1-1,0 0 0,-29 7 0,34-12-15,0 0-1,0 0 1,0-1 0,0 0 0,0-1 0,-21-1-1,11-5 89,-2 0-350,86-3-265,8 1 377,166-25 68,-202 27 50,0-3 0,0 0 1,0-3-1,-2 0 0,1-3 1,-2 0-1,46-31 0,-57 33-29,-1-2-1,-1-1 1,-1 0-1,0-1 1,-1-1 0,19-26-1,-29 31-19,-7 13-21,0-1 1,1 1 0,-1 0-1,0-1 1,0 1-1,0 0 1,0 0 0,0-1-1,0 1 1,0 0-1,0-1 1,0 1 0,0 0-1,0-1 1,0 1-1,0 0 1,0-1 0,0 1-1,0 0 1,0 0-1,0-1 1,0 1 0,0 0-1,0-1 1,-1 1-1,1 0 1,0 0 0,0-1-1,0 1 1,0 0-1,-1 0 1,1-1 0,-1 1-6,0 0-1,0 0 1,0 1 0,1-1 0,-1 0 0,0 0 0,0 1-1,1-1 1,-1 1 0,0-1 0,0 0 0,1 1 0,-1-1 0,0 1-1,1 0 1,-1-1 0,1 1 0,-1-1 0,1 1 0,-2 1-1,1 0-25,-14 16-59,1 0 0,-22 38 0,20-29 52,-8 12 147,3 1-1,-25 60 0,44-93-25,0-1 0,1 1-1,-2 10 1,3-16-45,-1 0-1,1-1 1,0 1 0,0 0-1,0 0 1,0 0 0,1 0 0,-1 0-1,0 0 1,0-1 0,0 1-1,1 0 1,-1 0 0,1 1-1,-1-2-9,1 0-1,-1 0 0,1 1 1,-1-1-1,0 0 0,1 0 1,-1 0-1,1 0 0,-1 0 1,0 0-1,1 1 0,-1-1 1,1 0-1,-1 0 0,1 0 1,-1-1-1,0 1 0,1 0 1,-1 0-1,1 0 0,-1 0 1,0 0-1,1 0 0,-1-1 0,1 1 1,-1 0-1,0 0 0,1 0 1,-1-1-1,0 1 0,1-1 1,24-14 139,-2-1 0,1-1 0,-2-2 0,0 0 0,22-26 0,55-78-646,-90 110 416,-8 11 42,0 0-1,0 0 0,0 0 0,1 0 1,-1 0-1,1 0 0,-1 1 0,1-1 1,2-1-1,-3 3 9,-1 0 0,0 1 0,0-1 1,0 0-1,0 1 0,0-1 0,1 0 0,-1 1 0,0-1 1,0 0-1,0 1 0,0-1 0,0 0 0,0 1 0,0-1 1,0 1-1,0-1 0,-1 0 0,1 1 0,0-1 0,0 0 1,0 1-1,0-1 0,-1 1 0,-21 45-241,17-36 280,-1 1 0,1-1-1,1 1 1,0-1 0,0 1 0,1 1 0,1-1 0,-2 19 0,4-28-7,0 0-1,0 0 1,0-1 0,0 1-1,1 0 1,-1 0-1,1 0 1,-1 0-1,1-1 1,0 1-1,0 0 1,-1 0-1,1-1 1,1 1 0,-1-1-1,0 1 1,2 1-1,-1-1 24,1 0 0,-1-1 0,1 1 0,-1 0 0,1-1 0,0 0 0,0 0 0,-1 0 0,7 2 0,3-1 67,0-1 0,0 0-1,0 0 1,14-2 0,-20 1-102,21-2 65,0-1 1,0-2-1,48-13 0,76-37-20,-82 29-42,191-78 115,-222 84-529,-38 21 412,0-1-1,0 0 1,0 0-1,0 0 1,0 0-1,0 0 1,0 0-1,0 0 1,0 1-1,0-1 1,0 0-1,0 0 1,0 0-1,0 0 1,0 0-1,0 0 1,0 0-1,0 0 1,0 1-1,0-1 1,0 0-1,0 0 1,0 0-1,0 0 1,0 0-1,0 0 1,1 0-1,-1 0 1,0 0-1,0 1 1,0-1-1,0 0 1,0 0-1,0 0 1,0 0-1,0 0 1,0 0-1,1 0 1,-1 0-1,0 0 1,0 0-1,0 0 1,0 0-1,0 0 1,0 0-1,0 0 1,0 0-1,1 0 1,-1 0-1,0 0 1,0 0 0,-11 13-103,-90 78-372,85-76 479,-33 33 28,43-41-27,0 0 0,0 1 0,1-1 0,1 1 0,-7 13 0,11-20 9,-1-1 0,1 1 0,-1 0 0,1 0 0,0 0 0,0 0 0,0 0 0,-1 0 0,1 1 0,0-1 0,0 0-1,0 0 1,0 0 0,0 0 0,1 0 0,-1 0 0,0 0 0,0 0 0,1 0 0,-1 0 0,1 0 0,0 0 0,0 1 1,0-1 0,0 0 1,0 0-1,0 0 0,1 0 1,-1 0-1,0 0 0,1 0 1,-1-1-1,1 1 0,-1 0 1,4 0-1,3 1 25,0 0 1,0-1-1,1 0 1,11-1-1,24-1 103,0-2 0,-1-2 0,0-2 0,72-21 0,-84 17-166,-2-2 1,30-17-1,-25 13 12,-16 7-6,19-14 1,-27 16-23,1 1 1,0 1-1,0 0 1,12-5 0,-20 6-53,-4 3 57,23-34 348,40-91-270,-8 15 38,-46 97-80,4-6-178,13-33 0,-24 46 164,-1 7 33,1-1-1,-1 1 0,0-1 0,1 1 1,-1 0-1,1-1 0,-1 1 1,1 0-1,0-1 0,0 1 1,0 0-1,1-2 0,19-19-78,2-2-29,-3-2 107,-2-1 0,0 0 1,24-55-1,-39 71-238,-3 11 208,0 0-1,0-1 1,0 1 0,0 0-1,0 0 1,0 0 0,0 0-1,0 0 1,0 0 0,0 0 0,-1 0-1,1 0 1,0-1 0,0 1-1,0 0 1,0 0 0,0 0-1,0 0 1,0 0 0,0 0-1,0 0 1,0 0 0,0 0-1,-1 0 1,1 0 0,0 0 0,0 0-1,0 0 1,0 0 0,0 0-1,0 0 1,0 0 0,0 0-1,-1 0 1,1 0 0,0 0-1,0 0 1,0 0 0,0 0 0,0 0-1,0 0 1,0 0 0,0 0-1,-1 0 1,1 0 0,-1 1-36,-1 0 1,1 0 0,-1 0 0,1 0-1,-1 0 1,1 1 0,0-1 0,0 0-1,-2 3 1,-30 44-64,2 1 1,3 2-1,-23 55 1,-54 167 198,74-188-45,21-59 11,-31 92 990,40-114-904,0 0 206,5-8-171,-1 0-192,18-21 33,-14 16-46,1 0-1,0 0 1,12-10-1,76-53-218,-78 60 193,1 0 0,0 2-1,31-13 1,-44 21 2,-1 0-1,0 1 0,1 0 0,9-2 1,-14 3 46,0 0 1,-1 0 0,1 0 0,0 0-1,0 0 1,0 0 0,0 0 0,-1 0 0,1 0-1,0 0 1,0 0 0,0 1 0,-1-1-1,1 0 1,0 1 0,0-1 0,-1 0-1,1 1 1,0-1 0,-1 1 0,1-1 0,0 1-1,-1-1 1,1 1 0,-1 0 0,1-1-1,-1 1 1,1 0 0,-1-1 0,1 1 0,-1 0-1,0-1 1,1 1 0,-1 0 0,0 0-1,0 0 1,1-1 0,-1 1 0,0 0 0,0 1-1,0 1 7,-1 0 0,1-1 0,-1 1 0,1 0 0,-1 0-1,0-1 1,0 1 0,0 0 0,0-1 0,-1 1 0,1-1-1,-1 1 1,0-1 0,1 0 0,-1 0 0,0 0 0,0 0 0,0 0-1,-1 0 1,1 0 0,-4 2 0,-6 2 49,0 1 1,0-2 0,-18 6-1,8-2-170,20-8 114,-1 0-1,1 0 1,0 1-1,0-1 1,0 1-1,1 0 1,-1-1-1,0 1 1,1 0 0,-1 0-1,1 0 1,-1 0-1,-1 4 1,2-5 7,1 0-1,0 0 1,-1 0 0,1 0 0,0-1 0,-1 1 0,1 0 0,0 0 0,0 0 0,-1 0 0,1 0 0,0 0 0,0 0 0,0 0 0,0 0-1,1 0 1,-1 0 0,0-1 0,0 1 0,0 0 0,1 0 0,-1 0 0,0 0 0,1 0 0,-1 0 0,1-1 0,-1 1 0,1 0 0,0 0-1,-1-1 1,1 1 0,0 0 0,-1-1 0,1 1 0,0-1 0,1 1 0,7 3 23,0 0 0,1-1 0,0 0-1,0-1 1,0 0 0,0-1 0,0 0 0,0 0 0,0-1 0,0-1-1,15-1 1,-1-2 13,0-1-1,-1-2 1,38-13-1,-26 4-24,0-1 1,-1-1-1,-1-2 0,-1-1 1,36-31-1,-58 42-60,8-6-153,-18 16 197,0 0 0,1-1 0,-1 1 0,0 0 0,0 0 0,0 0 0,0 0 0,0 0 0,0 0 0,0 0 0,0 0 0,0 0 0,1 0 0,-1 0 0,0 0 0,0 0 0,0 0 0,0 0 0,0 0 0,0 0 0,0 0 0,0 0 0,1 0 0,-1 0 0,0 0 0,0 0 0,0 0 0,0 0 0,0 0 0,0 0 0,0 0 0,1 0 0,-1 0 0,0 0 0,0 0 0,0 0 0,0 0 0,0 0 0,0 0 0,0 0 0,0 0 0,0 1 0,0-1 0,1 0 0,-1 0 0,-3 11-151,-24 59-36,14-39 235,1 0 1,-10 40 0,22-71-31,0 1 1,0 0-1,0 0 0,-1-1 0,1 1 1,0 0-1,0 0 0,0 0 0,0-1 1,0 1-1,1 0 0,-1 0 1,0 0-1,0-1 0,0 1 0,1 1 1,0-1-3,-1-1 1,0 0 0,0 0 0,1 0 0,-1 1 0,0-1 0,1 0-1,-1 0 1,0 0 0,1 0 0,-1 0 0,0 1 0,1-1-1,-1 0 1,1 0 0,-1 0 0,0 0 0,1 0 0,-1 0-1,0 0 1,1-1 0,-1 1 0,1 0 0,-1 0 0,1 0-1,3-2 76,0 0-1,1 0 1,-1-1-1,6-4 0,49-38-55,75-77-1,-34 29-134,-94 87 42,16-13-31,-21 18 69,0 0-1,0 1 1,0-1-1,0 0 1,0 1-1,0-1 1,-1 1-1,1 0 0,0-1 1,0 1-1,0 0 1,1-1-1,-1 1 1,0 0-1,0 0 1,0 0-1,0 0 1,0 0-1,0 0 1,2 1-1,-3-1 11,1 1-1,0-1 1,-1 1 0,1 0-1,-1 0 1,1-1 0,-1 1-1,1 0 1,-1 0 0,1 0-1,-1-1 1,0 1 0,0 0-1,1 0 1,-1 0 0,0 0-1,0 0 1,0 0 0,0 0-1,0-1 1,0 3 0,-2 25-32,1-20 18,0 16-4,4 46 1,-1-46 61,-2-18-10,1-1 0,-1 0-1,1 0 1,1 0 0,-1 1 0,1-2 0,0 1-1,0 0 1,1 0 0,-1 0 0,7 8-1,-7-11 1,0 0 0,0 0 0,0 0-1,0-1 1,0 1 0,0 0 0,0-1-1,1 1 1,-1-1 0,1 0 0,-1 0-1,1 0 1,-1 0 0,1 0 0,0 0-1,-1-1 1,1 1 0,0-1 0,0 0 0,-1 0-1,1 0 1,0 0 0,0 0 0,3-1-1,-2 0-13,1-1 0,-1 1 0,1-1 0,-1 0 0,1 0 0,-1 0 0,0-1 0,0 1 0,0-1 0,0 0 0,-1 0 0,1 0 0,-1-1 0,0 1 0,3-5 0,1-2-29,-1 0-1,0 0 0,0 0 0,-1-1 0,-1 0 1,0 0-1,-1 0 0,0-1 0,0 1 1,-1-1-1,1-16 0,-3 21 0,-1 0-1,1-1 1,-1 1-1,-3-12 1,4 19 21,0-1 0,0 0 0,0 1 0,-1-1 0,1 0-1,1 0 1,-1 1 0,0-1 0,0 0 0,0 0 0,0 1 0,0-1 0,1 0 0,-1 1 0,0-1 0,1 0-1,-1 1 1,0-1 0,1 0 0,-1 1 0,1-1 0,17-14-27,-11 12-6,-1 0 1,1 0 0,0 0 0,8-2-1,67-11 33,-1 3-1,88-1 0,-151 12-24,-13 1-6,1 1 0,-1-1 0,0 1 0,1 0-1,-1 0 1,11 3 0,-16-3 33,1 0-1,-1 0 0,1 0 1,-1 0-1,0 0 0,1 0 1,-1 0-1,0 1 0,1-1 1,-1 0-1,0 0 0,1 0 1,-1 1-1,0-1 0,1 0 1,-1 0-1,0 1 0,0-1 0,1 0 1,-1 1-1,0-1 0,0 0 1,1 1-1,-1-1 0,0 0 1,0 1-1,0-1 0,0 0 1,0 1-1,0-1 0,1 0 1,-1 1-1,0-1 0,0 1 1,0-1-1,0 0 0,-1 1 1,-7 10-97,5-7 51,-29 30 104,-60 50 0,20-20-59,60-53-17,-45 47-60,53-53 104,0 0 1,0 1-1,0-1 1,1 1-1,0-1 1,0 1-1,0 0 1,1 0-1,-3 11 1,5-17-20,0 1 0,0-1 0,0 0-1,0 1 1,0-1 0,0 0 0,0 1 0,0-1 0,0 0 0,0 0-1,1 1 1,-1-1 0,0 0 0,0 1 0,0-1 0,0 0 0,1 1-1,-1-1 1,0 0 0,0 0 0,0 1 0,1-1 0,-1 0 0,0 0-1,0 0 1,1 1 0,-1-1 0,0 0 0,1 0 0,-1 0 0,0 0-1,1 0 1,-1 0 0,0 1 0,1-1 0,-1 0 0,0 0 0,1 0-1,-1 0 1,0 0 0,0 0 0,1 0 0,-1 0 0,0-1 0,1 1 0,-1 0-1,0 0 1,1 0 0,-1 0 0,22-6 170,-19 5-125,8-4-33,0 1 1,-1-1-1,0-1 1,0 0-1,0-1 1,9-8-1,52-51-279,-41 38 44,37-39-217,-66 67 408,0-1 0,-1 0 0,1 0 1,0 0-1,-1 1 0,1-1 0,0 0 0,0 1 0,0-1 0,0 1 0,-1-1 0,1 1 0,0-1 0,0 1 0,0 0 0,0-1 0,1 1 0,-1 0 12,0 1 0,-1-1 0,1 1 0,-1-1 0,1 1 0,-1-1 0,1 1 0,-1-1 0,1 1 0,-1-1 0,0 1 0,1 0 0,-1-1 0,0 1 0,1 0 0,-1-1 0,0 1 0,0 0 0,0-1-1,0 1 1,0 0 0,1 0 0,-2 0 0,5 40-138,-5-35 156,1-1 0,0 1 1,1-1-1,-1 0 0,1 1 0,0-1 1,1 1-1,-1-1 0,1 0 0,0 0 1,0 0-1,6 9 0,-5-9 37,1-1 0,0 1 0,0-1 0,0 0 1,0 0-1,0 0 0,1 0 0,6 3 0,-8-6-17,0 1 1,0-1-1,0 0 1,0 0-1,0 0 1,0-1-1,1 1 0,-1-1 1,0 1-1,0-1 1,1 0-1,-1-1 0,0 1 1,0 0-1,6-3 1,0 1-15,-1-1 0,0 0 0,0-1 0,-1 0 0,1 0 0,10-9 0,41-36-88,-36 28 105,38-40 20,-6 5-109,-53 54 27,0 0-1,1 0 1,-1 0-1,0 1 1,1-1-1,-1 1 0,1 0 1,0-1-1,5 0 1,-8 1 20,1 1 1,-1 0 0,1 0 0,0 0-1,-1 0 1,1 0 0,-1 0 0,1 0-1,-1 1 1,1-1 0,-1 0-1,1 0 1,-1 0 0,0 0 0,1 1-1,-1-1 1,1 0 0,-1 0-1,1 1 1,-1-1 0,0 0 0,1 1-1,0 0 18,-1 0-1,1 0 0,-1 0 0,1 0 0,-1 0 0,1 0 0,-1 1 1,0-1-1,0 0 0,1 0 0,-1 0 0,0 0 0,0 2 0,-1 16-33,2-1-1,0 0 1,1 1-1,0-1 1,8 23-1,-9-37 52,1 1 0,-1 0 0,1-1 0,1 1-1,-1-1 1,1 0 0,0 0 0,-1 0 0,2 0-1,-1 0 1,0-1 0,1 1 0,0-1 0,0 0-1,0 0 1,0-1 0,0 1 0,0-1 0,1 0-1,-1 0 1,1 0 0,0 0 0,-1-1 0,10 2-1,4-1 22,0-1 0,1-1-1,-1 0 1,0-1 0,0-1-1,0-1 1,35-10 0,-2-4-118,67-32 0,-114 48 75,-4 0 0,1 1 0,-1 0 0,1 0 0,-1 0 0,0 0 0,1 0 0,-1-1 0,1 1 0,-1 0 0,1 0 0,-1-1 0,0 1 0,1 0 0,-1-1 0,0 1 0,1 0 0,-1-1 0,0 1 0,1 0 0,-1-1 0,0 1 0,0-1 0,1 1 0,-1-1 0,0 1 0,0-1 0,0 1 0,0 0 0,0-1 0,0 1 0,0-1 0,0 1 0,0-2 0,3-3-20,-3 5 21,0 0-1,0 0 1,1-1 0,-1 1 0,0 0-1,0 0 1,0-1 0,1 1-1,-1 0 1,0 0 0,0-1-1,0 1 1,0 0 0,1-1-1,-1 1 1,0 0 0,0-1-1,0 1 1,0 0 0,0-1-1,0 1 1,0 0 0,0-1-1,0 1 1,0 0 0,0-1-1,0 1 1,0 0 0,-1-1-1,6-12 3,3-5-43,-8 17 8,1 0 0,-1 0 0,0 0 1,0 0-1,0-1 0,0 1 0,0 0 0,-1 0 0,1 0 0,0 0 1,-1-1-1,1 2 22,0-1 1,0 1 0,0 0-1,-1 0 1,1-1-1,0 1 1,0 0 0,-1 0-1,1 0 1,0 0-1,0 0 1,-1-1 0,1 1-1,0 0 1,0 0-1,-1 0 1,1 0 0,0 0-1,0 0 1,-1 0-1,1 0 1,0 0 0,-1 0-1,1 0 1,0 0-1,0 0 1,-1 0 0,1 0-1,0 0 1,-1 0-1,1 0 1,0 1 0,0-1-1,-1 0 1,1 0-1,0 0 1,0 0 0,-1 0-1,1 1 1,0-1 0,0 0-1,0 0 1,0 1-1,-1-1 1,1 0 0,0 0-1,0 0 1,0 1-1,-25 24-44,2 1 0,0 1-1,2 1 1,-21 36-1,39-59 70,0 1 0,0-1 0,0 1 0,-2 7 0,5-12 4,-1 0 0,1 0 0,0 0 0,0 0 0,-1 0 0,1 0 0,0 0 0,0 0-1,0-1 1,0 1 0,0 0 0,0 0 0,0 0 0,0 0 0,0 0 0,1 0 0,-1 0 0,0 0 0,1 0 0,-1 0 0,1 0 0,-1 0 0,1-1 0,-1 1 0,1 0 0,-1 0 0,1-1 0,0 1 0,-1 0 0,1-1 0,0 1 0,0 0 0,-1-1 0,1 1 0,2 0 0,-2-1 5,1 1 0,0-1 0,-1 0 0,1 1 0,0-1 0,-1 0 0,1 0 0,0 0 0,-1 0 0,1-1 0,0 1 0,-1 0 0,1-1 0,-1 1 0,1-1 0,2 0 1,22-16 93,-24 15-101,7-4 6,-1-2 0,0 1 1,-1-1-1,0 0 1,0-1-1,0 0 1,5-11-1,32-70 122,-41 84-131,33-80-66,36-75-626,56-115-528,-124 266 1087,-1 4 4,0 0 0,0 0 0,-1 0 1,0 0-1,0 0 0,1-11 1,-3 17 102,0-1 0,0 1 0,0 0-1,0-1 1,0 1 0,0 0 0,0-1 0,0 1 0,0 0 0,0-1 0,0 1 0,0 0 0,-1-1 0,1 1 0,0 0 0,0 0 0,0-1 0,-1 1 0,1 0 0,0-1 0,0 1-1,0 0 1,-1 0 0,1 0 0,0-1 0,-1 1 0,1 0 0,0 0 0,-1-1 0,0 1 0,1 0 1,-1 0-1,0 0 1,1 0-1,-1 1 0,0-1 1,1 0-1,-1 0 1,0 0-1,1 0 0,-1 1 1,0-1-1,1 0 0,-1 1 1,1-1-1,-1 0 1,0 1-1,-8 6 46,1 0 0,1 0 0,0 1 0,0 0 0,-10 15 0,4-3 211,-17 37-1,21-34-145,0 0 0,2 1-1,0 0 1,2 0 0,1 1-1,0-1 1,2 1 0,1 0-1,1 0 1,1-1 0,7 41-1,-7-58-128,1 1-1,0-1 1,0 1-1,1-1 0,0 0 1,0 0-1,1 0 1,0 0-1,0-1 0,1 1 1,-1-1-1,1 0 1,1-1-1,-1 1 0,1-1 1,0 0-1,0 0 1,12 6-1,-4-4-879,0 0 0,17 4-1,31 10-1088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1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13 6880,'-1'-1'93,"1"1"1,0-1 0,0 1-1,0 0 1,0-1 0,0 1-1,0 0 1,0-1-1,0 1 1,0 0 0,0-1-1,0 1 1,0-1 0,0 1-1,0 0 1,0-1-1,0 1 1,0 0 0,0-1-1,1 1 1,-1 0-1,0-1 1,0 1 0,0 0-1,1-1 1,-1 1 0,0 0-1,0 0 1,1-1-1,-1 1 1,0 0 0,1 0-1,-1-1 1,0 1 0,1 0-1,-1 0 1,0 0-1,15 6 6197,-8 11-4451,-7-16-1520,1 3-169,0 0 0,-1 0 1,1 1-1,-1-1 0,0 0 0,0 0 1,0 1-1,-1-1 0,0 0 0,0 0 1,0 0-1,0 0 0,0 0 0,-1 0 1,0 0-1,0 0 0,0-1 0,0 1 1,0-1-1,-1 1 0,0-1 0,-5 6 1,-8 6-665,-1 0-1,0-1 1,-1-1 0,-27 16 0,4-12-3219,3 2 1104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35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151 644 2496,'2'-2'187,"0"1"1,0 0-1,0-1 1,1 1-1,-1 0 1,1 0-1,-1 0 1,5-1-1,13-6 2766,-19 8-2851,-1 0 1,1 0 0,-1-1-1,1 1 1,-1 0-1,1 0 1,-1-1-1,1 1 1,-1-1 0,0 1-1,1 0 1,-1-1-1,1 1 1,-1-1-1,0 1 1,0-1 0,1 1-1,-1-1 1,0 1-1,0-1 1,1 1-1,-1-1 1,0 1 0,0-1-1,0 0 1,0 1-1,0-1 1,0 1-1,0-1 1,0 1 0,0-1-1,0 0 1,0 1-1,0-1 1,0 1-1,-1-1 1,1 1 0,0-1-1,0 1 1,-1-2-1,0 2-31,1-1-1,0 1 0,-1 0 1,1 0-1,-1-1 1,1 1-1,-1 0 0,1 0 1,-1 0-1,1-1 0,-1 1 1,1 0-1,-1 0 0,1 0 1,-1 0-1,0 0 1,1 0-1,-1 0 0,0 1 1,-1-1-26,1 0-1,-1 1 1,1 0 0,-1-1 0,1 1 0,0 0 0,-1 0 0,1-1 0,0 1-1,-2 2 1,-10 9 87,2 1-1,0 0 1,-14 21-1,-26 47 352,49-77-436,-8 13 105,-24 45 315,31-56-385,0 0 0,1 1 0,0-1 0,0 1 0,0-1 0,1 1 0,-1 11 0,2-17-38,0 0-1,0 1 1,0-1 0,0 0 0,0 0 0,0 1-1,1-1 1,-1 0 0,0 0 0,1 0 0,-1 0-1,1 1 1,-1-1 0,2 2 0,-2-3-16,1 0 0,-1 1 0,1-1 0,-1 0 0,1 0 0,-1 1 0,1-1 0,-1 0 0,1 0 0,-1 0 0,1 1 0,-1-1 0,1 0 0,-1 0 0,1 0 0,-1 0 0,1 0 0,-1 0 0,1 0 0,-1 0 0,1 0 0,-1-1 0,2 1 0,2-2 118,0 1 0,0-1-1,0-1 1,-1 1 0,1-1 0,3-2 0,-4 3-91,7-7 31,-1 1 1,0-2-1,0 1 0,0-1 0,-1-1 1,7-12-1,6-8-2,69-92 121,57-80-133,-123 167-28,36-74-1,-50 87-173,-1-1-1,-1 1 1,-1-1 0,6-40-1,-13 63 119,1-26-504,-1 27 496,0-1 1,0 1 0,0 0-1,0-1 1,0 1-1,0-1 1,0 1 0,0-1-1,0 1 1,-1 0 0,1-1-1,0 1 1,0-1 0,0 1-1,-1 0 1,1-1 0,0 1-1,0 0 1,-1-1 0,1 1-1,0 0 1,-1-1 0,1 1-1,0 0 1,-1 0 0,1-1-1,-1 1 1,1 0 0,0 0-1,-1 0 1,1 0-1,-1 0 1,1-1 0,-1 1-1,1 0 1,0 0 0,-1 0-1,1 0 1,-1 0 0,1 0-1,-1 0 1,1 1 0,0-1-1,-1 0 1,1 0 0,-1 0-1,1 0 1,0 0 0,-1 1-1,1-1 1,-1 0 0,1 0-1,-1 1 1,-5 3-22,0 0 0,0 0 1,1 1-1,-1-1 0,1 1 1,0 1-1,-4 5 0,-32 47-17,28-39 47,0 0 70,0 1 1,2 0-1,0 1 0,1 0 1,1 1-1,1 0 0,-10 44 1,14-42 93,1 0 0,0 1 1,2-1-1,1 1 0,1-1 1,1 1-1,6 28 0,-6-47-62,0 1 0,0-1 0,1 0 0,-1 0-1,1 0 1,1 0 0,-1 0 0,9 9-1,-10-12-47,0-1 0,0 0-1,1 1 1,-1-1-1,1 0 1,0-1 0,-1 1-1,1 0 1,0-1 0,0 1-1,0-1 1,0 0-1,0 0 1,1 0 0,-1-1-1,0 1 1,0-1 0,0 1-1,6-1 1,1-2 3,0 1 0,-1-2 0,1 1 0,-1-1 0,0-1 1,1 1-1,-1-2 0,-1 1 0,1-1 0,-1 0 0,10-9 1,10-9 14,42-46 0,-59 58-60,16-21-24,-1 0 0,25-41 0,-47 66 4,4-5-354,-6 11 192,-2 7 119,-10 63-93,2-31 234,-3 56 0,10-75 34,1 0-1,1 0 0,0 1 1,9 37-1,-10-54-60,1 0 0,0 0 1,1 1-1,-1-1 0,1 0 0,-1 0 0,1 0 0,0 0 0,0 0 0,0-1 0,4 4 0,-5-5-32,1 0 1,-1 0-1,0 0 1,1 0-1,-1 0 0,1-1 1,-1 1-1,1 0 0,-1-1 1,1 0-1,-1 1 1,1-1-1,0 0 0,-1 0 1,1 0-1,-1 0 1,1 0-1,0 0 0,-1 0 1,1 0-1,-1-1 1,1 1-1,-1-1 0,1 1 1,-1-1-1,1 1 1,-1-1-1,2-1 0,13-9 64,-1 0-1,0-1 0,-1-1 0,20-22 1,-2 1 6,23-24-17,17-16-247,-26 30 38,60-53 314,-84 73-1116,-22 27 918,1-1 0,-1 1 0,1 0 1,0-1-1,0 1 0,0-1 1,0 1-1,3 3 0,3 8-64,-2 2 99,-1 0-1,-1 0 0,2 23 1,1 8-137,7 29 73,-6-30 111,23 84 0,-29-127-36,0-1 1,0 0-1,0 0 0,0 1 0,0-1 0,1 0 1,-1 0-1,0 0 0,1 0 0,0-1 1,-1 1-1,1 0 0,0-1 0,0 1 1,0-1-1,0 1 0,0-1 0,0 0 1,1 0-1,-1 0 0,0 0 0,1-1 0,3 2 1,-2-2 20,0 1 0,0-1-1,0 0 1,0-1 0,0 1 0,1 0 0,-1-1 0,0 0 0,0 0 0,-1-1 0,1 1 0,0-1 0,0 1-1,3-3 1,21-14-36,-1-1 1,-1-1-1,-1 0 0,-1-3 0,-1 0 0,-1-1 0,0-1 1,-2-1-1,-2-1 0,25-45 0,-41 69-30,4-7-25,-1-1 0,4-11 0,-8 21 25,-1-1 1,1 1-1,-1-1 0,1 1 0,-1 0 1,0-1-1,1 1 0,-1-1 1,0 1-1,0-1 0,0 1 0,0-1 1,0 1-1,0-1 0,-1 1 1,1-1-1,0 1 0,-1-1 1,1 1-1,-1 0 0,0-1 0,1 1 1,-1 0-1,-2-3 0,2 4 5,0-1 0,0 1-1,0-1 1,0 1-1,0-1 1,0 1 0,0 0-1,0 0 1,0 0-1,0-1 1,-1 1 0,1 0-1,0 0 1,0 1-1,0-1 1,0 0 0,0 0-1,0 0 1,0 1 0,-1-1-1,1 1 1,-1 0-1,-25 15-122,24-15 125,-6 6-16,-1 1 0,1 0-1,0 1 1,1 0 0,0 0-1,0 1 1,-8 15 0,5-8 39,2 1 0,0 0 1,-11 36-1,18-49 6,1 1 0,0-1 0,0 1 0,0-1 0,1 0 0,0 1 1,0 8-1,0-12-8,1 0 1,-1 0 0,0 0 0,1 0 0,0 0 0,-1 0 0,1 0 0,0-1-1,0 1 1,0 0 0,0 0 0,0-1 0,0 1 0,1 0 0,-1-1-1,1 1 1,-1-1 0,1 0 0,-1 0 0,1 1 0,0-1 0,0 0-1,1 1 1,3 0 23,-1-1 0,0 1-1,1-1 1,-1 0-1,1 0 1,0-1 0,-1 0-1,7 0 1,6-2 47,21-4 0,-27 4-38,21-5-26,0-1-1,-1-2 1,59-26-1,-42 11 61,74-49 0,-121 73-78,13-10-81,0 1 0,1 1 1,0 0-1,20-7 0,-36 16 77,1 0-1,-1 0 1,0 0 0,1 0 0,-1-1 0,1 1 0,-1 0 0,0 0-1,1 0 1,-1 0 0,1 0 0,-1 0 0,1 0 0,-1 0-1,0 1 1,1-1 0,-1 0 0,1 0 0,-1 0 0,0 0 0,1 0-1,-1 1 1,0-1 0,1 0 0,-1 0 0,0 1 0,1-1 0,-1 0-1,0 0 1,0 1 0,1-1 0,-1 0 0,0 1 0,0-1 0,1 1-1,-1-1 1,0 0 0,0 1 0,0-1 0,0 0 0,0 1 0,0-1-1,0 1 1,1-1 0,-1 0 0,0 1 0,0-1 0,-1 1 0,1-1-1,0 1 1,0-1 0,0 0 0,0 1 0,-6 28 35,4-25-46,-28 89 16,8-31-52,20-55 54,0 1 0,0 0 0,-1 11 0,3-16 23,0 0 1,0-1-1,0 1 0,0 0 1,0 0-1,1 0 0,0 0 1,-1 0-1,1 0 0,0-1 1,0 1-1,3 4 0,-4-6-10,1 0 0,0 0 0,0 0 0,0 0 0,0 0 0,0 0 0,0-1 0,0 1 0,1 0 0,-1-1 0,0 1 0,0-1 0,0 1 0,1-1 0,-1 1 0,0-1 0,1 0-1,-1 0 1,0 0 0,1 0 0,-1 0 0,0 0 0,1 0 0,-1 0 0,0 0 0,1 0 0,1-2 0,5 0 28,0-1 0,0 0 0,10-6 0,-9 5-19,31-17 74,-1-2 1,66-50-1,59-68-133,-132 112 32,-1-2 0,-2-1 0,28-38 0,-28 23 21,-2-2 1,26-61 0,-35 68-22,-2-1 1,12-47-1,-12 29-588,-15 61 584,-1 0 0,0 0 0,0 0 0,0-1 0,0 1-1,0 0 1,0 0 0,0 0 0,0-1 0,0 1 0,0 0-1,0 0 1,0 0 0,0-1 0,0 1 0,0 0 0,0 0 0,0-1-1,0 1 1,0 0 0,0 0 0,0 0 0,0-1 0,0 1-1,0 0 1,0 0 0,-1 0 0,1-1 0,0 1 0,0 0-1,0 0 1,0 0 0,0 0 0,-1 0 0,1-1 0,0 1 0,0 0-1,-7 8-193,-49 127-19,40-91 192,-15 42 57,4 3 1,-27 161-1,43-174 188,-2 103 0,13-173-217,1 0 0,0 0-1,3 12 1,-4-17-50,0-1-1,0 1 1,1 0-1,-1-1 0,0 1 1,0-1-1,1 1 1,-1 0-1,0-1 1,1 1-1,-1-1 1,1 1-1,-1-1 0,1 1 1,-1-1-1,1 0 1,-1 1-1,2 0 1,-2-1-65,1-1 1,-1 1-1,1 0 1,-1 0-1,1-1 1,-1 1 0,1 0-1,-1 0 1,1-1-1,-1 1 1,1-1-1,-1 1 1,1-1 0,-1 1-1,0 0 1,1-1-1,-1 1 1,0-1-1,1 0 1,-1 1-1,0-1 1,0 1 0,1-1-1,-1 1 1,0-1-1,0 0 1,2-6-434,0 1 1,0-1-1,-1 1 1,0-1 0,0 0-1,0-12 1,-6-48-1141,4 52 1388,-2-12 162,-1 1 1,-1-1-1,-1 1 1,-13-32-1,14 44 631,-1 0 0,-1 1 1,0-1-1,-1 2 0,-1-1 0,0 1 0,0 0 1,-1 1-1,-15-14 0,13 11 308,11 14-788,1 0 0,0 0 1,0-1-1,0 1 0,0 0 0,0 0 1,0 0-1,-1-1 0,1 1 1,0 0-1,0 0 0,0-1 1,0 1-1,0 0 0,0 0 1,0-1-1,0 1 0,0 0 0,0 0 1,0-1-1,0 1 0,0 0 1,0 0-1,1-1 0,-1 1 1,0 0-1,0 0 0,0-1 0,0 1 1,0 0-1,0 0 0,1 0 1,-1-1-1,0 1 0,0 0 1,0 0-1,1 0 0,-1-1 0,0 1 1,0 0-1,0 0 0,1 0 1,-1 0-1,0 0 0,0 0 1,1 0-1,-1 0 0,0 0 0,0 0 1,1 0-1,-1-1 0,0 1 1,0 1-1,1-1 0,-1 0 1,0 0-1,1 0 0,-1 0 1,0 0-1,0 0 0,1 0 0,21 1 247,0 2 0,32 6-1,-8 0-196,20 0-9,83 16-73,-134-21 38,0 1-1,1 0 1,-2 1 0,1 1 0,-1 0 0,0 1 0,16 13 0,-25-18 25,0 1 1,-1 1 0,1-1-1,-1 0 1,0 1 0,-1 0-1,1 0 1,-1 0 0,0 1-1,0-1 1,-1 1 0,3 8 0,-3-7 35,0 1 1,-1 0 0,0 1 0,0-1 0,-1 0 0,0 0 0,0 0 0,-3 12-1,-1-3 47,0 0-1,-1-1 1,-1 0-1,-1 0 1,0 0-1,-1-1 1,0 0-1,-14 17 1,-22 23 199,44-56-340,0 1 0,0 0 1,0 0-1,0 0 0,0 0 0,0 0 1,0 0-1,-1 0 0,1 0 0,0 0 0,0 0 1,0-1-1,0 1 0,0 0 0,0 0 0,0 0 1,0 0-1,0 0 0,0 0 0,0 0 1,0 0-1,0 0 0,0 0 0,0 0 0,-1 0 1,1 0-1,0 0 0,0 0 0,0 0 1,0 0-1,0 0 0,0 0 0,0 0 0,0 0 1,0-1-1,-1 2 0,1-1 0,0 0 0,0 0 1,0 0-1,0 0 0,0 0 0,0 0 1,0 0-1,0 0 0,0 0 0,-1 0 0,1 0 1,0 0-1,0 0 0,0 0 0,0 0 1,0 0-1,0 0 0,0 0 0,0 0 0,12-40-1430,2 1-1,25-48 1,-21 48 1232,-4 7 210,27-55-54,-35 77 52,1-1 0,0 1 0,0 0 0,1 0 0,16-14 0,-22 22 7,1 0 0,-1 0 0,1 0 0,-1 1 0,1-1 0,0 1 0,0-1 0,0 1 0,0 0 0,0 0 0,0 1 0,0-1 0,0 0 0,1 1 0,2 0 0,-1 0 7,-1 0 0,0 1 0,1 0 0,-1 0 1,0 0-1,1 1 0,-1-1 0,0 1 0,7 4 1,-3-1 1,1 1 0,-2 0 0,1 0 0,-1 1 0,0 0 0,0 0 0,0 1 0,9 15 1,54 115 1803,-36-66-468,-2-18 232,-32-54-1537,0 1 0,1 0 0,-1 0 0,1 0 0,-1-1 0,1 1 0,-1 0 1,1-1-1,-1 1 0,1 0 0,-1-1 0,1 1 0,0-1 0,0 1 0,-1-1 0,1 1 1,0-1-1,-1 0 0,1 1 0,0-1 0,0 0 0,0 0 0,0 1 0,0-1 1,0 0-21,0-1 1,0 1 0,0 0-1,0-1 1,0 1 0,0-1-1,-1 1 1,1-1 0,0 1 0,0-1-1,-1 0 1,1 1 0,0-1-1,-1 0 1,1 1 0,0-1 0,0-1-1,2-5 9,1 1 0,-1-1 0,0 1 0,2-10 0,2-13-58,0 0 0,-3-1 1,0 0-1,-1-53 0,-3 77-22,0 0 0,0 0 0,-1 0 0,0 1 0,0-1 1,-1 0-1,1 0 0,-1 1 0,-1-1 0,-3-6 0,6 11 36,-1 0-1,0 0 1,0 0 0,1 1 0,-1-1 0,0 0 0,0 0 0,0 1 0,0-1-1,0 1 1,0-1 0,0 1 0,0-1 0,-1 1 0,1 0 0,0 0 0,0-1-1,0 1 1,0 0 0,0 0 0,-1 0 0,1 0 0,0 0 0,0 0 0,0 1-1,0-1 1,0 0 0,-1 1 0,1-1 0,0 0 0,0 1 0,0-1 0,0 1-1,0 0 1,-1 1 0,-2 0 26,0 0 0,1 1 0,0 0-1,0 0 1,0 0 0,0 0 0,0 0 0,-3 6-1,5-8 4,0 0 0,0 1 0,0-1 0,0 1 0,0-1 1,1 1-1,-1-1 0,1 1 0,-1-1 0,1 1 0,0 0 0,-1 2 0,1-3-12,1-1 1,-1 0-1,0 1 1,0-1-1,0 0 0,0 0 1,1 1-1,-1-1 1,0 0-1,0 0 1,1 1-1,-1-1 1,0 0-1,0 0 1,1 0-1,-1 0 0,0 1 1,1-1-1,-1 0 1,0 0-1,1 0 1,-1 0-1,1 0 1,16 0 111,83-15 218,40-5-321,-127 19-8,112-5 32,-111 6-72,1 1-1,-1 1 0,1 0 0,-1 1 1,1 1-1,19 7 0,-30-9 49,1 0 0,-1 0 0,0 1-1,0-1 1,0 1 0,-1 0 0,1 0 0,-1 0 0,1 0-1,-1 1 1,0-1 0,0 1 0,-1 0 0,1 0 0,-1 0 0,3 5-1,-2-1 36,-1 0-1,1 1 0,-2-1 1,1 1-1,-1 0 1,0-1-1,-1 13 0,0-20-13,0 1 1,0-1-1,0 0 0,0 0 0,0 1 0,1-1 1,-1 0-1,0 0 0,0 1 0,1-1 0,-1 0 0,1 0 1,-1 0-1,2 2 0,-1-3-16,-1 1 0,1-1-1,-1 0 1,1 1 0,-1-1 0,0 0 0,1 0 0,0 1 0,-1-1-1,1 0 1,-1 0 0,1 0 0,-1 0 0,1 0 0,-1 0 0,1 0-1,-1 0 1,1 0 0,-1 0 0,1 0 0,0 0 0,-1 0 0,1 0-1,5-3 59,-1 1-1,0-1 0,0 0 0,0 0 0,6-6 0,11-5-208,-18 12 144,1 1 1,-1-1-1,1 1 0,-1 0 0,1 1 1,0-1-1,-1 1 0,1 0 1,0 0-1,-1 0 0,1 1 0,-1 0 1,1-1-1,0 2 0,-1-1 1,1 0-1,-1 1 0,0 0 1,0 0-1,6 4 0,7 5 96,-1 1 1,0 0-1,21 23 0,-8-9-48,-7-5-1032,-16-14 109,1-1 1,0 1-1,1-1 0,0 0 1,-1-1-1,2 0 0,-1 0 1,11 4-1,-17-8 393,5 0-2123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36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81 9056,'-4'-52'4096,"4"35"-3552,0 11-736,4 6 0,1-5-64,8 5 160,5 0-288,9 5 224,4-2-3904,1 5 2240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40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 4736,'-1'0'205,"-1"-1"1,1 1 0,-1 0-1,0 0 1,1 0-1,-1 0 1,0 0 0,1 1-1,-1-1 1,0 0-1,1 1 1,-1-1 0,1 1-1,-1 0 1,-2 1-1,-22 14 1546,-67 55 924,81-60-2440,0 1 0,1 0 0,0 0 0,1 1 0,-9 15 0,9-10-87,1 0 0,1 0 1,1 1-1,1 0 0,0 0 1,2 1-1,-4 24 0,4 4 216,2 87 1,2-121-285,1-1 1,1 0 0,0 1 0,1-1 0,0 0 0,7 15 0,-8-23-272,0 0 1,0-1 0,0 1-1,1 0 1,0-1-1,0 0 1,0 0 0,1 0-1,-1 0 1,1 0 0,0-1-1,0 0 1,0 1 0,1-2-1,-1 1 1,1 0 0,0-1-1,6 3 1,20 4-1847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43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4 755 4736,'0'0'43,"0"0"0,0 0 0,0 0 0,0 0 0,0 0 1,-1 0-1,1 0 0,0 0 0,0 0 0,0 0 0,0 0 0,0 0 0,0 0 0,0 1 1,-1-1-1,1 0 0,0 0 0,0 0 0,0 0 0,0 0 0,0 0 0,0 0 1,0 0-1,0 1 0,0-1 0,0 0 0,0 0 0,0 0 0,-1 0 0,1 0 0,0 1 1,0-1-1,0 0 0,0 0 0,0 0 0,0 0 0,0 0 0,0 0 0,0 1 0,1-1 1,-1 0-1,0 0 0,0 0 0,0 0 0,0 0 0,0 1 0,0-1 0,0 0 1,0 0-1,0 0 0,0 0 0,0 0 0,0 0 0,1 0 0,-1 1 0,0-1 33,1 1-1,-1-1 0,0 0 0,1 1 1,-1-1-1,1 1 0,-1-1 0,1 0 1,-1 1-1,1-1 0,-1 0 0,1 0 0,-1 1 1,1-1-1,-1 0 0,1 0 0,0 0 1,-1 0-1,1 0 0,0 0 0,5 0 168,0-1 0,-1 0-1,1 0 1,0 0-1,-1-1 1,1 0-1,-1 0 1,0 0 0,0-1-1,1 1 1,-2-1-1,10-7 1,1-3-46,0 0-1,18-23 1,-27 30-102,-1-1 0,0 1 0,-1-1 0,7-13 0,-10 17-64,1 1 1,-1 0 0,-1 0 0,1-1-1,0 1 1,-1 0 0,1-1 0,-1 1-1,0-1 1,1 1 0,-1-1 0,-1 1-1,1-1 1,0 1 0,0 0 0,-1-1-1,0 1 1,1-1 0,-3-3 0,3 6-23,0-1 0,-1 1 0,1-1 0,0 1 0,-1-1 1,1 1-1,-1-1 0,1 1 0,-1-1 0,1 1 0,-1 0 1,1-1-1,-1 1 0,1 0 0,-1-1 0,0 1 0,1 0 1,-1 0-1,1 0 0,-1-1 0,0 1 0,1 0 0,-2 0 1,0 0 10,1 1 1,-1-1 0,1 0-1,-1 1 1,0-1 0,1 1 0,0-1-1,-1 1 1,-1 1 0,-3 1 80,1 1 1,0 0 0,-7 7-1,12-11-97,-8 8 137,1 0-1,1 1 1,-1 0-1,-5 10 1,6-10-28,-9 16 179,2-1 0,0 2 1,2-1-1,-13 43 0,21-61-202,2 0-1,-1 1 1,1-1 0,0 1-1,1 0 1,0-1 0,0 1-1,1 0 1,0-1 0,0 1-1,4 14 1,-3-19-59,-1 1 0,1-1 1,0 0-1,-1 1 0,2-1 1,-1 0-1,0 0 0,0 0 0,1-1 1,0 1-1,-1-1 0,1 1 0,0-1 1,0 0-1,1 0 0,-1 0 0,0 0 1,1-1-1,-1 1 0,1-1 1,-1 0-1,1 0 0,-1 0 0,1 0 1,0-1-1,5 0 0,19 0-1511,-1-2 0,50-9-1,-54 7 440,202-46-5711,-187 40 5877,0-2-1,-1-1 1,44-23 0,-65 28 1323,-1-1 0,0 0 1,-1-2-1,0 1 0,-1-1 0,0-1 0,-1-1 1,0 0-1,19-27 0,-22 26 907,-2 0-1,10-23 1,-16 36-1341,-1 1 0,0 0 0,0 0 0,0-1 0,1 1-1,-1 0 1,0-1 0,0 1 0,0 0 0,0-1 0,0 1 0,0-1 0,0 1 0,0 0 0,0-1 0,0 1 0,0 0-1,0-1 1,0 1 0,0 0 0,0-1 0,0 1 0,0 0 0,0-1 0,0 1 0,0-1 0,-1 1 0,1 0 0,0 0-1,0-1 1,0 1 0,-1 0 0,1-1 0,0 1 0,0 0 0,-1 0 0,1-1 0,0 1 0,-1 0 0,1 0-1,0 0 1,-1 0 0,1-1 0,0 1 0,-1 0 0,1 0 0,0 0 0,-1 0 0,1 0 0,0 0 0,-1 0 0,1 0-1,-1 0 1,1 0 0,0 0 0,-1 0 0,1 0 0,0 0 0,-1 0 0,1 0 0,0 1 0,-1-1 0,1 0 0,0 0-1,-1 1 1,-2 0 19,-1 0 0,1 0-1,0 1 1,0-1 0,-5 4 0,-20 20 562,-41 45 0,4-3 183,63-65-754,-49 49 422,46-45-376,0 0-1,0 0 0,1 1 0,0-1 0,0 1 0,-5 13 0,8-19-38,0 0 0,1 0 0,0 0 0,-1 0 0,1 0 0,0 0 0,-1 0 0,1 1 0,0-1 0,0 0 0,0 0 0,0 0-1,0 0 1,0 0 0,0 1 0,1-1 0,-1 0 0,0 0 0,1 0 0,-1 0 0,1 0 0,-1 0 0,1 0 0,-1 0 0,1 0 0,0 0 0,-1 0 0,1 0 0,0 0 0,0-1 0,0 1-1,-1 0 1,1-1 0,0 1 0,0 0 0,0-1 0,0 1 0,0-1 0,2 1 0,1 0 43,0 0 0,0 0 0,0-1 0,0 0 0,1 0 1,-1 0-1,0 0 0,0-1 0,7-1 0,0-1-1,-1-2 0,1 1 1,0-1-1,-1-1 0,0 0 1,-1 0-1,16-14 0,15-9-478,-40 29 381,0 0-1,0 0 0,0 0 1,0-1-1,1 1 0,-1 0 1,0 0-1,0 0 1,0 0-1,0 0 0,1 0 1,-1 0-1,0-1 1,0 1-1,0 0 0,0 0 1,1 0-1,-1 0 1,0 0-1,0 0 0,0 0 1,1 0-1,-1 0 0,0 0 1,0 0-1,0 0 1,1 0-1,-1 0 0,0 0 1,0 0-1,0 0 1,1 1-1,-1-1 0,0 0 1,0 0-1,1 0 1,-2 9-294,-10 15 396,9-19-112,-10 15 60,0 0 1,-1-1-1,-1 0 0,-20 20 1,16-18 28,-85 106 449,-91 144 0,145-190-121,-21 31 279,66-108-486,-1 1 0,0-1 0,0 0 0,0 0 0,-10 6 0,16-14-147,-1 1 1,1-1-1,0 1 0,0 0 0,0 0 0,0 0 1,0-1-1,1 1 0,0 0 0,-1 1 1,1-1-1,0 0 0,4-4 0,5-7-6,25-33-60,48-50-1,-14 27-63,132-102 0,-178 155 54,13-11 2,-1-1 0,39-41 0,-30 23 36,130-138-126,-140 149 71,-20 19 17,1 0 1,1 1-1,31-22 1,-34 32-187,-14 6 227,0 0-1,1 0 0,-1 0 1,0 0-1,0 0 0,0 0 1,1 0-1,-1 0 0,0 0 1,0 0-1,0 1 0,0-1 1,1 0-1,-1 0 0,0 0 1,0 0-1,0 0 0,0 0 1,1 1-1,-1-1 0,0 0 0,0 0 1,0 0-1,0 0 0,0 1 1,0-1-1,0 0 0,0 0 1,1 0-1,-1 1 0,0-1 1,0 0-1,0 0 0,0 0 1,0 1-1,-1 3-33,1 0-1,-1 0 1,0 0 0,0 0-1,-2 5 1,-54 133 34,27-71 252,28-66-235,-10 30 125,12-19 108,0-16-227,0 0 1,0 1-1,0-1 1,1 1 0,-1-1-1,0 1 1,0-1-1,1 0 1,-1 1 0,0-1-1,1 0 1,-1 1-1,0-1 1,1 0 0,-1 1-1,1-1 1,-1 0-1,1 0 1,-1 0 0,0 1-1,1-1 1,-1 0-1,1 0 1,-1 0-1,2 0 1,6 0 72,-1 0-1,1-1 1,0 0 0,-1 0-1,1-1 1,0 0 0,10-4-1,-6 2-59,13-5-21,0-1 0,0-1 0,-2-2 0,1 0 0,25-20 0,-8 2-58,65-64 1,-102 91-31,0 0-1,0 0 1,9-5 0,-12 8 63,-1 1 0,0 0 1,1 0-1,-1-1 0,1 1 1,-1 0-1,0 0 0,1 0 1,-1 0-1,1 0 0,-1 0 1,0 0-1,1-1 0,-1 1 1,1 0-1,-1 0 0,1 1 1,-1-1-1,0 0 0,1 0 1,-1 0-1,1 0 0,0 0 0,-1 1 1,0-1 0,1 1 0,-1 0 0,0-1-1,0 1 1,1 0 0,-1-1 0,0 1-1,0-1 1,0 1 0,0 0 0,0 0 0,0-1-1,0 1 1,0 0 0,0-1 0,0 1-1,0 0 1,0-1 0,-1 2 0,-4 26-158,-16 41 1,-3 20 458,23-86-248,1 0-1,-1 1 1,1-1-1,0 1 1,0-1 0,0 1-1,1 2 1,-1-4-24,1-1 1,-1 0-1,0 0 1,0 0 0,1 0-1,-1 0 1,1-1-1,-1 1 1,1 0-1,0 0 1,-1 0-1,1 0 1,0 0-1,-1-1 1,1 1-1,0 0 1,0-1 0,0 1-1,0-1 1,0 1-1,0-1 1,-1 1-1,1-1 1,0 1-1,0-1 1,2 0-1,6 1 26,0-1-1,0 0 0,0 0 1,0-1-1,-1 0 0,1-1 1,0 0-1,0 0 1,9-5-1,4 1 5,229-71 173,-191 58-301,-28 9 82,0-2 0,0-1 0,-1-1 0,43-27-1,-73 40-12,1 0-16,0 0 0,0 0 0,-1 0-1,1 0 1,0-1 0,-1 1 0,1-1-1,-1 1 1,1-1 0,-1 0 0,0 1-1,2-5 1,-6 8-108,-33 25-159,-93 43 54,94-53 281,2 0 0,0 3 0,-60 45 0,92-65-13,1 1 0,-1-1 0,0 1 0,1-1 1,-1 1-1,1 0 0,-1-1 0,1 1 0,-1 0 1,1-1-1,-1 1 0,1 0 0,0 0 0,-1 0 0,1-1 1,0 1-1,-1 1 0,1-1-12,0-1 0,1 1 0,-1-1 0,0 0 0,0 1 0,0-1 0,0 1 0,1-1 0,-1 0 0,0 1 0,1-1 0,-1 0 0,0 0 0,0 1 0,1-1 0,-1 0 0,0 1 0,1-1 0,-1 0 1,1 0-1,-1 0 0,0 0 0,1 1 0,0-1 0,3 1 33,0 0 0,0-1 1,0 1-1,0-1 0,8 0 1,5-2-23,-1 0 1,0-2-1,1 1 1,-1-2-1,22-9 0,73-40-284,-91 43 104,-16 9 72,-3 2 29,0-1 0,1 0 0,-1 0 0,1 1 0,-1-1 0,1 1 0,-1-1 0,1 1 0,2-1 0,-4 1 42,0 1 1,0-1-1,0 0 0,1 1 0,-1-1 1,0 0-1,0 1 0,0-1 0,0 0 1,0 0-1,0 1 0,0-1 0,0 0 1,0 1-1,0-1 0,0 0 0,0 1 1,0-1-1,0 0 0,0 1 0,0-1 1,-1 0-1,1 1 0,0-1 0,0 0 1,-9 16-182,-8 16 299,16-30-92,0 0 0,1 0 0,-1 0 1,0 0-1,1 0 0,0 0 0,-1 1 0,1-1 1,0 0-1,0 0 0,0 0 0,1 0 1,-1 3-1,1-4-5,-1 0 1,1 0-1,-1 0 1,1 0-1,-1 0 1,1 0-1,0 0 1,-1-1-1,1 1 1,0 0-1,0 0 1,-1-1-1,1 1 1,0 0-1,0-1 1,0 1-1,0-1 1,0 1-1,0-1 1,0 0-1,0 1 0,0-1 1,0 0-1,0 0 1,0 1-1,0-1 1,2 0-1,3 0 37,-1-1-1,1 1 0,9-3 0,-14 3-36,9-3 17,0 0-1,-1 0 1,1-1-1,-1 0 1,18-11-1,38-33 103,203-210-558,-202 188 3,-3-4 1,99-152-1,-148 203 299,57-100-1628,-84 137 719,-43 55 719,21-27 312,-158 215 42,111-113 274,66-112-135,2 0 0,-17 58 0,28-82-50,1 1 0,0 0 1,1 0-1,0 0 0,0 14 1,1-21-76,0 0 1,1 1 0,-1-1 0,0 0-1,1 0 1,-1 0 0,1 0 0,0 0 0,0 0-1,0 0 1,0 0 0,0 0 0,0-1 0,0 1-1,0 0 1,1-1 0,-1 1 0,1-1 0,-1 1-1,1-1 1,0 0 0,0 1 0,-1-1 0,1 0-1,0 0 1,0 0 0,0-1 0,4 2-1,0-1 10,-1 0 0,1 0-1,0-1 1,0 1-1,0-2 1,-1 1 0,1-1-1,0 1 1,0-2-1,5-1 1,7-2 71,31-16-1,-34 13-123,0-1-1,-1 0 1,0-1 0,0 0-1,-2-1 1,18-18 0,59-82-17,-81 101 39,113-144 117,7-10-440,-14-7 48,-105 153 210,19-28-223,-3-1 0,20-53 0,-39 73-609,-6 27 839,0-1 0,0 1 0,1-1 0,-1 1 0,0-1 0,0 0 0,0 1-1,0-1 1,-1 1 0,1-1 0,0 1 0,0-1 0,0 1 0,0-1 0,0 0-1,-1 1 1,1-1 0,-1 0 0,1 1 17,0 0-1,-1 0 1,1-1-1,0 1 1,-1 0-1,1 0 1,0 0-1,-1 0 1,1 0-1,0 0 1,-1 0-1,1 0 1,-1 0-1,1 0 1,0 0-1,-1 0 1,1 0-1,0 0 1,-1 0-1,1 0 1,0 0-1,-1 0 1,1 1-1,-4 1-29,1-1 0,0 1 0,0 0 0,0 1 0,0-1 0,-2 3 0,-28 29 166,-48 65 0,-22 53 71,81-115-63,1 1-1,2 0 1,2 2 0,-15 50-1,23-59 83,2 0-1,1 1 0,1 0 1,2 0-1,1 1 0,2 39 1,0-67-128,1-1 1,-1 1-1,1-1 1,0 0-1,0 1 0,0-1 1,1 0-1,0 0 1,-1 0-1,4 4 1,-4-6-60,0-1 0,0 0 0,0 0 0,1 0 0,-1 0 0,0 0 0,1 0 0,-1 0 0,1 0 1,-1 0-1,1-1 0,-1 1 0,1-1 0,0 1 0,-1-1 0,1 1 0,0-1 0,-1 0 0,1 0 0,0 0 0,-1 0 1,1 0-1,0 0 0,-1-1 0,1 1 0,0 0 0,-1-1 0,1 1 0,-1-1 0,3-1 0,9-3 22,-1-1-1,1-1 0,17-12 0,37-31-20,-20 14-13,-16 11-36,-23 19-32,-1-1 0,2 1 0,-1 1 0,18-10 0,-25 15 23,0-1 0,0 1 1,0 0-1,0-1 1,0 1-1,0 0 0,0-1 1,0 1-1,0 0 0,1 0 1,-1 0-1,0 0 0,0 0 1,0 0-1,2 1 1,-2-1 19,-1 0 0,0 1 0,1-1 0,-1 0 0,1 1 1,-1-1-1,0 0 0,1 1 0,-1-1 0,0 1 1,1-1-1,-1 1 0,0-1 0,1 1 0,-1-1 0,0 1 1,0-1-1,0 1 0,0-1 0,1 1 0,-1-1 0,0 2 1,0 3-18,-1 0 0,1 0 0,-1 0 1,0 0-1,-2 7 0,1-7 14,-3 12 3,-1 0 1,-9 17-1,7-19 224,2 0 1,-9 29 0,15-43-182,0 0 0,-1 0 0,1 0 0,0 0 0,0 1-1,0-1 1,0 0 0,0 0 0,0 0 0,0 0 0,0 0 0,1 0 0,-1 0 0,0 0 0,1 2 0,0-3-2,-1 1 0,1-1 0,-1 1 0,0-1 0,1 1 1,-1-1-1,1 0 0,0 1 0,-1-1 0,1 0 0,-1 1 1,1-1-1,-1 0 0,1 0 0,0 1 0,-1-1 0,1 0 1,-1 0-1,2 0 0,3 0 81,-1-1 0,1 1-1,-1-1 1,0 0 0,9-3 0,-12 4-114,69-27 237,23-6-604,-92 33 355,1-1 1,-1 1 0,0-1 0,1 1-1,-1 0 1,1 0 0,-1-1 0,1 1-1,-1 0 1,1 0 0,-1 1 0,1-1-1,-1 0 1,0 0 0,1 1 0,-1-1 0,1 1-1,-1-1 1,0 1 0,1 0 0,-1-1-1,2 3 1,-2-2 4,0 0-1,0 1 1,-1-1-1,1 1 1,-1-1 0,0 1-1,1-1 1,-1 1-1,0-1 1,0 1-1,0-1 1,0 1 0,0-1-1,0 1 1,0-1-1,-1 1 1,1-1-1,0 1 1,-1-1 0,1 1-1,-1-1 1,-1 3-1,-2 5 27,-1 0-1,0 0 1,-1 0-1,0 0 1,-1-1-1,-7 8 1,-101 95-106,-126 166 363,115-134-275,99-116 230,-2-1 0,-58 40-1,82-62-163,1-1-1,-1 0 1,0 0-1,0 0 1,0-1-1,0 0 1,-1 0-1,1 0 1,-1 0-1,1-1 1,-1 0-1,0 0 1,-7 0-1,12-1-50,1 0 1,-1 0-1,0 0 1,0 0-1,0 0 1,0-1-1,1 1 1,-1 0-1,0 0 1,0-1-1,0 1 1,1 0-1,-1-1 1,0 1-1,0-1 1,1 1-1,-1-1 1,0 1-1,1-1 1,-1 0-1,1 1 0,-1-1 1,1 1-1,-1-1 1,1 0-1,-1 0 1,1 1-1,-1-2 1,1-1 11,-1 0 0,1 0 0,0 1 1,0-1-1,0 0 0,0 1 0,1-4 0,0 1 18,1-7 4,0-1 0,1 1 1,1 0-1,0 1 0,1-1 0,7-14 0,-9 20-33,14-29 64,2 1 0,1 0-1,1 2 1,37-43 0,-45 60-91,1 1 1,0 1-1,1 0 1,0 1-1,1 1 1,0 0-1,1 1 1,0 1-1,1 0 0,32-10 1,-15 10-230,0 1 0,0 1 0,46-1 1,-52 6-1682,0 2 1,36 5 0,-36 2-34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1:43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 8320,'13'31'3744,"-3"69"-3232,-7-52 1664,2 0-1280,-10 35 927,2 5-1087,-24 34 256,4-11-608,-22 12 96,5-19-320,-15 4-64,16-16-64,-20 7 96,15-10-64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7:21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1148 1 2400,'0'3'8144,"3"4"-7642,-3-7-475,0 0-1,0 1 1,1-1-1,-1 0 1,0 1 0,0-1-1,0 1 1,1-1 0,-1 0-1,0 1 1,0-1-1,0 1 1,0-1 0,0 1-1,0-1 1,0 0 0,0 1-1,0-1 1,0 1-1,0-1 1,0 1 0,0-1-1,-1 1 1,-2 10 102,1-1 1,0 1-1,0 0 1,1 0-1,1 11 1,-4 22 266,-4-1 200,-2-1 0,-27 70 0,3-13-96,28-79-434,-13 47 366,-39 85-1,48-131-306,-1-1 0,0 1 0,-2-2 0,0 0 0,-1-1 0,-1 0 0,-1-1 0,-19 16-1,18-19 46,-1-1 0,0 0 0,-1-2 0,0 0-1,-33 12 1,28-13 145,-1 0 170,-50 14 0,-115 9 105,92-17-575,-96 27-1,173-37-100,-18 5 88,21-4-3832,29-10 2054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7:22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11 2656,'4'-10'7915,"-13"45"-6524,3-24-1034,1-1 0,-1 1 0,-1-1 0,0 0 0,-13 14 0,1-1 109,10-12-271,-1 0 1,-1 0-1,0-2 0,-21 16 0,-56 29 340,69-43-499,6-5 94,1 0 0,-1-1 1,-20 5-1,-8 4 549,58-29 925,2-1-1657,20-15 0,87-52-32,-115 76 85,17-16 0,-21 16 40,0 1 1,1 0 0,-1 1-1,14-8 1,-19 12-53,-1 1 0,0-1 0,0 1 0,0 0 1,1-1-1,-1 1 0,0 0 0,0 0 0,1 0 0,-1 0 1,0 0-1,0 0 0,1 0 0,-1 0 0,0 0 0,0 1 1,1-1-1,-1 0 0,0 1 0,0-1 0,0 1 0,0 0 1,0-1-1,1 1 0,-1 0 0,1 1 0,2 2 17,0 1-1,0-1 1,-1 1 0,6 9-1,-8-12 5,14 23-213,-6-11 288,0 1 0,10 26 0,-12-23-17,-2-6-72,-1 1 1,5 22-1,-8-31 47,-1 0 0,1 0 0,-1 0 0,0 0 0,0 0 0,-1 5 0,1-7-20,0-1 1,0 0-1,-1 0 1,1 0-1,0 0 1,-1 0-1,1-1 1,-1 1-1,1 0 0,-1 0 1,0 0-1,1 0 1,-1 0-1,0-1 1,0 1-1,1 0 1,-1-1-1,0 1 0,0 0 1,0-1-1,0 1 1,0-1-1,0 0 1,0 1-1,0-1 1,0 0-1,0 1 0,0-1 1,0 0-1,0 0 1,0 0-1,-2 0 1,-76-7 553,54 4-684,-76-3-239,86 6-982,1 1-1,-23 4 1,0 7-1017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7:37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1165 2144,'0'0'699,"-1"1"-576,1 0 1,0 0 0,0 0 0,0-1 0,0 1 0,0 0 0,0 0 0,1 0 0,-1-1 0,0 1-1,0 0 1,1 1 0,8 5 1213,-4-2-562,-1-1 0,1-1 0,10 6 0,3 5 918,-17-12-1622,0-1 0,0 0-1,0 0 1,0 0-1,0 0 1,0 0-1,0 0 1,1 0 0,-1-1-1,0 1 1,0 0-1,1-1 1,-1 1-1,0-1 1,1 1 0,-1-1-1,1 1 1,-1-1-1,1 0 1,-1 0 0,0 0-1,1 0 1,-1 0-1,1 0 1,-1 0-1,1-1 1,1 1 0,-1-1 37,3-1 33,0 1 0,-1-1 0,0 0-1,1 0 1,-1 0 0,0-1-1,0 1 1,0-1 0,0 0-1,-1 0 1,6-7 0,13-21 14,-1 0 0,-2-2 0,22-52 0,-9 19-2,-10 23-143,3-8-39,49-74 0,-64 110-129,0 1 1,1 0-1,1 1 0,0 0 1,0 1-1,24-17 0,-35 28 145,1 0-1,0 1 1,-1-1-1,1 1 1,0-1-1,-1 1 1,1 0-1,0 0 1,-1 0-1,1 0 0,0 0 1,0 0-1,-1 0 1,1 0-1,0 1 1,-1-1-1,1 0 1,0 1-1,-1 0 1,1-1-1,-1 1 1,1 0-1,-1 0 1,1 0-1,-1 0 1,0 0-1,1 0 1,-1 0-1,0 1 1,2 1-1,-1 0 16,1 0-1,0 0 0,-1 0 1,0 1-1,1-1 1,-1 1-1,-1 0 1,1 0-1,0-1 1,-1 1-1,0 0 1,1 7-1,1 52 149,-3 0-1,-3-1 0,-17 99 1,16-144 52,0 1 1,-1-1 0,-1-1-1,-11 25 1,16-39-152,0 0 0,-1 1 1,0-1-1,1 0 0,-1 0 0,0 0 0,0 0 1,0 0-1,0-1 0,0 1 0,-1 0 1,1-1-1,0 0 0,-1 1 0,1-1 1,-1 0-1,1-1 0,-1 1 0,0 0 0,1-1 1,-1 1-1,0-1 0,0 0 0,1 0 1,-1 0-1,0 0 0,-4-1 0,-7-1 48,0-1 1,0 0-1,-25-10 0,38 13-101,-80-36-64,46 20-119,8-3 20,23 19-246,4 20-634,1-18 1057,0 0 0,1 0 0,-1 0 0,0 0-1,0 0 1,1-1 0,-1 1 0,1-1 0,-1 1 0,1-1 0,0 1-1,0-1 1,0 0 0,3 2 0,30 9 382,-25-9-278,3 0-30,0-1-1,0 0 1,1-1-1,-1-1 1,0 0-1,18-3 1,-6 2 30,-1-1-65,-1-1 1,1-1 0,-1-1-1,0 0 1,30-13 0,-37 11-5,0 0 0,0-1 1,-1-1-1,-1 0 0,1-1 1,-2 0-1,1-1 0,12-15 1,-21 21-3,20-21 282,38-54-1,-57 70-279,49-67 20,-45 65-21,0 0 1,1 1 0,0 0-1,14-10 1,-6 6-94,-14 10-44,1 1 1,-1-1-1,1 1 0,0 1 0,0-1 1,0 1-1,0 0 0,0 0 0,1 0 1,0 1-1,10-2 0,-9 3 21,0 0 1,0 1-1,1 0 0,-1 0 0,0 1 0,0 0 0,0 0 1,0 1-1,0 0 0,11 5 0,10 3 90,-21-8 12,0 0 1,-1 1-1,0 0 0,10 5 0,-5-1 35,-4-4 1010,-15-5-317,-6-3-817,1 0-1,-1 2 1,1-1 0,-1 1-1,0 1 1,-1 1-1,1-1 1,-20 2-1,19 1-20,-1 1 1,1 1-1,0 0 0,0 1 0,0 0 1,1 1-1,-1 0 0,1 1 0,-19 13 1,23-14 39,1 1 1,-1 1 0,1 0 0,1 0 0,-1 0 0,1 1 0,1 0 0,-1 1 0,1-1 0,1 1 0,0 0 0,0 1 0,1-1 0,-4 12 0,2-4 76,2 0 0,0 1 0,1-1 0,1 1 0,0-1 0,2 1 1,0 0-1,4 30 0,-3-43 3,1 0 0,0 0 1,0 0-1,0 0 0,1 0 1,0 0-1,0 0 0,0-1 0,0 0 1,1 1-1,-1-1 0,9 6 1,-7-5-23,1-1 0,0 0 0,0 0 1,0-1-1,0 0 0,0 0 0,1 0 0,-1-1 1,12 3-1,-6-3 51,1-1-1,-1-1 1,0 0 0,23-3-1,49-13 185,-67 11-217,0-2 0,-1 0 0,1-1 1,-2-1-1,27-17 0,-28 16-10,-1-1-1,0 0 1,-1-1-1,0 0 0,14-19 1,45-73 40,3-4 30,-68 100-210,0 0 0,1 1 0,1-1 0,-1 2 0,1-1 1,15-8-1,-20 13 87,0 0 0,1 0 0,-1 1 0,1 0 0,0 0 0,-1 0 0,1 0 0,0 0 0,-1 1 0,1 0 0,0 0 1,0 0-1,0 0 0,-1 0 0,1 1 0,0 0 0,-1 0 0,1 0 0,0 0 0,6 3 0,19 8 48,-20-8 3,0 0 1,1 0-1,8 6 0,50 27-26,-68-37 20,0 0-1,0 0 1,0 0-1,0 0 1,1 0-1,-1 1 0,0-1 1,0 0-1,0 0 1,0 0-1,0 0 1,0 0-1,0 0 1,1 0-1,-1 0 1,0 0-1,0 0 1,0 0-1,0 0 1,0 0-1,0 0 1,0 0-1,1 0 1,-1 0-1,0 0 1,0 0-1,0 0 1,0 0-1,0 0 1,0 0-1,1 0 0,-1 0 1,0 0-1,0 0 1,0 0-1,0 0 1,0 0-1,0 0 1,0 0-1,0-1 1,1 1-1,-1 0 1,0 0-1,0 0 1,0-7 345,-3-5-130,2 8-245,0 1 1,-1-1-1,1 1 0,-1-1 0,0 1 0,0-1 0,0 1 0,0 0 0,-1 0 0,1 0 0,-1 0 0,0 0 0,1 1 0,-1-1 0,-1 1 0,1 0 0,0 0 0,0 0 0,-1 0 0,1 1 0,-1-1 1,0 1-1,1 0 0,-1 0 0,0 0 0,0 0 0,1 1 0,-9 0 0,4-1-60,1 2 0,-1-1 0,0 1 0,1 0 0,-1 0 0,1 1 0,0 0-1,-1 1 1,1 0 0,0 0 0,0 0 0,1 1 0,-12 8 0,11-6 23,0 1-1,1 0 1,-1 0-1,2 0 1,-1 1-1,-4 9 1,-23 51-21,23-43 119,1 0-1,1 1 1,2 0 0,0 0-1,-3 47 1,9-64 64,-1 0 23,0 0-1,2 17 1,-1-25-115,0 0-1,0 0 0,0 0 1,1 0-1,-1 0 1,0 0-1,0 0 1,0 0-1,1 0 0,-1 0 1,1 0-1,-1 0 1,1 0-1,-1-1 1,1 1-1,-1 0 0,1 0 1,0 0-1,-1-1 1,1 1-1,0 0 1,0-1-1,-1 1 0,1 0 1,0-1-1,0 1 1,0-1-1,0 0 1,0 1-1,0-1 0,0 0 1,0 1-1,1-1 1,0 0-2,1-1 0,-1 1 0,0-1 1,0 0-1,0 0 0,0 0 0,0 0 0,0 0 1,0 0-1,0 0 0,0-1 0,0 1 0,-1-1 1,1 1-1,0-1 0,1-2 0,24-32 89,-26 33-100,25-41 112,25-57 0,-16 29-126,-9 18-690,-24 51 349,-1 7 190,-2 7-11,-2 9 123,1 0 0,0 0 0,2 1 0,3 33 0,-2-41 57,2-1 1,-1 1-1,1-1 0,1 0 1,0 0-1,1-1 1,0 1-1,12 17 0,-14-24 14,0 0-1,1-1 0,-1 0 0,1 0 0,0 0 0,1 0 0,-1-1 0,1 1 0,-1-1 0,1 0 0,8 3 1,-10-5 7,1 1 0,0-1 1,0 0-1,0 0 1,0-1-1,1 1 1,-1-1-1,0 0 1,0 0-1,0-1 1,0 1-1,0-1 1,0 0-1,0 0 0,0 0 1,6-3-1,0-1-12,0 0 1,-1-1-1,0 0 0,0-1 0,0 0 0,-1 0 0,0-1 0,12-15 0,3-7 44,22-39 0,31-65 204,-21 35-244,-19 32-69,40-101-1,12-76-90,-72 200 106,3-27-159,-13 47-17,-5 22 107,-1 0 1,1 0 0,-1 0 0,0 0 0,0 0-1,0 0 1,0 0 0,0 0 0,-1-4-1,1 5 76,0 1 0,0 0-1,0 0 1,-1-1 0,1 1-1,0 0 1,0 0 0,0-1-1,0 1 1,-1 0 0,1 0-1,0 0 1,0-1 0,0 1-1,-1 0 1,1 0 0,0 0-1,0 0 1,0-1 0,-1 1-1,1 0 1,0 0 0,0 0-1,-1 0 1,1 0 0,0 0-1,-1 0 1,1 0 0,0 0-1,-1 0-9,0 0-1,0 1 0,0-1 0,0 1 0,0-1 1,0 1-1,0-1 0,0 1 0,0-1 0,0 1 1,1 0-1,-2 1 0,-4 3-42,1 1 1,0 0-1,0 0 1,1 0-1,-6 13 0,-16 39 14,15-29 47,-86 244-132,71-179 203,-24 159 0,49-243-37,-12 118-46,11-103 261,2 1 0,6 47 0,-6-72-208,0 0 0,0 0 0,0 0-1,1 0 1,-1-1 0,0 1 0,0 0 0,1 0-1,-1 0 1,1 0 0,-1 0 0,0-1 0,1 1 0,0 0-1,-1 0 1,1-1 0,-1 1 0,1 0 0,0-1-1,0 1 1,0 0-8,0-1-1,-1 0 1,1 0-1,0 0 1,0 0-1,-1 0 0,1 0 1,0 0-1,0 0 1,-1 0-1,1 0 1,0 0-1,-1 0 1,1-1-1,0 1 1,-1 0-1,1 0 0,0-1 1,0 0-1,3-1 43,-1 0-1,0-1 0,0 1 1,0-1-1,0 0 0,4-6 1,57-80 129,105-135 250,-158 211-413,19-19-86,-1-2 1,-2-1 0,29-50-1,70-171-1015,-51 68 558,-27 63 361,-43 112 169,-3 10-131,-1 0 1,1 0-1,-1 0 0,0 0 0,0 0 0,0 0 0,-1 0 0,1-5 0,-1 8 104,0 0 0,0 0 1,1 0-1,-1 0 0,0 0 0,0 0 1,0-1-1,0 1 0,0 0 0,0 0 1,0 0-1,0 0 0,0 0 1,0 0-1,0 0 0,0 0 0,0 0 1,0 0-1,0 0 0,0-1 0,0 1 1,0 0-1,0 0 0,0 0 0,-1 0 1,1 0-1,0 0 0,0 0 0,0 0 1,0 0-1,0 0 0,0 0 1,0 0-1,0 0 0,0 0 0,0 0 1,0 0-1,0-1 0,0 1 0,0 0 1,0 0-1,0 0 0,-1 0 0,1 0 1,0 0-1,0 0 0,0 0 0,0 0 1,0 0-1,0 0 0,0 0 1,0 0-1,0 0 0,0 0 0,-1 0 1,-3 5-283,-5 9 86,9-13 183,-30 54-3,4 2 0,-27 82 1,-20 43 783,39-111-480,-23 48 58,47-94-191,0 1 1,-9 50-1,11-33 15,-3 53 0,11-80-75,0 1 0,0-1 0,2 1 0,0-1 1,1 1-1,6 21 0,-6-31-49,0 1 1,0-1-1,1 0 0,-1 0 1,2 0-1,-1-1 0,1 1 1,0-1-1,0 0 1,0-1-1,1 1 0,9 6 1,-10-9 7,-1 0 0,1-1 0,-1 1 0,1-1 0,0 0 1,0 0-1,0-1 0,0 1 0,0-1 0,0 0 0,0-1 0,1 1 0,-1-1 1,0 0-1,0 0 0,1-1 0,-1 0 0,0 1 0,8-4 0,-7 1-6,0 0-1,0 0 1,0-1-1,-1 1 0,1-2 1,-1 1-1,0 0 1,-1-1-1,9-9 0,-6 6 16,0-1-18,0-1 0,0 1 0,-1-1-1,0-1 1,0 1 0,-2-1-1,5-12 1,20-80 271,-26 88-245,1 0-15,3-14-180,6-47 1,-14 50-168,1 25 257,0 0 0,-1 0-1,1 0 1,-1-1-1,1 1 1,-1 0-1,1 0 1,-1 0-1,0 0 1,1 0-1,-1 0 1,0 1-1,0-1 1,0 0-1,1 0 1,-1 1 0,-1-2-1,1 2 31,0 0-1,0 0 1,0 0-1,0 0 0,0 0 1,1 0-1,-1 0 1,0 0-1,0 0 1,0 0-1,0 0 1,0 1-1,1-1 1,-1 0-1,0 1 1,0-1-1,0 0 1,1 1-1,-1-1 1,0 1-1,1-1 1,-1 1-1,0 0 1,1-1-1,-1 2 1,-4 1-19,2 0 14,-1 1-1,1-1 1,-1 1 0,1 0 0,1 0 0,-1 0-1,0 0 1,1 0 0,0 0 0,0 1-1,0-1 1,0 1 0,-1 9 0,-1 4-16,1 0 1,-1 29-1,3-29 80,0 1 0,2 0-1,0 0 1,1-1-1,7 31 1,-3-26 20,14 29 0,-19-51-42,0 1 0,-1-1 0,1 1 1,0-1-1,0 0 0,0 0 0,0 1 1,0-1-1,0 0 0,0 0 0,0 0 0,0 0 1,0 0-1,1 0 0,-1-1 0,0 1 1,1 0-1,-1-1 0,0 1 0,1-1 1,-1 1-1,1-1 0,-1 1 0,1-1 0,-1 0 1,1 0-1,-1 0 0,1 0 0,0 0 1,-1 0-1,1 0 0,-1-1 0,1 1 0,-1-1 1,2 0-1,2-1 10,0 0 0,0 0 0,0-1 0,0 0 0,0 0 0,-1 0 0,0-1 0,6-4 0,35-40 126,-3-1 0,50-75 0,-54 58-143,-19 33 13,-9 15-186,-9 14 102,1 0 0,0 1 1,0-1-1,0 1 0,0 0 1,1 0-1,-1 0 0,1 0 0,-1 0 1,1 0-1,6-4 0,-3 7 11,1-1 0,-1 1-1,1 0 1,-1 0 0,11 3-1,-14-3 26,0 1-1,0 0 1,0-1-1,0 1 0,-1 0 1,1 1-1,0-1 0,-1 0 1,1 1-1,-1 0 1,1-1-1,-1 1 0,0 0 1,0 0-1,0 1 1,0-1-1,0 0 0,0 1 1,0-1-1,-1 1 0,1-1 1,-1 1-1,0 0 1,0-1-1,0 1 0,0 0 1,0 5-1,2 7 30,-2-1 0,0 1 0,-1 0-1,-2 20 1,1-17 76,-4 29 91,3-33-147,1 1 1,0-1-1,1 0 0,0 0 1,3 19-1,-1-25-3,-1-1 37,0 0 0,1 0 0,0 0-1,1 0 1,3 7 0,-6-13-48,1 0 0,0 1 0,-1-1 0,1 0 0,0 0 0,0 0 0,0 0 0,0 0 0,0-1 0,0 1 0,0 0 0,0 0 0,0 0 0,0-1 0,0 1 0,1-1 0,-1 1 0,0-1 0,0 1 0,1-1 0,-1 0 0,0 0 0,1 1 0,-1-1 0,0 0 0,0 0 0,1 0 0,-1-1 0,0 1 0,1 0 0,-1 0 0,0-1 0,0 1 0,3-1 0,0-1 19,1-1-1,-1 1 1,1-1-1,-1 0 1,0 0 0,0 0-1,0 0 1,6-7-1,24-34-13,-21 27-6,12-16 11,52-73-252,-73 100 188,3-4-250,-7 10 284,0 0 0,0-1-1,0 1 1,1 0 0,-1 0 0,0 0 0,0 0 0,0 0-1,1 0 1,-1 0 0,0 0 0,0 0 0,1 0 0,-1 0 0,0 0-1,0 0 1,0 0 0,1 0 0,-1 0 0,0 0 0,0 0-1,0 0 1,1 0 0,-1 1 0,0-1 0,0 0 0,0 0 0,1 0-1,-1 0 1,0 0 0,0 0 0,0 1 0,0-1 0,0 0-1,1 0 1,-1 0 0,0 0 0,0 1 0,0-1 0,0 0 0,0 0-1,0 1 1,0-1 0,2 4 6,-1 0 0,0 1 0,0-1 0,0 0 0,-1 1 0,1-1 0,-1 0 0,0 1 0,0-1 0,-1 0 0,1 1 0,-3 4 0,1 9 34,-6 129 498,8-147-519,0 1-1,0-1 1,0 1-1,0 0 0,0-1 1,0 1-1,0-1 0,0 1 1,0-1-1,0 1 1,1-1-1,-1 1 0,0 0 1,0-1-1,1 1 1,-1-1-1,0 0 0,0 1 1,1-1-1,0 2 0,-1-2-8,1 0-1,-1 0 1,0 0-1,1 0 0,-1 0 1,1 0-1,-1 0 0,0 0 1,1 0-1,-1 0 0,0 0 1,1 0-1,-1-1 1,1 1-1,-1 0 0,0 0 1,1 0-1,-1 0 0,0-1 1,1 1-1,-1 0 0,1-1 1,19-19 46,-18 18-25,19-23 135,38-41 63,-49 56-269,1 0 0,0 1 0,1 0 0,16-9 0,-18 13 24,29-15-190,-36 18 171,0 1-1,0 0 1,0 0-1,0 1 1,1-1-1,-1 1 1,0-1-1,1 1 1,-1 0-1,6 1 1,-8-1 38,1 1 1,0-1 0,-1 1 0,1 0-1,-1 0 1,1-1 0,-1 1-1,1 0 1,-1 0 0,0 1-1,1-1 1,-1 0 0,0 0-1,0 1 1,0-1 0,0 0 0,0 1-1,0-1 1,0 1 0,0-1-1,-1 1 1,1 0 0,-1-1-1,1 1 1,-1 0 0,0-1 0,1 1-1,-1 3 1,1 5 24,-1-1-1,0 1 1,-3 17 0,2-19-18,-5 23-64,4-25 91,0 1 0,1-1 0,0 11 1,1-17-20,0 0 1,0 1-1,0-1 1,0 0 0,0 0-1,1 0 1,-1 1-1,0-1 1,0 0-1,1 0 1,-1 0-1,0 1 1,0-1 0,1 0-1,-1 0 1,0 0-1,0 0 1,1 0-1,-1 1 1,0-1 0,0 0-1,1 0 1,-1 0-1,0 0 1,1 0-1,-1 0 1,0 0-1,1 0 1,-1 0 0,0 0-1,0 0 1,1-1-1,-1 1 1,1 0-1,6-3-8,1 0-1,-1-1 1,1 1-1,-1-2 0,0 1 1,-1-1-1,1 0 1,-1 0-1,6-7 1,24-18 36,-24 22-78,-6 3-43,0 1 1,0 0 0,0 1 0,0-1 0,10-2 0,-16 5 78,1 1 0,-1 0-1,1 0 1,-1 1 0,1-1 0,0 0 0,-1 0 0,1 0 0,-1 0 0,1 0 0,-1 1 0,1-1-1,-1 0 1,1 0 0,-1 1 0,1-1 0,-1 0 0,1 1 0,-1-1 0,1 0 0,-1 1 0,1-1-1,-1 1 1,0-1 0,1 1 0,-1-1 0,0 1 0,0-1 0,1 1 0,-1-1 0,0 1 0,0-1-1,0 1 1,0 0 0,1-1 0,-1 2 0,3 21 63,-6 5-73,0 0 0,-2 0 0,-14 48 0,17-69 55,0-1-41,1-1 3,-1 0 0,1 1-1,0-1 1,0 1-1,0 0 1,1-1-1,0 10 1,1-11 4,-1-1 35,0 0 0,1 0 1,-1-1-1,1 1 0,0 0 1,0-1-1,2 5 1,-3-6-36,1 0 0,0 0 0,0 0 0,0 0 0,0-1 0,0 1 0,0 0 0,0-1 0,0 1 0,0 0 0,0-1 0,0 0 0,0 1 0,0-1 0,1 0 0,-1 1 0,0-1 0,0 0 0,0 0 0,0 0 0,1 0 0,0 0 0,4 0 9,0-1 0,0 0 0,-1 0-1,1 0 1,0 0 0,-1-1 0,1 0 0,-1 0 0,9-5 0,1-2-16,26-21 1,-23 16 13,15-14-38,-1-1-1,42-50 1,-29 29 37,-38 42-18,9-8-45,-1-1-1,24-35 1,-38 48-123,-4 5 39,-11 10-43,1 2 131,1 0-1,0 0 0,1 1 0,-10 18 0,-36 66 133,56-96-87,0 1-7,-10 20 1,10-22 12,1 0 1,-1 0-1,1 1 1,-1-1-1,1 0 0,0 0 1,0 1-1,0-1 1,0 0-1,0 1 1,0-1-1,0 0 1,0 1-1,1 1 1,-1-3 11,1 1 1,0-1 0,-1 0-1,1 0 1,0 1 0,0-1-1,-1 0 1,1 0 0,0 0-1,0 0 1,-1 0 0,1 0-1,0 0 1,0 0 0,-1 0-1,1 0 1,0-1 0,0 1-1,-1 0 1,1 0 0,0-1-1,0 1 1,0-1 0,6-3 28,0 0 1,-1 0-1,1-1 0,-1 0 1,0 0-1,8-10 1,30-40-22,-42 52-24,56-68-286,-59 82-186,-6 12 354,-83 154-139,36-74 277,2 5-11,-29 54-47,61-127 158,-41 55 0,51-78-38,0 0-1,0-1 1,-1 0 0,0-1-1,-1 0 1,0-1-1,-23 13 1,32-20-44,1-1-1,-1 1 1,-1-1-1,1 0 1,0 0 0,0 0-1,0 0 1,-1-1 0,1 1-1,0-1 1,-1 0-1,1 0 1,0 0 0,-1 0-1,1-1 1,0 1-1,-1-1 1,1 0 0,-6-2-1,6 1-24,0 0 0,0 0 0,0 0 0,1-1 0,-1 1 1,1-1-1,-1 0 0,1 0 0,0 0 0,0 0 0,0 0 0,0 0 0,1 0 0,0-1 0,-1 1 0,1-1 0,0 1 0,0-1 0,0-3 0,-1-7-5,0 0-1,1 0 0,1 0 1,0 0-1,1 0 0,1 1 0,0-1 1,0 0-1,2 1 0,-1-1 1,7-13-1,-3 10-95,1 0 1,1 0-1,1 1 1,0 0-1,1 1 0,0 0 1,27-26-1,52-33-3490,-33 30-1401,-41 25 1423,-3 2 1179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7:3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32 6656,'-28'-20'3008,"25"12"-2624,-2 4-640,10 4 64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7:38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22 148 5568,'-21'-20'2528,"25"23"-2208,5-6 960,9 3-768,27-3 1472,5-2-1120,48-7 448,5 0-768,33-8-256,-6 4-160,17-4 224,-10 3-160,6 2-3136,-22 7 1600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24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55 810 2656,'-12'3'4129,"13"-3"-4051,9 16 5687,-4-9-5881,-5-5 214,1-1 0,-1 1 0,1 0 0,-1 0 0,1-1 0,0 1 0,0-1 0,0 1 0,0-1 0,0 0 0,0 0 0,0 0 0,0 0 0,0 0 0,0 0 0,0 0 0,1-1 0,-1 1 0,0-1 1,1 0-1,-1 0 0,0 0 0,1 0 0,-1 0 0,0 0 0,5-2 0,-3 1-31,0 0-1,0-1 1,0 0 0,0 0-1,-1 0 1,1-1 0,-1 1 0,0-1-1,1 0 1,-1 1 0,-1-2-1,1 1 1,0 0 0,3-5 0,13-34 250,-16 35-240,-2 4-68,0-1 0,0 1-1,-1-1 1,1 0 0,-1 1 0,0-1-1,0 0 1,0 0 0,0 1-1,-1-1 1,0 1 0,1-1 0,-1 0-1,0 1 1,-1-1 0,1 1 0,-1 0-1,0-1 1,1 1 0,-5-4-1,5 4-43,-1 1-1,1 0 1,-1 0-1,0 0 1,0 0-1,0 0 1,0 0-1,0 0 1,-1 1-1,1-1 1,0 1-1,-1-1 1,1 1-1,-1 0 1,0 0-1,1 0 1,-1 0-1,0 1 1,1-1-1,-1 1 1,0 0 0,0 0-1,0-1 1,1 2-1,-1-1 1,0 0-1,-3 1 1,1 2 14,0 0 0,0 0 1,0 1-1,0-1 0,1 1 1,-1 0-1,1 0 0,0 0 1,-7 11-1,7-11 94,-1 3 29,1 0 0,-1 1 0,1-1 0,0 1 0,1 0-1,-4 11 1,1-1 75,-5 36 0,8-20 122,2 69 0,2-49 260,-1-49-501,1 0 0,-1 0 1,1 0-1,1 0 0,-1 0 0,1 0 0,-1-1 0,1 1 1,1 0-1,-1-1 0,1 0 0,-1 1 0,1-1 0,4 4 1,-2-3 0,-1 0 1,1-1 0,0 1 0,1-1 0,-1 0 0,0-1-1,1 1 1,0-1 0,0 0 0,9 3 0,-11-6-32,0 1 1,0-1-1,0 0 1,1 0-1,-1-1 1,0 1-1,0-1 1,0 0-1,0 0 1,0 0-1,0-1 1,4-1-1,4-1-14,8-5 69,0 0 0,-1-1 0,0-1 0,20-15 0,-27 18-66,36-26 16,-1-2-1,-3-2 1,-1-1 0,-2-3 0,59-75 0,-73 83 114,-10 13-162,-1 0 0,23-40-1,-26 34-164,0-1 0,-2 0-1,-1-1 1,-1 0-1,7-46 1,-10 24 6,-3 0-1,-6-100 1,3 142 197,-5-31-340,5 38 296,0 1-1,0 0 0,0 0 0,-1-1 0,1 1 1,-1 0-1,1 0 0,-1-1 0,1 1 1,-1 0-1,0 0 0,1 0 0,-1 0 1,0 0-1,0 0 0,0 0 0,0 0 1,0 0-1,0 0 0,0 0 0,0 1 1,0-1-1,-2 0 0,2 1-13,0 0 0,0 0 0,0 0 1,0 0-1,0 0 0,0 0 0,0 0 0,0 1 0,0-1 0,0 0 0,0 1 0,0-1 1,0 1-1,0-1 0,0 1 0,0 0 0,1-1 0,-1 1 0,0 0 0,0-1 0,1 1 0,-1 0 1,-1 1-1,-14 25-214,13-21 226,-15 32 121,2 0 0,-20 68 0,-9 26 386,-10 8 119,47-123-526,2 0-1,0 0 1,1 1 0,-3 19-1,7-27-29,0 1-1,0-1 0,1 1 1,0-1-1,1 1 0,0-1 0,0 0 1,6 17-1,-1-7-44,-1-4 56,0 0 1,1 0-1,0-1 0,1 0 1,12 17-1,-4-10 51,23 23 1,-32-38-70,1 0 1,-1-1 0,2 0-1,-1-1 1,1 1 0,0-2-1,9 6 1,-8-6-11,-7-3-21,0 0-1,0 0 1,0 0 0,0 0 0,0 0 0,0-1-1,1 1 1,-1-1 0,0 1 0,0-1 0,0 0-1,1 0 1,-1 0 0,0 0 0,3 0 0,6-3 10,-4 2 22,-1 0-1,1-1 1,-1 0-1,0 0 1,0 0 0,0-1-1,0 0 1,0 0 0,0-1-1,-1 1 1,6-6-1,17-16-24,-1-1 0,31-42 0,-44 50 59,-1 0 0,-2-1-1,1-1 1,-2 0 0,10-29-1,-18 43-103,0 0-1,0 0 0,-1 0 0,0 0 0,0-10 1,-1 15 10,0-1-1,0 1 1,0-1 0,0 1 0,0-1-1,-1 1 1,1-1 0,0 1 0,-1-1 0,1 1-1,-1-1 1,1 1 0,-1 0 0,0-1-1,0 1 1,0 0 0,1 0 0,-1-1 0,0 1-1,-1 0 1,1 0 0,0 0 0,0 0-1,0 0 1,-1 0 0,1 1 0,0-1 0,-3-1-1,0 1-27,-1 0 0,0 0-1,1 0 1,-1 1 0,0 0-1,1 0 1,-1 0-1,0 0 1,1 1 0,-1 0-1,0 0 1,1 0 0,-1 0-1,1 1 1,-1 0 0,1-1-1,0 2 1,0-1-1,0 0 1,-7 6 0,7-4 33,0 0 0,-1 0 0,2 0 0,-1 1 0,0 0 0,1-1 0,0 1 0,0 0 0,0 1 0,1-1 0,-1 0 0,1 1 0,1-1 0,-1 1 0,1 0 0,-1 9 0,0 17 104,1-1 0,6 47 0,-4-65-53,2 0 0,-1 0 0,2 0 0,0 0 0,0 0 0,1-1 0,1 0 0,10 17 0,-10-19-41,-1-3 15,-1 0 0,1-1 0,0 1 0,9 7 0,-12-12 18,0 0 1,0-1-1,0 0 0,0 1 1,0-1-1,1 0 0,-1 0 0,0 0 1,1-1-1,-1 1 0,1-1 1,-1 1-1,1-1 0,-1 0 1,1 0-1,-1 0 0,1 0 1,3 0-1,11-3 14,1-1 0,0 0 0,-1-2 1,0 0-1,0 0 0,-1-2 0,17-9 0,-12 4-53,0-2-1,-1 0 1,0-1 0,23-26-1,-25 23 11,14-23 0,4-4 0,-29 38 3,79-87-139,-78 88 123,-1 1 1,1-1-1,1 1 1,-1 1-1,12-7 0,-18 11 5,1-1 0,0 1 0,0 0 0,-1 0 0,1 0 0,0 0 0,0 0 0,0 1 0,0-1 0,0 1 0,0 0-1,0 0 1,0 0 0,0 0 0,0 0 0,0 1 0,0-1 0,0 1 0,0 0 0,5 2 0,-7-3 18,0 1 0,-1-1 0,1 0-1,-1 1 1,1-1 0,-1 1 0,1-1 0,-1 1 0,1-1 0,-1 1 0,1-1 0,-1 1 0,0-1 0,1 1 0,-1-1 0,0 1 0,1 0 0,-1-1 0,0 2 0,0-2-4,0 0 0,0 1 0,0-1 0,0 1 1,0-1-1,0 1 0,-1-1 0,1 0 1,0 1-1,0-1 0,-1 0 0,1 1 1,0-1-1,0 0 0,-1 1 0,1-1 1,0 0-1,-1 1 0,1-1 0,0 0 1,-1 0-1,0 1 0,-3 1 22,-1 0 1,0 0-1,-11 2 1,5 0-69,-1 1 58,4-1-34,-1 0 0,1 0 1,0 0-1,0 1 0,1 1 1,-1-1-1,1 1 0,1 0 0,-1 1 1,-6 8-1,7-7 24,0 1 0,1 0-1,0 1 1,1-1 0,0 1 0,1 0-1,-1 0 1,2 0 0,0 1 0,-2 12-1,3-12-24,0-1-1,1 0 1,0 0 0,1 0-1,0 1 1,3 12-1,-3-18 49,1-1 1,-1 1-1,1 0 0,0-1 1,1 0-1,-1 0 0,1 0 1,0 0-1,0 0 0,0 0 0,0-1 1,1 1-1,-1-1 0,1 0 1,7 5-1,-8-6-10,0-1-1,1 0 1,-1 0-1,0 0 1,1 0 0,-1 0-1,1 0 1,-1-1-1,1 0 1,-1 1 0,1-1-1,-1-1 1,0 1 0,1 0-1,-1-1 1,1 0-1,-1 0 1,5-2 0,5-2-14,0 0 0,-1-2 1,17-10-1,-2 1-18,2-2 74,-1-1-1,32-27 0,3-15-35,62-79 0,-100 108-145,-1-1 0,-2-2 0,-1 0 1,-2-1-1,22-56 0,-8-1 31,20-102 1,-17 18-234,-36 175 236,1-1 0,-1 1-1,0 0 1,0 0 0,0-1 0,0 1 0,0 0 0,-1 0 0,1 0 0,-1-1 0,0 1-1,0-2 1,1 4 71,-1 0 1,1 0-1,0 0 0,0 0 0,0-1 0,0 1 0,0 0 0,-1 0 0,1 0 0,0 0 0,0 0 0,0 0 1,0 0-1,0 0 0,-1 0 0,1 0 0,0 1 0,0-1 0,0 0 0,0 0 0,0 0 0,-1 0 0,1 0 0,0 0 1,0 0-1,0 0 0,0 0 0,0 0 0,0 0 0,-1 1 0,1-1 0,0 0 0,0 0 0,0 0 0,0 0 1,0 0-1,0 0 0,0 1 0,0-1 0,0 0 0,0 0 0,0 0 0,0 1 0,-5 7-42,4-8 38,-9 21 44,1 1-1,1 0 1,-7 25 0,-12 75-81,15-64 12,-29 236 263,40-281-181,-5 43 142,4 103-1,4-116-241,-2-23 102,4 31 0,-2-44 19,-1 0 0,1-1-1,0 1 1,0-1 0,1 0 0,0 0-1,0 1 1,6 7 0,-9-13-49,1 0 0,0 0 1,-1 0-1,1 0 0,0-1 1,0 1-1,-1 0 0,1-1 0,0 1 1,0 0-1,0-1 0,0 1 1,0-1-1,0 1 0,0-1 1,0 0-1,0 1 0,0-1 1,0 0-1,0 0 0,0 0 0,0 0 1,0 0-1,1 0 0,-1 0 1,0 0-1,0 0 0,0 0 1,0-1-1,0 1 0,0 0 0,0-1 1,0 1-1,0-1 0,0 1 1,0-1-1,0 1 0,-1-1 1,1 0-1,0 1 0,1-2 0,4-3 16,-1-1 0,0 1 0,-1-1 0,7-10 0,5-11-57,24-55 0,-8 16-31,-10 27 150,-14 26-175,0 0 0,-2 0 0,11-27 0,-12 27-482,-2 8 247,-2 7 113,0 0 179,-1 0-1,1 0 0,0 0 0,0 0 1,0-1-1,0 1 0,3 3 0,5 11-61,-1 9 100,-1 0-1,8 48 1,6 24 304,-18-86-288,1-1 1,0 1-1,1-1 1,0 1-1,1-1 1,11 15-1,-14-22 5,-1 0 0,1 0-1,0-1 1,0 1-1,0-1 1,0 0-1,1 0 1,-1 0-1,1 0 1,-1 0 0,1-1-1,0 0 1,0 1-1,-1-1 1,1-1-1,0 1 1,0-1-1,0 1 1,0-1 0,0 0-1,0 0 1,0-1-1,7-1 1,0-1-14,1 0 0,-1 0 0,0-2 0,-1 1 0,1-1 1,17-12-1,1-4-79,-1-2 0,-1-1 1,42-49-1,-46 48 53,-9 10-29,23-23-164,-32 33 61,-8 7-29,-8 13-15,-7 28 602,-21 77 0,38-116-409,-2 6 40,1 1-1,0 0 1,0 0-1,1 15 1,1-20-23,0 0-1,0 0 1,1 0 0,0 0 0,0 0 0,1 0-1,0 0 1,0 0 0,3 7 0,-4-12-4,-1 0 0,1 0 1,0 0-1,-1 0 0,1 0 1,0 0-1,0-1 0,0 1 1,0 0-1,0 0 1,0-1-1,0 1 0,0 0 1,0-1-1,0 1 0,0-1 1,0 1-1,0-1 0,0 0 1,1 0-1,-1 1 0,0-1 1,0 0-1,0 0 0,1 0 1,-1 0-1,0 0 0,0 0 1,0-1-1,0 1 0,1 0 1,-1 0-1,0-1 1,0 1-1,0-1 0,2 0 1,1-1 7,-1 0 1,1-1 0,-1 1 0,0 0 0,1-1-1,-1 0 1,0 0 0,-1 0 0,5-5 0,-1-1-20,-1-1 0,0 0 0,-1 0 0,0 0 0,-1 0 0,5-22 0,3-63-6,-11 95-4,0-10-21,1-1 0,-1 0-1,-1 1 1,0-1 0,-1 1-1,0 0 1,0-1 0,-5-9-1,6 17-7,1 1 1,-1 0-1,0 0 0,0-1 0,-1 1 0,1 0 0,0 0 0,-1 0 1,1 0-1,-1 1 0,0-1 0,1 0 0,-1 1 0,0-1 0,0 1 0,0-1 1,0 1-1,-1 0 0,-1-1 0,-2 0-37,0 1-1,0 0 1,0 0 0,1 1-1,-1-1 1,-6 2 0,10-1 57,-2 0 35,28-2 62,0-1-1,0-1 0,32-9 1,0 0 58,11 2 292,85-4-1,-142 15-359,0-1 4,0 1 1,-1 0 0,17 2 0,-23-1-68,0 0 0,0-1 0,-1 1 0,1 0 1,0 0-1,-1 1 0,1-1 0,-1 1 0,1-1 0,-1 1 1,1 0-1,-1 0 0,0 0 0,0 0 0,0 0 0,2 4 1,-3-5-13,0 1 0,0-1 0,0 1 0,0 0 0,-1-1 1,1 1-1,-1 0 0,1-1 0,-1 1 0,0 0 0,0 0 0,0-1 1,0 1-1,0 4 0,-8 24 28,1-10 24,3-3-9,1-5 45,0 0 0,1 0 0,-1 13 1,3-24-89,0-1 1,0 0 0,0 0-1,0 1 1,0-1-1,0 0 1,0 0 0,0 1-1,0-1 1,0 0 0,0 0-1,0 1 1,1-1-1,-1 0 1,0 0 0,0 1-1,0-1 1,0 0 0,0 0-1,0 0 1,1 1 0,-1-1-1,0 0 1,0 0-1,0 0 1,1 1 0,-1-1-1,0 0 1,0 0 0,0 0-1,1 0 1,-1 0 0,0 0-1,0 1 1,1-1-1,-1 0 1,0 0 0,0 0-1,1 0 1,-1 0 0,0 0-1,0 0 1,1 0-1,-1 0 1,0 0 0,1 0-1,-1 0 1,0 0 0,0-1-1,1 1 1,-1 0 0,0 0-1,0 0 1,0 0-1,1 0 1,-1 0 0,0-1-1,0 1 1,0 0 0,1 0-1,-1-1 1,17-11-45,-16 10 54,39-34-330,79-54-1,-116 89 332,0-1-1,-1 0 1,1 1-1,0-1 0,0 1 1,0 0-1,0 0 1,1 0-1,3 0 1,-6 1-9,0 0 1,0 0 0,0 0 0,0 0-1,0 1 1,0-1 0,0 0 0,0 1-1,0-1 1,-1 0 0,1 1 0,0-1-1,0 1 1,0 0 0,-1-1 0,1 1 0,0-1-1,-1 1 1,1 0 0,-1 0 0,1-1-1,0 1 1,-1 0 0,0 0 0,1 0-1,-1 0 1,1 0 0,-1-1 0,0 1 0,0 0-1,1 0 1,-1 0 0,0 0 0,0 2-1,5 24 318,-1-14-124,1 26-1,-3-20-64,0 0 1,5 19-1,-6-32-109,1 0 0,0 0 0,0 0 0,0-1 0,1 1 0,0 0 0,0-1 0,0 0 0,1 0 0,4 6 0,-6-9-69,0 0 0,1 0 0,-1-1 1,0 1-1,0-1 0,1 0 0,-1 1 1,1-1-1,-1 0 0,1 0 1,-1-1-1,1 1 0,-1 0 0,1-1 1,0 0-1,4 1 0,-3-2-592,1 1 0,-1-1 0,0 1 0,0-1 0,0 0 0,0-1 0,0 1 0,0-1 0,7-4 0,4-2-1353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7:40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315 708 2816,'-1'-12'5572,"1"12"-5482,-13 0 1282,-20 5-614,19-1-512,0 1 0,1 0 0,-1 1 0,2 1 1,-16 10-1,3-1 122,-35 32 0,50-39-305,0 1 0,1 0 0,0 0 0,1 1 0,0 1 1,-10 17-1,16-25-31,0 1 1,0 0-1,0-1 1,0 1 0,0 0-1,1 0 1,0 0-1,0 0 1,1 0-1,-1 1 1,1-1 0,0 0-1,1 0 1,-1 0-1,1 0 1,0 0-1,0 0 1,0 0 0,5 9-1,-5-11 10,1 0-1,0 0 1,0 0-1,0-1 1,1 1-1,-1-1 1,1 1-1,-1-1 1,1 0-1,0 0 1,0 0-1,0-1 0,0 1 1,0-1-1,3 2 1,3 0 124,0-1 0,0 0 0,0 0 0,13 0 0,-17-1-103,0-1 1,-1 0 0,1 0-1,0-1 1,-1 1 0,1-1-1,0 0 1,-1 0 0,1-1 0,-1 1-1,0-1 1,1 0 0,-1 0-1,0-1 1,0 1 0,0-1-1,5-4 1,-4 2 24,-1 0 1,1 0-1,-1 0 0,0-1 1,0 0-1,-1 0 0,1 0 1,-2 0-1,4-7 0,2-11 23,6-27-1,-7 23-105,-4 17-70,0 1 0,-1-1-1,0-1 1,0 1 0,-1 0-1,-1 0 1,-1-12 0,1 22 18,0 0 0,0 1 0,0-1-1,0 0 1,0 0 0,-1 1 0,1-1 0,0 0 0,0 0 0,-1 1 0,1-1 0,-1 0 0,1 1-1,-1-2 1,0 2 26,1 0 1,0 0-1,0 0 0,-1 0 0,1 0 0,0-1 0,0 1 0,-1 0 1,1 0-1,0 0 0,0 0 0,-1 0 0,1 0 0,0 0 0,0 0 1,0 0-1,-1 1 0,1-1 0,0 0 0,0 0 0,-1 0 0,1 0 0,0 0 1,0 0-1,0 0 0,-1 0 0,1 1 0,0-1 0,-2 1-32,1 0 1,0 1-1,0-1 0,0 0 0,0 1 0,0-1 0,0 1 1,1-1-1,-2 3 0,-1 9 128,0 0 0,1-1 0,0 1 0,1 0 0,1 19 0,10 63 664,-10-90-698,1 0 0,1-1 1,-1 1-1,1-1 0,-1 1 0,1-1 0,1 0 0,-1 0 0,0 0 1,6 6-1,-1 0 135,-6-9-145,-1 0 0,1 0 0,0 0 0,-1 0 0,1-1 0,0 1 0,0 0 0,-1-1 0,1 1 0,0 0 0,0-1 0,0 1 0,0-1 0,0 1 0,0-1 0,0 0 0,0 0 0,0 1 0,0-1-1,0 0 1,0 0 0,0 0 0,0 0 0,0 0 0,0 0 0,0 0 0,0 0 0,0 0 0,0-1 0,0 1 0,0 0 0,0-1 0,0 1 0,0-1 0,0 1 0,0-1 0,0 1 0,1-2-1,5-3 92,-1 0-1,0-1 0,0 1 0,5-9 0,-7 10-120,19-23 73,10-10-81,1 0 0,46-37 0,-50 49 2,-21 16 46,0 1 0,1 1 0,0-1 0,1 2 0,-1-1 1,23-8-1,-30 14-52,0 0 1,0 0-1,0 1 0,0 0 1,0-1-1,5 1 1,-7 0 6,0 0 1,0 0-1,0 1 1,0-1-1,0 0 1,0 0-1,0 1 1,0-1-1,0 0 1,0 1-1,0-1 1,0 1-1,0-1 1,0 1-1,-1 0 1,1-1-1,0 1 1,0 0-1,-1-1 1,1 1-1,0 0 1,0 1-1,1 4 39,-1-1-1,0 0 1,0 1 0,-1-1-1,1 1 1,-1-1 0,-1 8-1,-3 15 104,-1-2 0,-15 49 0,2-10 14,16-58-140,-5 26 342,7-32-341,0-1-1,0 0 0,0 1 0,0-1 0,0 0 0,0 1 0,0-1 0,0 1 0,0-1 0,0 0 1,0 1-1,0-1 0,1 0 0,-1 1 0,0-1 0,0 0 0,0 1 0,0-1 0,0 0 1,1 1-1,-1-1 0,0 0 0,0 0 0,1 1 0,-1-1 0,1 0 8,0 0 0,-1 0-1,1 0 1,0-1 0,0 1-1,-1 0 1,1 0 0,-1-1 0,1 1-1,0 0 1,-1-1 0,1 1-1,-1-1 1,1 1 0,0-1 0,-1 1-1,0-1 1,2 0 0,60-72 37,-11 13-130,-44 52 70,18-19-149,1 0 0,43-34 0,-68 60 139,-1 1-1,0-1 1,1 1 0,-1 0 0,1-1-1,-1 1 1,1 0 0,-1 0-1,1-1 1,-1 1 0,1 0-1,-1 0 1,1 0 0,0-1-1,-1 1 1,1 0 0,-1 0-1,1 0 1,-1 0 0,1 0 0,0 0-1,-1 0 1,1 0 0,-1 0-1,1 1 1,-1-1 0,1 0-1,0 1 1,0-1 2,0 1 0,0 0-1,-1 0 1,1 0 0,0 0 0,-1 0 0,1 0-1,-1 0 1,1 0 0,-1 0 0,0 0 0,1 0-1,-1 3 1,2 6 21,-1 0 1,-1 18-1,0-21 6,0 156 37,0-160-17,0 0 0,0 0 0,0 0 0,1 0 0,-1 0-1,1 0 1,0 0 0,0-1 0,0 1 0,0 0 0,0-1-1,3 5 1,-4-7-15,1 1 0,0 0-1,-1 0 1,1-1 0,0 1-1,-1-1 1,1 1 0,0-1 0,0 1-1,0-1 1,0 1 0,-1-1-1,1 0 1,0 0 0,0 1-1,0-1 1,1 0 0,0 0-14,0 0 1,0 0 0,-1-1 0,1 1-1,0 0 1,0-1 0,-1 1-1,1-1 1,0 0 0,-1 0 0,1 1-1,1-3 1,82-56-165,15-10 79,140-55 180,-79 48-129,-160 76 26,-1-1 1,1 1-1,0 0 0,0-1 0,-1 1 1,1-1-1,0 1 0,-1-1 0,1 1 1,0-1-1,-1 1 0,1-1 0,-1 0 1,1 1-1,-1-1 0,1 0 0,-1 0 1,0 1-1,1-2 0,-1 2-4,0 0 1,0-1-1,0 1 0,0 0 0,0 0 1,0 0-1,0 0 0,0 0 1,0-1-1,-1 1 0,1 0 0,0 0 1,0 0-1,0 0 0,0 0 1,0 0-1,0 0 0,0 0 0,0-1 1,-1 1-1,1 0 0,0 0 1,0 0-1,0 0 0,0 0 0,0 0 1,-1 0-1,1 0 0,0 0 1,0 0-1,0 0 0,0 0 0,0 0 1,-1 0-1,1 0 0,0 0 0,-13 4-210,-12 8 180,1 1 0,1 1 1,1 1-1,0 2 0,-37 35 1,50-44 48,0 1 1,1 0 0,1 1 0,-12 17 0,17-24-14,0 1 1,0-1 0,0 0-1,1 1 1,-1 0 0,1-1 0,0 1-1,0 0 1,0 0 0,1-1 0,-1 1-1,1 0 1,0 0 0,0 0-1,1 0 1,-1 0 0,1-1 0,0 5-1,0-6 7,-1-1-1,1 1 0,0-1 0,-1 0 0,1 1 0,0-1 0,0 0 0,0 0 1,0 1-1,0-1 0,0 0 0,1 0 0,-1 0 0,0 0 0,0 0 0,1-1 1,-1 1-1,0 0 0,1 0 0,-1-1 0,1 1 0,-1-1 0,1 0 0,-1 1 1,1-1-1,0 0 0,-1 0 0,1 0 0,-1 0 0,1 0 0,-1 0 0,1 0 1,-1-1-1,1 1 0,-1 0 0,1-1 0,2-1 0,3 0 34,0-2 0,0 1 0,0-1 1,0 0-1,11-9 0,4-7-68,0-1 0,-2-1 1,0-1-1,-2-1 0,23-37 1,-41 66-75,0-1 1,0 1-1,0 0 1,0 0-1,-2 6 1,-6 20 67,-1 0-1,-1-1 1,-28 57 0,-64 82-213,-91 129 769,187-289-473,-1 3 6,-1-1 1,-14 16-1,21-25-26,-1-1 0,0 1-1,1 0 1,-1-1 0,0 1 0,0-1 0,0 1 0,-1-1 0,1 0-1,0 0 1,0 0 0,-1 0 0,1 0 0,-1 0 0,1-1 0,-1 1-1,1-1 1,0 0 0,-5 0 0,5-1-8,0 1 0,0-1 1,0 0-1,0 0 0,0 0 0,1 0 0,-1 0 1,0-1-1,1 1 0,-1 0 0,1-1 1,-1 1-1,1-1 0,0 0 0,0 1 0,0-1 1,0 0-1,0 0 0,0 0 0,-1-2 0,-2-7-4,1 1 0,-4-14 1,7 22-17,-3-9-31,1 0 0,1 0 1,-1 0-1,2 0 0,0 0 1,0-1-1,1 1 0,0 0 0,1 0 1,3-12-1,-2 16 8,-1 0 0,1 0 0,0 0 0,1 0 0,0 1 0,0-1 0,0 1 0,1 0 0,0 1 0,0-1 0,0 1 0,1 0 1,0 0-1,0 1 0,0-1 0,9-3 0,14-5-2,1 1 1,52-14-1,-37 12 5,-8 3-30,55-20-12,-77 25 59,0-1 1,0-1-1,-1 0 0,14-12 0,2-5 60,-1-2 0,47-58-1,-30 33 44,54-47-1,-87 87-90,172-153 21,-161 143-40,-2-1 0,-1-2 1,-1 0-1,-1-1 1,-1 0-1,17-35 0,45-106-99,-35 69 86,-33 73-128,-1 0 0,11-42-1,-20 53-10,-3 14 156,1 0-1,0 0 1,0 0-1,0 0 1,0 0-1,0 1 1,0-1 0,0 0-1,0 0 1,0 0-1,0 0 1,-1 0-1,1 0 1,0 0-1,0 0 1,0 0-1,0 0 1,0 0-1,0 0 1,-1 1-1,1-1 1,0 0-1,0 0 1,0 0-1,0 0 1,0 0-1,-1 0 1,1 0-1,0 0 1,0 0-1,0-1 1,0 1 0,0 0-1,0 0 1,-1 0-1,1 0 1,0 0-1,0 0 1,0 0-1,0 0 1,0 0-1,0 0 1,0 0-1,-1 0 1,1-1-1,0 1 1,0 0-1,0 0 1,0 0-1,0 0 1,0 0-1,0 0 1,0 0-1,0-1 1,0 1-1,0 0 1,0 0 0,0 0-1,0 0 1,0 0-1,0-1 1,0 1-1,0 0 1,0 0-1,0 0 1,0 0-1,0 0 1,0 0-1,0-1 1,-9 13-173,-64 160-362,-38 55 427,49-109 213,51-96-43,2-1-1,1 1 1,0 1-1,-7 40 1,13-52-30,1-1 0,0 0-1,0 0 1,1 0 0,0 1 0,1-1 0,0 0 0,1 0 0,0 0-1,0 0 1,1 0 0,1-1 0,7 16 0,-9-20 13,1-1 0,0 0 1,0 0-1,1 0 1,-1 0-1,1 0 0,0-1 1,0 1-1,0-1 0,0 0 1,1 0-1,-1-1 1,10 5-1,-10-6-16,0 0 0,0 0-1,0 0 1,0-1 0,0 1 0,0-1 0,0 0-1,1 0 1,-1 0 0,0-1 0,0 1 0,0-1 0,0 0-1,0 0 1,0-1 0,0 1 0,-1-1 0,7-3-1,2-3 3,0-1 0,0 0-1,0-1 1,-1 0-1,10-12 1,45-62 49,-61 77-61,-3 5-18,10-13 10,-1 0 0,0-1 0,-2 0 0,13-28 0,-21 43-23,-1 0 0,1 1 0,-1-1 0,0 0 0,0 0 0,0 0 0,1 0 0,-1 0 0,0 0 0,0 0 0,0 0 0,0 0 0,0 0 0,-1 0 0,1-1 0,0 2 2,-1-1 0,1 1 0,0 0 1,0 0-1,-1-1 0,1 1 1,0 0-1,0-1 0,-1 1 0,1 0 1,0 0-1,-1-1 0,1 1 1,-1 0-1,1 0 0,0 0 1,-1 0-1,1 0 0,-1-1 0,1 1 1,0 0-1,-1 0 0,0 0 1,-1 0-25,-1 1 1,1-1-1,-1 1 1,1-1-1,0 1 1,-1 0-1,1 0 1,0 0-1,-3 1 1,-1 2 69,-1 0-1,1 0 1,0 1-1,0 0 1,1 0-1,-1 1 1,1-1-1,0 1 1,1 0 0,0 0-1,0 1 1,0-1-1,0 1 1,1 0-1,0 0 1,-2 11-1,2-10 88,2 1 0,-1 0 0,1 1-1,0-1 1,1 0 0,0 0 0,0 0-1,1 0 1,1 0 0,-1 0 0,1 0-1,7 17 1,-8-22-73,1-1-1,-1 0 1,1 1 0,0-1-1,0 0 1,0 0 0,0 0-1,1 0 1,-1 0 0,1-1-1,0 1 1,0-1 0,0 0-1,0 0 1,0 0 0,0 0-1,1 0 1,4 1 0,-1-1-16,0 0 1,0-1-1,0 0 1,0-1-1,0 0 1,0 0 0,0 0-1,0-1 1,9-1-1,32-9-616,-2-3-1,84-35 0,-78 29-895,10-6-2689,-7 4 1265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08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48 480,'7'-7'12417,"17"7"-12029,-6 0-118,0-1 0,23-3 1,22 1 310,193-13-165,-172 16-234,-57 2-204,37-4 1,81 0 415,-78 3-159,22-1-167,191-3 189,-87 2-113,-103 2 48,0-6-165,125-2 410,-3 13-656,-209-5 260,21 1 52,0-1 0,33-3 0,10-2 478,-35 1-431,0 1 1,45 4-1,-7 1 47,9-5-28,90 4-153,-107 6 16,-24-3 135,-24-3-43,0-1 0,0 0 0,19-1 0,52-5 126,80 3 217,-87 3 99,232-1 410,-292-1-1164,-9-2-45,-9 3 247,0 0-1,1 0 0,-1 0 1,0-1-1,0 1 0,1 0 0,-1 0 1,0 0-1,0 0 0,1 0 1,-1 0-1,0 0 0,1 0 1,-1 0-1,0 0 0,0 0 0,1 0 1,-1 0-1,0 0 0,1 0 1,-1 0-1,0 0 0,0 0 1,1 0-1,-1 0 0,0 0 0,1 0 1,-1 1-1,0-1 0,3 1-453,-1-1-1,0 1 1,1 0-1,-1-1 0,1 0 1,-1 0-1,5 0 1,2 1-617,3 0 1,-10-1 985,-1 0-1,1 0 0,0 0 0,0 1 0,-1-1 0,1 0 0,0 1 0,1 0 0,13-5 562,-15 4-465,0 0 0,0 0 1,-1 0-1,1 0 0,0 0 0,0 0 1,0 0-1,-1 0 0,1 0 0,0-1 1,0 1-1,-1 0 0,1-1 0,0 1 1,0 0-1,-1-1 0,1 1 0,0-1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1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1892 992,'0'0'9210,"14"-3"-8708,-12 2-378,1-1 0,-1 1 0,1-1 0,-1 0 0,0 1 0,4-5 0,6-3 165,13-6-16,-17 11-208,0 0-1,0-1 1,-1 1-1,0-2 1,0 1 0,12-13-1,-9 7 147,21-18-1,-21 21-45,0-1 1,14-17 0,44-51-92,-54 61-39,0 0-1,1 1 1,1 1-1,0 1 0,1 0 1,1 1-1,0 1 1,26-13-1,14 0 216,89-27 1,-26 12 106,-84 23-164,-1-1 0,-1-2 0,33-24 1,-17 11 233,43-29-125,30-18-12,-58 38-34,103-84 0,-25 15 453,-112 87-570,0 2 0,2 1-1,70-32 1,72-25 335,-138 56-306,0-1-1,47-37 0,-68 44-141,0 0 0,-1-1 0,-1-1-1,17-24 1,45-79 264,-22 32 22,-47 77-304,0-1 0,1 1 0,1 1 0,-1 0 0,2 0 0,-1 1 0,1 0 0,1 1 0,21-11 0,4-2 27,-25 13-36,1 1 0,1 1 0,22-9 1,64-21 245,-53 20-110,-34 11-112,1 1-1,19-5 1,-31 9-29,-1-1 0,1 1 0,-1 0 0,1-1 0,-1 1 1,1 0-1,-1-1 0,0 0 0,1 1 0,-1-1 0,2-1 0,0-1-19,-41 16 185,13-3-109,0-1 1,0-1-1,-28 5 1,52-13-50,-77 13 110,27 0-36,28-8-37,-47 17 0,53-16-19,0-1 0,-30 6 0,6-2 182,15-9 299,23 0-257,9 0-125,0-1-69,0 0 0,-1 0 1,1 0-1,-1-1 0,0 0 1,8-4-1,0 0-82,25-8 19,0 2 0,43-7-1,79-7 0,-136 22-47,-10 1-151,26-1 0,-39 4 231,-1 0 0,1 1 0,-1-1 0,0 0 0,1 0 0,-1 0 0,1 1 0,-1-1 0,1 0 0,-1 0 0,0 1 0,1-1 0,-1 0 0,0 1 0,1-1 0,-1 0 0,0 1 0,1-1 0,-1 1 0,0-1 0,0 0 0,1 1 0,-1-1 0,0 1 0,0-1 0,0 1 0,0-1 0,0 1 0,0-1 0,0 1 0,0-1 0,0 0 0,0 1 0,0-1 0,0 1 0,0-1 0,0 2 1,-4 17 590,-24 34 59,5-10-554,3-10-2819,14-22 1104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3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90 2400,'-7'-11'8959,"5"9"-8759,1 0 0,-1 1 1,1-1-1,-1 0 0,0 1 0,0-1 0,0 1 0,1 0 0,-5-2 0,-4 0 494,0-1 1,-14-7-1,-18-6-185,24 11-275,0 1 1,-1 1-1,1 1 1,-38-1 0,45 2-154,10 2-57,-1-1-1,1 1 1,0-1 0,-1 1 0,1 0-1,-1 0 1,1 0 0,-1 0 0,1 0-1,-1 0 1,1 0 0,0 0 0,-1 1-1,-1-1 1,24 4 253,95 20-197,0 0 182,-112-23-281,0 0 1,0 1-1,-1-1 1,1 1 0,3 2-1,-6-4 30,0 1-1,0-1 1,-1 1 0,1-1-1,0 1 1,-1-1-1,1 1 1,-1-1 0,1 1-1,-1 0 1,1-1 0,-1 1-1,1 0 1,-1-1-1,1 1 1,-1 0 0,0 0-1,1-1 1,-1 1 0,0 0-1,0 0 1,0 0-1,0-1 1,0 1 0,0 0-1,0 0 1,0 0 0,0-1-1,0 3 1,-1 0 58,0 0 1,0 0 0,0-1 0,-1 1-1,1 0 1,-1-1 0,1 1-1,-1-1 1,0 1 0,0-1-1,0 0 1,0 0 0,-1 0-1,-2 3 1,-98 66-417,87-62-1290,6-1 443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4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35 4896,'5'-8'2208,"-13"1"64,16 10 1024,-3-3-2240,0 0 320,3 0-800,-3-3-64,4 3-320,-5-5-256,5 2 32,-4-5-416,3 8 224,2-4-2272,3 8 1376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4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5632,'5'-9'2560,"17"18"-2208,-12-6 1120,3 2-864,-5-5 672,2 0-736,-2 0-416,6 0-128,-6-5-512,7 5 256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4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5472,'3'-8'2496,"26"13"-2176,-21-5 960,0 0-768,2-5-128,4 5-256,-6-3-736,5 6 320,2-6-2432,-2 3 1504</inkml:trace>
  <inkml:trace contextRef="#ctx0" brushRef="#br0" timeOffset="1">494 9 5632,'18'7'2560,"-10"-2"-2208,-3-5 768,0 0-672,0 0 32,-2 0-288</inkml:trace>
  <inkml:trace contextRef="#ctx0" brushRef="#br0" timeOffset="2">1047 16 5984,'18'-3'2208,"-10"6"-1728,11-6-128,-9 3-160,3 0-192,0-4-96,-4-1 64,0 2-2720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5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2656,'46'-9'960,"-16"6"-736,17-5-64,-21 8-2272</inkml:trace>
  <inkml:trace contextRef="#ctx0" brushRef="#br0" timeOffset="1">383 16 6400,'0'0'2368,"5"5"-1856,8-5-128,0-5-1536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0 2144,'2'0'12551,"3"7"-10477,5 13-3083,21 41 1137,-11-3 182,25 88 604,-41-127-723,-1 0-1,0 1 1,-1 0-1,-2-1 1,-2 37-1,-6-1 146,-2 0 0,-3 0 0,-33 88 0,35-113-8,-28 49 0,36-75-436,0 1 0,0 0 0,-1-1 0,1 0 0,-1 0 0,0 0 0,-8 6 0,11-9 20,1-1 0,-1 0 0,1 0 0,0 0 0,-1 1-1,1-1 1,0 0 0,-1 0 0,1 0 0,-1 0 0,1 0 0,0 0-1,-1 0 1,1 0 0,-1 0 0,1 0 0,0 0 0,-1 0-1,1 0 1,-1 0 0,1 0 0,0-1 0,-1 1 0,1 0 0,0 0-1,-1 0 1,0-1 0,1 0-159,-1 1-1,0-1 1,0 0 0,1 0 0,-1 0-1,1 0 1,-1 0 0,1 0-1,-1 0 1,1 0 0,-1 0 0,1 0-1,-1-2 1,-1-22-4884,4-3 1601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19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5 1152,'-1'-5'7002,"0"7"-6715,1-1-1,-1 1 1,0-1-1,0 0 1,0 1-1,0-1 1,-1 0-1,1 0 1,0 1-1,-2 0 1,-6 8 593,-11 17-54,2 0-1,1 2 0,2 0 1,-13 33-1,-18 33 13,6-9-251,20-44 341,-20 61 0,39-101-912,0 2 22,0 0 0,0 0 0,1 0 0,0 0 0,-1-1 0,1 1 0,0 0 0,1 6 0,1 9 52,3 21 22,-4-31-89,0 0 1,0-1-1,1 1 0,1 0 1,0-1-1,0 0 0,0 1 1,1-1-1,0-1 0,7 11 0,-2-4 47,8 20-1,-11-20-101,11 19 0,-4-10 181,-9-16-104,0 0 0,0-1 0,1 0 0,0 0 0,0 0-1,0 0 1,10 8 0,-11-11-21,-1-1 0,1 0 0,-1 0 0,1 0 1,0 0-1,-1 0 0,1-1 0,0 0 0,0 0 0,0 0 0,0 0 0,0 0 0,1-1 0,-1 0 0,0 0 0,4 0 0,6-3 0,-1 0 0,1-1 0,-1-1 0,0 0 0,21-11 1,-13 6 49,11-6-77,-2-1 0,0-2 1,-2-1-1,0-1 0,35-34 1,-29 26-37,7-8-125,-26 20 107,61-69-414,-71 79 441,0 0 0,-1 0 1,0 0-1,0-1 0,-1 0 0,0 0 1,0 0-1,-1 0 0,3-17 0,-4 13 17,0-1-1,-1 1 1,-1 0-1,0-1 1,0 1-1,-4-16 1,-1 7 4,-1 1 1,0-1 0,-2 1 0,0 1-1,-1-1 1,-1 2 0,-20-26-1,21 30 23,-2 0-1,1 1 0,-2 0 1,0 1-1,-16-12 0,16 14-3,-1 0 0,1 2 0,-1 0 0,-1 0 0,1 1 0,-1 1 0,-30-8 0,31 11-125,-2-1-11,0 1 1,0 1 0,-26-1 0,37 3-117,0 1 1,0-1 0,1 1-1,-1 0 1,0 0 0,0 1-1,1-1 1,-1 1-1,1 0 1,-1 0 0,1 0-1,0 1 1,0 0 0,0-1-1,0 2 1,-6 5 0,-5 13-1119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46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1 628 2720,'0'0'891,"9"3"2698,-3-3-3143,0 0-1,0 0 1,0-1 0,0 0 0,0 0-1,0-1 1,0 1 0,-1-1 0,1 0-1,0-1 1,5-3 0,7-4-160,0-1 1,-1-1-1,0-1 1,-1 0-1,-1-1 1,15-17-1,12-19-181,-3-2 0,45-81 0,43-126 684,-121 245-1446,-17 39-643,4-4 1269,2 0 0,0-1 0,1 1 0,-2 35-1,5-15 286,6 61 0,-2-82-159,0 0-1,6 20 1,-7-32 31,0 0 1,1 0-1,1-1 1,-1 1-1,1-1 1,0 1-1,10 11 1,-13-18-84,1 1 0,-1 0 0,1-1 0,0 1-1,-1-1 1,1 1 0,0-1 0,0 0 0,0 0 0,0 0 0,0 0 0,0 0 0,1 0 0,-1-1 0,0 1 0,0-1 0,1 1-1,-1-1 1,0 0 0,0 0 0,1 0 0,-1 0 0,0 0 0,1-1 0,-1 1 0,0-1 0,0 1 0,0-1 0,0 0-1,1 0 1,-1 0 0,0 0 0,0 0 0,0 0 0,-1-1 0,1 1 0,0-1 0,0 1 0,-1-1 0,1 0 0,1-2-1,16-24 204,-1 0 0,24-52-1,-12 22-70,94-143-393,-121 197 136,1 0 0,0 0 0,0 1-1,0-1 1,0 1 0,5-3 0,-8 6 56,0-1 0,1 0 0,-1 1 0,0-1 0,0 1-1,1-1 1,-1 1 0,0 0 0,1-1 0,-1 1 0,0 0 0,2 0 0,-2 0 18,-1 0 0,1 0 1,-1 0-1,1 1 0,-1-1 0,1 0 1,-1 0-1,1 1 0,-1-1 1,1 0-1,-1 1 0,0-1 1,1 0-1,-1 1 0,0-1 1,1 1-1,-1-1 0,0 1 1,1-1-1,-1 1 0,0-1 1,0 1-1,1-1 0,-1 1 1,0-1-1,0 1 0,0-1 1,0 1-1,0-1 0,0 2 1,4 31-20,-2 0 1,-2 0 0,-4 51-1,-28 98 165,29-168-47,-1 0-1,0-1 1,-12 25 0,14-34-14,-1 1 0,1-1-1,-1 0 1,0 0 0,0-1 0,0 1-1,0 0 1,-1-1 0,1 0 0,-1 0-1,0 0 1,0 0 0,0-1 0,-8 4-1,10-5-27,0-1-1,-1 1 1,1-1-1,0 0 1,0 0-1,0 0 1,-1 0-1,1 0 1,0-1-1,0 1 1,0-1 0,-1 1-1,1-1 1,0 0-1,0 0 1,0 0-1,0 0 1,0 0-1,1 0 1,-1 0-1,0-1 1,0 1-1,1-1 1,-1 1-1,-1-3 1,-3-3-103,0-1 0,0 0 0,0 0 0,-4-11 0,9 18-9,0-1-1,0 1 0,0-1 0,1 1 1,-1-1-1,1 0 0,-1 1 0,1-1 0,0 0 1,-1 1-1,1-1 0,0 0 0,0 1 1,1-3-1,-1 3 51,0 0 0,1 0 0,-1 0 0,1 0-1,-1 1 1,1-1 0,-1 0 0,1 0 0,0 1 0,-1-1 0,1 0 0,0 1 0,0-1 0,-1 1 0,1-1 0,0 1 0,0-1 0,0 1 0,0-1 0,0 1 0,0 0 0,-1 0 0,1-1 0,0 1-1,2 0 1,14-3 45,1 2 0,0 0 0,21 1 0,53 8 218,-80-7-238,38 7-22,0 3 0,-1 1 0,49 20 0,-95-31 18,46 21-206,-42-21-1668,1-1 485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24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23 117 7712,'-23'-15'3520,"36"7"-3072,1 3 1728,9 5-1280,12-4 991,6 1-1119,23-5 160,-1-1-544,35-7-224,1 9-96,4-10-1280,-8 9 672,-10-3-5183,-9 6 3135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25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264 522 1728,'7'-21'676,"-7"21"-600,0-1 0,1 1 0,-1-1 0,0 1 0,0-1 0,0 1 0,1-1-1,-1 1 1,0-1 0,1 1 0,-1-1 0,0 1 0,1-1 0,-1 1 0,1 0 0,-1-1 0,1 1 0,-1 0 0,1-1 0,-1 1 0,1 0 0,-1 0 0,1-1 0,-1 1 0,1 0 0,-1 0 0,1 0 0,0 0 0,-1 0 0,1 0 0,-1 0 0,1 0 0,0 0 0,3 0 1348,-8-4 94,-9-4 41,4 7-1342,-1 1 1,1 0-1,0 0 1,0 1-1,0 0 1,0 1-1,0 0 1,-14 4-1,13-2-93,0 1 0,1-1-1,-1 1 1,1 1 0,0 0 0,-12 10 0,4-1 221,-30 35 0,43-44-330,-1 0 0,2 0 0,-1 1 0,1-1-1,0 1 1,0 0 0,1 0 0,0 0 0,0 0-1,1 0 1,0 0 0,0 1 0,0-1 0,1 0-1,0 1 1,1-1 0,1 9 0,-2-15 0,0 1 0,1 0 0,-1-1 1,1 1-1,-1 0 0,1-1 0,0 1 0,-1-1 0,1 1 1,0-1-1,0 0 0,0 1 0,0-1 0,0 0 1,0 1-1,1-1 0,-1 0 0,3 2 0,-2-2 13,0-1 0,0 1 0,0 0 0,0-1 0,1 0 0,-1 1 0,0-1 0,0 0 0,0 0 0,0 0 0,1 0 0,-1-1 0,0 1 0,0 0 0,3-2 0,8-3 98,0 0-1,0-2 1,-1 1 0,0-2-1,20-14 1,-7 4-32,10-7 110,0-3 0,-2 0 0,34-39 0,-63 62-165,0 0 0,0-1 0,-1 1 0,1 0 0,-2-1 0,1 0 0,0 0 0,-1 0 0,0 0 0,-1 0 0,3-12 0,-2-3 13,-1-1 1,-2-24 0,1 45-44,-3-42-45,-1 0 1,-3 0 0,-1 1 0,-25-73 0,29 104-81,0 1 0,-1-1 1,-1 1-1,1-1 1,-15-16-1,20 26 104,0 1 1,0-1-1,-1 1 0,1-1 0,0 1 0,-1-1 0,1 1 1,0 0-1,-1-1 0,1 1 0,-1-1 0,1 1 1,-1 0-1,1-1 0,-1 1 0,1 0 0,-1 0 0,1 0 1,-1-1-1,1 1 0,-1 0 0,0 0 0,1 0 0,-1 0 1,1 0-1,-1 0 0,1 0 0,-1 0 0,0 0 1,1 0-1,-1 0 0,1 0 0,-1 0 0,1 1 0,-1-1 1,1 0-1,-1 0 0,1 1 0,-1-1 0,1 0 1,-1 1-1,1-1 0,-1 0 0,1 1 0,-1-1 0,1 1 1,0-1-1,-1 0 0,1 1 0,0-1 0,-1 1 0,-1 3 30,0-1-1,1 0 0,-1 1 0,1-1 0,-3 8 0,0 9 176,1 0 0,0 1 0,1 33 0,9 61 310,-3-87-317,0 1 1,3-1-1,0 0 1,14 32-1,52 103 849,-50-116-762,-6-8-125,-10-21-229,1-1 0,0-1 0,2 1 1,11 15-1,-14-25-1569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26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252 2 3808,'-9'2'4166,"9"-1"-4040,7 8 2347,1-1-1740,-6-5-557,0-1-1,0 1 1,-1-1 0,0 1-1,1 0 1,-1 0-1,0-1 1,0 1-1,-1 0 1,1 0 0,0 0-1,-1 0 1,0 0-1,0 0 1,0 0-1,0 0 1,0 0-1,-1 4 1,-2 6 350,0 1 0,-8 21 0,10-32-501,-9 25 232,-1-1 0,-1 0 0,-1-1 0,-24 36 0,35-60-201,1 0 0,-1 0 1,0 0-1,0-1 0,0 1 0,0-1 0,0 1 1,0-1-1,0 0 0,0 0 0,0 0 0,-1 0 0,1 0 1,0 0-1,-1-1 0,1 1 0,0-1 0,-1 0 0,1 0 1,-3 0-1,1 0-18,1 0 0,0 0 0,0-1 1,0 0-1,0 1 0,0-1 0,0 0 0,0-1 1,0 1-1,0 0 0,0-1 0,0 0 1,1 0-1,-1 0 0,1 0 0,-3-2 0,-3-4-13,1-1 0,0 1 0,1-1 1,0 0-1,0-1 0,1 1 0,0-1 0,0 0 0,1 0 0,1-1 0,0 1 0,-2-14 0,4 17-74,0-1 0,1 1 0,0-1 0,3-14 0,-2 18 55,0 1 0,0-1 0,0 1-1,1-1 1,-1 1 0,1 0-1,0-1 1,0 1 0,1 0-1,-1 0 1,5-4 0,-1 2 138,0 0 1,0 0 0,0 0-1,1 1 1,0 0 0,0 1-1,0-1 1,0 1-1,1 1 1,-1-1 0,13-1-1,6 0 258,1 1-1,29 0 1,-28 3-313,190-14 388,-124 5-5695,-85 7 3739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28.2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 0 1888,'-10'2'530,"9"-2"-250,-1 1 0,1-1-1,-1 0 1,1 0 0,-1 1 0,1-1-1,-1 1 1,1 0 0,-23 9 9473,24-10-9705,10 1 1189,19-1-793,-20 0-57,224 11 711,-184-10-1212,-31-1 106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28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43 4992,'-3'1'4912,"20"-6"-2246,31-10 103,-34 10-2242,0 0 0,1 1 0,-1 1 0,1 0 0,21-1 0,-20 5-682,0 0 0,0 1 1,0 1-1,-1 0 0,1 1 1,-1 1-1,0 1 0,0 0 1,18 10-1,-31-15 26,-1 0-307,1 0 0,0 0 0,-1 0-1,1-1 1,0 1 0,-1-1-1,1 1 1,0-1 0,0 1 0,1-1-1,6 0-1957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29.2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3904,'4'0'6625,"1"18"-3714,-1 32-997,-3 76 0,-2-60-1604,2-23-137,-1-3-36,-7 71 1,7-93-165,1-6-2244,-1-4 815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29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67 4640,'-7'13'7616,"18"-14"-6637,-1 0 1,16-4-1,11-1 434,79-8 1221,46-3-1705,-156 17-916,47-2 111,102-17 0,-95 8-348,-50 8-740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0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5 136 4160,'-5'-4'2704,"10"4"-994,3-8 276,-1 0-1269,-1 0-1,1 1 1,9-7 0,7-7 234,-11 9-615,18-15 0,-26 23-286,1 1 1,0-1-1,1 1 0,-1 0 1,1 1-1,11-5 0,-16 7-37,1 0 0,0-1 0,-1 1 0,1 0 0,0 0 0,-1 0-1,1 0 1,-1 0 0,1 1 0,0-1 0,-1 0 0,1 1 0,-1-1 0,1 1 0,0 0-1,-1-1 1,0 1 0,1 0 0,-1 0 0,1 0 0,-1 0 0,0 0 0,0 0 0,0 1 0,0-1-1,0 0 1,0 1 0,1 1 0,1 0 26,-1 1 1,-1 0-1,1 0 0,-1-1 0,1 1 0,-1 0 1,0 0-1,0 0 0,-1 0 0,1 7 1,-1 2 1,-1 1 0,0-1 1,-1 0-1,-1 0 0,0-1 0,0 1 1,-7 15-1,-42 73 403,44-87-276,-1-1 1,-1 0-1,-1 0 0,-23 21 0,34-34-118,-1 0-1,1 1 0,0-1 0,-1 0 1,1 0-1,0 1 0,-1-1 0,1 0 0,0 1 1,-1-1-1,1 0 0,0 1 0,0-1 0,-1 0 1,1 1-1,0-1 0,0 0 0,0 1 0,0-1 1,0 1-1,-1-1 0,1 0 0,0 1 1,0-1-1,0 1 0,0-1 0,0 1 0,0 0 1,1-1 35,0 1 1,0-1 0,0 1 0,-1-1 0,1 0-1,0 1 1,0-1 0,0 0 0,0 0 0,0 0-1,0 0 1,0 1 0,0-1 0,0-1 0,1 1-1,7-1 238,0 0-1,1-1 0,-1 0 0,9-3 0,11-3-34,0 1-146,-15 4-143,-1-1 0,1 2-1,0 0 1,0 0 0,0 1 0,23 2-1,-1 0-2734,-36-1 2467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2.6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79 3072,'-10'-8'6058,"10"9"-5981,1 0-1,-1 0 1,1-1-1,-1 1 1,1 0-1,-1 0 1,1 0-1,0 0 1,-1-1-1,1 1 1,0 0-1,0 0 1,0-1-1,-1 1 1,1-1-1,0 1 0,0-1 1,0 1-1,0-1 1,1 1-1,21 8 591,-22-9-630,21 7 287,0-2 1,0 0 0,0-1-1,0-2 1,1 0 0,-1-1-1,25-3 1,-41 2-218,0 0-1,-1-1 1,1 0 0,0 0-1,-1-1 1,1 0 0,-1 0-1,0 0 1,1 0 0,-1-1-1,0 0 1,0 0 0,5-5-1,-9 8-92,0-1-1,0 0 1,-1-1-1,1 1 1,0 0-1,0 0 1,-1 0-1,1 0 1,0-1-1,-1 1 1,0 0-1,1 0 1,-1-1-1,0 1 1,1 0-1,-1-1 1,0 1-1,0-1 1,0 1-1,0 0 0,0-1 1,-1 1-1,1 0 1,0-1-1,0 1 1,-2-2-1,1 0-25,0 0 0,-1 1-1,1-1 1,-1 1-1,1-1 1,-1 1-1,0 0 1,0 0 0,0 0-1,0 0 1,0 0-1,-4-2 1,-1 0-50,1 1 0,-1 0 0,0 1 0,0 0 0,0 0 0,0 0 0,-1 1 1,1 0-1,0 0 0,-1 1 0,1-1 0,-15 3 0,9 0 186,-1 0 0,1 1 0,0 1 0,0 0 1,0 0-1,-17 9 0,22-8-17,-6 2 192,-24 16 1,33-20-248,1 1 1,-1 0-1,1 0 1,0 0-1,0 1 1,1-1-1,-1 1 1,-4 9-1,2-3 68,1 1 0,1 0-1,0 1 1,0-1 0,1 1-1,1-1 1,0 1 0,1 0-1,0 19 1,1-24-59,1-1 0,-1 1 0,2 0 0,-1 0 0,1 0 0,0-1 0,1 1 0,-1-1 0,2 1 1,-1-1-1,1 0 0,0 0 0,0-1 0,1 1 0,0-1 0,9 8 0,-7-8 47,1 0 1,0-1-1,0 0 1,0-1-1,0 0 1,1 0-1,0-1 0,0 0 1,0 0-1,0-1 1,0 0-1,0-1 0,16 1 1,2-2 49,1-1 0,-1-1-1,38-8 1,-51 7-559,1-1-1,-1 0 0,0-1 0,0 0 1,13-9-1,-12 8-916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4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23 2496,'-14'0'6490,"20"-3"-5258,16-3-535,-10 3-595,-1 0-1,1 0 1,0 1 0,17 0 0,-22 2-130,1 0 0,-1 1 1,1 0-1,12 3 0,-18-3 22,-1-1 0,1 1 0,0-1 0,0 1-1,-1 0 1,1-1 0,0 1 0,-1 0 0,1 0 0,-1 0-1,0 1 1,1-1 0,-1 0 0,0 1 0,1-1 0,-1 0-1,0 1 1,0-1 0,0 1 0,0 0 0,-1-1 0,1 1-1,0 0 1,-1-1 0,1 4 0,0 1 83,-1 1 1,0-1-1,-1 0 1,1 1-1,-1-1 1,-1 0-1,1 0 0,-1 0 1,0 0-1,0 0 1,-1 0-1,-5 9 1,-6 7 477,-31 37 0,3-4 853,41-54-1367,1 0 0,-1 0 0,0-1 0,1 1 0,-1 0-1,1 0 1,0-1 0,-1 1 0,1 0 0,-1 0 0,1 0 0,0 0-1,0 0 1,0 0 0,-1 0 0,1 0 0,0-1 0,0 1 0,0 0-1,0 0 1,1 0 0,-1 0 0,0 0 0,0 0 0,0 0 0,1 0 0,-1 0-1,1-1 1,-1 1 0,0 0 0,1 0 0,-1 0 0,1-1 0,0 1-1,-1 0 1,1-1 0,0 1 0,-1 0 0,1-1 0,0 1 0,0-1 0,-1 1-1,1-1 1,0 0 0,0 1 0,0-1 0,0 0 0,0 1 0,0-1-1,1 0 1,4 2 41,1-1 0,0 0 0,-1 0 0,1-1 0,9 0 0,-14 0-73,93-2 121,-23 3-2588,-45-1-1644,-7 8-3567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4.9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20 122 2496,'-19'-10'7051,"35"7"-5910,81 10 2315,94-22-1106,-107 5-1719,257-22 937,-223 21-1381,365-25-134,-401 27-2242,-80 8 2020,4-1-2369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27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351 122 1888,'1'0'46,"-1"0"0,1 0 1,0-1-1,-1 1 0,1 0 0,0 0 0,-1-1 1,1 1-1,-1 0 0,1-1 0,0 1 1,-1-1-1,1 1 0,-1-1 0,1 1 0,-1-1 1,0 1-1,1-1 0,-1 1 0,1-1 1,-1 1-1,0-1 0,1-1 0,2 1 1096,-3 2-1061,0-1 0,1 0 0,-1 0 0,1 0 0,-1 0 0,0 0 0,1 0 0,-1 0 0,0 0 0,1 0 0,-1 0 0,0-1 0,1 1 0,-1 0-1,1 0 1,-1 0 0,0 0 0,1 0 0,-1-1 0,0 1 0,0 0 0,1 0 0,-1-1 0,0 1 0,0 0 0,1 0 0,-1-1 0,0 1 0,0 0 0,1-1 0,-1 1-1,0 0 1,0-1 0,0 1 0,0 0 0,0-1 0,0 1 0,1 0 0,-1-1 0,0 1 0,0 0 0,0-1 0,0 1 0,0-1 0,0 1 0,-1 0 0,1-1 0,0 1-1,0 0 1,0-1 0,0 1 0,0 0 0,0-1 0,-1 1 0,1 0 0,0-1 0,0 1 0,0 0 0,-1-1 0,1 1 0,0 0 0,-1 0 0,1-1 0,0 1-1,0 0 1,-1 0 0,-3-4 241,-1 0-1,1 0 0,-1 1 1,1 0-1,-1 0 0,0 0 0,0 1 1,0-1-1,-1 1 0,1 0 1,-1 1-1,-10-2 0,-3 0 146,-1 0 1,-29 2-1,39 1-374,0 1 1,0 0-1,0 0 1,0 1-1,0 1 1,0 0-1,0 0 1,-12 7-1,15-7-42,1 1-1,0-1 0,0 1 1,1 0-1,-1 1 1,1-1-1,0 1 0,0 0 1,0 1-1,1-1 0,0 1 1,0 0-1,-4 7 0,2 0 63,1 1-1,0-1 1,1 1-1,1 0 1,0 0-1,0 0 1,2 1-1,0-1 1,1 23-1,0-29-61,1-1 0,0 1 0,1-1 0,0 1 0,0-1 0,0 1 0,1-1 0,0 0 0,0 0 0,1 0 0,0-1 0,0 1 0,1-1 0,-1 0 0,1 0 0,1 0 0,-1-1 0,1 0-1,9 7 1,-3-5 64,0-1-1,0 0 0,1 0 0,-1-2 0,2 1 1,-1-2-1,27 5 0,-24-6-42,1-1 0,-1 0 0,1-1 1,-1-1-1,1-1 0,21-5 0,-23 3-57,0-2 0,-1 0 0,15-8 0,-13 6-59,-5 2 59,0 0 1,0-1-1,0-1 0,17-16 1,33-41 202,-19 19-166,-1 1 25,32-30 59,-46 51-211,1 1 1,1 1-1,1 2 0,1 1 1,1 2-1,37-16 0,-62 31 34,-1 0-1,0 0 1,0 1-1,1-1 1,-1 1-1,0 1 1,1-1-1,7 1 0,-11 1 23,0-1 0,1 1 0,-1 0 0,0-1-1,0 1 1,1 1 0,-1-1 0,0 0-1,0 1 1,0 0 0,-1 0 0,1 0 0,0 0-1,-1 0 1,1 0 0,-1 0 0,4 5-1,13 23-11,-18-29 55,-1 1 0,1 0 0,0-1 1,0 1-1,-1 0 0,1 0 0,-1 0 0,0-1 0,1 1 0,-1 0 0,0 0 0,0 0 1,0 0-1,0 0 0,-1-1 0,0 5 0,1-6-3,-1 1 0,1-1 0,-1 1 0,1-1-1,-1 1 1,1-1 0,-1 1 0,0-1 0,1 0 0,-1 1 0,0-1 0,1 0-1,-1 1 1,0-1 0,1 0 0,-1 0 0,0 0 0,0 0 0,1 0-1,-1 0 1,0 0 0,0 0 0,1 0 0,-1 0 0,0 0 0,1 0 0,-1 0-1,0-1 1,0 1 0,1 0 0,-2-1 0,-27-12 205,21 9-245,-9-3-34,-1 0 1,-1 1-1,1 1 1,-1 0 0,-26-2-1,34 7 6,1-1-1,0 1 1,-1 1-1,1 0 0,0 0 1,0 1-1,0 0 1,0 1-1,0 0 1,0 1-1,-13 7 0,15-6 34,1 0 0,0 0 0,0 0-1,0 1 1,1 0 0,0 1-1,0 0 1,1-1 0,0 2 0,0-1-1,0 1 1,-4 10 0,4-6 10,0 0 0,1 0-1,0 0 1,1 0 0,1 1 0,0-1 0,-1 25 0,3-27 40,1 1 0,0 0 0,1 0 1,0-1-1,1 1 0,0-1 0,1 1 1,0-1-1,7 14 0,-8-20 3,-1 0 1,1 0-1,0 0 1,1 0-1,-1 0 0,1 0 1,0-1-1,-1 0 1,9 5-1,-9-6 4,0 0 0,1-1 0,-1 1 0,0-1 0,1 0 1,0 0-1,-1-1 0,1 1 0,-1-1 0,1 1 0,0-1 0,-1 0 0,1-1 0,6 0 0,-6 0-25,0 0-1,-1 0 0,1 0 1,0-1-1,-1 1 0,1-1 1,-1 0-1,0 0 0,0 0 1,1-1-1,-1 1 0,-1-1 1,5-3-1,0-4 31,0 1 0,11-20 0,-15 24-40,12-23 28,-1-1 0,-1-1 0,13-47 0,-13 40-184,-9 26 49,0-1 0,0 1 0,2-18 0,-3 13-539,-3 25 356,1 14 407,3 3-62,2 0-1,0 0 1,2 0-1,1-1 1,1 0-1,14 27 1,-21-46-6,1 0 1,-1 0-1,1-1 1,0 1-1,1-1 1,-1 0-1,9 7 1,-11-10-32,-1-1 1,1 0 0,0 0 0,0 0 0,0 0-1,-1 0 1,1 0 0,0 0 0,0-1 0,0 1 0,0-1-1,0 1 1,0-1 0,0 0 0,0 0 0,1 0-1,-1 0 1,0 0 0,0 0 0,0-1 0,0 1-1,0 0 1,0-1 0,0 0 0,0 0 0,0 1-1,-1-1 1,5-3 0,-1 0-5,1 0 0,-1-1 0,0 0 0,0 0 0,7-10 0,20-35-23,-9 14 3,-3 9-23,0 0 0,2 2-1,25-24 1,-47 48 18,1 1 0,-1-1 0,1 0 0,-1 1 0,1-1 0,-1 1 0,1-1 0,0 1 0,-1-1-1,1 1 1,0 0 0,-1-1 0,1 1 0,0 0 0,0-1 0,-1 1 0,1 0 0,0 0 0,0 0 0,-1 0 0,1 0 0,0 0 0,0 0 0,0 0 0,-1 0 0,1 0 0,0 0 0,0 0-1,-1 0 1,1 1 0,0-1 0,0 0 0,-1 1 0,1-1 0,0 0 0,-1 1 0,1-1 0,0 1 0,-1-1 0,2 2 0,-1 0 9,0 0 1,0 0-1,1 1 0,-1-1 1,-1 0-1,1 1 0,0-1 1,0 0-1,-1 1 0,0-1 1,1 1-1,-1 4 0,-1 9 90,-1 0 0,-3 17 0,-2 11 22,-6 36 37,0-2 74,13-76-208,0 1 45,-1-1 1,1 1-1,0 0 0,0 0 0,1 0 1,-1 3-1,1-6-60,-1 0 1,0 0-1,0 0 1,1 1-1,-1-1 0,0 0 1,1 0-1,-1 0 1,0 0-1,0 0 0,1 0 1,-1 0-1,0 0 1,1 0-1,-1 0 0,0 0 1,1 0-1,-1 0 1,0 0-1,1 0 0,-1 0 1,0 0-1,0 0 1,1 0-1,-1 0 0,0 0 1,1-1-1,-1 1 1,0 0-1,0 0 0,1 0 1,-1 0-1,0-1 1,0 1-1,0 0 0,1 0 1,-1-1-1,0 1 1,0-1-1,36-43 245,-18 25-330,175-188-50,-190 204 126,35-32-55,-35 33 40,0 0 0,-1 0 0,1 1 0,0-1 0,0 0 0,0 1 0,0 0 0,0 0-1,1 0 1,-1 0 0,6-1 0,-8 2 9,0 0-1,0 0 1,0 0-1,0 1 1,0-1-1,0 0 1,0 0-1,-1 1 1,1-1-1,0 1 1,0-1-1,-1 0 1,1 1-1,0 0 1,0-1-1,-1 1 1,1-1-1,0 1 1,-1 0-1,1-1 0,-1 1 1,1 0-1,-1 0 1,1 0-1,-1-1 1,0 1-1,1 0 1,-1 0-1,0 1 1,2 4-9,-1-1 0,-1 1 0,1 10 0,0-6 18,0 68 344,-2-57-140,1 0 0,1 0 0,0 0 0,2-1 0,5 23 0,-4-31-136,0 0 0,0 0 0,1 0 0,0-1 0,8 12 0,-11-21-55,-1 0-1,0 0 1,1 0 0,0 0 0,-1-1 0,1 1 0,0 0 0,0-1-1,0 1 1,0-1 0,0 0 0,0 1 0,0-1 0,0 0 0,0-1-1,1 1 1,-1 0 0,0 0 0,1-1 0,-1 0 0,0 1 0,1-1-1,-1 0 1,1 0 0,-1 0 0,0-1 0,1 1 0,-1 0-1,1-1 1,-1 0 0,0 1 0,4-3 0,-1 1-374,0 0 0,-1-1 0,1 0 0,-1 0 0,0 0 0,0 0 0,0 0 0,0-1 0,0 0 0,4-6 0,-3 2-1427,0 0 0,0-1 0,-1 0 0,7-17-1,0-3-3923,6 3 1862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5.8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 3712,'0'-1'95,"0"1"0,1-1 0,-1 1 0,0-1 0,0 1 0,0-1 0,0 1 0,1-1 0,-1 1 0,0 0 0,0-1 0,1 1 0,-1-1 0,0 1 0,0 0 0,1-1 0,-1 1 0,1 0 0,-1 0 0,0-1 0,1 1 0,-1 0 0,1 0 0,-1-1 0,1 1 0,-1 0 0,0 0 0,1 0 0,-1 0 0,1 0 0,-1 0 0,1 0 0,-1 0 0,1 0 0,-1 0 0,1 0 0,-1 0 0,1 0 0,-1 0 0,1 0 0,-1 0 0,0 0 0,2 1 0,1 0 253,0-1-1,0 1 1,0 1-1,-1-1 1,1 0 0,4 3-1,-3 0-127,0-1 0,-1 1 0,1 0-1,-1 0 1,0 1 0,0-1 0,0 1 0,-1-1 0,0 1 0,0 0 0,0 0-1,2 9 1,1 4 255,-1 0 0,1 26 0,-1 56 911,-2-113-896,1 0-1,0 0 1,8-20 0,-2 9-635,22-41 0,-30 63 122,5-8-108,1-1-1,13-16 0,-18 24 66,0 1 1,1 0-1,-1 0 1,0 0-1,1 0 0,-1 0 1,1 0-1,-1 1 0,1-1 1,0 1-1,0 0 0,0 0 1,0 0-1,0 0 0,0 0 1,0 1-1,4-1 1,-6 1 67,0 0 0,0 1 0,0-1 0,1 0 0,-1 1 0,0-1 1,0 1-1,0-1 0,0 1 0,0-1 0,0 1 0,0 0 1,0 0-1,0 0 0,0-1 0,0 1 0,0 0 0,0 0 1,-1 0-1,1 0 0,0 0 0,-1 0 0,1 1 0,-1-1 0,1 0 1,-1 0-1,1 2 0,1 3 145,-1 0 1,1 1 0,0 10-1,-1-11-188,-1-4 96,0 0-1,0 0 1,0 0 0,0 0 0,1 0 0,-1 0 0,1-1 0,-1 1-1,1 0 1,1 2 0,-2-4-28,0 0 1,0 0-1,1 1 1,-1-1-1,0 0 0,0 0 1,1 0-1,-1 0 0,0 0 1,1 1-1,-1-1 0,0 0 1,1 0-1,-1 0 1,0 0-1,0 0 0,1 0 1,-1 0-1,0 0 0,1 0 1,-1 0-1,0 0 1,1-1-1,13-6 743,14-13-336,-11 7-622,0 1 1,0 1-1,1 0 0,24-9 1,-38 18 204,0 0 0,1 1 1,-1-1-1,1 1 1,0 0-1,-1 1 0,1-1 1,0 1-1,0 0 1,-1 0-1,1 0 1,0 1-1,-1 0 0,1 0 1,0 0-1,-1 0 1,1 1-1,-1-1 1,0 1-1,0 1 0,1-1 1,-1 0-1,0 1 1,3 3-1,-4-3 69,0-1 1,-1 1-1,1 0 0,-1-1 1,0 1-1,0 0 0,0 1 0,0-1 1,-1 0-1,1 1 0,1 5 1,-1-2-468,-1 1 0,0-1 0,0 1 0,-1 11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6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298 13 2976,'-1'0'87,"1"0"0,0 0 0,0 0 0,-1-1 0,1 1 0,0 0 0,0 0 0,-1 0 1,1-1-1,0 1 0,0 0 0,-1 0 0,1-1 0,0 1 0,-2-5 2191,-3 3-780,4 2-1328,0-1-1,0 1 0,0 0 0,0-1 0,0 1 0,0 0 0,0 0 1,0 0-1,0 0 0,0 0 0,0 0 0,0 0 0,-1 0 0,-13 2 449,0 1-1,0 0 0,0 1 1,1 0-1,-1 1 0,1 1 1,-21 12-1,25-12-288,-8 4 316,0 0 0,-26 23 0,40-30-555,0 0 0,1 1 0,-1-1-1,1 1 1,0 0 0,0-1 0,1 1 0,-1 0 0,1 1 0,0-1 0,0 0 0,0 1 0,0-1 0,1 1 0,0 0 0,0-1-1,-1 9 1,3-8-18,-1 0-1,1 0 1,0-1-1,0 1 1,0 0-1,1 0 1,-1 0-1,1-1 0,1 1 1,-1-1-1,0 0 1,1 1-1,0-1 1,0 0-1,0-1 1,7 7-1,-5-5 5,0-2 0,0 1 0,0 0 0,0-1 0,0 0-1,0 0 1,1-1 0,0 1 0,-1-1 0,1-1 0,0 1 0,0-1 0,8 1 0,-3 0-431,1-2 1,0 1 0,0-1-1,0-1 1,-1 0 0,1-1-1,0 0 1,20-7-1,-15 4-1373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6.8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67 4800,'2'-12'6331,"-1"12"-6088,16-20 2520,-12 15-2297,0 1 0,1-1 0,-1 1 0,1 0 0,10-5 0,-15 8-434,0 1 1,0 0-1,0-1 1,0 1 0,0-1-1,0 1 1,0 0-1,0 0 1,0 0-1,0 0 1,1 0 0,-1 0-1,0 0 1,0 0-1,0 0 1,0 0-1,0 0 1,0 1-1,0-1 1,0 1 0,0-1-1,0 0 1,0 1-1,2 1 1,-2-1-25,0 1 0,0 0 0,0 0 0,0-1 0,0 1-1,0 0 1,0 0 0,-1 0 0,1 0 0,-1 0 0,0 0 0,1 4 0,-1 9 151,0 1-1,-1-1 1,-1 1 0,0-1-1,-1 1 1,-8 22 0,3-8 399,-6 5 51,11-30-411,0 0 0,1 1 0,0-1 0,0 0 0,1 1-1,-1-1 1,0 12 0,3-16-155,0 0 0,0 0 0,0 0 0,0 1 0,0-1 0,0 0 0,1 0 0,-1-1 0,0 1-1,1 0 1,-1 0 0,0-1 0,1 1 0,-1-1 0,1 1 0,1 0 0,0 0 22,3 0-125,1 1 1,-1-1-1,0 0 0,1 0 1,-1-1-1,1 0 1,-1 0-1,0-1 0,9-1 1,-7 1-1251,-1 0 0,1 0 0,-1 1 0,1 0 1,0 1-1,12 2 0,-6 1-2215,-1 0 1221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8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465 13 3232,'0'0'45,"0"-1"-1,1 1 1,-1 0 0,0 0 0,0-1-1,0 1 1,1 0 0,-1 0 0,0-1-1,0 1 1,0 0 0,0-1 0,1 1-1,-1 0 1,0-1 0,0 1 0,0 0-1,0-1 1,0 1 0,0 0 0,0-1-1,0 1 1,0 0 0,0-1 0,0 1-1,0 0 1,0-1 0,0 1 0,0 0-1,-1-1 1,1 1 0,0 0 0,0 0-1,0-1 1,0 1 0,-1 0 0,1-1-1,0 1 1,0 0 0,-1-1 0,1 1-45,-14 14 5601,-26 21-3752,1-3-553,-55 59 0,80-75-1078,1 0-1,0 1 1,-13 24 0,-22 57 559,43-87-713,-28 68 882,-30 113 1,48-129-512,-15 125-1,15 63 221,15-234-595,-3 146 763,5-128-529,1 0 1,12 58 0,7-7-54,3 0 0,3-2 1,55 110-1,-27-96-1166,-47-84-786,2 0 0,16 17-1,-4-11-2842,3-5 1445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39.5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2496,'0'0'784,"6"4"1275,39 29 3727,-13-5-4353,-17-17-1069,-1 1 1,0 1-1,-1 1 1,0 0-1,-2 0 0,20 32 1,-12-9 43,-2 1 1,13 43-1,19 86 547,-41-140-789,-2-4-76,11 37 670,10 74 1,-17-38 20,-6 194 1,-14-182-44,-44 204 1,-2-100-386,42-169-359,-2-1 1,-38 71-1,47-100-300,-2 0 1,-15 20-1,20-29-195,0 1 0,0-1-1,-1 0 1,1-1-1,-1 1 1,0-1 0,0 0-1,0 0 1,-8 3-1,-7 2-1513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0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77 3136,'0'-6'8634,"0"5"-8471,0 1 0,1-1 0,-1 0 0,0 1 0,1-1 0,-1 0 0,1 1 1,-1-1-1,1 1 0,-1-1 0,1 1 0,0-1 0,-1 1 0,1-1 0,0 1 0,-1-1 0,2 1 0,22-12 428,4-3-383,-21 10-116,-1 1-68,-1-1 0,1 2 0,0-1 0,1 1 0,8-4 0,-14 6-9,1 1-1,-1-1 0,0 1 0,0 0 0,0 0 0,1 0 0,-1 0 0,0 0 0,0 0 0,1 0 0,-1 0 0,0 0 0,0 0 0,0 1 0,1-1 0,-1 0 0,0 1 0,0-1 0,0 1 0,0-1 0,0 1 0,0 0 0,0-1 0,0 1 0,0 0 0,0 0 0,0 0 0,0 0 0,-1 0 0,1 0 0,0 0 0,0 0 0,-1 0 0,1 0 0,-1 0 0,1 0 0,-1 0 0,1 3 1,0-1 8,-1 1 0,1 0 0,-1 0 0,1-1 0,-1 1 1,-1 0-1,1 0 0,0 0 0,-1-1 0,-1 7 1,0-3 12,0 0 0,-1 0 1,0 0-1,-5 10 1,-19 24 336,16-26 290,2 0 0,-15 29 0,24-44-619,-1 1 0,1-1 0,0 0 1,0 1-1,0-1 0,-1 1 0,1-1 0,0 1 0,0-1 0,0 1 0,0-1 0,0 1 0,0-1 0,0 1 0,0-1 0,0 1 0,0-1 0,0 1 0,0-1 0,0 1 0,1-1 0,-1 1 0,0-1 0,0 1 0,0-1 0,1 1 0,-1-1 0,1 1 0,0 0 32,0-1 0,0 1-1,0-1 1,0 1 0,-1-1-1,1 0 1,0 0 0,0 0 0,0 1-1,0-1 1,0 0 0,0 0 0,2-1-1,6 0 296,-1 0 0,14-5 0,-19 5-354,132-31-828,-131 30-290,-2 2 856,-1-1 0,0 1 0,1 0-1,-1-1 1,0 1 0,1 0 0,-1 0-1,1 0 1,-1 0 0,3 0 0,10 22-8388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2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3 3136,'0'-2'7381,"-1"8"-6899,0 1-1,0-1 1,-1 1 0,0-1-1,0 0 1,-5 10 0,2-2 66,-125 343 3506,121-333-3810,-5 18 63,1 0 0,3 2-1,-8 57 1,14-36 31,2 0 0,8 75-1,0-88-124,2-1 0,17 55 0,40 97 279,-9-51-753,-54-142-2566,-2-18-426,9-40-4982,3 15 4673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2.7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 4480,'-13'1'3050,"19"15"2412,-5-13-5388,5 12 916,0-1-1,-2 1 0,0 0 1,4 31-1,0 62 432,-5 29-585,3 58-296,-4-125-1044,-3-61-908,1 1-1,-5 14 1,5-22 1029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3.4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5 3904,'-4'-4'4085,"6"6"-3723,0-1 0,0 1 1,-1 0-1,1 0 0,0 0 0,-1 0 0,0 0 0,1 1 0,-1-1 1,0 0-1,0 1 0,-1-1 0,1 1 0,0-1 0,-1 1 0,1-1 1,-1 1-1,0-1 0,0 4 0,0 9 151,-1 1 0,-2 17 0,0-5 251,-14 327 1599,16-347-2615,1-1 0,-1 1 0,-1 0 0,1-1 0,-1 1 0,-1-1 0,-3 11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3.8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 6400,'3'-4'3523,"-3"4"-3452,16-4 1835,19 1 124,11 1 223,55 4 0,-83-1-1947,1 2 1,-2 0-1,1 0 0,0 2 1,-1 1-1,20 8 1,-4-2-213,-25-9-154,0 0 0,-1 0 0,1 0-1,0 1 1,8 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29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0 546 2400,'0'0'5082,"18"-5"-698,-6-4-3941,0 0-1,-1-1 1,0-1-1,-1 0 1,10-14-1,25-25-158,-45 50-284,84-83 257,-67 64-266,-2 0 0,25-39-1,-26 34 144,-1 0-1,-1-1 0,-1-1 1,-1 0-1,7-33 0,-16 55-124,0 0-1,-1 1 1,0-1 0,1 0-1,-2 0 1,1 0 0,-1-7-1,0 10-10,1 0 0,0 1 0,0-1 0,-1 0 0,1 0 0,-1 1 0,1-1-1,0 0 1,-1 0 0,1 1 0,-1-1 0,0 1 0,1-1 0,-1 1 0,0-1 0,1 1 0,-1-1-1,0 1 1,1-1 0,-1 1 0,0 0 0,0-1 0,1 1 0,-1 0 0,0 0 0,0-1 0,0 1-1,0 0 1,1 0 0,-1 0 0,0 0 0,0 0 0,0 0 0,0 1 0,1-1 0,-1 0-1,0 0 1,0 0 0,0 1 0,1-1 0,-1 1 0,-1 0 0,-7 3 22,1 0 1,-1 1-1,1 0 1,0 1 0,0 0-1,1 0 1,-1 1-1,2 0 1,-1 0-1,1 0 1,-10 14-1,-5 14 238,-26 53 1,39-73-217,-9 20 117,1 1 0,2 0 0,1 1-1,3 1 1,0 0 0,3 0 0,1 1 0,-1 59-1,7-79 32,1 0 0,1 1 0,1-1 0,9 32 0,-12-49-157,1 0 0,-1 0 0,1-1 0,0 1 0,-1 0 0,1-1 0,0 1 0,0-1 0,0 1 0,1-1 0,-1 1 0,0-1 0,0 0 0,3 3 0,-3-4-17,0 0 0,0 1 0,0-1 0,0 0-1,0 0 1,0 0 0,0 1 0,0-1 0,0 0 0,0 0-1,0-1 1,0 1 0,0 0 0,0 0 0,0 0 0,0-1-1,0 1 1,0-1 0,0 1 0,0-1 0,0 1 0,0-1-1,0 1 1,0-1 0,-1 0 0,1 1 0,0-1 0,1-1-1,10-12-45,0-1 0,0 0 0,-1-1 0,9-18 0,3-4-166,66-92-316,-48 76 208,-40 53 275,0-1 1,0 1-1,0 0 1,0 0-1,0 0 1,1 0-1,-1 0 1,0 0 0,1 1-1,-1-1 1,0 0-1,1 1 1,-1-1-1,1 1 1,0-1-1,-1 1 1,1 0-1,-1 0 1,1 0-1,-1 0 1,1 0-1,0 0 1,-1 0-1,1 0 1,-1 0-1,1 1 1,-1-1 0,3 2-1,6 1 151,0 1 0,0 0-1,12 8 1,-8-4 99,71 39 163,-80-44-333,0 0 0,0-1 0,0 1 0,1-1 0,-1 0 0,0-1 0,1 1 0,-1-1-1,1 0 1,0-1 0,-1 1 0,1-1 0,0 0 0,-1 0 0,1-1 0,0 0 0,-1 0-1,1 0 1,-1-1 0,1 0 0,-1 0 0,0 0 0,8-5 0,1-1 75,-1-1 0,24-20 1,-32 24-118,0 0 1,0 0-1,-1-1 1,0 0 0,0 0-1,0 0 1,0 0-1,-1 0 1,2-7-1,-4 12-19,-1 0-1,1 0 0,-1 0 1,0 0-1,1 0 1,-1 0-1,0 0 0,0 0 1,0 0-1,0 0 0,0 0 1,0 0-1,0 0 0,0 0 1,0 0-1,0 0 1,-1 0-1,1 0 0,0 0 1,0 0-1,-1 0 0,1 0 1,-1 1-1,1-1 1,-1 0-1,0 0 0,1 0 1,-1 1-1,0-1 0,1 0 1,-1 0-1,0 1 0,0-1 1,1 1-1,-1-1 1,-1 0-1,0 0-34,0 1 0,0-1 1,0 1-1,0 0 0,0-1 0,0 1 1,0 0-1,0 0 0,-1 0 1,1 0-1,0 1 0,0-1 0,0 0 1,0 1-1,-3 1 0,-1 1 113,1 0 0,0 0-1,0 0 1,0 1 0,1 0 0,-1 0-1,1 0 1,0 1 0,0-1 0,0 1-1,1 0 1,0 0 0,0 0 0,0 1-1,0-1 1,1 1 0,0-1 0,0 1-1,0 0 1,1 0 0,-1 10 0,0-5 70,2 1 0,-1 0-1,1-1 1,1 1 0,0 0 0,1-1 0,0 1 0,1-1 0,0 0 0,7 16 0,-8-22-81,1 0 0,0 0 1,0 1-1,0-2 0,1 1 0,0 0 0,0-1 1,0 0-1,0 1 0,7 3 0,-8-5-47,1-1 0,0 0 0,0 0 0,0 0 0,0-1 0,0 1 0,0-1 0,0 0 0,0 0 0,1 0 0,-1-1 0,0 1 0,1-1 0,-1 0 0,5-1 0,4-1-392,0-1-1,0-1 0,0 0 1,-1 0-1,19-11 1,58-36-5857,-72 41 4342,24-14-1063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5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10 2560,'6'-9'8863,"-13"9"-8308,4 1-379,0-1 0,1 1 0,-1-1 0,0 1 0,1 0 0,-1 0 0,1 0 0,-1 1 0,1-1 0,0 0 0,-3 3 0,-26 21 1327,25-20-1144,-3 4-52,1 0 0,0 0 0,0 1 1,1 0-1,1 0 0,-1 0 1,-7 20-1,5-9-103,1 1 0,1-1 0,-4 26 0,9-35-132,0 0 0,1 0 0,0 0 0,1 0 0,0 0 0,3 15 0,-3-22-34,1 0-1,0 0 1,1-1-1,-1 1 1,1-1-1,0 1 1,0-1-1,0 1 0,1-1 1,-1 0-1,1 0 1,0 0-1,0-1 1,1 1-1,-1-1 1,1 0-1,-1 0 1,7 4-1,-8-5-42,1-1 0,-1 0 0,1 0 0,-1 0-1,1 0 1,-1-1 0,1 1 0,0-1 0,-1 1 0,1-1 0,-1 0 0,1 0-1,0 0 1,3-1 0,-1 0-42,-1 0 0,1-1 0,-1 1 0,1-1 0,-1 0 0,0-1 0,7-3 0,3-5-160,-1 0 1,0-1-1,17-19 1,-22 22 152,25-28 8,-1-3-1,37-57 1,-65 85-48,-6 9-15,-6 5-3,5 0 127,1 0-1,-1-1 0,1 1 0,-1 1 0,1-1 1,0 0-1,0 0 0,0 1 0,0-1 1,0 1-1,-1 3 0,-17 36 189,16-31-142,0-1 1,1 1-1,1-1 0,0 1 1,0 0-1,1 0 0,0 17 1,2-21-16,-1 0 0,1 1 0,1-1-1,0 0 1,0 0 0,0 1 0,1-2 0,0 1 0,0 0 0,0 0 0,1-1 0,8 10 0,-9-12 0,0-1-1,1 1 1,-1 0 0,1-1 0,0 0 0,0 1 0,1-2-1,-1 1 1,1 0 0,-1-1 0,1 0 0,0 0 0,8 2-1,-10-4-32,-1 1 0,1-1 0,0 0 0,0 0 0,0 0 0,0 0 0,0 0 0,0 0 0,0-1 0,-1 0 0,1 1 0,0-1 0,0 0 0,-1-1 0,1 1 0,-1 0-1,1-1 1,-1 1 0,1-1 0,-1 0 0,0 0 0,0 0 0,0 0 0,4-4 0,-3 1-93,0-1 0,0 1 1,0-1-1,-1 1 0,0-1 0,0 0 0,0 0 0,-1 1 0,2-13 1,-2 11 34,0-1 21,0 0-1,-1 0 0,0 1 0,0-1 0,-1 0 1,0 0-1,0 0 0,-1 1 0,0-1 1,-4-9-1,4 10-34,-1 1 1,0 0-1,0 0 0,-1 1 1,1-1-1,-1 1 0,-1 0 1,1 0-1,-1 0 1,0 0-1,0 1 0,-7-5 1,12 8 43,-1 1 1,1-1-1,-1 1 0,0-1 1,0 1-1,1 0 1,-1-1-1,0 1 1,0 0-1,1 0 0,-1 0 1,0-1-1,0 1 1,1 0-1,-1 0 1,0 0-1,0 0 0,0 0 1,-1 1-1,2-1 14,0 0-1,-1 1 0,1-1 0,-1 0 1,1 1-1,0-1 0,-1 0 0,1 1 0,0-1 1,-1 1-1,1-1 0,0 0 0,-1 1 1,1-1-1,0 1 0,0-1 0,0 1 1,0-1-1,-1 1 0,1-1 0,0 2 1,0 0 14,0 1 1,0 0-1,0 0 1,0 0-1,0 0 1,1-1 0,-1 1-1,2 4 1,0-3 13,0 0 1,1-1-1,-1 1 1,0 0-1,1-1 1,0 1-1,0-1 1,0 0-1,0 0 1,1 0-1,-1 0 1,1-1-1,6 4 1,-1-1 142,0-1 1,0 0-1,1-1 1,17 5-1,-20-7-118,-1-1 0,0 1 1,0-1-1,0 0 0,1-1 0,-1 1 1,0-1-1,0-1 0,0 1 0,0-1 0,0 0 1,0 0-1,-1-1 0,1 1 0,-1-1 1,1-1-1,-1 1 0,0-1 0,0 0 0,-1 0 1,1 0-1,-1-1 0,5-6 0,70-98 414,-44 59-313,-12 9-171,-20 33 4,1 1 1,0 0 0,0 0-1,0 1 1,1-1-1,11-11 1,-16 18 11,0 0-1,1 0 1,-1 0 0,0-1 0,0 1-1,0 0 1,0 0 0,0 0 0,0 0-1,0 0 1,1 0 0,-1 0 0,0 0-1,0 0 1,0 0 0,0-1-1,0 1 1,1 0 0,-1 0 0,0 0-1,0 0 1,0 0 0,0 0 0,0 0-1,1 0 1,-1 0 0,0 0 0,0 0-1,0 0 1,0 0 0,0 0-1,1 0 1,-1 1 0,0-1 0,0 0-1,0 0 1,0 0 0,0 0 0,1 0-1,-1 0 1,0 0 0,2 9-16,-4 19 101,1-20-42,-16 155 28,3-62 98,11-89-73,0 0 0,0 0 1,-2 0-1,1 0 0,-1-1 0,-9 13 1,14-23-99,-1 1 0,0-1 0,1 0 0,-1 0 0,0 0 0,0 0 0,0 0 0,0 0 0,0 0 0,-1 0 0,1 0 0,0 0 0,0-1 1,0 1-1,-1 0 0,1-1 0,0 1 0,-1-1 0,1 1 0,-1-1 0,1 0 0,-2 1 0,1-2-49,0 1-1,0-1 1,0 1 0,0-1-1,0 0 1,0 0 0,0 0-1,0 0 1,0 0 0,1 0-1,-1 0 1,0-1 0,1 1-1,-1-1 1,1 1 0,-2-3-1,0 1 10,-3-4-33,0-1 0,0 1 1,-4-10-1,9 16 63,0 0 1,0 0-1,1 0 0,-1-1 1,0 1-1,1 0 1,-1 0-1,1-1 0,-1 1 1,1 0-1,0-1 1,0 1-1,0-1 0,0 1 1,0 0-1,0-1 1,0 1-1,0-1 0,0 1 1,0 0-1,1-1 0,-1 1 1,1 0-1,-1 0 1,1-1-1,-1 1 0,1 0 1,0 0-1,0 0 1,0-2-1,1 2 56,-1 0 0,1 0 0,-1 0 0,1 1 0,-1-1 0,1 0 0,-1 1 1,1-1-1,0 1 0,-1 0 0,1-1 0,0 1 0,0 0 0,-1 0 0,1 0 0,0 0 0,-1 0 0,1 1 0,0-1 0,-1 0 0,1 1 1,0-1-1,2 2 0,4 2 116,0 0 1,0 1-1,9 6 1,-10-6-134,82 53-601,-77-51-888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5.8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32 5056,'0'0'107,"-1"-1"0,1 0 0,0 0 0,0 1 0,0-1 0,0 0 1,-1 1-1,1-1 0,0 0 0,0 0 0,0 1 0,0-1 0,0 0 0,2-10 4506,-1 11-4370,0-1 1,0 0-1,0 1 1,0-1 0,0 0-1,0 1 1,0-1 0,0 1-1,0-1 1,0 1-1,1 0 1,-1 0 0,2-1-1,20-2 1488,-20 3-1635,-1 0 0,1 1-1,-1-1 1,1 1 0,-1 0 0,1 0 0,-1 0 0,1 0-1,-1 1 1,0-1 0,0 0 0,1 1 0,-1 0 0,0-1-1,0 1 1,2 3 0,-1-2 8,0 1 0,-1-1 0,1 1 0,-1 0 0,0 0 0,0 0 0,0 0 0,3 8 0,-3 1 21,0-1-1,-1 1 1,0-1-1,-1 1 1,0 0-1,-3 13 1,1-7 190,-2-1 0,0 0 1,-11 27-1,9-31-114,2-4-21,0 1 1,0-1 0,1 0 0,0 1 0,1 0 0,-1 13 0,3-22-148,1-1 0,-1 1 0,1 0 0,-1 0 0,1-1-1,0 1 1,-1 0 0,1-1 0,0 1 0,0-1 0,0 1 0,0-1 0,1 0 0,-1 1 0,0-1 0,1 0 0,-1 0-1,1 0 1,-1 0 0,1 0 0,-1 0 0,1 0 0,0 0 0,3 0 0,3 2-14,0 0 1,0-1 0,17 3-1,35 1-2031,2-4-9271,-45-2 8435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46.9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209 4 3552,'-1'-1'549,"0"0"-411,1 1-1,0 0 0,-1 0 1,1-1-1,0 1 0,-1 0 0,1 0 1,-1 0-1,1 0 0,0 0 1,-1 0-1,1 0 0,-1-1 1,1 1-1,0 0 0,-1 0 1,1 0-1,-1 1 0,-1 6 2494,-1 9-1103,-9 15 547,-1 0-1,-34 55 1,28-53-1209,0 1 1,3 0 0,-18 53-1,24-50-292,-7 70-1,13-31-321,2-25-109,1-30-40,1 0 1,1 0-1,0 0 0,2 0 1,8 30-1,-7-35-57,1-1 0,0-1 0,2 1-1,0-1 1,0 0 0,1 0 0,19 24-1,-23-34 6,0 0-1,-1 0 0,1-1 0,1 1 0,-1-1 1,0 0-1,1 0 0,-1-1 0,1 1 1,0-1-1,0 0 0,0 0 0,0-1 1,0 0-1,1 0 0,-1 0 0,10 0 0,2-1 41,1-1-1,0-1 0,0-1 0,17-4 0,-9-1-135,43-17 1,-44 15-64,-8 3 28,0 0 0,-1-1 1,0 0-1,-1-1 0,0-1 1,-1-1-1,0 0 0,0-1 1,-1 0-1,0-1 0,-2-1 1,1 0-1,-2 0 0,0-1 1,12-23-1,-9 6-98,-1 1 0,15-64 1,-2-66-719,-23 141 833,-2 0 1,0 0-1,-1 0 1,-1 0-1,-1 0 1,-10-37-1,10 48 69,0-1-1,-1 1 0,0-1 0,0 1 1,-1 0-1,0 1 0,0-1 0,-1 1 1,-1 0-1,1 0 0,-10-8 0,10 11 7,0 0 0,-1 0 0,1 1-1,-1 0 1,0 0 0,0 1 0,-1 0 0,1 0 0,0 1-1,-1-1 1,0 2 0,0-1 0,1 1 0,-17 0-1,8 2-103,0 0-1,0 1 0,0 1 0,0 0 0,1 1 0,-1 1 1,1 1-1,0 0 0,-26 15 0,30-14-616,1 0 0,0 0-1,1 1 1,-14 14 0,18-18-274,1 1 1,0 0-1,0 0 1,1 1-1,-1-1 1,1 1-1,0-1 1,-2 10-1,3 4-1443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50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4896,'5'6'8605,"6"15"-5918,5 7-2262,0-4 142,-1 1 1,22 47 0,14 57 213,-21-51-337,-16-40-245,-2 1 1,-1 0 0,-2 1 0,-2 0-1,3 46 1,-8-23 295,-2 1 0,-13 95-1,2-100-179,-2 0 0,-2-1-1,-44 106 1,-3-24-1170,19-49-5287,28-65-29,10-15 3601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52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112 495 2240,'0'-1'136,"0"0"-1,0 0 1,1-1 0,-1 1 0,0 0 0,0 0-1,1 0 1,-1-1 0,1 1 0,-1 0 0,1 0-1,-1 0 1,1 0 0,0 0 0,0 0-1,1-2 1,-1 2 114,0 0 1,0 0-1,0-1 0,0 1 0,0 0 1,-1-1-1,1 1 0,0-1 0,0-2 0,0 0 342,0 0-1,-1 0 0,1 0 1,-1 0-1,0 0 0,0-1 0,-1-6 1,1 11-465,0-1 0,0 0 0,-1 0 0,1 0 0,0 0-1,-1 1 1,1-1 0,-1 0 0,1 0 0,-1 1 0,1-1 0,-1 0 0,1 1 0,-1-1 0,0 0 0,1 1 0,-1-1 0,0 0 0,-1 1-71,1-1 0,0 1 0,0 0 0,0 0 0,0-1-1,-1 1 1,1 0 0,0 0 0,0 0 0,0 0 0,-1 1 0,1-1 0,0 0 0,0 0 0,0 1 0,0-1 0,-2 1 0,0 1 20,1-1 0,-1 1 0,1 0 1,-1 0-1,1 0 0,0 0 0,-1 0 0,1 0 1,0 1-1,-3 4 0,-14 27 143,18-32-204,-8 16 115,1 0 1,0 0 0,1 1 0,-7 37 0,12-46-109,1 0 0,0-1 0,0 1 0,1 0 0,1-1 0,0 1-1,0 0 1,1-1 0,0 1 0,0-1 0,8 18 0,-9-24 31,1 0 0,-1 0 0,1 0-1,0 0 1,0 0 0,0-1 0,0 1 0,1-1 0,-1 1 0,0-1 0,1 0 0,5 3-1,-6-4-25,-1 0-1,1-1 1,-1 1-1,1-1 1,0 1-1,-1-1 1,1 0-1,0 1 1,-1-1-1,1 0 1,0 0-1,-1 0 1,1-1-1,0 1 1,-1 0-1,1-1 1,0 1-1,-1-1 0,1 1 1,-1-1-1,1 0 1,-1 0-1,1 0 1,-1 1-1,3-4 1,1 0 4,1-2 0,-1 1 0,0-1 0,-1 1 1,0-1-1,5-8 0,20-44-4,-7-1-272,-2 0-1,20-110 1,-33 129 224,-3 0-1,-1 0 1,-1 0 0,-6-50-1,3 47 4,-3-21-166,4 52-2,0 12 182,-1 0 0,1 0 0,0 0 1,0 0-1,0 0 0,0 0 0,0 0 1,0 0-1,0 0 0,0 0 0,0 0 1,-3 12 138,0 1 65,0-1 0,0 1 0,2-1 1,-1 16-1,4 56 605,0-21-361,-3 18-93,11 256 850,-10-311-990,0-21-152,0 1 0,0 0 1,1-1-1,1 10 0,-1-8-1464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6:53.6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2 2560,'-8'-2'7814,"0"8"-5694,-4 15-961,-6 16 701,8-19-835,-11 27-1,20-43-977,-5 17 400,-1 0 1,-5 36-1,11-50-386,0 0 1,0 0-1,1 0 0,0 0 0,0 0 0,1 0 1,-1 0-1,1 0 0,0 0 0,0 0 0,1-1 1,0 1-1,-1 0 0,2-1 0,-1 1 0,0-1 1,5 6-1,-5-8-13,0 0-1,0 0 1,0 0 0,0 0 0,0-1 0,0 1 0,1-1 0,-1 1-1,1-1 1,-1 0 0,1 0 0,0 0 0,-1 0 0,1 0 0,0-1-1,-1 1 1,1-1 0,0 0 0,0 0 0,0 0 0,-1 0-1,1 0 1,0 0 0,0-1 0,-1 0 0,1 1 0,0-1 0,4-2-1,-2 0 5,1 1-1,-1-1 0,0 0 0,0-1 0,0 1 1,-1-1-1,1 0 0,-1 0 0,0-1 0,0 1 1,0-1-1,4-6 0,-3 1-69,-1 1 0,0 0 0,0-1 0,-1 0 0,0 1 0,0-2 0,-1 1 0,-1 0 0,0 0 0,0 0 0,-1-1 0,0 1 0,0 0 0,-2-1 1,1 1-1,-1 0 0,-1 0 0,-4-12 0,7 21-64,-1-1 0,1 0 0,-1 1 0,0-1 0,1 1 0,-1-1 0,0 1 0,0-1 0,0 1 0,0 0 0,-1 0 0,1-1 0,0 1 0,0 0 0,-1 0 0,1 0 1,-1 0-1,1 0 0,-1 1 0,1-1 0,-1 0 0,1 1 0,-1-1 0,0 1 0,1 0 0,-1-1 0,0 1 0,0 0 0,1 0 0,-1 0 0,0 0 0,1 0 0,-1 0 0,0 1 0,1-1 1,-1 1-1,0-1 0,1 1 0,-1-1 0,-2 3 0,-17 9-2179,2 7 709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50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4 736,'7'-4'9077,"-6"5"-8665,7 4 2888,4 15-3674,-9-14 1548,13 19-136,-11-17-811,-1-1 1,1 1-1,-1 0 0,0 0 1,-1 0-1,5 16 0,2 17 126,-6-26-185,0 0-1,-1 0 0,-1 0 0,1 15 0,-3-29-185,0-1 0,0 0-1,0 0 1,0 1-1,0-1 1,1 0 0,-1 0-1,0 0 1,0 1-1,0-1 1,0 0 0,-1 0-1,1 1 1,0-1-1,0 0 1,0 0 0,0 1-1,0-1 1,0 0-1,0 0 1,0 0-1,0 1 1,-1-1 0,1 0-1,0 0 1,0 0-1,0 1 1,0-1 0,-1 0-1,1 0 1,0 0-1,0 0 1,-1 1 0,-5-7-2658,-5-12-2284,10 6 3046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8:50.8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77 3552,'13'-20'11242,"-13"13"-9834,27 9 1221,10-3-1898,63-12-1,15-1-207,-78 12-368,-10 2-147,-1-1 0,1-2 0,29-7 0,-55 10-156,-1 0-1,1 0 1,-1 0-1,1 0 1,-1 0 0,0 0-1,1 0 1,-1 0-1,1-1 1,-1 1-1,1 0 1,-1 0 0,0-1-1,1 1 1,-1 0-1,1 0 1,0-2-446,-1 2 446,0-1-1,1 1 1,-1 0 0,0-1-1,0 1 1,0-1-1,1 0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9:0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1 577 2912,'0'0'2933,"18"-3"720,-10-1-2914,-7 3-612,1 1 0,-1-1-1,1 0 1,0 0 0,-1 1 0,1-1-1,0 1 1,0-1 0,-1 1 0,1 0-1,0 0 1,0 0 0,-1 0 0,4 0-1,-1 1-34,0 0 0,0 0 0,1-1-1,-1 0 1,5 0 0,10 1 99,1 2 94,26 9 0,-31-8-153,-1 0 1,1-1-1,0 0 0,18 0 1,-26-3-50,14 0 130,-1 0 1,1-1 0,-1-1 0,30-7 0,-24 2-167,39-4 1,0 1 155,-3-1-251,-40 8 119,1-1 0,-1-1 0,0-1 1,-1-1-1,23-10 0,-11 0-99,1-2 0,-2-1 1,-1-1-1,33-29 0,-35 25 91,1 2-1,1 1 1,2 2-1,0 0 1,46-18-1,-25 16-126,0 3-1,106-22 1,-15 4 356,-65 14-376,-7 3 491,97-21 17,-148 38-406,16-4-135,-1 2 1,1 1 0,47 2 0,111 4 690,-105-3-418,-10-4 83,-53 2-129,1 2 1,27 2 0,32 0 257,-62-2-172,-1 1 0,0 2 0,28 4 0,22 7 252,-61-11-371,0 0 1,0-1 0,0-1 0,-1 0-1,1 0 1,21-5 0,-32 5-219,0-1 0,0 1 0,1-1 1,-1 1-1,0 0 0,0 0 0,0 1 0,1-1 1,2 1-1,4 2-745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9:10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51 624 2400,'0'0'5904,"-15"16"-3083,12-13-2666,0 1 1,-1 0-1,2 0 0,-1 0 1,0 1-1,1-1 1,0 1-1,0-1 0,0 1 1,1 0-1,-1 0 0,0 8 1,0 0-66,0 0 0,2 0-1,-1-1 1,3 16 0,0-12-45,1 0 0,0 0-1,1 0 1,1 0 0,1-1-1,0 0 1,14 24 0,-19-36-27,0-1 1,1 0 0,-1 0 0,0 0 0,1-1 0,-1 1-1,1 0 1,0 0 0,-1-1 0,1 1 0,0-1 0,0 1 0,0-1-1,0 0 1,0 0 0,0 0 0,1 0 0,-1 0 0,0-1-1,0 1 1,1 0 0,-1-1 0,0 0 0,1 0 0,-1 1 0,0-1-1,1-1 1,-1 1 0,1 0 0,-1-1 0,0 1 0,0-1-1,1 1 1,-1-1 0,0 0 0,4-2 0,4-3 86,-1 0 1,1 0-1,-1-1 0,0 0 1,-1-1-1,11-12 0,147-175 653,-164 192-692,0-1 1,0 1 0,-1-1 0,1 0 0,-1 1 0,0-1 0,0 0 0,1-6 0,-2 10 40,1 1-78,-1 0 1,1-1-1,-1 1 1,1 0-1,0 0 0,-1 0 1,0 1-1,1-1 1,-1 0-1,0 0 1,1 0-1,-1 0 0,0 0 1,0 0-1,0 0 1,0 1-1,0-1 1,-1 2-1,2 8 190,40 112 538,-35-109-804,-6-11 87,1 0 1,0-1-1,0 1 0,0-1 1,1 1-1,-1-1 1,1 0-1,-1 1 1,1-1-1,3 3 0,-4-4-23,-1-1 0,1 0 0,-1 1 0,1-1 0,-1 0 1,1 0-1,0 0 0,-1 1 0,1-1 0,-1 0 0,1 0 0,-1 0 0,1 0 0,0 0 0,-1 0 0,1 0 0,-1 0 0,1 0 0,-1-1 0,2 1 0,0-1 15,-1 0-1,1 0 1,-1 1 0,1-2 0,-1 1 0,0 0-1,1 0 1,-1 0 0,2-3 0,42-60 104,-35 48-232,0 1-1,1-1 1,1 2-1,1-1 1,16-14-1,-29 29 102,1-1 0,-1 1 0,0-1 0,1 1 0,-1 0 0,1-1 0,-1 1-1,1 0 1,-1-1 0,0 1 0,1 0 0,-1-1 0,1 1 0,-1 0 0,1 0 0,-1 0 0,1-1 0,0 1 0,-1 0 0,1 0-1,-1 0 1,1 0 0,-1 0 0,1 0 0,-1 0 0,1 0 0,0 0 0,-1 0 0,1 1 0,-1-1 0,1 0 0,0 2 43,0-1 0,0 1 0,0 0 1,-1 0-1,1-1 0,-1 1 0,1 0 1,-1 0-1,1 3 0,3 21 167,0-8-45,2 38 0,-4-43 29,-2-12-195,1-1 0,-1 0-1,0 0 1,0 0 0,0 0 0,0 1-1,1-1 1,-1 0 0,0 0 0,0 0-1,0 0 1,1 0 0,-1 0 0,0 0-1,0 0 1,0 1 0,1-1 0,-1 0-1,0 0 1,0 0 0,1 0 0,-1 0-1,0 0 1,0 0 0,0 0 0,1 0-1,-1-1 1,0 1 0,0 0-1,0 0 1,1 0 0,2-1 2,-1-1-1,0 0 1,1 0 0,-1 0 0,0 0-1,3-3 1,2-2-56,9-7-47,0 1 1,1 0-1,0 2 0,1 0 0,0 0 0,33-12 1,-49 22 96,0 1 1,1-1 0,-1 0 0,0 1-1,0 0 1,0-1 0,0 1 0,1 0 0,-1 0-1,0 0 1,0 1 0,0-1 0,1 0-1,-1 1 1,0 0 0,0-1 0,0 1-1,0 0 1,0 0 0,0 0 0,0 0-1,0 0 1,-1 1 0,1-1 0,0 0-1,-1 1 1,3 2 0,3 5 34,-1 0 0,0 0 0,-1 0-1,8 17 1,3 7 26,-15-32-54,6 10 27,0 0-1,11 12 0,-16-21-6,0 1-1,1-1 1,-1 1 0,1-1-1,0 0 1,-1 0-1,1-1 1,0 1 0,0 0-1,1-1 1,-1 0-1,0 1 1,6 0 0,-6-2 0,-1 0 0,1 0 0,0-1 0,0 1 0,0 0 1,0-1-1,-1 0 0,1 0 0,0 0 0,-1 0 0,1 0 1,0 0-1,2-3 0,1 0 54,1-1 0,-1 1 0,10-10 0,81-94 100,-89 98-345,1 0 0,0 1 0,19-16 0,-26 21 201,-3 5 27,1 7-96,0-7 352,5 11-282,-6 17-54,-7 37 0,0-1 112,-26 233 48,26-251 128,-18 59 0,23-95-140,1-3 251,3-15-349,18-80-411,0 2 333,-18 82 38,49-246-362,-46 234 294,1 0-1,0 0 0,1 0 1,0 1-1,1 0 1,1 0-1,0 0 0,1 1 1,16-18-1,-19 25 55,-1 0 0,1 1 1,0 0-1,0 0 0,1 1 0,-1 0 0,1 0 0,0 0 1,0 1-1,0 0 0,1 0 0,-1 1 0,1 0 0,-1 0 1,1 1-1,0 0 0,0 0 0,-1 0 0,1 1 1,15 2-1,-20-1 93,-1-1 1,1 1 0,0 0-1,0 0 1,0 0 0,-1 0-1,1 0 1,-1 1 0,1-1-1,-1 1 1,5 3 0,-6-4-35,1 0 0,-1 1 0,0-1 1,0 1-1,0-1 0,0 1 0,0-1 1,-1 1-1,1 0 0,0-1 1,-1 1-1,1 0 0,-1 0 0,1-1 1,-1 1-1,0 0 0,0 0 0,0 0 1,0 3-1,-1 3 65,-1 0-1,0 0 1,0 0 0,-1 0-1,0 0 1,0 0 0,0-1 0,-1 0-1,-1 1 1,1-1 0,-7 7-1,7-9-101,1-1 0,-1-1-1,0 1 1,0 0-1,0-1 1,-1 0 0,1 0-1,-1 0 1,1-1-1,-1 1 1,0-1-1,0 0 1,0-1 0,0 1-1,-1-1 1,1 0-1,0 0 1,-6 0 0,8-2-88,-1 1 0,1-1 0,0 1 1,-1-1-1,1 0 0,0 0 0,0-1 0,0 1 1,0 0-1,0-1 0,0 0 0,0 0 1,0 0-1,1 0 0,-1 0 0,1-1 0,-1 1 1,1-1-1,0 1 0,0-1 0,0 0 1,1 0-1,-3-4 0,4 7 56,0-1 1,-1 1-1,1-1 1,0 1-1,0-1 1,0 1-1,0-1 0,0 1 1,-1-1-1,1 1 1,0-1-1,0 1 1,0-1-1,0 1 0,1-1 1,-1 1-1,0-1 1,0 1-1,0-1 1,0 1-1,0-1 0,1 1 1,-1-1-1,0 1 1,0-1-1,1 1 1,-1 0-1,0-1 0,1 1 1,-1-1-1,0 1 1,1 0-1,-1-1 1,1 1-1,19-9-438,-17 8 467,25-6-178,54-6 0,-22 4 46,62-7 211,25-4 202,-116 18 413,-35 20-138,3-12-608,1 1 0,0 0 1,0-1-1,1 1 0,0 7 0,2 18-116,-2-24 135,0 0 0,0 0 0,0 0 0,1-1 0,0 1 0,5 10 0,23 43 219,-30-60-147,0 0-1,1 0 1,-1 0-1,1 0 1,0 0 0,-1 0-1,1 0 1,0 0-1,-1-1 1,1 1-1,0 0 1,0-1 0,0 1-1,0 0 1,0-1-1,1 1 1,-2-1-18,1 0 0,-1 0 0,1 0 1,-1 0-1,0 0 0,1 0 0,-1 0 0,1 0 0,-1 0 0,0 0 1,1 0-1,-1 0 0,1-1 0,-1 1 0,0 0 0,1 0 0,-1-1 1,0 1-1,1 0 0,-1 0 0,0-1 0,1 1 0,-1 0 0,0-1 1,0 1-1,1-1 0,0-2 42,1 1 0,-1-1 0,0 0 0,0 0 0,0 0 0,-1 1 0,1-1 0,-1 0 0,1-4 0,-9-93 153,7 88-249,-1 4-7,0 0 0,0 0 1,0 1-1,-1-1 0,0 1 0,0 0 1,-1 0-1,0 0 0,0 0 0,0 1 1,-1-1-1,0 1 0,-8-7 0,12 12-20,0 1-1,1-1 0,-1 1 0,1-1 1,-1 1-1,1-1 0,-1 1 0,1-1 1,-1 1-1,1-1 0,0 1 0,-1-1 0,1 0 1,0 1-1,-1-1 0,1 0 0,0 0 1,10 1-327,4 1 170,-1-2 238,1 0 0,-1 0 0,0-2 0,0 1 1,0-2-1,0 0 0,0 0 0,-1-1 0,1-1 0,-1 0 0,-1-1 0,16-11 0,-23 15-12,14-9 65,-1-1 1,0-1 0,-1 0-1,-1-2 1,-1 0-1,20-26 1,1-19-78,54-126 0,-58 114 44,-9 27-8,-9 18 45,20-57 1,-32 83-108,-1 0 0,1 0 0,-1 0 0,1 0 0,-1 0 0,0 0-1,0 0 1,0-1 0,0 1 0,-1 0 0,1 0 0,-1-3 0,1 5 17,-1-1 1,1 1-1,0 0 0,0-1 0,0 1 0,-1 0 1,1 0-1,0-1 0,0 1 0,-1 0 0,1 0 1,0 0-1,0-1 0,-1 1 0,1 0 0,0 0 1,-1 0-1,1 0 0,0 0 0,0-1 0,-1 1 1,1 0-1,0 0 0,-1 0 0,1 0 0,0 0 0,-1 0 1,0 0-1,0 1 18,0-1-1,-1 1 1,1-1 0,0 1 0,0-1 0,-1 1 0,1 0-1,0 0 1,0-1 0,0 1 0,-1 1 0,-5 4 107,1 0 0,1 0 0,-1 1 0,1 0 0,-8 12 0,-5 15 97,1 1-1,-12 39 1,-22 80 239,43-129-381,-8 27 45,-9 56 0,22-90-117,1 0 1,0 0-1,1 0 1,1 1-1,1-1 0,6 34 1,-6-46 5,1-1 1,-1 1-1,1-1 0,0 1 1,1-1-1,-1 0 0,1 0 1,0 0-1,5 5 0,-5-7-11,-1 0 1,1 0-1,0-1 0,0 1 0,0-1 1,0 0-1,1 0 0,-1 0 0,0-1 1,1 1-1,0-1 0,-1 0 0,1 0 0,6 1 1,3 0-20,0-2 0,0 1 0,0-2 1,0 0-1,0 0 0,0-1 0,20-7 0,88-35-488,-88 31 449,-21 7 96,1 0 1,-1-1-1,19-15 1,-9 6 310,-29 22-482,1 0-1,-1 1 1,1-1-1,1 1 1,0 0 0,-1 0-1,2 1 1,-6 10-1,6-7 64,0 0 0,0 0 0,1 0 1,1 0-1,-2 16 0,3-19 83,1-1-1,0 1 1,0 0 0,1-1 0,-1 1 0,2 0 0,-1-1 0,6 15 0,-7-22 8,0 1 1,0-1-1,0 1 0,0-1 1,0 0-1,0 1 0,1-1 1,-1 0-1,0 1 0,0-1 1,0 0-1,1 1 0,-1-1 1,0 0-1,0 1 0,1-1 1,-1 0-1,0 0 0,1 1 1,-1-1-1,0 0 0,1 0 0,-1 0 1,1 1-1,-1-1 0,0 0 1,1 0-1,-1 0 0,1 0 1,-1 0-1,0 0 0,1 0 1,-1 0-1,1 0 0,-1 0 1,2 0 12,-1-1 1,0 0 0,0 1-1,0-1 1,0 0 0,-1 0-1,1 0 1,0 0-1,0 0 1,0 0 0,0-2-1,17-33-18,-9 8-409,-1-1-1,7-53 1,-5 26 376,-7 44-145,-2 15-15,-1 22 70,0-17 294,0-7-169,-1 10 50,1 0 0,1 0 1,-1 0-1,2 0 1,-1 0-1,2 0 1,-1-1-1,7 15 1,-9-24-45,1 0 1,-1-1 0,0 1-1,1-1 1,-1 1 0,1-1-1,-1 1 1,1-1 0,-1 0-1,1 1 1,-1-1 0,1 0-1,-1 1 1,1-1-1,0 0 1,-1 0 0,1 1-1,-1-1 1,1 0 0,0 0-1,-1 0 1,1 0 0,0 0-1,-1 0 1,1 0 0,0 0-1,-1 0 1,1 0 0,0 0-1,-1 0 1,1 0-1,0-1 1,22-10 243,56-48-189,17-21 9,-48 38-486,-44 40 355,0 0 1,0 1-1,0-1 1,0 1-1,0 0 1,0 0-1,0 0 1,8 0-1,-11 1 3,10-2 9,1 1 0,-1 1 0,0 0 0,0 1 0,1 0 0,-1 0 0,0 1 0,0 1 0,0-1 0,-1 2 0,1 0 0,16 8 0,-23-9 80,0 0 0,0 0 0,0 0 0,-1 0 0,1 1 0,-1-1 0,0 1-1,0 0 1,0 0 0,3 6 0,-1 1 22,0 1 0,5 19 0,-10-30-54,17 36-87,-16-34 101,0-1-1,0 1 1,0-1 0,0 0-1,0 1 1,0-1-1,1 0 1,-1 0-1,1 0 1,0 0-1,0 0 1,-1-1 0,1 1-1,4 2 1,-4-3 7,-1 0 0,1-1 0,0 1 0,-1-1 0,1 1 1,-1-1-1,1 0 0,0 1 0,-1-1 0,1 0 1,0 0-1,-1 0 0,1 0 0,0-1 0,-1 1 0,1 0 1,0-1-1,-1 1 0,1-1 0,-1 0 0,4-1 0,6-5 21,0-1-1,0-1 0,0 0 1,-1 0-1,12-15 1,19-17-116,42-29 9,-83 70 60,1 0 1,-1 0-1,0 0 1,0 0-1,0 0 1,0 0-1,0 0 1,0 0-1,1 0 1,-1 0-1,0 0 1,0 0-1,0 0 1,0 0-1,0 0 1,0 0-1,0 0 1,1 0-1,-1 0 1,0 0-1,0 0 1,0 0-1,0 0 1,0 0-1,0 0 1,0 1-1,1-1 1,-1 0-1,0 0 1,0 0-1,0 0 1,0 0-1,0 0 1,0 0-1,0 0 1,0 0-1,0 1 1,0-1-1,0 0 1,0 0-1,0 0 1,0 0-1,0 0 1,0 0-1,0 1 1,0-1-1,0 0 1,0 0-1,0 0 1,0 0-1,2 15 177,-1 20 145,-1-28-282,0-2 8,0 0 1,0 1-1,1-1 1,0 0-1,0 0 1,2 6-1,-2-10-40,-1 1-1,1-1 1,-1 1-1,1-1 1,0 0-1,0 1 1,0-1-1,0 0 1,0 1-1,0-1 1,0 0-1,0 0 1,1 0-1,-1 0 1,0 0-1,1 0 1,-1 0-1,1-1 1,-1 1-1,0 0 1,1-1-1,0 1 0,2 0 1,1-1 54,1 0-1,0 0 1,-1 0-1,1-1 1,-1 0-1,1 0 1,9-3-1,42-18-78,-25 8 50,-27 13-28,34-14-131,60-15 1,-99 30 133,0 0 0,0 0 0,0 0 0,1 0 0,-1 0 1,0 0-1,0 0 0,0 0 0,0 0 0,0 0 0,1 0 0,-1 0 0,0 0 0,0 0 0,0 0 0,0 0 0,0 0 1,1 0-1,-1 0 0,0 0 0,0 0 0,0 0 0,0 0 0,0 0 0,1 0 0,-1 1 0,0-1 0,0 0 1,0 0-1,0 0 0,0 0 0,0 0 0,0 0 0,0 0 0,1 0 0,-1 1 0,0-1 0,0 0 0,0 0 0,0 0 1,0 0-1,0 0 0,0 0 0,0 1 0,0-1 0,0 0 0,0 0 0,0 0 0,0 0 0,0 0 0,0 1 1,0-1-1,0 0 0,0 0 0,0 0 0,0 0 0,0 0 0,0 1 0,0-1 0,0 0 0,-1 0 0,-7 15 343,-18 14-46,-3-2-200,-45 54 0,74-80-112,-1-1 0,1 0 0,0 1 0,-1-1 0,1 1 0,0-1 0,-1 0 0,1 1 0,0-1 0,-1 1 0,1-1 0,0 1 0,0-1 0,-1 1 1,1-1-1,0 1 0,0 0 0,0-1 0,0 1 0,0-1 0,0 1 0,0-1 0,0 1 0,0 0 0,0-1 0,0 1 0,0-1 0,1 1 0,-1-1 0,0 1 1,0-1-1,0 1 0,1-1 0,-1 1 0,0-1 0,1 1 0,-1-1 0,0 1 0,1-1 0,-1 0 0,1 1 0,-1-1 0,1 0 0,-1 1 0,0-1 0,2 1 1,2 0-45,0 1 1,0-1-1,0 0 1,1 0-1,4 1 1,-1-1 21,0 1 15,1 0-1,-1 0 0,0 1 0,0 0 1,0 1-1,0 0 0,0 0 1,-1 0-1,1 1 0,-1 0 0,-1 1 1,12 10-1,-9-5 71,0 0-1,-1 0 1,0 1-1,-1 0 1,0 0-1,-1 0 1,-1 1-1,0 0 1,4 15 0,-8-23-17,0 0 1,0-1-1,0 1 1,-1 0-1,1 0 1,-1 0 0,-1 1-1,1-1 1,-1 0-1,1-1 1,-1 1-1,-1 0 1,1 0 0,-1 0-1,0-1 1,0 1-1,0-1 1,-1 1-1,1-1 1,-1 0 0,0 0-1,0 0 1,-1 0-1,1-1 1,-1 1 0,0-1-1,0 0 1,-6 4-1,0-1-91,-1-1-1,0 0 1,0-1-1,0 0 1,0 0-1,0-2 0,-1 1 1,0-1-1,1-1 1,-1 0-1,0-1 1,0 0-1,0 0 1,0-1-1,1-1 1,-1 0-1,1-1 1,-1 0-1,1-1 0,-19-9 1,28 13 19,1-1 0,0 1 0,0-1 0,0 1 0,1-1 0,-1 1 0,0-1 0,0 0 1,0 1-1,0-1 0,1 0 0,-1 0 0,0 0 0,0 0 0,1 0 0,-1 0 0,1 1 0,-1-1 0,1-1 0,-1 1 0,1 0 0,0 0 0,0 0 0,-1 0 1,1 0-1,0 0 0,0-1 0,0 0-15,1 1 1,-1-1 0,1 1 0,0-1 0,0 1-1,-1 0 1,1-1 0,0 1 0,0 0 0,0 0-1,0 0 1,0 0 0,0-1 0,1 2 0,-1-1-1,0 0 1,2-1 0,6-3-17,0 1 0,0 1 0,15-6 1,-8 4-1,6-2-42,102-39-180,-109 39 354,0-1 0,0 0 0,-1-1 0,0-1 0,22-20 0,-8 0 168,-2-1-1,-1-1 1,-2-2 0,24-43 0,-41 66-183,0 1 0,-1-1 0,0 0 0,4-16 0,-8 23-37,0 0 0,0 0 0,-1 0 1,1 0-1,-1-1 0,0 1 0,0 0 0,0 0 0,0 0 0,-1 0 1,0-1-1,0 1 0,0 0 0,0 0 0,-3-5 0,4 9-30,0-1 0,-1 0 0,1 0 0,-1 0-1,1 0 1,-1 0 0,0 1 0,1-1 0,-1 0-1,0 1 1,1-1 0,-1 0 0,0 1 0,0-1 0,0 1-1,0-1 1,1 1 0,-1-1 0,0 1 0,0 0-1,0 0 1,0-1 0,0 1 0,0 0 0,0 0 0,0 0-1,0 0 1,0 0 0,0 0 0,0 0 0,0 0-1,0 0 1,0 1 0,-1 0 0,0-1-11,1 1 0,0 0 0,0-1-1,0 1 1,0 0 0,0 0 0,0 0 0,0 0 0,0 0 0,0 0 0,0 0-1,1 0 1,-1 1 0,0-1 0,1 0 0,-1 0 0,1 1 0,-1-1 0,1 0-1,0 1 1,-1-1 0,1 0 0,0 3 0,0-2 15,0-1 1,0 1 0,1-1-1,-1 0 1,0 1-1,1-1 1,-1 0-1,1 1 1,-1-1-1,1 0 1,-1 1-1,1-1 1,0 0-1,0 0 1,0 0-1,0 0 1,0 0-1,1 1 1,1 1-4,0-1 1,0 0-1,0-1 1,0 1 0,0 0-1,0-1 1,4 1 0,5 2 34,1-2 1,24 3 0,-37-5-23,32 2 23,0-1 0,36-5 0,64-13 87,-46 5 15,-26 1 298,-26 3 142,-26 8-324,-12 3-205,-12 3-20,12-5-63,0 0 0,0 0 1,0 0-1,1 0 0,-1 1 0,0-1 1,1 1-1,-1 0 0,1 0 0,0 0 1,0 1-1,0-1 0,0 1 0,0 0 1,0 0-1,0 0 0,1 0 0,0 0 1,0 0-1,0 1 0,0-1 0,-3 8 1,4-9 41,1 0 1,0 0 0,-1 0-1,1 0 1,0 0 0,0 1-1,0-1 1,0 0 0,0 0 0,1 0-1,-1 0 1,1 0 0,-1 0-1,1 0 1,0 0 0,0 0-1,-1 0 1,1-1 0,1 1-1,-1 0 1,0 0 0,0-1-1,1 1 1,-1-1 0,1 1 0,-1-1-1,1 0 1,0 1 0,2 0-1,-3-1 24,1-1 1,-1 0-1,0 0 0,1 1 0,-1-1 0,0 0 0,0 0 0,1 0 0,-1-1 0,0 1 1,1 0-1,-1 0 0,0-1 0,0 1 0,1-1 0,-1 1 0,0-1 0,0 1 0,2-2 0,22-16 268,-24 17-269,8-7 45,-1 0 0,0-1 0,0 0 0,-1 0-1,-1 0 1,1-1 0,9-21 0,-2-3-84,12-39-1,31-126-129,-49 162 189,8-61 0,-15 97-47,-1 0 0,0-1 0,0 1 0,0 0 0,1 0 0,-1 0 0,0 0 0,-1 0 0,1 0 0,0 0 0,0 0 0,0 0-1,-1-1 1,1 1 0,0 0 0,-2-1 0,-3 5-155,-3 12 97,-2 9 148,1 0 0,-8 35-1,-7 57 72,18-85-209,-30 201-889,32-196-452,-2 24-1995,-1-19-2883,7-41 6103,0 1 1,0-1-1,0 1 1,0-1 0,0 1-1,0-1 1,0 0-1,0 1 1,-1-1-1,1 1 1,0-1 0,0 1-1,0-1 1,0 0-1,-1 1 1,-8 4-3750,9-5 3750,-1 0-1,1 0 1,-1 0 0,0-1-1,-9 1-2826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34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311 690 1984,'0'0'640,"1"-1"-389,0 0 38,0 0 0,0-1 0,1 1 1,-1-1-1,-1 1 0,1-1 0,0 1 1,0-1-1,0 1 0,-1-1 1,1 0-1,-1 1 0,0-1 0,1 0 1,-1-3-1,0 4-170,0 0 0,0 0 1,-1 0-1,1 0 0,-1 0 1,1 0-1,0 0 0,-1 0 1,0 0-1,1 0 0,-1 0 0,0 0 1,1 0-1,-1 1 0,0-1 1,0 0-1,0 0 0,1 1 1,-1-1-1,0 1 0,0-1 0,0 1 1,0-1-1,0 1 0,0 0 1,0-1-1,0 1 0,0 0 0,-1 0 1,1 0-1,0-1 0,-2 2 1,-14-3 201,-1 2 1,0 0 0,0 1 0,1 1-1,-1 1 1,1 0 0,-1 1 0,1 1 0,0 0-1,1 2 1,-25 12 0,37-17-272,-1 1 1,1 0-1,0 0 1,-1 1-1,1-1 1,0 1-1,1 0 1,-1 0-1,1 0 1,0 0-1,0 0 0,0 1 1,0 0-1,1-1 1,0 1-1,0 0 1,0 0-1,-1 8 1,2-9-18,1 0 1,-1 1 0,1-1-1,0 0 1,1 0-1,-1 0 1,1 1 0,0-1-1,0 0 1,0 0-1,0 0 1,1 0 0,-1 0-1,1 0 1,0-1-1,0 1 1,1-1 0,-1 1-1,1-1 1,0 0-1,-1 0 1,1 0 0,5 3-1,0 1 46,1-2 1,0 1-1,0-1 0,0 0 0,1-1 0,0 0 1,-1 0-1,2-1 0,-1 0 0,0-1 1,0-1-1,1 1 0,-1-1 0,13-1 0,-8-1-4,-1 0-1,0-1 0,1-1 0,-1 0 1,0-1-1,0-1 0,-1 0 0,1 0 1,22-15-1,1-4-40,35-33 1,-38 30-115,-31 24 53,19-16-3,-21 18 5,0 0 0,0 0 0,0 0 0,0-1 0,0 1 0,0 0 0,0-1 0,-1 1 0,1 0 0,0-1 0,-1 1 0,1-1 0,-1 1 0,1-3 0,-1 4 15,0-1 0,0 1 0,0 0-1,0 0 1,0 0 0,0 0 0,0-1 0,0 1-1,0 0 1,0 0 0,0 0 0,0 0 0,0-1-1,0 1 1,-1 0 0,1 0 0,0 0 0,0 0-1,0 0 1,0-1 0,0 1 0,0 0 0,0 0-1,0 0 1,-1 0 0,1 0 0,0 0 0,0 0-1,0 0 1,0 0 0,0-1 0,-1 1 0,1 0-1,0 0 1,0 0 0,0 0 0,0 0 0,0 0-1,-1 0 1,1 0 0,0 0 0,0 0 0,-10 4-252,-7 9-89,10-6 312,1 1 0,-1 1 0,2-1 0,-1 1 0,-7 17 0,10-20 63,1 0 0,0 1-1,1-1 1,-1 1 0,1-1 0,1 1 0,-1-1 0,1 1 0,0-1 0,2 13 0,0-9 106,0-1 1,0 1 0,1-1 0,0 0 0,1 0 0,7 14-1,-10-21-97,1 0-1,-1 1 1,1-1-1,-1 0 0,1 0 1,0 0-1,0 0 0,0 0 1,0-1-1,0 1 1,0-1-1,1 1 0,-1-1 1,0 0-1,1 0 1,-1 0-1,1 0 0,-1 0 1,1 0-1,-1-1 0,1 1 1,0-1-1,-1 0 1,1 0-1,0 0 0,-1 0 1,6-1-1,0-2 1,-1-1-1,1 0 0,-1 0 1,0-1-1,0 0 1,-1 0-1,1 0 0,-1-1 1,0 0-1,-1 0 1,1-1-1,-1 1 1,-1-1-1,1 0 0,-1-1 1,0 1-1,-1-1 1,0 0-1,0 1 1,-1-1-1,0-1 0,0 1 1,0 0-1,-1-16 1,-1 21-70,0-1 1,0 1 0,-1-1 0,0 1-1,1-1 1,-1 1 0,-1 0 0,1-1-1,0 1 1,-1 0 0,0 0 0,1 0 0,-1 0-1,0 0 1,-1 0 0,1 1 0,0-1-1,-1 1 1,0-1 0,1 1 0,-1 0-1,0 0 1,-5-2 0,4 1 8,-1 1 1,0 1-1,1-1 1,-1 1-1,0-1 0,0 2 1,0-1-1,0 0 1,0 1-1,1 0 1,-1 0-1,0 0 0,0 1 1,0-1-1,0 1 1,-8 3-1,-17 11 151,25-12 573,18-7-318,20-5-156,70-17-112,126-14 1,-190 34-44,-25 4-49,48-6 17,-54 7-17,-1 1 1,0 0-1,1 0 0,-1 1 0,0 0 1,8 3-1,-13-4-9,-1 1 0,0-1 0,0 1 0,1 0 0,-1 0 0,0-1 0,0 1 0,0 0 0,0 0-1,0 0 1,0 0 0,0 0 0,-1 1 0,1-1 0,0 0 0,0 0 0,-1 0 0,1 1 0,-1-1 0,1 0 0,-1 1 0,0-1 0,0 0 0,1 1 0,-1-1 0,0 1-1,0-1 1,0 0 0,0 1 0,-1-1 0,1 1 0,-1 1 0,0 6 48,-1 0 0,-1 0 0,-5 14-1,6-17 3,-21 40 613,28-52-674,0 1 0,0 0 0,10-8 0,7-6-464,-8 5 264,0 0 0,1 2 0,1 0 1,0 0-1,24-12 0,-38 23 155,0 0 0,0 0 0,0 0 0,1 0 0,-1 0 0,0 1 0,1-1 0,-1 1 0,5-1 0,-6 1 39,0 0-1,0 0 0,0 1 1,0-1-1,0 0 1,-1 0-1,1 1 1,0-1-1,0 0 1,0 1-1,-1-1 1,1 1-1,0-1 0,0 1 1,-1-1-1,1 1 1,0 0-1,-1-1 1,1 1-1,-1 0 1,1-1-1,-1 1 1,1 0-1,-1 0 0,0 0 1,1-1-1,-1 1 1,0 0-1,1 0 1,-1 0-1,0 0 1,0 1-1,1 8 112,0 0 0,-1 19 0,-1-22-46,1 0-1,0 0 0,0-1 1,1 1-1,0 0 0,0 0 0,0 0 1,3 7-1,-1-8 63,0 0 0,0 0 0,0 0 1,0 0-1,1-1 0,5 7 0,-7-10-80,0 0 1,0-1-1,0 1 0,0-1 1,0 1-1,0-1 1,0 0-1,0 0 0,1 0 1,-1 0-1,0 0 0,1-1 1,-1 1-1,1-1 0,-1 1 1,1-1-1,-1 0 1,0 0-1,5-1 0,4 0 27,-1-1 1,0 0-1,1-1 0,-1 0 0,12-6 0,49-27-37,-40 19-12,-4 2-28,-1-2 1,0-1-1,-2-1 0,0-1 1,-1-1-1,24-30 0,-22 19-92,2-1-311,-27 33 409,0 0 1,0-1-1,1 1 1,-1 0-1,0 0 1,0 0-1,0 0 1,0 0-1,0 0 1,0 0-1,0 0 1,0 0-1,1 0 1,-1 0-1,0-1 1,0 1-1,0 0 1,0 0-1,0 0 1,0 0-1,1 0 1,-1 0-1,0 0 1,0 0-1,0 0 1,0 0-1,0 0 1,1 0-1,-1 0 1,0 0-1,0 1 1,0-1-1,0 0 1,0 0-1,0 0 1,1 0-1,-1 0 1,0 0-1,0 0 1,0 0-1,0 0 1,0 0-1,4 9-83,-1 14 62,-3-17 19,3 17 63,-1 0 0,-2 1 0,0 0 0,-1-1 0,-9 43 0,4-35 121,4-21-142,0 0 0,0 0 0,-1 0 0,0-1 0,0 0 0,-6 10 0,9-18-28,-1 0-1,1-1 1,-1 1 0,1 0 0,0-1 0,-1 1 0,1-1 0,-1 1 0,0-1 0,1 1-1,-1-1 1,1 1 0,-1-1 0,0 1 0,1-1 0,-1 0 0,0 1 0,1-1-1,-1 0 1,0 0 0,0 1 0,1-1 0,-2 0 0,1 0-6,0 0-1,0-1 1,0 1-1,0 0 1,0-1 0,0 1-1,0-1 1,0 1 0,0-1-1,0 1 1,0-1-1,1 0 1,-1 1 0,0-1-1,1 0 1,-2-1 0,-7-10-287,-13-22 1,19 26 113,-2 1 1,1-1-1,-1 1 0,0 0 0,-1 1 0,0-1 0,0 1 0,-9-7 0,3 8-192,12 5 360,0 0-1,0 0 0,0 0 0,-1 0 1,1 0-1,0 0 0,0 0 1,0 0-1,0 1 0,0-1 1,-1 0-1,1 0 0,0 0 0,0 0 1,0 0-1,0 0 0,0 0 1,0 1-1,0-1 0,0 0 0,-1 0 1,1 0-1,0 0 0,0 0 1,0 1-1,0-1 0,0 0 0,0 0 1,0 0-1,0 0 0,0 1 1,0-1-1,0 0 0,0 0 0,0 0 1,0 0-1,0 1 0,1 0 8,-1 1-1,1 0 0,-1-1 1,1 1-1,0-1 0,-1 1 1,1-1-1,0 1 0,0-1 1,2 3-1,2 1 51,1 1 1,-1-1-1,1-1 0,0 1 0,0-1 1,1 0-1,-1 0 0,14 5 1,-16-8-7,0 1 0,0-1 1,0 0-1,0 0 1,0-1-1,0 1 1,1-1-1,-1 0 0,0 0 1,0-1-1,0 1 1,1-1-1,-1 0 1,0 0-1,0 0 0,0-1 1,4-1-1,19-13 47,0-1-1,28-23 1,-32 23-78,0 0 1,50-25 0,-58 34-8,-1-1-1,0 0 1,0-1 0,-1 0-1,0-1 1,0-1 0,13-17-1,-18 22-34,-6 6-11,-1 0 0,1-1 1,-1 1-1,0 0 0,1-1 1,-1 1-1,2-4 0,-1 1-477,-3 7 335,-5 10 152,-10 11 145,-25 43 354,37-60-430,1-1 1,0 1-1,1-1 0,0 1 1,0 0-1,0 0 0,1 0 1,-1 11-1,2-15-19,0-1 0,0 1 0,1-1 1,-1 1-1,1-1 0,-1 1 0,1-1 0,0 1 0,-1-1 1,1 0-1,1 1 0,-1-1 0,0 0 0,0 0 0,1 0 0,-1 0 1,1 0-1,0 0 0,0 0 0,-1-1 0,1 1 0,0-1 1,1 1-1,-1-1 0,0 0 0,0 0 0,0 0 0,1 0 0,-1 0 1,1 0-1,-1 0 0,0-1 0,1 0 0,-1 1 0,1-1 1,-1 0-1,1 0 0,-1 0 0,1 0 0,4-2 0,12-2-41,0 0-1,0-2 0,34-15 1,-9 1-116,-16 7 138,-1 0-1,36-25 1,-51 29-201,1 1-1,0 0 1,22-10 0,-30 16 204,0 1-1,0 0 1,1 0 0,-1 0 0,0 1 0,1-1 0,-1 1 0,1 1 0,8 0-1,-1 2-9,0 0 0,20 8-1,-24-8 47,1-1 0,0 1-1,0-2 1,0 1 0,0-1-1,12-1 1,-22 0-40,0 0 0,0 0 0,0 0-1,0 0 1,1 0 0,-1 0 0,0 0 0,0 0 0,0 0 0,0 0 0,1 0-1,-1 0 1,0 0 0,0 0 0,0 0 0,0 0 0,1 0 0,-1-1-1,0 1 1,0 0 0,0 0 0,0 0 0,0 0 0,0 0 0,0 0-1,1-1 1,-1 1 0,0 0 0,0 0 0,0 0 0,0 0 0,0-1 0,0 1-1,0 0 1,0 0 0,0 0 0,0 0 0,0-1 0,0 1 0,0 0-1,0 0 1,0 0 0,0 0 0,0-1 0,0 1 0,0 0 0,0 0 0,0 0-1,0 0 1,0 0 0,0-1 0,-1 1 0,1 0 0,0 0 0,-9-11-92,5 9 43,-1-1 0,1 1-1,-1 0 1,1 1 0,-1-1-1,0 1 1,0 0 0,0 0-1,0 0 1,0 1 0,0-1 0,0 1-1,0 1 1,0-1 0,0 1-1,1 0 1,-1 0 0,-6 2-1,6-1 48,1 0 0,-1 1 0,1-1-1,-1 1 1,1 1 0,0-1 0,0 0-1,-5 7 1,2-2-60,0 0 0,-11 19 0,16-23 70,1 0 1,-1 0-1,1 0 1,-1 1-1,1-1 1,0 0 0,1 1-1,-1-1 1,1 0-1,0 1 1,0-1-1,1 9 1,0-10 24,-1 0-1,1 0 1,-1-1 0,1 1-1,0-1 1,0 1 0,0-1-1,0 1 1,0-1 0,1 0-1,-1 1 1,1-1 0,0 0-1,0 0 1,-1 0 0,1 0-1,0 0 1,1-1 0,-1 1-1,0-1 1,0 1 0,3 0-1,-2-1-18,0-1 0,-1 1 0,1-1 0,0 0-1,0 0 1,-1 0 0,1 0 0,0 0 0,-1-1-1,1 0 1,0 1 0,-1-1 0,1 0 0,-1 0 0,5-2-1,7-4-25,19-14 0,-22 14-23,15-9-46,83-57-237,-91 59 176,-2-1 0,0 0 0,0-1 0,15-21 0,2-15-428,49-99 0,-81 148 565,80-201-374,-54 130 400,-22 57-54,0 0 0,3-26 0,-4 18-275,-3 24 261,-1 0-1,0 0 0,0 1 0,0-1 0,1 0 0,-1 1 0,0-1 0,0 0 0,0 1 0,0-1 0,-1 0 0,1 0 1,0 1-1,0-1 0,0 0 0,0 1 0,-1-1 0,1 0 0,-1 0 0,1 1 25,-1-1 1,1 1-1,0 0 0,-1 0 1,1 0-1,-1 0 0,1 0 0,0 0 1,-1 0-1,1 0 0,-1 0 1,1 0-1,0 0 0,-1 0 0,1 0 1,-1 0-1,1 0 0,0 0 1,-1 0-1,1 0 0,0 0 0,-1 1 1,1-1-1,-1 0 0,-2 2-6,-1 1 0,1-1 1,0 0-1,0 1 0,-4 3 0,2 0 77,0 0 0,-8 14 0,5-7 25,-8 14 146,1 2 0,-21 58-1,17-40-86,-12 33 294,-35 139 1,62-203-379,1 0 0,1 1 0,0 0 0,1 21 0,2-28-2,0-1 1,0 0 0,1 0 0,0 0-1,0 0 1,1 0 0,0 0-1,0-1 1,7 11 0,-7-14-27,0-1 0,1 0 0,0 0 1,-1 0-1,1 0 0,1 0 0,-1-1 0,0 0 1,1 0-1,0 0 0,0 0 0,0-1 1,0 0-1,0 0 0,0 0 0,0-1 0,1 1 1,7 0-1,5 0 13,-1-1 1,1-1 0,0 0-1,24-4 1,-27 2-40,0-2 0,1 0 1,-2 0-1,1-2 0,-1 0 1,1 0-1,20-15 0,-26 15-65,-1 0-1,0 0 0,-1-1 1,1-1-1,-2 1 0,1-1 1,8-13-1,-12 15 37,0 0 0,-1 0 0,1-1-1,-1 1 1,-1 0 0,1-1 0,0-12 0,-1 15-10,-1 1 0,0 0 1,0 0-1,0 0 0,0-1 0,-1 1 1,1 0-1,-1 0 0,0 0 0,0 0 0,0 0 1,0 0-1,-1 0 0,1 0 0,-1 1 1,1-1-1,-1 0 0,-3-2 0,4 4 13,-1 0-1,1 0 0,0 1 1,-1-1-1,1 1 0,0-1 1,-1 1-1,1-1 0,-1 1 1,1 0-1,-1 0 0,1 0 1,-1 0-1,1 0 0,-1 0 1,1 0-1,-1 0 1,1 1-1,0-1 0,-1 0 1,1 1-1,-1 0 0,1-1 1,0 1-1,-2 1 0,-1 0 24,0 0-1,0 0 1,0 1 0,0 0-1,1 0 1,-6 5-1,3 0 61,1 0-1,0 0 0,0 1 1,1-1-1,0 1 0,0 0 1,1 0-1,1 1 0,-1-1 1,1 0-1,1 1 0,0 0 1,0-1-1,1 1 0,0 0 1,1-1-1,2 15 0,-1-17 27,0-1-1,0 0 0,0 0 0,1 0 0,0 0 1,7 11-1,-9-15-44,1 0 0,-1 0 0,1 0 0,-1 0 1,1 0-1,0 0 0,0-1 0,0 1 0,0-1 0,0 1 1,0-1-1,0 0 0,0 0 0,1 0 0,-1 0 0,0 0 1,1 0-1,-1-1 0,1 1 0,-1-1 0,5 1 0,13-5 33,0 0 1,0-1-1,-1-1 0,30-14 0,-13 6-41,-34 13-27,19-6 47,-1-1 0,0-1-1,34-21 1,-45 24-90,14-9-7,-1-1-1,0-1 0,25-25 1,-44 39-2,0 0 0,-1 0 0,1 0 1,-1 0-1,1-1 0,-1 1 0,0-1 1,-1 1-1,1-1 0,-1 1 0,1-1 1,-1 0-1,0 0 0,0 0 0,-1 0 0,1-6 1,0 9 25,0 1 0,0-1 0,0 0 1,1 0-1,-1 1 0,0-1 0,0 1 1,1-1-1,-1 1 0,0-1 0,3 1 0,34 3-123,-35-3 129,0 0 0,0 0 0,0 1 0,-1-1 1,1 1-1,0 0 0,0-1 0,0 1 0,-1 0 0,1 1 0,-1-1 0,1 0 0,-1 1 0,1 0 1,-1-1-1,0 1 0,1 0 0,-1 0 0,0 0 0,0 0 0,-1 1 0,1-1 0,0 0 0,-1 1 1,0-1-1,1 1 0,-1 0 0,0-1 0,0 1 0,1 4 0,-1 0 21,0 1 1,0-1-1,0 0 0,-1 0 1,0 1-1,0-1 0,-1 0 1,0 0-1,0 0 0,-5 14 0,5-16 26,-1 0 0,1 0 0,0 0 0,0 0-1,1 0 1,-1 0 0,1 0 0,0 0 0,1 0-1,1 9 1,-2-12 4,1-1 1,-1 1-1,1 0 0,-1 0 1,1 0-1,0-1 0,0 1 0,0-1 1,0 1-1,0 0 0,0-1 1,0 1-1,1-1 0,-1 0 0,1 0 1,-1 1-1,1-1 0,-1 0 1,1 0-1,-1 0 0,1 0 0,0-1 1,0 1-1,-1 0 0,1-1 1,0 1-1,0-1 0,0 0 1,0 0-1,-1 1 0,4-1 0,1-1-11,1 0-1,-1-1 0,0 1 0,0-1 0,0 0 0,0 0 0,0-1 1,0 0-1,-1 0 0,10-7 0,13-6-6,57-25 259,-52 22-243,-12 8-41,-1 0 1,18-15-1,-31 20 1,-1 1 1,0-1-1,0 0 1,-1-1-1,1 1 1,-1-1-1,-1 0 0,1 0 1,3-9-1,-7 13-45,0 1-1,0 0 0,0-1 1,-1 1-1,1-1 0,0 1 1,-1-1-1,0 1 0,0-1 1,0 0-1,0 1 0,0-1 1,-1-4-1,1 6 32,-1 0 1,0-1-1,1 1 0,-1 0 0,0 0 1,1 0-1,-1 0 0,0 0 0,0 0 1,0 0-1,0 0 0,0 0 0,0 1 1,0-1-1,0 0 0,0 1 0,0-1 0,-1 0 1,1 1-1,0-1 0,0 1 0,-1 0 1,1-1-1,0 1 0,0 0 0,-1 0 1,1 0-1,0 0 0,-3 0 0,-3 1 16,1-1 0,-1 1-1,0 1 1,0-1 0,1 1-1,-1 0 1,1 1 0,0-1-1,-9 6 1,4-2 80,1 1 0,1 0 0,0 0 0,-15 15 0,19-16-16,0-1 1,0 1 0,1 0-1,0 0 1,0 1 0,-4 10 0,7-16-42,0 1 0,1 0 1,-1-1-1,0 1 0,1 0 1,0-1-1,-1 1 0,1 0 1,0 0-1,0 0 1,0-1-1,0 1 0,0 0 1,0 0-1,1-1 0,-1 1 1,1 0-1,-1 0 1,1-1-1,-1 1 0,1 0 1,0-1-1,0 1 0,0-1 1,0 1-1,0-1 0,0 1 1,0-1-1,1 0 1,-1 0-1,0 0 0,3 2 1,4 1 48,-1-1 0,1 0 0,0 0 1,0-1-1,0 0 0,1 0 0,-1-1 0,0 0 1,13 0-1,-2 0 89,18 1-40,1-2-1,53-6 1,74-22-277,-128 18 268,0-1-1,0-1 1,-1-2-1,44-24 0,-80 37-119,1 1-1,-1 0 1,0 0-1,1 0 1,-1 0-1,1-1 1,-1 1-1,1 0 0,-1-1 1,0 1-1,1 0 1,-1-1-1,0 1 1,1 0-1,-1-1 1,0 1-1,0-1 1,1 1-1,-1-1 0,0 0 1,0 1 3,0 0 1,0-1 0,0 1-1,0 0 1,0 0-1,-1-1 1,1 1-1,0 0 1,0 0-1,0-1 1,-1 1-1,1 0 1,0 0-1,0 0 1,-1-1-1,1 1 1,0 0-1,-1 0 1,1 0-1,0 0 1,0 0 0,-1 0-1,1-1 1,-24-2-608,20 4 587,-1-1 0,0 1 0,1 0 0,-1 0 1,0 0-1,1 1 0,-1 0 0,1 0 0,0 0 0,-5 3 0,-7 6 126,-18 15 0,23-17-84,9-8-5,-5 4 38,1 0 0,-1 1 1,1 0-1,-8 10 0,13-14-26,-1 0 0,1 0 0,0 0 0,0 0 0,0 0 0,0 1 0,0-1 0,1 0 0,-1 0 0,1 1 0,-1-1 0,1 0 0,0 1 0,0-1 0,0 0 0,0 1 0,0-1 0,1 0 0,-1 1 0,1-1 0,1 3 0,-2-4 9,1 1 1,-1-1-1,1 0 1,0 1 0,-1-1-1,1 0 1,0 1-1,0-1 1,0 0-1,0 0 1,0 0-1,0 0 1,1 0 0,-1 0-1,0 0 1,0-1-1,1 1 1,-1 0-1,0-1 1,1 1 0,-1-1-1,1 1 1,-1-1-1,1 0 1,-1 1-1,1-1 1,-1 0-1,1 0 1,-1 0 0,1 0-1,-1 0 1,1-1-1,-1 1 1,1 0-1,1-1 1,5-2 49,1 0 1,-1 0-1,0-1 0,11-6 1,-17 8-73,25-12 74,0-2 0,-2-1 0,0-1-1,33-32 1,-28 18-119,-2 0 1,-1-2-1,-2-2 0,26-45 1,29-71 82,-56 103-100,19-63 0,-41 109 13,-1 0 0,0-1-1,0 1 1,0 0 0,-1 0 0,1-1 0,-1 1 0,0 0 0,0-1 0,0 1 0,0 0 0,0 0 0,-1-1 0,0 1 0,1 0 0,-3-4 0,3 6 36,-1 1 0,1-1 0,-1 0 1,1 1-1,-1-1 0,1 0 0,-1 1 0,1-1 1,-1 1-1,0-1 0,1 1 0,-1-1 1,0 1-1,0 0 0,1-1 0,-1 1 0,0 0 1,0-1-1,0 1 0,1 0 0,-1 0 0,0 0 1,0 0-1,-1 0 0,-1 0 12,-1 1 1,1-1-1,0 1 1,-1 0-1,-4 2 0,-3 2 61,0 0-1,1 1 1,0 1 0,0-1-1,1 1 1,0 1-1,0 0 1,0 0-1,1 1 1,-8 10-1,-4 9 171,1 1-1,-19 37 0,9-12 80,3 2 0,-31 99 0,52-137-228,1 0-1,-4 26 0,8-37-45,-1-1-1,1 0 0,0 1 0,1-1 0,-1 1 1,1-1-1,1 0 0,-1 0 0,1 0 0,3 8 1,-4-12-26,1 1 1,-1-1-1,1 1 0,0-1 1,0 0-1,0 0 1,0 0-1,0 0 1,0 0-1,1 0 1,-1-1-1,1 1 1,-1-1-1,1 1 1,0-1-1,-1 0 1,1 0-1,0 0 1,0-1-1,3 2 0,6-1-450,-1 0-1,1 0 0,19-3 1,-23 2-102,30-2-2650,38-8 0,-57 7-1012,36-14-1,-18 5 279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9:10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32 8384,'-58'-20'3808,"34"11"-3328,16 6-224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19:14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478 103 2496,'-1'-1'269,"0"0"-1,0 0 1,0 0 0,0 0-1,-1 0 1,1 0 0,0 0-1,-1 0 1,1 1 0,0-1-1,-1 0 1,1 1 0,-1-1-1,1 1 1,-1 0 0,1-1 0,-1 1-1,-1 0 1,-1 1-51,0-1 0,1 1 0,-1 0 0,1 1 0,-1-1 0,-4 3 0,-1 0 121,-18 8 863,-44 27 0,63-34-1101,0 0 1,1 1-1,-1 0 1,1 1-1,1 0 1,-1 0-1,1 0 1,1 1-1,-10 15 1,13-19-54,1 0 0,-1 0-1,1 0 1,0 0 0,0 0 0,0 1 0,1-1 0,-1 0-1,1 1 1,0-1 0,0 0 0,0 1 0,1-1 0,0 0-1,0 1 1,0-1 0,0 0 0,1 0 0,-1 0 0,1 0 0,0 0-1,0 0 1,1 0 0,-1-1 0,1 1 0,0-1 0,-1 0-1,2 0 1,-1 0 0,0 0 0,1 0 0,5 3 0,-6-5 4,0 1 0,1-1 0,-1 0 0,1 0 0,0-1 0,-1 1 0,1-1 0,-1 0 0,1 1 0,0-2 0,-1 1 0,1 0 0,0-1 0,-1 0 0,1 1 0,-1-1 0,1-1 0,5-2 1,-2 1 85,0-1 0,0 0 1,0 0-1,-1 0 0,0-1 1,0 0-1,10-10 0,-9 6 4,-1-1-1,0 1 0,0-1 1,-1 0-1,0-1 0,0 1 1,-1-1-1,-1 0 0,0 0 1,0 0-1,-1 0 0,-1 0 1,1-14-1,-2 24-125,0-1 1,0 1-1,0 0 0,0 0 0,-1-1 0,1 1 1,0 0-1,-1-1 0,1 1 0,-1 0 0,0-2 1,-3 3-16,1 8-69,-14 66-28,-1 56 551,-4 28-350,13-110 95,-2 0 0,-27 73 0,29-98-71,-2-1 0,0 0 0,-1 0 0,0-1 0,-2-1 0,-1 0 0,-17 17 0,25-30-35,0-1 0,0 1-1,0-2 1,-1 1 0,0-1 0,0 0 0,-1-1-1,1 0 1,-1 0 0,0-1 0,0 0 0,0-1-1,0 0 1,0 0 0,-1-1 0,-11 1 0,18-3-103,0 1 1,0 0-1,0-1 1,0 0 0,0 0-1,0 0 1,0 0-1,1 0 1,-1 0 0,0-1-1,1 1 1,-1-1-1,1 0 1,-1 0 0,1 0-1,0 0 1,0 0-1,0 0 1,0-1 0,0 1-1,1-1 1,-3-4-1,1 3-42,1 0 0,1 0 0,-1-1 0,1 1 0,-1 0 0,1-1 0,0 1 0,1-1-1,-1 0 1,1 1 0,0-1 0,0 0 0,0 1 0,2-8 0,1 1-8,1 0 1,1 1 0,-1-1-1,1 1 1,1 0-1,0 0 1,1 1 0,0 0-1,0 0 1,1 0-1,10-9 1,13-8-150,64-41 0,-45 32 151,124-81-135,-103 72 208,0 4 0,3 3 0,137-50 0,-93 40 286,-79 30-257,-13 5-20,0-2 0,-1 0 0,-1-2 0,0-1-1,-2-1 1,0-1 0,0 0 0,22-28 0,-37 38 98,-1 0-1,0 0 1,7-12 0,-12 17-140,-3 4-39,-9 9-101,-13 13 173,-81 86-213,75-80 194,18-17-49,0 0 0,-12 15 1,21-23 34,1 1 1,-1-1-1,1 1 1,0-1-1,0 1 1,0 0-1,1 0 1,-1-1-1,1 1 1,0 1-1,0-1 1,0 0-1,0 6 1,1-9 28,0 1-1,0-1 1,0 1 0,0-1 0,1 1 0,-1-1 0,0 1-1,1-1 1,-1 0 0,0 1 0,1-1 0,0 1 0,-1-1-1,1 0 1,0 0 0,0 1 0,0-1 0,0 0 0,0 0-1,0 0 1,1 1 0,0-1 23,-1 0-1,1 0 0,0-1 1,0 1-1,-1-1 0,1 1 1,0-1-1,0 0 0,0 1 1,-1-1-1,1 0 0,0 0 1,0 0-1,3-1 0,1-1 11,0 1 0,1-1 0,-1 0-1,0 0 1,0-1 0,-1 0 0,1 0 0,6-5-1,-1-1-31,-1 1 0,0-2 0,0 1 0,-1-1 0,-1-1 0,0 1 0,0-2-1,-1 1 1,0-1 0,-1 0 0,8-22 0,-10 18-336,-5 14-179,-3 8 303,1 0 219,0 0 0,0 1 0,1-1 0,0 1 0,1-1 0,-1 1 1,1 0-1,0 0 0,1 7 0,0-11-17,0 0 1,0 0-1,1 0 0,-1-1 1,1 1-1,0 0 1,0 0-1,0 0 0,0 0 1,0-1-1,1 1 1,-1 0-1,1-1 1,0 0-1,0 1 0,0-1 1,0 0-1,0 0 1,0 0-1,0 0 0,1 0 1,-1 0-1,4 1 1,-3-1 42,0-1 0,0 0 1,0 1-1,0-1 0,0-1 1,1 1-1,-1 0 0,0-1 1,0 1-1,0-1 0,7-1 1,-2 0 104,1-1 0,-1 0 0,10-4 0,-10 4-122,81-36 106,-21 9-19,-58 25-88,26-10-258,61-15 0,-95 28 237,1 1 0,-1-1 1,1 1-1,-1 0 0,0 0 1,1 0-1,-1 0 0,1 0 1,-1 1-1,0-1 0,1 1 1,-1-1-1,0 1 0,1 0 1,-1 0-1,0 0 0,3 2 1,-4-2 26,1 1-1,-1-1 1,1 1 0,-1-1 0,0 1 0,1-1 0,-1 1-1,0 0 1,0 0 0,0-1 0,-1 1 0,1 0 0,0 0-1,-1 0 1,1 0 0,-1 0 0,0 0 0,1 0 0,-1 0-1,0 2 1,-1 1 33,0 0-1,1 0 1,-2-1-1,1 1 0,0 0 1,-1-1-1,0 0 1,-4 9-1,-6 12 104,58-48 214,2-6-888,-34 18 360,1 2-1,0 0 1,1 1-1,20-8 1,-35 16 139,0 0-1,-1 0 1,1-1 0,0 1 0,-1 0 0,1 0 0,-1 0 0,1 0 0,0 0 0,-1 0 0,1 0 0,0 0 0,-1 0 0,1 0 0,0 0-1,-1 0 1,1 1 0,0-1 0,-1 0 0,1 0 0,-1 1 0,1-1 0,-1 0 0,1 1 0,1 0 0,-2 0 12,1 0-1,-1 0 1,1 0 0,-1 0 0,1 0 0,-1 0 0,0 0-1,1 0 1,-1 0 0,0 1 0,0-1 0,0 0 0,0 2 0,0 1 50,0 1 1,-1-1 0,0 0-1,0 1 1,0-1 0,-3 8 0,3-11-47,0 0 0,1 1 0,-1-1 0,1 0 0,-1 0 0,1 0 0,0 1 0,-1-1 0,1 0 0,0 0 0,0 1 0,0-1 0,0 0 0,0 2 0,14-9-122,-1-1 1,16-11-1,1 0-149,-29 17 242,0 0 1,0 0-1,0 1 1,0-1-1,0 1 1,0-1-1,1 1 1,-1-1-1,0 1 1,0 0-1,0 0 1,0-1-1,1 1 1,-1 0-1,0 0 0,0 0 1,1 0-1,-1 0 1,1 1-1,-1 0 36,0 0 1,0 0-1,0 0 0,0 0 0,0 0 0,0 0 0,-1 0 0,1 0 0,0 0 1,-1 0-1,1 1 0,-1-1 0,1 0 0,-1 0 0,0 1 0,1 1 0,2 21 389,-3-20-372,0-1 0,1 1-1,-1 0 1,1-1 0,0 1 0,2 5-1,-2-7-15,0-1 0,-1 0 0,1 0 0,0 0 0,0 0 0,0 0 1,0 0-1,0 0 0,0 0 0,0-1 0,0 1 0,1 0 0,-1 0 0,0-1 0,0 1 0,1-1 0,-1 1 0,0-1 0,1 0 0,-1 0 0,0 1 0,3-1 0,10 0 24,0 0 0,1 0 0,-1-1 0,0-1 0,0-1 0,14-4 0,83-31-66,-71 22 76,-22 9-62,-1-2 0,-1 0 0,19-13 0,-20 12-14,0 0 0,1 2 0,22-10 0,-35 16 4,0 1 1,-1 1-1,1-1 0,0 0 1,-1 1-1,1-1 0,0 1 1,0 0-1,-1 0 0,7 1 1,-8-1 12,0 1 0,0-1-1,0 1 1,0-1 0,0 1 0,0 0 0,0-1 0,0 1 0,0 0 0,0 0 0,0 0 0,0 0 0,0-1 0,-1 1 0,1 1 0,0-1 0,-1 0 0,1 0 0,-1 0 0,1 0 0,-1 0-1,1 0 1,-1 1 0,0-1 0,0 2 0,2 6 94,-2 0 0,0 0-1,0 0 1,0 0 0,-1 1-1,0-1 1,-1 0 0,0 0-1,-6 15 1,7-22-90,-1 3-34,1 0 193,8-6-38,-3-2-139,-1 1-1,0 0 1,0-1-1,0 0 1,0 1 0,4-6-1,-1 1-119,1 0 40,17-16-250,38-31 0,-59 51 313,1 1-1,0 0 0,0 0 0,0 0 1,0 0-1,1 1 0,7-3 0,-12 4 39,1 0-1,0 0 0,0-1 0,0 1 0,0 0 1,0 0-1,0 0 0,0 0 0,-1 0 0,1 0 0,0 1 1,0-1-1,0 0 0,0 0 0,0 1 0,-1-1 1,1 0-1,0 1 0,0-1 0,0 1 0,-1-1 1,1 1-1,0-1 0,-1 1 0,1-1 0,0 1 0,-1 0 1,1-1-1,-1 1 0,1 0 0,-1 0 0,1 0 1,-1-1-1,0 1 0,1 0 0,-1 0 0,0 0 0,0 0 1,0-1-1,1 1 0,-1 0 0,0 0 0,0 0 1,0 0-1,-1 1 0,1 3 74,0 0 0,0-1 0,-1 1 1,1-1-1,-1 1 0,0-1 0,-1 1 0,1-1 1,-1 1-1,-2 3 0,-4 10-57,7-18-14,1 0 1,0 0-1,0 1 1,0-1 0,0 0-1,0 1 1,0-1-1,0 0 1,0 0 0,-1 1-1,1-1 1,0 0-1,0 0 1,0 1 0,0-1-1,0 0 1,0 1-1,0-1 1,1 0 0,-1 0-1,0 1 1,0-1-1,0 0 1,0 1 0,0-1-1,0 0 1,0 0-1,1 1 1,-1-1 0,0 0-1,0 0 1,0 0-1,1 1 1,-1-1 0,0 0-1,0 0 1,1 0-1,-1 0 1,0 1 0,0-1-1,1 0 1,-1 0-1,0 0 1,0 0 0,1 0-1,-1 0 1,0 0-1,1 0 1,-1 0 0,0 0-1,0 0 1,1 0-1,-1 0 1,0 0 0,1 0-1,-1 0 1,0 0-1,0 0 1,1 0 0,-1 0-1,1-1 1,6-2-25,1 0 1,-1 0 0,1-1-1,9-7 1,8-4-161,-4 4 1,1 1-1,0 1 1,1 1 0,-1 1-1,29-5 1,-49 11 193,1 1 0,-1-1 1,0 1-1,1 0 1,-1 0-1,0 0 1,1 0-1,-1 0 0,0 0 1,1 1-1,-1-1 1,0 1-1,0 0 0,1 0 1,-1-1-1,0 1 1,0 1-1,0-1 0,0 0 1,0 0-1,0 1 1,0-1-1,-1 1 0,1 0 1,-1-1-1,1 1 1,-1 0-1,1 0 1,-1 0-1,0 0 0,0 0 1,0 0-1,0 0 1,1 4-1,-2-4-12,3 4 39,-1 0 1,1 0-1,0 0 0,7 10 0,-8-14-8,-1 0 0,1 0-1,0-1 1,1 1 0,-1 0-1,0-1 1,0 1 0,1-1-1,-1 0 1,1 0 0,-1 0 0,1 0-1,-1 0 1,1 0 0,3 0-1,5 0-33,1 0-1,-1-1 0,1 0 1,15-2-1,47-9-80,-55 6 38,0 0 0,-1 0-1,0-2 1,0 0 0,0-1-1,-1-1 1,0-1 0,-1 0-1,22-19 1,-31 24 13,5-5 447,-12 8-384,-7 5-365,-3 3 401,1 0 0,0 1 0,0 0 0,-14 15 0,4-5 307,10-9-322,0 1 0,1-1 0,0 2 0,1-1 0,0 1 0,0 0 0,-5 13 0,11-22-54,1 0 0,-1 0 0,1 0-1,0 0 1,-1 0 0,1 0 0,0 0 0,0 0-1,0 0 1,0 0 0,0 0 0,0 0 0,0 0-1,0 0 1,0 0 0,0 0 0,0 0 0,1 0-1,-1 0 1,0 0 0,1 0 0,-1 0 0,1 0-1,-1 0 1,1 0 0,0 1 0,0-2 7,0 1 0,0-1 0,-1 1 1,1-1-1,0 1 0,0-1 0,0 0 0,0 1 0,0-1 1,0 0-1,0 0 0,0 0 0,0 1 0,0-1 1,0 0-1,0 0 0,0-1 0,0 1 0,0 0 0,0 0 1,0 0-1,-1-1 0,1 1 0,0 0 0,0-1 1,0 1-1,0-1 0,0 1 0,1-2 0,11-8-86,0 0 0,0-1 0,-1-1 0,20-24 0,-17 18-407,30-26 0,-45 44 484,0 0 0,0-1 0,0 1 0,0 0 0,0 0 0,0 0 0,0 0 0,0 0 0,0 0 0,0 0 0,0 0 0,0 0 0,1 0 0,-1 0 0,0 0 0,0 0 0,0 0 0,0-1 0,0 1 0,0 0 0,0 0 0,0 0 0,0 0 0,0 0 0,1 0 0,-1 0 0,0 0 0,0 0 0,0 0 0,0 0 0,0 0 0,0 0 0,0 0 0,0 0 0,0 0 0,1 0 0,-1 1 0,0-1 0,0 0 0,0 0 0,0 0 0,0 0 0,0 0 0,0 0 0,0 0 0,0 0 0,0 0 0,0 0 0,1 0 0,-1 0 0,0 0 0,0 1 0,0 6 87,-4 9 483,2-12-479,-1 6 83,0 1 0,0-1 0,-2 21 0,5-28-171,0 1 0,0-1 0,1 1 0,-1-1 1,0 0-1,1 0 0,0 1 0,0-1 0,0 0 1,0 0-1,1 0 0,-1 0 0,1 0 0,0 0 1,-1 0-1,1-1 0,4 4 0,-2-2 37,0 0 0,0-1 0,1 0 0,-1 0 1,1 0-1,0 0 0,0-1 0,0 0 0,0 0 0,0 0 0,1 0 0,-1-1 0,0 0 0,1 0 0,-1-1 0,1 0 0,9 0 0,2-1 79,0-1-1,0-1 1,0-1-1,21-7 1,-15 4-144,0-2 0,0 0 1,-1-1-1,-1-2 0,1 0 1,-2-1-1,36-30 0,34-48-30,-36 34-15,-53 56 55,0 0 1,0 0 0,0 0-1,0 0 1,0 0-1,0 0 1,0 0-1,1 0 1,-1 0 0,0 1-1,0-1 1,1 1-1,-1-1 1,0 1 0,1-1-1,-1 1 1,2-1-1,-2 2 14,0-1 0,0 1-1,-1 0 1,1-1 0,0 1-1,-1 0 1,1-1 0,0 1 0,-1 0-1,1 0 1,-1 0 0,1-1-1,-1 1 1,0 0 0,1 0 0,-1 0-1,0 0 1,0 0 0,1 0-1,-1 0 1,0 0 0,0 0-1,0 0 1,0 1 0,1 12 47,-1-1 1,0 0-1,-1 1 0,0-1 0,-4 18 1,-21 66 459,18-71-458,-41 135 447,47-156-437,1 0 0,-1-1 0,0 1 0,0 0 0,0-1 0,-6 8 0,8-11-51,0-1 0,0 1 0,-1-1 1,1 0-1,0 1 0,0-1 0,-1 1 0,1-1 0,0 0 0,0 1 0,-1-1 0,1 0 0,-1 1 1,1-1-1,0 0 0,-1 0 0,1 1 0,-1-1 0,1 0 0,0 0 0,-1 0 0,1 0 0,-1 1 1,1-1-1,-1 0 0,1 0 0,-1 0 0,1 0 0,-1 0 0,1 0 0,0 0 0,-1 0 0,1-1 1,-1 1-1,1 0 0,-1 0 0,1 0 0,-1 0 0,1-1 0,0 1 0,-1 0 0,1 0 0,-1-1 0,1 1 1,0 0-1,-1 0 0,1-1 0,0 1 0,-1-1 0,1 1 0,0 0 0,0-1 0,-1 1 0,1-1 1,-2-4-75,-1 1 1,1-1 0,0 1-1,-1-7 1,-12-44-267,-6-17-142,19 58 267,2 13 179,0 0 0,-1 0-1,1 0 1,0 0 0,0 0-1,0-1 1,-1 1-1,1 0 1,-1 0 0,1 0-1,-1 0 1,1 0 0,-1 0-1,1 0 1,-1 1 0,-1-3-1,13 13 249,1 0-1,1 0 1,0-1-1,0-1 1,1-1 0,0 0-1,0 0 1,1-1-1,0-1 1,0-1-1,0 0 1,24 3-1,13-5-537,1-1-1,-1-3 1,0-2-1,0-2 1,56-15-1,30-21-6604,-75 21 3521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1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4 2976,'0'-3'9589,"2"4"-9093,0 1-417,-1 0-1,1 0 1,0 1-1,-1-1 1,1 1-1,-1-1 1,0 1 0,1-1-1,-1 1 1,0 0-1,-1 0 1,1 0 0,-1-1-1,1 1 1,-1 0-1,0 4 1,1 9 224,-4 26 1,2-35-194,-8 64 548,-4-1 0,-36 117-1,6-73 156,13-38-644,12-37-12,14-33-107,1 1 0,-1-1 0,2 0 0,-1 1 1,1 0-1,0-1 0,0 1 0,-1 12 0,4-18 11,0 0-1,0-1 1,0 1 0,0 0 0,0-1 0,0 1-1,0-1 1,1 0 0,-1 1 0,0-1 0,0 0-1,0 1 1,0-1 0,2 0 0,144-12 1959,-39 1-1470,-101 11-549,120-2 44,-113 3-63,1 0 0,0 1 0,0 1 0,-1 0 0,1 1 0,19 8 0,-26-8-84,0-1 0,0 0 0,0 0-1,0-1 1,14 2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2.2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225 37 3072,'1'-1'281,"-1"-1"-1,0 0 1,1 0-1,-1 0 1,1 1 0,0-1-1,-1 0 1,1 1 0,0-1-1,0 1 1,0-1-1,0 1 1,2-2 0,7-9 4986,-10 17-3962,-3 11-132,-52 164 1507,13-38-1509,-47 80 59,69-176-1218,7-22 28,-6 15 276,18-37-260,0 1 0,0 0 1,1-1-1,-1 1 0,0 0 0,1 0 0,0-1 0,0 1 0,0 0 0,0 0 1,1 4-1,-1-6-20,1 1 1,-1-1 0,1 0 0,0 0 0,-1-1-1,1 1 1,0 0 0,0 0 0,0 0-1,-1 0 1,1-1 0,0 1 0,0 0-1,0-1 1,0 1 0,0 0 0,0-1 0,1 0-1,-1 1 1,0-1 0,0 0 0,0 1-1,0-1 1,0 0 0,1 0 0,-1 0-1,2 0 1,6 0 104,0 0 0,15-3 0,-14 1 28,29 0 126,50 2-1,-29 1-238,25-1-280,-65 3 138,-3-2-1571,-3-6-3474,-5 0 1147,4 0 1275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3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37 252 2656,'-2'-1'418,"0"1"0,1 0 0,-1 0 0,0-1 1,1 1-1,-1 0 0,0 1 0,0-1 0,-1 0 0,5-8 3239,-3-12-2466,1 15-540,0-6-440,1 0 0,1 0 0,0 0 0,1 1 0,0-1 0,0 1 0,1 0 0,0 0 0,1 0 0,0 1 0,1-1 0,0 1 0,0 0 0,1 1 0,0 0 0,1 0 0,0 0 0,0 1 0,0 0 0,1 1 0,0 0 0,11-6 0,-17 11-202,-1 0 0,1 0 1,-1 0-1,1 1 0,-1-1 1,1 1-1,-1-1 0,1 1 0,-1 0 1,1 0-1,-1 0 0,1 0 1,0 1-1,-1-1 0,1 1 1,-1 0-1,1-1 0,-1 1 0,0 0 1,1 0-1,-1 1 0,0-1 1,0 0-1,1 1 0,-1-1 0,0 1 1,-1 0-1,1 0 0,0 0 1,0 0-1,-1 0 0,1 0 1,-1 0-1,2 4 0,0 3 71,0 1-1,0 0 0,-1-1 1,-1 1-1,1 0 0,-2 0 1,1 0-1,-3 20 1,-2 2 122,-12 45 1,2-23 5,-44 104 0,39-116 73,-3-1 1,-1-1-1,-34 45 0,25-33 455,32-52-719,0 0 0,0 0 0,0 0 0,0 1 0,0-1 0,0 0 0,0 0 0,0 0 0,0 0 0,0 0 0,0 1-1,0-1 1,0 0 0,0 0 0,0 0 0,0 0 0,0 0 0,0 1 0,0-1 0,0 0 0,0 0 0,0 0 0,0 0 0,0 0 0,0 0-1,0 1 1,0-1 0,0 0 0,1 0 0,-1 0 0,0 0 0,0 0 0,0 0 0,0 0 0,0 0 0,0 0 0,0 0 0,1 1 0,-1-1-1,0 0 1,0 0 0,0 0 0,0 0 0,0 0 0,1 0 0,-1 0 0,0 0 0,0 0 0,0 0 0,0 0 0,0 0 0,0 0 0,1 0-1,10 0 629,-8 0-572,26 0 547,-1 2 0,52 9 0,-64-7-1086,1 0 0,-1 1 0,0 1 0,0 1 0,0 0 0,15 10 0,-9 3-5603,-12-12 3349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4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173 9 2720,'12'-9'10277,"-13"10"-10169,-1 0-1,1-1 1,0 1 0,-1 0-1,1 0 1,0 0 0,-1 0-1,1 0 1,0 0-1,0 1 1,0-1 0,0 0-1,0 0 1,0 1 0,1-1-1,-1 1 1,-1 1 0,-4 7 178,-7 9 764,-21 42 0,25-44-793,-3 7 30,2 1 1,0 1-1,-7 31 1,-13 81 661,23-99-675,1-5 21,-3 53 0,8-68-151,2 0 1,0 0-1,1 0 1,5 25-1,6 2 286,33 80-1,-35-101-381,42 114 96,-52-135 868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5.8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58 4640,'-18'-3'4635,"28"3"-2305,0 1-1876,1 0 1,-1 0-1,0 1 0,11 4 0,-10-2-153,1-2 0,20 4-1,-9-6-65,0 0 1,0-2-1,34-5 0,66-23 50,-58 14-87,-36 5-236,-24 9 55,-1 0 1,1 0 0,0 0-1,0 1 1,0 0 0,5-1 0,-12 6 47,0 0 0,0 0 0,-1 0 0,1 0 0,-1 0 0,-3 3 0,0 1 55,-97 168 1952,38-58-1018,-9 14-226,22-36-2115,43-82-1865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6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13 4800,'0'-1'162,"-1"1"0,0-1 1,0 1-1,0 0 0,0-1 0,0 1 1,0 0-1,0 0 0,0 0 0,0 0 1,0-1-1,0 1 0,1 1 0,-1-1 1,0 0-1,0 0 0,0 0 0,0 0 1,0 1-1,0-1 0,0 0 0,0 1 1,0-1-1,0 1 0,-1 0 0,0 1 133,1 1-1,-1-1 0,1 0 1,-1 1-1,1 0 0,0-1 1,-2 5-1,0 1-30,0-1-13,0 0-1,1 1 1,0-1 0,0 1-1,0-1 1,1 1 0,0 0-1,1-1 1,0 9 0,1-6-60,1 0 0,-1 0 0,2 0 0,-1 0 0,2 0 1,-1-1-1,1 0 0,1 0 0,8 14 0,-9-17-40,0 0 0,1 0-1,0-1 1,0 1 0,0-1-1,0 0 1,1-1 0,0 1-1,0-1 1,0 0 0,1-1-1,0 1 1,12 3 0,-15-6-97,0 0 0,-1 0 1,1-1-1,0 1 0,0-1 1,0 0-1,-1 0 1,1-1-1,0 1 0,0-1 1,-1 0-1,1 0 0,0 0 1,-1 0-1,1 0 0,-1-1 1,1 0-1,-1 0 0,0 0 1,0 0-1,0 0 0,0-1 1,0 1-1,0-1 0,2-3 1,6-7 48,-2 0 0,1-1 1,-2 0-1,10-21 1,-13 26-82,24-54 121,-26 55-133,-1 0-1,0 0 0,0 0 0,-1 0 0,0 0 1,0-9-1,-1 15-21,0 0 0,0 0 0,0-1 0,0 1 1,0 0-1,-1 0 0,1 0 0,-1 0 0,0 0 0,0 0 1,0 0-1,0 0 0,0 0 0,0 0 0,0 0 0,0 0 1,-1 1-1,1-1 0,-1 1 0,-2-3 0,1 2-26,0 1 0,1-1 0,-1 1 0,0 0 0,0 0-1,0 1 1,1-1 0,-1 1 0,0-1 0,0 1 0,0 0 0,0 0-1,0 0 1,0 0 0,-5 2 0,-2 0-1,-1 1-1,1 0 1,0 1-1,1 0 1,-1 1 0,1 0-1,-17 12 1,4 0-300,-39 37 1,53-46-434,1 0 0,0 1 0,0-1 0,-6 13 0,10-16 154,0 0 0,1 0-1,0 0 1,0 1 0,0-1-1,1 1 1,-1 0 0,2-1 0,-1 1-1,0 6 1,5 11-1147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6.6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 3488,'-1'3'175,"0"-1"-1,0 1 1,0 0 0,-1-1-1,1 1 1,-1-1 0,1 1 0,-1-1-1,0 0 1,0 1 0,0-1-1,-3 2 1,1 0 255,1-1 0,0 0 0,0 1 0,-4 5 0,2-1 323,0 0-1,0 1 1,1-1 0,0 1-1,-4 13 1,7-19-595,1 0 0,-1 0 0,1 0 1,-1-1-1,1 1 0,0 0 0,0 0 0,0 0 1,1 0-1,-1 0 0,1 0 0,0 0 0,-1-1 1,1 1-1,0 0 0,1 0 0,-1-1 0,0 1 1,1-1-1,0 1 0,-1-1 0,5 5 1,4 2 338,0 1 1,0-2-1,1 1 1,1-1-1,-1-1 1,25 12-1,-34-19-446,1 1-1,-1-1 0,0 1 1,1-1-1,-1 0 1,1 0-1,-1 0 1,0 0-1,1-1 1,-1 1-1,0-1 1,1 1-1,-1-1 1,0 0-1,1 0 0,-1 0 1,0 0-1,0 0 1,0 0-1,0 0 1,0-1-1,0 1 1,0-1-1,-1 0 1,1 0-1,1-2 0,-1 2-20,0 0-1,0-1 0,0 1 0,-1-1 0,1 1 0,-1-1 0,0 0 0,0 1 0,0-1 0,0 0 0,0 0 1,-1 0-1,1 0 0,-1 0 0,0 0 0,0 0 0,0 0 0,0 0 0,0 1 0,-2-7 0,1 5-63,-1 0 0,0 1-1,0-1 1,0 0-1,-1 1 1,1-1-1,-1 1 1,0 0 0,0 0-1,0 0 1,0 0-1,-1 0 1,1 1 0,-1 0-1,1-1 1,-1 1-1,-8-2 1,5 1-678,0 1-1,0 0 1,0 1-1,0-1 1,-1 1-1,1 1 1,0 0-1,-1 0 1,-14 2 0,7 2-1352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7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0 8224,'-15'0'10143,"15"3"-9983,5 2-128,-5-1-192,5 1 96,-5-2-448,0 2 256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35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9984,'0'-60'4512,"19"52"-3936,-6 4-2400,10 4 864,-1-3-672,6-2 960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7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29 8320,'-5'-3'4455,"19"9"-1337,7 0-1376,-6-1-1142,1-1-1,-1 0 0,1-1 1,0-1-1,17 1 0,11-6 87,83-16 0,-89 12-660,151-22 0,-173 30-134,-16-1 103,1 1 0,-1-1 0,1 0 0,-1 0-1,0 0 1,1 0 0,-1 1 0,1-1 0,-1 0 0,0 0 0,1 1 0,-1-1-1,0 0 1,1 0 0,-1 1 0,0-1 0,0 0 0,1 1 0,-1-1-1,0 1 1,0-1 0,0 0 0,0 1 0,1-1 0,-1 1 0,0-1-1,0 0 1,0 1 0,0-1 0,0 1 0,0-1 0,0 1 0,0-1-1,0 1 1,-3 6 29,1 0 0,-1 0-1,-6 10 1,3-6 4,-123 193 689,83-137-351,6-7-148,14-24-141,1 1 1,3 1-1,-20 44 1,25-42-371,-35 93-1175,25-43-6883,26-72 6010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0:17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91 1 6720,'0'2'656,"0"-1"-569,0-1 1,0 1-1,0-1 1,0 1-1,0 0 1,0-1-1,0 1 1,0-1-1,1 1 1,-1-1-1,0 1 1,0-1-1,1 1 1,-1-1-1,0 1 1,1-1-1,-1 1 1,0-1-1,1 0 1,-1 1-1,1-1 1,-1 0-1,1 1 1,-1-1-1,1 0 1,0 1-1,1 1-144,4 1 483,-1 1 0,0 1 0,0-1 0,0 1 0,0-1 0,-1 1 0,0 1 0,0-1 0,6 11 0,2 16 1505,0 1 1,10 51-1,3 70 637,-21-124-2154,-1 0 0,-2 0 0,-1 1 0,-7 56 0,-3-46-368,-2 0 1,-1 0 0,-29 57-1,16-45-1251,-42 64 0,14-35-209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17.4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107 9 2080,'4'-9'7333,"-16"48"-3653,5-17-3064,-5 27 0,-11 112 692,-9 47-408,9-63-346,22-140-1170,0 5 2248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17.7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46 101 6560,'-1'-2'262,"-2"-1"267,0 0 1,0 0-1,0 0 1,0 0-1,0 0 1,-1 1-1,1 0 1,-1-1-1,-11-8 4732,15 10-5233,0 1 0,0 0 0,0 0 0,0 0 1,0 0-1,1 0 0,32-2 1041,0-2 0,33-8 0,7-1-884,63-1-126,2-1 26,-124 14-165,27 1 1,-20 0-2253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18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18 105 6656,'-17'-8'6941,"17"8"-6890,1 0 168,0 0 0,0 0 0,0 1 0,1-1 1,-1 0-1,0 0 0,0 0 0,0 0 1,1 0-1,-1-1 0,0 1 0,0 0 0,2-1 1,6-1 497,17-2 84,0-1 0,-1-1 0,35-15 0,31-7-826,-30 16-118,-24 5-1924,0-2-4491,-20 8 3993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19.0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13 244 3712,'-13'-7'7093,"43"-7"-4090,-20 7-2569,-1-1 1,0 0 0,0 0-1,9-13 1,9-8 26,95-99 339,-121 127-800,0 0 0,0 0 0,0 0 0,0 0-1,0 0 1,0 0 0,0 0 0,1 0 0,-1 0 0,0 1-1,1-1 1,-1 1 0,1-1 0,-1 1 0,1-1 0,-1 1-1,1 0 1,-1-1 0,1 1 0,-1 0 0,1 0 0,-1 0-1,1 0 1,-1 1 0,1-1 0,-1 0 0,1 1 0,-1-1-1,1 1 1,-1-1 0,0 1 0,1 0 0,-1-1 0,2 2 0,-1 0 32,0 0 1,0 1 0,0-1 0,0 0 0,0 1 0,0-1 0,-1 1 0,1 0 0,-1 0 0,0-1 0,0 1 0,0 0 0,0 0 0,0 0 0,-1 0 0,1 5 0,-1 4 61,0 1 0,-5 21 0,1 14 354,7-31 54,2-21-274,-1 0 0,0-1 1,1 1-1,4-9 0,-1 2-269,1-1-1,-1 1 1,2 1 0,-1 0-1,2 0 1,-1 1 0,1 0-1,1 1 1,-1 0 0,1 1-1,24-10 1,-34 16 30,0 0 0,0 1 0,0-1 0,0 1 0,0 0 0,0 0 0,1-1 0,-1 1-1,0 1 1,0-1 0,0 0 0,0 0 0,1 1 0,-1-1 0,0 1 0,0 0 0,0 0 0,0 0 0,0 0 0,0 0 0,0 0 0,-1 0 0,1 0-1,0 1 1,1 1 0,4 4 160,-1 1 0,0 0 0,0-1 0,6 14 0,0-1 386,1 0-1,-4-5-156,2 0 0,16 19 0,-23-30-339,0 0 0,0 0 0,0-1 0,0 0 0,0 0 0,1 0 0,-1 0 0,1-1 1,0 0-1,0 0 0,0 0 0,9 2 0,-8-3-210,1 0 1,-1-1-1,1 1 1,-1-1-1,10-1 1,-9 0-815,-1-1 0,1 0 0,0 0 0,-1 0 0,8-5 0,9-2-1356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21.3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3 861 2976,'-2'1'1557,"7"0"546,11 0 861,0-4-1830,-13 2-1011,1 1-1,0-1 0,0 0 1,-1 0-1,1 0 0,0-1 1,-1 1-1,1-1 0,-1 0 1,0 0-1,4-3 0,7-9 133,-1 0 0,20-29 1,-29 38-206,9-14 38,-1 0 0,17-39 0,10-42-16,-34 86-56,22-58-5,62-190 261,-86 252-236,-1 1 0,0-1 0,1-15 0,-5 21-535,-2 10 223,-3 12 160,-5 24 49,-10 83-1,20-115 91,-7 55 292,2-1 0,4 126-1,4-179-191,1 0 1,2 13-1,-3-21-30,-1 0 0,1 1 1,1-1-1,-1 0 0,0 0 0,1 0 0,-1-1 0,1 1 1,0 0-1,0 0 0,4 3 0,-4-5-51,0 0 0,-1 0-1,1 0 1,0 0 0,0-1-1,0 1 1,-1 0 0,1-1 0,0 0-1,0 1 1,0-1 0,0 0-1,0 0 1,0 0 0,0 0 0,0-1-1,0 1 1,-1 0 0,4-2-1,2 0 79,0 0-1,0-1 1,12-6-1,-3 0-50,-1-1 0,0-1 0,0 0 1,12-14-1,47-56 1,92-162 97,-161 235-147,86-143 342,-79 129-452,18-49 0,-24 55 270,-2 7-13,-1 0-1,0 0 0,-1 0 0,0 0 1,1-16-1,-2 20-148,-1 3-59,0 0-1,0-1 1,0 1 0,1 0-1,-1 0 1,1-1 0,-1 1 0,1 0-1,1-3 1,-17 56-658,-192 470 886,185-470-117,15-38 269,0 2 1,-4 15-1,24-40 242,44-57-461,-40 46-249,0 1 1,26-24-1,-41 42 111,-1 1 1,1 0 0,0-1-1,-1 1 1,1 0 0,0 0-1,-1 0 1,1 0 0,0 0-1,0 1 1,0-1 0,0 0-1,0 1 1,0 0 0,0-1-1,0 1 1,0 0-1,0 0 1,4 0 0,-4 1 3,0 0 0,0 0 0,0 0 0,0 0 1,0 0-1,-1 0 0,1 0 0,0 1 0,-1-1 0,1 1 0,-1-1 1,1 1-1,-1 0 0,0-1 0,0 1 0,0 0 0,0 0 0,0 0 1,1 2-1,2 5 26,-1 1-1,4 16 1,-5-14 0,9 22-1,-7-23-63,-1-3 113,0 0 0,1-1 0,-1 1 0,9 10 1,-11-16-34,0 0 0,1 0 0,-1-1 0,1 1 0,0-1 1,-1 1-1,1-1 0,0 0 0,0 0 0,0 0 1,0 0-1,0 0 0,0 0 0,0 0 0,0-1 0,0 1 1,1-1-1,-1 1 0,0-1 0,0 0 0,0 0 1,5 0-1,-3-1 23,1 0 0,0 0 0,0-1 1,-1 1-1,1-1 0,-1 0 0,0 0 1,1-1-1,3-2 0,36-31 159,-33 27-202,-3 1-8,-1 1 0,0-1-1,-1 0 1,1-1 0,-2 0 0,1 0-1,-1 0 1,0 0 0,-1-1-1,0 0 1,-1 0 0,0 0-1,-1 0 1,1 0 0,-2-1-1,1-16 1,-4 18-203,1 9 194,1 0 0,0 0 1,0-1-1,0 1 0,-1 0 0,1 0 0,0 0 0,0 0 0,0 0 0,-1 0 0,1 0 0,0 0 0,0 0 0,-1 0 1,1 0-1,0 1 0,0-1 0,0 0 0,-1 0 0,1 0 0,0 0 0,0 0 0,0 0 0,0 0 0,-1 0 1,1 1-1,0-1 0,0 0 0,-2 2-31,0 0-1,1-1 1,-1 1-1,1 0 1,-1 0 0,1 0-1,-1 3 1,-1 2 46,1 0 0,-1 0 1,2 0-1,-1 0 0,1 0 0,0 0 0,0 1 1,1-1-1,1 11 0,-1-12 37,1 1 0,0-1 1,0 0-1,1 0 0,0 0 1,0 1-1,0-2 0,1 1 1,0 0-1,0 0 0,6 7 0,-4-7-11,1-1-1,-1 0 0,1 0 1,1 0-1,-1-1 0,1 0 1,0 0-1,13 5 0,63 18-133,-80-26 72,91 23-3541,-31-10-3055,-40-10 4434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21.7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69 4224,'-14'-29'1920,"4"13"-1664,7 7 1824,6 6-1184,-3-5 704,10 8-928,-1-4 96,4 8-448,5-4 224,5 8-288,4-5 64,5 6-192,7-9 224,3 0-224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26.5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1 1824,'0'0'5717,"5"14"-3978,-19 222 1610,-17-1-2532,19-153-461,11-74-226,0-1 0,1 1 0,-1 0-1,1-1 1,1 1 0,0 0 0,0-1-1,2 8 1,-1-11 1502,-1-8-1101,1-8-539,1-19 262,-2 24-262,-1 1 0,1-1 1,0 1-1,0 0 0,5-13 1,11-32-187,-11 31 113,1 0 0,10-21 0,-14 36 61,0-1-1,0 1 0,0 1 1,1-1-1,-1 0 1,1 1-1,0 0 1,1 0-1,-1 0 1,1 0-1,-1 1 0,7-4 1,-9 6 8,-1 0-1,1 0 1,-1 0 0,1 1-1,-1-1 1,1 1 0,0-1-1,-1 1 1,1 0 0,0-1-1,0 1 1,-1 0 0,1 0-1,0 0 1,-1 0 0,1 1-1,0-1 1,0 0 0,-1 1 0,1-1-1,2 2 1,-1 0 18,-1-1-1,0 1 1,0 0 0,-1-1 0,1 1-1,0 0 1,-1 0 0,1 0-1,-1 1 1,1-1 0,-1 0 0,2 5-1,1 6 30,0 0 1,-1 0-1,-1 1 0,2 16 0,-4-29-41,2 17 18,1 1-1,7 25 1,-8-38 19,0 0 0,0 1 1,1-1-1,0 0 0,0 0 0,1-1 1,-1 1-1,1-1 0,0 0 1,6 6-1,-8-9 13,1-1 0,-1 1 0,0-1 1,0 0-1,1 1 0,-1-1 0,1 0 0,-1 0 1,1-1-1,-1 1 0,1-1 0,-1 1 0,1-1 1,0 0-1,-1 0 0,1 0 0,0 0 0,-1 0 1,1-1-1,-1 1 0,1-1 0,-1 0 0,1 1 1,-1-1-1,5-2 0,2-2-9,0 0 0,0 0 0,0-1 1,-1-1-1,10-7 0,5-8 85,0-1 0,-1-1 0,34-50 0,-20 27-488,-36 46 353,1 1-1,-1 0 1,0 0 0,0 0 0,0 0-1,0 0 1,0 0 0,0 0 0,0 0-1,0 0 1,0 0 0,1 0 0,-1 0-1,0 1 1,0-1 0,0 0 0,0 0-1,0 0 1,0 0 0,0 0 0,0 0-1,0 0 1,0 0 0,0 0 0,1 0-1,-1 0 1,0 0 0,0 0 0,0 0-1,0 0 1,0 0 0,0 1 0,0-1-1,0 0 1,0 0 0,0 0 0,0 0-1,0 0 1,0 0 0,0 0 0,0 0-1,0 0 1,0 0 0,0 1 0,0-1-1,0 0 1,0 0 0,0 0 0,0 0-1,0 0 1,0 0 0,0 0 0,0 0-1,1 12-46,0 13 249,0 0-118,1-1 1,0 1-1,2-1 0,1 0 1,1 0-1,16 41 0,-22-64-47,0 0 0,1 0 0,-1 0 0,1 0 0,-1 0 0,1 0-1,0 0 1,-1 0 0,1 0 0,0-1 0,0 1 0,0 0-1,-1-1 1,1 1 0,0 0 0,0-1 0,0 1 0,0-1 0,0 1-1,0-1 1,0 1 0,0-1 0,0 0 0,0 0 0,0 0-1,1 1 1,-1-1 0,0 0 0,0 0 0,0 0 0,0-1 0,0 1-1,0 0 1,0 0 0,0-1 0,0 1 0,0 0 0,0-1-1,0 1 1,2-2 0,3-1 36,0-1 1,0 0-1,0 0 0,8-8 0,-13 11-61,12-13 48,0-1 0,0 0-1,-2-1 1,18-32-1,-15 25 48,25-32-217,-29 43 76,0-1-1,-1 0 0,-1-1 0,7-15 1,-14 26-95,-5 7-178,-2 3 249,0-3 59,1 1 0,1 1 0,-1-1 0,1 1 0,-1-1 1,-4 10-1,-17 38 74,20-37-105,-1 0 0,2 1 1,0-1-1,1 1 0,1 0 1,1 1-1,-1 24 0,3-41 64,0 0-1,0 0 0,0 1 0,0-1 0,0 0 1,0 0-1,0 0 0,1 1 0,-1-1 1,0 0-1,1 0 0,-1 0 0,1 0 0,-1 0 1,1 0-1,0 0 0,-1 0 0,1 0 0,0 0 1,0 0-1,0 0 0,0 0 0,0-1 0,0 1 1,1 0-1,-1 0 1,1-1 0,-1 1 0,0-1 0,1 0 0,-1 0 1,1 0-1,-1 0 0,1 0 0,-1 0 0,1 0 0,-1 0 0,0-1 0,1 1 0,-1 0 0,1-1 1,-1 1-1,0-1 0,0 0 0,1 1 0,1-2 0,2-2 26,0 0 0,0-1 0,0 1 0,-1-1 0,1 0 0,-1 0 0,-1 0 0,1-1 0,0 1 0,-1-1 0,0 0 0,-1 0 0,1 0 0,2-12 0,1-9-85,-1 1 0,2-36 1,-6 53-53,3-16-381,-4 25 464,0 0 0,0 0 0,0 0-1,0 0 1,0 0 0,0-1 0,0 1 0,0 0 0,0 0-1,0 0 1,0 0 0,0 0 0,0-1 0,1 1 0,-1 0 0,0 0-1,0 0 1,0 0 0,0 0 0,0 0 0,0-1 0,0 1-1,0 0 1,0 0 0,0 0 0,1 0 0,-1 0 0,0 0-1,0 0 1,0 0 0,0 0 0,0 0 0,0 0 0,1 0-1,-1-1 1,0 1 0,0 0 0,0 0 0,0 0 0,1 0-1,2 14-346,5 44-50,4 47 492,-11-97-62,0 106 63,-2-96-60,-1-1 0,-1 0 0,0 1-1,-8 24 1,7-32-32,-30 79 261,29-79-179,0-1 0,0 1 0,-1-1 0,0 0 0,-1 0-1,-11 11 1,17-19-54,-1 1 0,0 0-1,0-1 1,0 0 0,0 1-1,0-1 1,0 0-1,0 0 1,0 0 0,0 0-1,-1-1 1,1 1-1,0 0 1,-1-1 0,1 0-1,0 1 1,-1-1 0,1 0-1,0 0 1,-1-1-1,1 1 1,-1 0 0,-3-2-1,3 1 2,1 0 0,-1-1 0,0 1-1,1-1 1,-1 1 0,1-1 0,-1 0-1,1 0 1,0 0 0,0 0 0,0 0-1,0-1 1,0 1 0,0-1 0,1 1 0,-1-1-1,-1-3 1,-1-4-100,0 0 0,1-1 0,-3-11 0,6 18 52,-1 1 0,1 0 0,-1-1-1,1 1 1,0 0 0,1-1 0,-1 1 0,1 0 0,-1-1-1,1 1 1,0 0 0,0 0 0,0 0 0,2-4-1,5-6-22,0 0 1,1 0-1,1 1 0,0 1 0,0-1 0,1 1 0,0 1 0,1 0 0,17-10 0,28-15 8,64-43 121,-97 61-15,-2-1-1,0-1 1,19-22-1,-10 6-7,37-57 0,-43 54-138,25-43 243,-22 28-201,-2-1-1,25-74 1,-49 117-353,-2 10 146,0 3 58,3 8 217,-3-2 19,1 0 1,-1 0-1,0 0 1,-1 0-1,0 0 0,0 0 1,-4 13-1,2-7 37,-19 91 228,-24 112-75,15-85 75,31-128 356,4-10-318,10-22-246,3-4-193,-6 12 10,-7 13 24,0-1 0,0 1 0,1 0 0,0 0-1,10-11 1,-14 17 48,0-1 0,1 1 0,-1 0 0,1 0 0,-1 0 0,1 1 0,-1-1 0,1 0-1,0 1 1,-1-1 0,1 1 0,0-1 0,-1 1 0,1 0 0,0-1 0,0 1 0,-1 0 0,1 0-1,0 0 1,0 1 0,-1-1 0,1 0 0,0 1 0,0-1 0,-1 1 0,1 0 0,-1-1 0,1 1 0,0 0-1,-1 0 1,0 0 0,1 0 0,1 2 0,12 10 89,0 0 1,20 25-1,-20-21-538,24 22-1,-28-31-1854,23 15 0,0-6-6318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26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3 6400,'-72'-3'2880,"59"11"-2496,8-8-992,10 0 256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37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304 819 3072,'-14'0'6832,"24"-5"-3110,-3-1-3429,0 0 1,0 0-1,0-1 0,-1 0 0,10-14 1,-4 6-43,7-11-136,-2 0 1,0-1 0,-2-1-1,20-49 1,31-124 381,-56 168-383,11-26-79,32-67-1,-35 90 76,47-67-1,-65 103-116,-1 0 1,1 0-1,0 0 0,0 0 1,0 0-1,0 0 0,0 0 1,0 0-1,0 0 0,0 0 1,0 0-1,0 0 0,0-1 1,0 1-1,0 0 0,0 0 0,-1 0 1,1 0-1,0 0 0,0 0 1,0 0-1,0 0 0,0 0 1,0 0-1,0 0 0,0 0 1,0 0-1,0-1 0,0 1 1,0 0-1,0 0 0,0 0 0,0 0 1,0 0-1,0 0 0,0 0 1,0 0-1,0 0 0,0 0 1,0 0-1,0-1 0,0 1 1,0 0-1,0 0 0,0 0 1,1 0-1,-1 0 0,0 0 0,-7 4 15,-3 8-47,-1 1 0,2 0 1,0 1-1,0 0 0,1 0 0,-7 18 0,-44 119 149,30-71-17,-90 190 429,-35 13 81,97-189 405,-131 162 0,175-239-251,39-41-937,-15 16 126,246-216-422,-202 174 418,-18 19 66,0 2-1,72-42 0,178-85-151,-210 113-315,-76 42 230,-6 17-91,5-15 319,-1 0 0,1 0-1,-1 0 1,1 1 0,0-1 0,-1 0 0,1 0 0,0 0-1,0 0 1,0 1 0,0-1 0,0 0 0,0 0 0,0 0-1,0 0 1,0 1 0,0-1 0,1 0 0,-1 0 0,0 0-1,1 0 1,0 2 0,2 1 46,0 0 0,0-1 0,0 1 0,0 0 0,1-1 0,-1 0 0,1 0 0,0 0 0,0 0 0,0 0 1,0-1-1,1 0 0,-1 0 0,8 2 0,6 2 127,1-1 1,24 3 0,-29-6-156,-6-1 20,0 1 0,-1-1 1,1 0-1,0-1 0,0 0 1,0 0-1,0-1 0,0 0 1,12-3-1,1-2-28,-1 1 92,-2-1 1,28-12 0,-41 15-109,-1 1 1,1-1-1,0 0 1,-1 0 0,1-1-1,-1 1 1,0-1-1,0 0 1,-1 0 0,1 0-1,-1-1 1,0 1-1,5-9 1,-6 8-20,-1 0 0,1 0 0,-1 0-1,1 0 1,-1 0 0,-1 0 0,1 0 0,-1 0-1,0 0 1,0-1 0,-1-4 0,1 7-11,-1 1 1,1-1-1,-1 1 1,0-1-1,0 1 1,0 0-1,0 0 1,0-1-1,0 1 1,0 0-1,-1 0 1,1 0-1,-1 0 1,0 0-1,1 0 1,-1 1-1,0-1 1,0 1-1,0-1 1,0 1-1,-1 0 1,1-1-1,0 1 1,-5-1-1,5 2 12,0-1 0,0 1-1,-1 0 1,1 0 0,0 1-1,0-1 1,0 0 0,0 1-1,0-1 1,0 1 0,0 0-1,0 0 1,0 0 0,0 0-1,-2 1 1,-27 21 84,26-18-32,1 0 1,-1 0 0,1 0-1,0 1 1,0-1-1,1 1 1,-1 0 0,2 1-1,-5 10 1,5-13 6,1 0 0,0 0 0,0 1 0,0-1 0,1 0 0,0 1 0,-1-1 1,1 0-1,1 1 0,-1-1 0,1 0 0,0 1 0,0-1 0,0 0 0,3 8 0,-1-7 32,0 0 0,0-1 0,0 1 0,1-1 0,0 1 0,0-1 0,0 0-1,0 0 1,0-1 0,9 6 0,-5-5-22,0 0 0,0 0 0,0-1-1,1 0 1,-1 0 0,12 1 0,5-1 31,0-1 1,0-1-1,46-4 0,-8-1 124,-1-4 1,73-17-1,-116 21-186,-8 1 55,0 0-1,0 0 0,-1-1 1,12-5-1,-19 7-59,0 0 0,0 0 0,0 0 0,0 0 0,-1 0 1,1-1-1,-1 1 0,1-1 0,-1 1 0,0-1 0,0 0 0,0 0 0,-1 0 0,1 0 0,-1 0 0,1-1 1,0-5-1,-1 6-48,-1 0 1,0 0 0,0 0 0,0 0 0,0 0-1,0 0 1,-1 0 0,0 0 0,-1-5-1,2 7 11,-1 0 0,1-1 0,-1 1 0,1 0-1,-1-1 1,0 1 0,1 0 0,-1 0 0,0-1-1,0 1 1,0 0 0,0 0 0,0 0-1,0 0 1,0 0 0,0 1 0,0-1 0,-1 0-1,1 0 1,0 1 0,0-1 0,-1 1 0,-1-1-1,-3 0 13,-1 1 0,0 1 0,0-1 0,0 1 0,0 0 0,1 1 0,-1-1 0,0 2 0,-6 2 0,1 0 116,1 0 0,0 1 1,0 1-1,-12 9 0,20-15-30,1 1 1,0 0-1,0 0 0,0 0 1,0 0-1,1 1 1,-1-1-1,1 0 1,-1 1-1,1-1 0,0 1 1,0-1-1,0 1 1,0 0-1,0 0 1,1-1-1,-1 1 1,1 0-1,-1 0 0,1 0 1,0-1-1,1 1 1,-1 0-1,0 0 1,1 0-1,-1-1 0,1 1 1,0 0-1,0-1 1,1 4-1,2 2 105,0-1 0,0 1 0,1-1 0,0 1-1,0-1 1,1-1 0,0 1 0,11 9 0,-6-6 68,1 0-1,1-1 1,0 0-1,16 8 1,-24-15-234,0 0 0,-1 0 0,1-1 1,0 0-1,0 0 0,-1 0 0,1 0 0,0-1 0,0 1 0,0-1 1,0-1-1,0 1 0,0-1 0,0 0 0,0 0 0,-1 0 0,7-3 1,57-28-3104,8-4-4104,-51 29 2636,-20 6 3728,0 0 1,0 0-1,0-1 1,0 1-1,0-1 1,0-1-1,-1 1 1,6-4-1,-5 1 255,0 0 0,0 0-1,0-1 1,3-5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36.4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1 936 2080,'0'1'87,"1"0"1,-1-1-1,1 1 1,-1-1-1,1 1 1,-1 0-1,1-1 1,0 1-1,-1-1 1,1 1-1,0-1 1,-1 1-1,1-1 1,0 0-1,0 1 1,0-1-1,-1 0 1,1 0-1,0 1 1,0-1-1,1 0 1,11 5 1070,-8-4-900,-1 1 0,1 0 1,0-1-1,0 0 0,0 0 1,0-1-1,0 1 0,0-1 1,1 0-1,-1 0 0,0-1 1,5-1-1,-1 2 26,-5-1-192,-1 1-1,1-1 0,-1 0 1,1 0-1,-1 0 1,0-1-1,1 1 1,-1-1-1,0 1 1,0-1-1,4-4 0,0 0 55,0 0 0,-1-1-1,7-8 1,-1-3-86,0-1 1,-2 0-1,0 0 1,-1-1-1,10-33 0,-9 27-54,23-73 460,-3 0 0,28-179-1,-49 219-496,7-72-50,-15 121 103,-2 4-55,2 1-1,-1-1 1,1 1 0,-1-1-1,2 1 1,-1-1-1,4-8 1,-9 25-208,1 0 1,1 1-1,-2 16 0,-1 7 228,-4 16 178,-20 81 70,19-98-24,-46 166-38,34-116 47,-3-2 0,-4 0 0,-74 145 0,81-187-72,-29 48 339,47-80-179,3-7-248,1 1 0,-1-1 1,0 0-1,1 0 0,-1 1 0,0-1 1,0 0-1,0 0 0,0 0 0,0 0 0,0 0 1,0 0-1,0 0 0,0 0 0,0 0 1,-1-1-1,1 1 0,0 0 0,0-1 1,-3 1-1,5-2-35,-1 0 1,1 0-1,-1-1 1,1 1-1,-1 0 1,1 0-1,0 0 1,-1 0-1,1 0 1,0 0-1,0 0 1,0 0-1,0 1 1,1-3-1,25-22-119,121-97-105,-122 97 160,0-1-1,-1-1 0,26-40 1,-19 17 84,26-54 0,-26 47 47,-19 37-218,15-34 0,-25 47 177,0 0 1,0 0-1,1 1 0,5-7 0,-1-5-226,-8 17 164,1-1 1,-1 1 0,1-1 0,0 1 0,-1 0-1,1-1 1,0 1 0,0 0 0,0 0-1,1-2 1,2 0-649,-3 3 629,0 0 1,-1 0-1,1 0 0,0 0 0,0 0 0,0 0 0,-1 0 0,1 0 0,0 0 1,0 0-1,0 0 0,-1 1 0,1-1 0,0 0 0,0 1 0,-1-1 0,1 0 0,1 2 1,1 0-17,0 1 0,0 0 0,0 0 1,0 0-1,0 1 0,-1-1 1,0 1-1,1-1 0,2 8 0,0 1 74,0 0 0,3 13 0,-1 10-12,4 9-138,-2-16 251,21 43 1,-25-62-51,1 1-1,0-1 0,0 0 0,1-1 0,0 1 1,0-1-1,15 12 0,-18-17-25,1 0-1,-1 0 1,1-1 0,-1 0-1,1 1 1,0-2 0,0 1 0,0 0-1,0-1 1,0 0 0,0 0 0,0-1-1,0 1 1,0-1 0,0 0-1,1 0 1,-1-1 0,0 0 0,0 0-1,0 0 1,0 0 0,0-1-1,0 0 1,5-3 0,0 0-1,0 0-1,-1-1 1,1 0 0,-2-1 0,1 0 0,-1 0 0,0-1-1,0 0 1,-1-1 0,9-12 0,-6 6 15,-1-1 0,-1-1 0,0 0 0,-2 0 0,1 0 0,5-32 0,-10 39-117,-1-1-1,0 0 0,-1 1 1,0-1-1,-3-12 0,3 22 30,0 0 0,0 0-1,0 0 1,0 0 0,0 1 0,-1-1-1,1 0 1,0 0 0,0 0-1,-1 1 1,1-1 0,-1 0 0,1 1-1,-1-1 1,1 0 0,-1 1-1,1-1 1,-1 0 0,0 0 0,0 1-6,0 0 1,1-1-1,-1 1 1,1 0-1,-1 0 1,0 0-1,1 0 0,-1 0 1,0 0-1,1 0 1,-1 0-1,1 0 1,-1 0-1,0 1 1,1-1-1,-1 0 1,1 0-1,-1 0 1,0 1-1,-2 1-63,0 0 1,0 0-1,0 0 0,1 0 0,0 1 0,-1-1 0,-3 6 1,3-3 43,-1 1 0,1 1 0,1-1 0,-1 0 1,1 1-1,0 0 0,-2 9 0,2 0 112,0-1-1,1 20 0,1-32-24,0 1 0,0 0 0,1 0 0,-1 0 0,1 0 0,0-1 0,0 1 0,1 0 0,-1-1 0,1 1 0,-1-1 0,1 1 0,1-1 0,4 6 0,-5-7-3,0 0 0,0 0 0,1 0 0,-1 0 0,1 0 0,-1-1 0,1 1 0,0-1 0,-1 0 1,1 0-1,0 0 0,0 0 0,0 0 0,0-1 0,0 1 0,0-1 0,0 0 0,0 0 0,6-1 0,3-1 3,1-1-1,-1-1 1,0 0 0,0-1 0,0 0 0,0-1-1,18-13 1,-10 8-26,21-13-187,208-110 739,-238 129-577,0 0 51,-1 0-1,1 0 1,-1-1 0,0 0 0,15-13 0,-27 19-94,1 0 0,-1 1 0,0-1 0,1 0 0,-1 1 0,0-1 0,1 1 0,-1 0 1,1-1-1,-1 1 0,-1 1 0,-20 14-86,1 1 0,1 1 0,0 0 0,-32 39 0,20-16 12,-44 74 0,74-111 127,-11 19 85,1 1 0,-19 45 1,31-67-26,0 0 1,1 0 0,-1 0 0,1 1 0,0-1 0,0 0 0,0 0 0,0 0-1,0 1 1,1 2 0,-1-4-40,0-1 0,0 1 0,0 0 0,1-1 0,-1 1 0,0-1-1,0 1 1,1-1 0,-1 0 0,0 1 0,1-1 0,-1 1 0,1-1 0,-1 1 0,0-1-1,1 0 1,-1 1 0,1-1 0,-1 0 0,1 0 0,-1 1 0,1-1 0,-1 0 0,1 0-1,0 0 1,-1 0 0,1 1 0,-1-1 0,1 0 0,-1 0 0,1 0 0,0 0 0,-1 0-1,1-1 1,-1 1 0,1 0 0,-1 0 0,1 0 0,-1 0 0,1-1 0,-1 1 0,2 0 0,2-2 33,1-1 1,0 1 0,0-1 0,-1 0-1,0 0 1,1 0 0,-1-1 0,7-6 0,1-6-11,14-19 1,-25 34-41,29-48-2,-1-1 0,34-88-1,-60 130-525,-5 10 31,-7 15 23,-151 279 480,137-254-14,-32 83-1,-4 50 283,15-43-99,32-99-54,-25 67 1345,96-223-921,-45 96-556,0 0 0,2 2 0,2-1 0,0 2 0,1 0-1,1 2 1,2 0 0,31-26 0,-15 18 42,182-165-17,-199 171 5,-2-1-1,-1 0 1,-1-2-1,22-44 0,3-24-36,-25 54 34,-6 17-182,-2 0 0,7-29 0,-14 47 29,0 1-1,1-1 0,6-8 0,-9 12 93,-1 4 22,0 0 0,1 0 0,-1 0 0,0 0 0,1 0 0,-1 0 0,1 0 0,-1 0 0,1 0 0,0 0 0,0 0 0,0 0 0,0 3 0,-1 17 29,-35 178 54,32-179 14,1 0-1,1-1 0,1 1 1,0 0-1,3 22 0,-2-42-60,0 0 0,0 0 0,1 0 0,-1-1 0,0 1 0,0 0 0,0 0 0,1-1 0,-1 1 0,0 0 0,1-1 0,-1 1 0,0 0 0,1-1 0,-1 1 0,1 0 0,0 0 0,0-1-1,-1 0 1,1 1-1,-1-1 0,0 0 0,1 0 0,-1 0 0,1 0 0,-1 0 0,1 0 0,-1 0 0,1 0 1,-1 0-1,1 0 0,-1 0 0,1 0 0,-1 0 0,0 0 0,1 0 0,-1-1 0,1 1 0,0 0 0,2-2 33,0 0-1,0-1 0,0 1 0,0-1 0,0 1 1,3-5-1,18-24 68,34-59 1,-14 21-52,7-5-118,77-85 0,-120 147-139,-4 7-354,-3 18 366,-1-5 175,1 0 0,1 0-1,-1 0 1,1 0 0,1 0-1,0 0 1,0-1 0,7 14-1,-6-13 44,1 0-1,0-1 0,1 1 1,0-1-1,0 0 0,0 0 1,12 9-1,-14-14-8,-1 1-1,1-1 1,0 0-1,0 0 1,0 0-1,0-1 1,0 1-1,0-1 1,0 0-1,1-1 1,-1 1-1,0 0 1,1-1-1,7-1 1,-5 1-3,-1-2 1,1 1 0,-1-1-1,0 0 1,0 0-1,0-1 1,0 0-1,0 0 1,8-6-1,-5 3 28,-1-2-1,1 1 0,-1-1 1,-1 0-1,0 0 0,0-1 1,0 0-1,8-17 0,-13 22-32,0 0-1,-1-1 0,1 0 0,-1 1 1,0-1-1,0 0 0,0 0 0,-1 1 0,0-1 1,0-9-1,0 11-57,-1 1 1,1 0-1,-1-1 1,1 1-1,-1 0 0,0 0 1,1 0-1,-1-1 0,-1 1 1,1 0-1,0 0 1,0 0-1,-1 1 0,1-1 1,-1 0-1,1 0 1,-1 1-1,0-1 0,0 1 1,0 0-1,0-1 1,0 1-1,-3-2 0,3 3 13,0 0 0,0-1 0,1 1 0,-1 0 0,0 0-1,0 0 1,0 0 0,1 1 0,-1-1 0,0 0-1,0 1 1,1-1 0,-1 1 0,0 0 0,1-1 0,-1 1-1,1 0 1,-1 0 0,1 0 0,-1 0 0,1 0 0,-2 2-1,-1 1-3,0 0 0,0 0 0,0 0 0,1 1-1,-6 7 1,3 1 18,0 1 0,1 0 0,0 1 0,1-1 0,0 1 0,2 0 0,-1 0 0,2 0 0,0 0 0,1 0 0,0 0 0,2 0 0,-1 0 0,2 0 0,6 22 0,-6-28 57,0 0 0,1 0 0,0 0 0,6 9 0,-9-16-22,0 0-1,0-1 0,0 1 0,0 0 1,0-1-1,1 1 0,-1-1 0,0 0 1,1 0-1,-1 1 0,1-1 0,-1 0 1,1 0-1,0 0 0,0 0 0,-1-1 1,1 1-1,0 0 0,0-1 0,0 1 1,-1-1-1,1 0 0,0 0 0,0 1 1,0-1-1,0 0 0,0-1 0,3 1 1,0-2-11,-1 0 1,1-1-1,0 1 1,-1-1 0,1 0-1,-1 0 1,0 0-1,0-1 1,0 1-1,0-1 1,3-5 0,7-10 42,15-24 0,-16 23-80,5-8-79,1 1 0,2 0-1,1 2 1,40-38-1,-61 75-110,-31 126 416,40-146 472,13-14-575,-5 5-54,0 0-88,1 1 0,0 1 0,1 1-1,1 0 1,0 2 0,1 1 0,0 0 0,1 1-1,0 2 1,28-7 0,-46 14-17,1 0 0,0 0 0,-1 0 0,1 1 0,-1 0 0,7 1 0,-10-1 50,0 0 0,-1 1-1,1-1 1,0 1 0,0-1 0,-1 1-1,1 0 1,-1-1 0,1 1 0,-1 0 0,1 0-1,-1 0 1,1 0 0,-1 1 0,0-1-1,0 0 1,1 0 0,-1 1 0,0-1-1,0 1 1,0-1 0,-1 1 0,2 2-1,4 14 12,-2-1 0,5 36-1,-4-21 53,-4-23 12,1 0 0,0 0 1,1-1-1,0 1 0,6 10 0,-9-17-53,1 0-1,0-1 1,0 1-1,0-1 1,0 1 0,0-1-1,0 0 1,0 1 0,0-1-1,1 0 1,-1 0 0,1 0-1,-1 0 1,0 0 0,1 0-1,0 0 1,-1 0-1,1 0 1,0-1 0,-1 1-1,1-1 1,0 1 0,-1-1-1,1 0 1,0 0 0,0 0-1,0 0 1,-1 0 0,1 0-1,0 0 1,0 0-1,-1-1 1,4 0 0,16-9 64,0 0 1,-1-1 0,30-23-1,22-12-387,25-2 351,-28 16 280,-69 32-324,0 0 0,0 0 0,0 0 0,1 0 0,-1 0 0,0 0 0,0 0 0,0 0 0,1-1-1,-1 1 1,0 0 0,0 0 0,0 0 0,0 0 0,1 0 0,-1 0 0,0-1 0,0 1-1,0 0 1,0 0 0,0 0 0,1 0 0,-1-1 0,0 1 0,0 0 0,0 0 0,0 0 0,0 0-1,0-1 1,0 1 0,0 0 0,0 0 0,0-1 0,0 1 0,0 0 0,0 0 0,0 0 0,0-1-1,0 1 1,0 0 0,0 0 0,0-1-3,-1 1-1,1 0 0,-1 0 1,1 0-1,0-1 0,-1 1 1,1 0-1,0 0 1,-1 0-1,1 0 0,-1 0 1,1 0-1,0 0 0,-1 0 1,1 0-1,-1 0 1,1 0-1,0 0 0,-1 0 1,1 0-1,-1 1 0,1-1 1,-10 4-23,1 0 0,0 1 1,0 0-1,0 1 0,1 0 1,0 0-1,0 0 1,1 1-1,0 1 0,-10 10 1,9-6 52,-1 0 0,1 0 1,1 1-1,0 0 1,1 0-1,-8 23 1,12-30-1,0 1-1,1 0 1,-1 0 0,1 0 0,1 0 0,-1 0 0,1 0-1,0-1 1,2 12 0,-1-14-16,0 0 0,1 0 0,-1-1 0,1 1 0,-1-1 0,1 1 0,0-1 0,1 0 0,-1 0-1,0 1 1,1-2 0,0 1 0,-1 0 0,1 0 0,0-1 0,1 0 0,-1 0 0,4 3 0,0-2 25,0 0 1,1 0-1,-1-1 0,0 0 0,1 0 0,0-1 1,-1 0-1,1 0 0,0-1 0,0 0 1,14-2-1,0-1 76,1-1 0,38-13-1,-31 7-99,-1-1 1,0-2-1,33-20 0,-45 22 26,1 0 1,-2-2 0,0 0 0,0 0-1,25-30 1,-24 22 136,28-36-47,-40 50-153,0 0 0,-1-1-1,0 0 1,0 1 0,4-17 0,-7 23 17,-1 0-1,0 0 1,1 0-1,-1 0 1,0 0 0,0 0-1,0-1 1,0 1 0,0 0-1,0 0 1,0 0-1,0 0 1,0 0 0,-1-1-1,1 0 1,-1 1 5,1 1 1,0 0-1,-1 0 1,1-1-1,0 1 0,0 0 1,-1 0-1,1-1 1,-1 1-1,1 0 1,0 0-1,-1 0 0,1 0 1,0 0-1,-1-1 1,1 1-1,-1 0 1,1 0-1,0 0 1,-1 0-1,1 0 0,-1 0 1,1 0-1,0 0 1,-1 1-1,1-1 1,-1 0-1,-2 1-8,0 0 0,0 0-1,1 1 1,-1-1 0,1 1 0,-1 0 0,1-1-1,0 1 1,-3 3 0,1-1 39,1 0 0,0 1-1,0-1 1,1 1 0,-1-1 0,1 1 0,0 0 0,0 0-1,0 0 1,1 0 0,0 0 0,0 1 0,0-1-1,1 0 1,-1 11 0,2-13 9,-1 0 1,0 0-1,1 0 1,-1 0-1,1 0 1,0 0-1,0 0 0,0 0 1,0 0-1,1-1 1,-1 1-1,1 0 0,0-1 1,-1 1-1,1-1 1,0 0-1,1 1 0,-1-1 1,0 0-1,1 0 1,-1-1-1,1 1 0,-1 0 1,1-1-1,0 0 1,0 1-1,-1-1 1,1 0-1,4 0 0,4 0 28,-1 0 0,1-1-1,0 0 1,-1-1 0,1 0-1,0 0 1,15-6 0,-16 5-22,144-38-1830,9-2-6089,-87 29 4503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45.3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517 1 2816,'-1'3'6763,"3"4"-4855,-1-5-1874,0-1 0,-1 1 0,1 0 0,-1-1 0,0 1 0,1 0 0,-1-1 0,0 1 0,0 0 0,0 3 0,-9 18 339,-1 0-1,-1 0 1,-1-1 0,-1 0-1,-16 20 1,-3 0-19,-50 49 0,49-61-135,-2-1 0,0-2 0,-59 34 0,80-52-130,6-4 0,-1 0 0,1 0 0,-12 3-1,17-7-36,1 0-1,-1 0 1,0 0-1,0-1 1,0 1-1,1-1 1,-1 0-1,0 0 1,0 0-1,0 0 1,1 0-1,-1-1 0,0 1 1,0-1-1,-4-1 1,6 1-41,-1 0 0,1 0 0,0 0 0,-1-1 0,1 1 1,0 0-1,0 0 0,0-1 0,0 1 0,0 0 0,0-1 0,0 1 1,1-1-1,-1 1 0,0-1 0,1 1 0,-1-1 0,1 0 0,0 1 1,0-1-1,-1 0 0,1 1 0,0-1 0,0 0 0,0 1 0,1-3 0,-1-1-25,1 0 0,0 1 0,0-1-1,0 0 1,0 1 0,1-1 0,4-7-1,3-3 54,1 1 0,0 1 0,2 0 0,-1 0 0,1 1 0,1 1 0,0 0 0,1 1 0,0 0 0,27-13 0,9-1-262,0 3 0,54-16 0,-50 21-714,49-19-5213,-66 18 854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48.6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4 908 2240,'-3'2'4671,"12"2"-2879,17 2-165,-19-6-1448,0 0-1,1-1 1,-1 0-1,0-1 1,-1 1-1,1-1 1,0 0-1,0-1 1,-1 0-1,1 0 0,-1 0 1,0-1-1,0 0 1,0 0-1,-1 0 1,1-1-1,-1 0 1,5-6-1,5-9-85,0-1-1,-1 0 1,20-42-1,6-9 110,-24 46-214,69-116 198,-70 114-86,-2 0 1,-1-2-1,11-38 1,-13 28-26,-2 0-1,-2 0 1,-2-1 0,0-44-1,-4 68 42,1 10-126,-1 0 0,0 0 0,-1 0 0,1 0 0,-1 0 1,-1-1-1,1 2 0,-4-9 0,5 14 6,0 1-1,0-1 1,0 1 0,0 0 0,0-1-1,-1 1 1,1-1 0,0 1 0,0 0 0,-1-1-1,1 1 1,0-1 0,-1 1 0,1 0-1,0 0 1,-1-1 0,1 1 0,-1 0 0,1 0-1,0-1 1,-1 1 0,1 0 0,-1 0-1,1 0 1,-1 0 0,1-1 0,-1 1-1,1 0 1,0 0 0,-1 0 0,0 0 0,0 1-10,0-1 1,0 1 0,0-1 0,0 1 0,0-1 0,0 1 0,1 0 0,-1-1 0,0 1 0,0 0-1,1 0 1,-1-1 0,0 2 0,-3 4-44,0-1-1,1 1 0,-4 9 1,-8 31 537,-17 88 0,8-28-11,13-68-384,2 0 1,1 1-1,3 0 0,1 1 0,1 58 1,5-55 11,-1-15 135,0 0-1,2 0 1,12 51 0,-13-72-166,0-1 0,1-1 0,-1 1 0,1 0 0,0-1 0,1 1 0,5 7 1,-8-12-39,1 1 1,-1-1 0,1 1 0,-1-1 0,1 0 0,-1 0 0,1 1 0,0-1 0,-1 0 0,1-1 0,0 1 0,0 0 0,0 0-1,0-1 1,0 1 0,0-1 0,0 0 0,0 0 0,0 1 0,0-1 0,0 0 0,0-1 0,0 1 0,-1 0 0,1-1 0,0 1-1,3-1 1,3-3 41,1 0-1,-1 0 1,0-1-1,0 0 1,9-8-1,34-33 159,-39 35-222,53-56 186,90-117 0,-123 148-651,-45 68-527,6-2 893,2-14 45,1 1 1,1 0-1,-1 31 1,4-39 53,1 1 0,0-1-1,1 0 1,-1 1 0,2-1 0,0 0 0,0 0-1,0 0 1,1-1 0,0 1 0,8 10-1,-10-16 31,0 0-1,1-1 0,-1 1 1,1 0-1,-1-1 1,1 0-1,0 0 0,0 0 1,0 0-1,0 0 0,1 0 1,-1-1-1,0 0 0,1 1 1,-1-1-1,1 0 0,-1-1 1,1 1-1,-1-1 0,1 0 1,0 1-1,-1-1 1,1-1-1,-1 1 0,1-1 1,-1 1-1,1-1 0,-1 0 1,1 0-1,-1-1 0,1 1 1,-1-1-1,0 1 0,5-4 1,7-11-22,1 0 1,-2-1 0,0-1 0,18-32-1,4-3-29,-31 46 59,-1 0-107,1 1 0,-1 0-1,1 1 1,0-1 0,8-5 0,-13 10 48,1 1 1,0-1 0,-1 1 0,1 0 0,0-1 0,0 1-1,-1 0 1,1-1 0,0 1 0,0 0 0,-1 0 0,1 0 0,0-1-1,0 1 1,0 0 0,-1 0 0,1 0 0,0 0 0,0 1 0,0-1-1,-1 0 1,2 0 0,-1 1 1,1 0 0,-1 0 0,0 0-1,0 0 1,0 1 0,0-1 0,0 0 0,0 0-1,0 0 1,-1 1 0,1-1 0,0 1 0,-1-1 0,1 0-1,-1 1 1,1 2 0,2 10 49,-1 0 1,0 1-1,-1-1 1,-1 1-1,0-1 0,-4 22 1,0 25 151,4-42 260,0-18-192,1-3 10,4-14-267,1-1 0,1 1 0,0 0-1,1 1 1,0 0 0,2 0 0,-1 1 0,2 0-1,0 1 1,1 0 0,0 0 0,21-15-1,-31 26-36,0 0 0,1 1 0,-1-1 0,1 1 0,0-1 0,-1 1 0,1 0 0,0 0 0,0 0-1,0 0 1,3 0 0,-5 1 25,0 0-1,1 0 0,-1 0 0,0 0 1,1 0-1,-1 1 0,0-1 0,0 0 1,0 1-1,1-1 0,-1 0 0,0 1 1,0 0-1,0-1 0,0 1 0,0 0 1,0-1-1,0 1 0,0 0 0,0 0 1,0 0-1,0 0 0,0 0 0,-1 0 1,1 0-1,0 0 0,-1 0 1,1 0-1,0 2 0,1 6 23,0 0 0,0-1-1,-1 1 1,-1 0 0,1 0 0,-1 0 0,-2 12-1,1 6 13,1-21-28,0-3 64,0-1 1,0 1 0,0-1 0,0 1-1,0-1 1,1 1 0,-1-1 0,1 1 0,2 4-1,-3-7-38,0 0 0,1 0-1,-1 0 1,0 0-1,1 0 1,-1 0-1,1 0 1,-1 0-1,1 0 1,-1 0 0,0 0-1,1 0 1,-1-1-1,0 1 1,1 0-1,-1 0 1,1 0 0,-1 0-1,0-1 1,1 1-1,-1 0 1,1-1-1,-1 1 25,7-4-39,-1-1 0,1 0 1,-1 0-1,8-9 0,-7 7-37,0 1-1,0-1 1,8-4 0,-7 6-9,0 0 1,1 0 0,-1 1 0,14-4 0,-19 7 21,0 0 1,0 1 0,0-1 0,1 1-1,-1-1 1,0 1 0,1 0 0,-1 0-1,0 0 1,0 1 0,1-1 0,-1 1-1,0 0 1,0 0 0,0 0 0,4 2-1,-3 0 4,0-1 1,0 1-1,0 0 0,0 0 0,-1 0 0,1 1 0,-1-1 0,0 1 0,4 7 0,1 2 59,9 25 0,-2-6-71,-15-31 41,1 0 1,-1 0-1,0 0 0,1-1 1,-1 1-1,1 0 0,-1-1 1,1 1-1,-1 0 1,1-1-1,-1 1 0,1-1 1,0 1-1,-1-1 0,1 1 1,0-1-1,-1 1 0,1-1 1,0 0-1,-1 1 0,1-1 1,0 0-1,0 0 0,0 0 1,-1 1-1,1-1 0,0 0 1,0 0-1,0 0 0,0 0 1,-1 0-1,1-1 0,0 1 1,0 0-1,0 0 0,-1 0 1,1-1-1,0 1 0,0 0 1,-1-1-1,1 1 0,0-1 1,-1 1-1,1-1 1,0 1-1,-1-1 0,1 1 1,-1-1-1,1 0 0,4-4 45,-1 1-1,0-1 1,0 1-1,5-11 1,2-5 41,-6 10-99,1 0 1,0 0-1,14-16 1,-16 22-7,-1 1 0,0-2 1,-1 1-1,1 0 0,0 0 0,-1-1 1,0 0-1,0 1 0,-1-1 0,1 0 0,0-6 1,-2 10 1,0 0 0,0 0 0,1 0 0,-1 0 0,0 0 0,1 0 1,-1 0-1,0 0 0,1 0 0,-1 0 0,1 0 0,0 0 0,-1 0 0,1 1 1,0-1-1,-1 0 0,1 0 0,0 1 0,0-1 0,0 0 0,0 0 0,0 1 196,-6 7-266,4-5 73,0 1 1,0 0-1,0 0 1,0 0-1,1-1 0,-1 1 1,1 0-1,0 0 1,0 6-1,-2 13 1,-2-1-33,1-1 0,1 1-1,1 24 1,2-40 52,-1 1 0,1-1 0,0 1 0,1-1 0,0 0 0,-1 0 0,2 0 0,4 9 0,-7-13-4,1-1 0,-1 1 0,1-1 1,0 1-1,-1-1 0,1 0 0,0 1 0,-1-1 1,1 0-1,0 1 0,0-1 0,0 0 0,-1 0 1,1 0-1,0 1 0,0-1 0,0 0 0,-1 0 1,3-1-1,13-1 65,-12 0-34,1 0 0,-1 0 0,1 0 0,-1-1 0,0 0-1,0 1 1,5-6 0,25-27-45,-26 26 36,64-71 146,23-26 55,-32 44-148,57-63-30,-107 109-88,-1-1 1,0 0-1,-1-1 1,-1 0 0,-1 0-1,10-26 1,-10 24-405,-12 28 407,0 0 1,1 0-1,-1 0 1,0 10-1,-6 19 14,2-12 13,0-6 48,2 0 0,0 0 0,1 0 0,1 1 0,1 0 0,0 28 0,3-23-98,1 20 33,2-1 1,2 1-1,16 62 1,-19-93-390,-2-11 95,-1-1 0,1 0 0,-1 1 1,1-1-1,0 0 0,0 1 0,0-1 1,0 0-1,0 0 0,0 0 1,0 0-1,1 0 0,-1 0 0,1 0 1,3 2-1,-1-21-6103,-4 12 5694,-1 0 0,1 0 0,-1 0 0,0 1 0,-1-7 0,-11-24-2407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49.0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422 101 6464,'-26'-12'6880,"34"12"-6400,10 3-288,4 2-128,6 4-64,-1-3 0,-1-1-160,1-1 96,-4 1-2304,-5 3 1312,-4-5-3648,-14 6 2624,-14 2-160</inkml:trace>
  <inkml:trace contextRef="#ctx0" brushRef="#br0" timeOffset="1">35 26 6304,'-26'-25'2336,"21"25"-1824,1 0-128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49.3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20 6240,'-13'-8'2304,"13"5"-1792,0-2-160,3 1-320,7 4-96,-1 0-1600,4 4 928,18-8-3168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0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23 121 3136,'-23'-9'8389,"29"9"-6298,1 0-1392,0-1 1,0 0 0,9-2 0,12-3 202,162-37 1001,-59 11-1694,-130 32-228,123-22-451,-70 19-3590,-54 3 3853,1 0 0,-1 0 1,1 0-1,0 0 0,-1 0 1,1 0-1,-1 0 0,1 0 1,-1 0-1,1 0 0,-1 1 1,1-1-1,-1 0 0,1 0 1,-1 1-1,11 17-7654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08.7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0 845 2816,'2'-1'298,"0"1"0,-1-1 0,1 1 1,0 0-1,0 0 0,-1-1 0,1 1 0,0 1 1,2-1-1,18-2 2133,-12-2-1904,0-1 1,0 0-1,0 0 0,-1-1 0,0-1 0,11-9 1,45-49 357,-64 64-880,27-31 235,-1-2 0,-1-2 1,22-41-1,55-120 293,-44 80-101,-48 91-320,0 0 0,8-31 0,3-7 224,-21 60-278,0-1 0,0 0 0,1-10 1,2-11 22,-4 21-121,-3 14 102,-70 331 737,54-274-683,-2 0 0,-3-1 0,-47 89 0,15-45-19,-99 176 1097,151-277-1139,-15 20 404,18-27-421,1 0-1,-1 0 1,0 0 0,0 0 0,0 1 0,0-2 0,0 1 0,0 0 0,-1 0-1,1 0 1,0 0 0,0-1 0,-1 1 0,1 0 0,0-1 0,-3 1-1,4-1-33,-1 0 0,1 0-1,0 0 1,-1 0-1,1-1 1,0 1 0,0 0-1,-1 0 1,1 0-1,0-1 1,-1 1 0,1 0-1,0 0 1,0-1-1,0 1 1,-1 0 0,1 0-1,0-1 1,0 1-1,0 0 1,0-1 0,-1 1-1,1 0 1,0 0-1,0-1 1,0 1-1,0 0 1,0-1 0,0 1-1,0 0 1,0-1-1,0 1 1,0-1 0,1-13-25,3 2-14,0 0 1,1 0-1,1 1 1,-1-1-1,2 1 0,0 1 1,0-1-1,1 1 1,0 0-1,15-13 1,-2 4-51,1 1 0,1 0 0,43-23 0,-29 20 87,-3 3-17,-1-2 0,42-33 0,7-14-118,110-69-1,-165 116-234,-27 31 166,-3-1 137,0-1 0,-1 1 0,-6 11 1,-5 14-29,10-21 149,-3 22-1,7-33-58,0 0-1,1 0 0,0 0 0,-1 1 0,1-1 1,0 0-1,1 0 0,-1 0 0,1 1 1,-1-1-1,1 0 0,0 0 0,2 5 0,-1-7 23,-1 1-1,1 0 0,-1-1 1,1 1-1,0-1 0,-1 1 1,1-1-1,0 0 0,0 1 0,0-1 1,0 0-1,1-1 0,-1 1 1,0 0-1,0-1 0,0 1 1,1-1-1,-1 1 0,0-1 0,0 0 1,5 0-1,4-1 107,1 0 0,-1-1-1,11-2 1,-15 2-40,1 1-64,-1-2 1,0 1-1,0 0 0,0-1 1,0-1-1,0 1 1,0-1-1,-1 0 0,0-1 1,0 1-1,0-1 0,0 0 1,7-10-1,-10 11-21,0 0 1,0 0-1,-1-1 1,1 1-1,-1-1 1,0 0-1,0 0 1,0 0-1,-1 0 1,0 0-1,0 0 1,0 0-1,0 0 1,-1 0-1,0 0 1,0-1-1,0 1 1,-1 0-1,0 0 1,-2-9-1,1 10-18,1 0-1,-1 0 1,1 0-1,-1 1 0,0-1 1,-1 0-1,1 1 1,-1 0-1,0-1 0,-4-4 1,-2 1-43,0 0-1,-15-8 1,14 9-68,9 6 134,1-1 1,-1 1-1,1 0 1,-1 0-1,1-1 0,0 1 1,-1 0-1,1-1 0,-1 1 1,1 0-1,-1-1 0,1 1 1,0-1-1,-1 1 0,1-1 1,0 1-1,0-1 0,-1 1 1,1-1-1,0 1 1,0-1-1,0 1 0,-1-1 1,1 1-1,0-1 0,0 1 1,0-1-1,0 1 0,0-1 1,0 0-1,0 1 0,0-1 1,0 1-1,1-1 1,-1 1-1,0-1 0,0 1 1,0-1-1,1 1 0,-1-1 1,0 1-1,0-1 0,1 1 1,-1-1-1,1 1 0,-1 0 1,0-1-1,1 1 1,-1-1-1,1 1 0,-1 0 1,1 0-1,-1-1 0,1 1 1,0 0-1,4-4-4,0 1 0,0 1 0,12-5 0,269-96-385,-278 100 398,1 0-1,0 0 1,1 1-1,-1 1 1,0-1-1,12 1 1,-18 1 4,0 0 1,0 0-1,0 1 1,0 0-1,0-1 1,-1 1-1,1 0 1,0 0-1,-1 0 1,1 1-1,0-1 1,-1 1-1,1-1 1,-1 1-1,0 0 1,0 0-1,0 0 1,0 0-1,0 0 1,0 1-1,0-1 1,-1 0-1,3 6 1,2 5 23,-1 0 0,-1 1 0,0 0 0,-1 0 0,2 23 0,7 29 111,-8-51-97,1 2-18,8 22 0,-10-33 17,0 0-1,0 0 0,1 0 0,0-1 1,0 1-1,9 8 0,-12-13-34,0 0 1,1 0-1,-1 0 0,1 0 0,-1-1 0,1 1 1,-1-1-1,1 1 0,-1-1 0,1 1 1,0-1-1,-1 0 0,1 0 0,-1 0 1,1 0-1,0 0 0,-1 0 0,4-1 0,32-9 203,-30 8-195,6-3 22,-1 0 0,0-1 0,0 0 0,17-12 0,41-37 84,-47 34-214,-2-2 0,22-29 0,-33 41 179,-7 8-66,-1 0 0,1 1 0,-1-1-1,0 0 1,0 0 0,0 0 0,-1 0 0,4-7-1,1-4 256,-5 13-292,0 0-1,-1 0 1,1-1 0,0 1-1,-1 0 1,1 0-1,-1-1 1,0 1-1,1 0 1,-1-1-1,0-1 1,0 2-119,0 14-202,-6 88 117,3-71 248,0 1 0,3-1 0,3 40 0,-2-66-26,-1-1-1,1 1 1,0-1 0,0 1-1,0-1 1,0 0 0,1 0-1,-1 1 1,1-1 0,3 4-1,-5-6 1,1 0-1,0-1 1,0 1-1,0 0 1,0 0-1,0-1 1,0 1-1,0 0 1,0-1 0,0 0-1,0 1 1,1-1-1,-1 1 1,0-1-1,0 0 1,0 0-1,0 0 1,1 0-1,-1 0 1,0 0-1,0 0 1,0 0 0,1 0-1,-1 0 1,0-1-1,0 1 1,0 0-1,0-1 1,0 1-1,0-1 1,0 1-1,1-1 1,-1 0-1,1-1 1,3-2 12,0 0 0,0 0 0,-1 0 0,1-1 1,-1 0-1,0 0 0,0 0 0,-1-1 0,0 1 0,0-1 0,3-6 0,4-13-10,8-34 0,-14 46 34,28-110-242,-31 118 91,1 0 1,-1 0-1,-1 0 1,1 0-1,-1-9 1,8 69-119,-4-17 219,14 55 0,-11-61 0,-7-28 15,1-1-1,0 0 1,0 0-1,0 0 0,0 0 1,1 0-1,0 0 1,-1 0-1,1 0 0,0 0 1,0-1-1,0 1 1,0-1-1,1 0 1,2 3-1,-4-4-3,1 0 0,0-1 0,-1 1 1,1 0-1,0-1 0,-1 1 0,1-1 0,0 1 1,0-1-1,0 0 0,0 0 0,-1 1 0,1-1 0,0-1 1,0 1-1,0 0 0,-1 0 0,1-1 0,0 1 0,0-1 1,-1 1-1,1-1 0,0 0 0,-1 0 0,1 0 1,0 0-1,-1 0 0,3-2 0,2-2 28,-1 0 0,1 0 0,-1 0 0,0-1 0,0 0 0,-1 0 0,1 0 1,-1-1-1,-1 0 0,1 1 0,-1-1 0,-1 0 0,1-1 0,2-13 0,-1-4-65,-1 0 1,-2 0-1,-1-29 1,0 24-299,0 29 317,0 1 0,0-1-1,0 1 1,0-1 0,0 1 0,1-1 0,-1 1-1,0-1 1,0 1 0,1-1 0,-1 1 0,0-1-1,1 1 1,-1-1 0,0 1 0,1-1-1,-1 1 1,1 0 0,-1-1 0,1 1 0,-1 0-1,1-1 1,-1 1 0,1 0 0,0-1 0,17-3-50,-14 3 34,18-2 8,-1 1 0,1 1-1,29 2 1,-5 0 12,212-1-13,-257 1 17,-1 1-1,0-1 1,1 0-1,-1 0 0,0 1 1,0-1-1,1 0 0,-1 0 1,0 1-1,0-1 1,-1 0-1,1 1 0,0 1 1,-2 2 13,0 0 1,0 0 0,0-1 0,-1 1-1,1-1 1,-1 1 0,0-1-1,-4 4 1,-8 12-9,-29 55 240,38-65-247,1 0 0,0 0 1,1 1-1,0 0 0,0 0 1,1 0-1,-1 13 0,3-23 14,1 0 0,0-1-1,0 1 1,0 0-1,0 0 1,0-1 0,0 1-1,0 0 1,0 0-1,0-1 1,0 1 0,0 0-1,0 0 1,0-1-1,0 1 1,1 0 0,-1-1-1,0 1 1,1 1 0,0-2 0,-1 0 1,1 0-1,-1 0 1,0 0-1,1 0 1,-1 0-1,1 0 1,-1 0 0,0 0-1,1 0 1,-1 0-1,1 0 1,-1-1-1,0 1 1,1 0-1,-1 0 1,1 0 0,-1 0-1,0-1 1,1 1-1,-1 0 1,0-1-1,0 1 1,1 0-1,20-24 324,-13 13-339,0-1 0,-1 0 1,0-1-1,-1 0 0,-1 0 0,0 0 0,-1 0 0,0-1 0,-1 0 0,2-20 0,-1 18-181,-2 15-89,1 10 87,1 41-84,-4-41 308,0 0-1,1 0 0,0 0 0,1 0 0,0 0 0,0 0 0,0 0 1,6 10-1,-8-18-26,1 0 0,-1 0 0,1 0 0,-1 0 0,1 0 0,-1 0 0,1-1 0,0 1 0,-1 0 0,1 0 0,0-1 0,0 1 0,-1 0 0,1-1 0,0 1 0,0-1 0,0 1 0,0-1 0,0 0 0,0 1 0,0-1 0,1 0 0,0 0 9,-1 0-1,1 0 1,0-1-1,0 1 1,-1-1 0,1 0-1,0 1 1,-1-1-1,1 0 1,-1 0-1,1 0 1,1-1 0,15-12 16,23-22 0,-27 22-53,2 1 0,19-14 0,-23 19 8,33-18 23,-42 25-26,0-1-1,1 1 0,-1 0 1,1 0-1,-1 0 0,1 0 0,0 1 1,-1-1-1,1 1 0,-1 0 1,6 0-1,-8 0 8,-1 1-1,1-1 1,0 0-1,0 1 1,0-1-1,0 1 1,-1-1-1,1 1 1,0-1 0,0 1-1,-1-1 1,1 1-1,0 0 1,-1 0-1,1-1 1,-1 1 0,1 0-1,-1 0 1,1-1-1,-1 1 1,1 0-1,-1 0 1,0 0-1,1 0 1,-1 0 0,0 1-1,3 29 5,-3-17-3,1-6 0,0 0 0,1 1-1,0-1 1,0 0 0,1 0 0,0 0-1,0 0 1,6 9 0,-7-13 12,1-1-1,-1 1 1,1-1 0,0 1 0,0-1 0,0 0 0,0 0 0,0-1-1,1 1 1,-1-1 0,1 0 0,0 1 0,0-2 0,0 1 0,0 0-1,0-1 1,0 0 0,5 1 0,1-1 13,-1 0 0,1-1 0,0 0 0,0 0 1,0-1-1,12-3 0,2-2-22,32-12 0,-39 11-13,0 0 1,-1 0 0,0-2-1,-1 0 1,0-1 0,0 0-1,-1-1 1,0-1 0,-1 0 0,0-1-1,-1 0 1,17-26 0,-28 37-19,14-20 90,-11 16-149,-7 12-286,-49 101-88,45-95 453,2 0-1,-1 0 1,2 1 0,0 0-1,0-1 1,-2 18-1,6-27 17,0-1 0,0 1 0,0-1 0,1 1 0,-1-1 0,1 0 0,0 1 0,-1-1 0,1 0 0,0 0 1,0 1-1,2 1 0,-3-3 6,0-1 0,1 1 0,-1-1 0,0 1 0,1 0 0,-1-1 0,0 1-1,1-1 1,-1 1 0,1-1 0,-1 1 0,1-1 0,0 1 0,-1-1 0,1 0 0,-1 1 0,1-1 0,0 0 0,-1 1 0,1-1 0,0 0 0,-1 0 0,1 0 0,0 1 0,-1-1 0,1 0 0,0 0 0,-1 0 0,1 0 0,0 0 0,0 0 0,-1-1 0,1 1 0,0 0 0,-1 0 0,1 0 0,0-1 0,-1 1 0,1 0 0,-1-1 0,1 1 0,0 0 0,-1-1 0,1 0 0,10-9 92,-2 0 0,1-1-1,9-15 1,-9 10-26,-2 0-1,0-1 1,10-31-1,-2 2-30,1 6-30,45-124 12,-52 134-42,-2-1 1,-1 0-1,4-47 0,-11 71-51,0 1 1,0-1-1,0 0 0,-3-11 0,2 16 28,1 0 0,-1 0 0,0 1 0,0-1 0,1 0 0,-1 0 0,-1 0 1,-1-2-1,3 3 13,-1 0 0,0 1 1,1-1-1,-1 1 1,1-1-1,-1 1 0,0 0 1,1-1-1,-1 1 0,0-1 1,0 1-1,1 0 1,-1 0-1,0 0 0,0-1 1,1 1-1,-1 0 0,0 0 1,0 0-1,0 0 1,1 0-1,-3 1 0,1-1 1,0 1 0,0 0 0,-1 1 0,1-1 0,0 0 0,0 1 0,0-1 0,0 1 0,1-1 0,-1 1 0,0 0 0,1 0 0,-1 0 0,1 0 0,-3 4 0,-2 5 45,-9 21-1,9-15-13,0 2-1,1-1 1,1 1-1,1 0 1,0 0 0,0 29-1,4-17-52,1 0 0,1 0-1,9 38 1,-8-55-342,0-1-1,0 1 1,1-1-1,1 0 1,0 0-1,1-1 1,1 0-1,17 22 1,-12-19-1222,0-1 0,1-1 0,1 0 0,0-1 0,33 19 0,9 1-1809,-1-3 655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5.6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 2656,'1'-1'313,"0"0"0,0 0 0,-1-1 0,1 1 0,-1 0 1,1 0-1,-1-1 0,1 1 0,-1 0 0,0-1 0,1 1 0,1-11 4558,-1 12-4819,-1 0 1,1 1-1,-1-1 1,0 0 0,1 0-1,-1 0 1,1 1-1,-1-1 1,1 0 0,-1 1-1,0-1 1,1 0-1,-1 1 1,1-1 0,-1 0-1,0 1 1,0-1-1,1 1 1,-1 0 0,7 8 283,-1 0-1,0 1 1,-1 0 0,0 0 0,-1 0 0,7 21 0,9 69 380,-16-77-551,17 126 818,13 69-175,-32-204-686,-2-12-55,0 1-1,1-1 1,-1 1-1,1-1 0,0 0 1,2 6 634,2-18 387,4-10-1045,-1-1 0,7-31 0,3-8-2,-13 46-167,0 0 0,1 0 1,15-25-1,-18 35 85,0 0 1,0 0 0,1 0 0,-1 0 0,1 1 0,0-1-1,0 1 1,0 0 0,0 0 0,0 1 0,1-1-1,-1 1 1,1 0 0,0 0 0,7-2 0,-8 4 53,0-1 0,0 1 0,0 0 0,0 0 0,0 1 0,0-1 0,0 1 0,0 0 0,0 0 0,0 0 0,0 0 1,0 1-1,0-1 0,0 1 0,-1 0 0,6 4 0,1 1 165,0 1-1,0 0 1,17 19 0,-18-15-52,0 1-1,0 0 1,-1 1 0,-1 0 0,0 0-1,8 26 1,-8-11 406,-7-13-1112,0-16 464,0 1 1,0-1 0,0 0-1,0 0 1,0 1-1,0-1 1,0 0 0,0 1-1,0-1 1,0 0-1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6.4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69 4064,'-1'-2'243,"0"1"-109,1 1 1,-1-1-1,1 1 0,0-1 0,-1 0 1,1 1-1,-1-1 0,1 1 1,-1-1-1,1 1 0,-1-1 1,1 1-1,-1 0 0,0-1 1,1 1-1,-1 0 0,0-1 1,1 1-1,-1 0 0,0 0 1,-8-4 3953,3 0-2053,6 4-2019,0 0 0,0 0 0,0 0 0,0 0 1,0 0-1,0 0 0,0 0 0,0 0 1,0 0-1,0 0 0,-1 0 0,1 0 1,0 0-1,0 0 0,0 0 0,0 0 0,0 0 1,0 0-1,0 0 0,0 0 0,0 0 1,0 0-1,0 0 0,0 0 0,-1 0 1,1 0-1,0 0 0,0 0 0,0 0 0,0 0 1,0 0-1,0 1 0,0-1 0,0 0 1,0 0-1,0 0 0,0 0 0,0 0 1,0 0-1,0 0 0,0 0 0,0 0 1,0 0-1,0 0 0,0 0 0,0 1 0,0-1 1,0 0-1,0 0 0,0 0 0,0 0 1,0 0-1,0 0 0,0 0 0,0 0 1,13 0 1417,6 1-1182,1 0 0,-1 1 1,0 0-1,0 2 0,0 0 0,0 2 0,0 0 0,-1 1 0,0 0 0,19 12 0,-28-13-224,1 0 1,-1 1-1,0-1 0,-1 2 0,1-1 0,-2 1 0,1 1 0,-1-1 0,0 1 0,-1 1 0,0-1 0,0 1 0,-1 0 0,-1 0 0,1 0 1,-2 1-1,1 0 0,2 20 0,-4-24 20,-1 1-1,-1-1 1,1 1 0,-1 0-1,-1-1 1,1 1 0,-1 0 0,-1-1-1,1 1 1,-1-1 0,-1 0 0,1 1-1,-1-1 1,0 0 0,-1 0 0,0-1-1,0 1 1,0-1 0,-1 0 0,-8 9-1,11-13 5,0-1 0,0 1-1,0-1 1,0 1 0,0-1 0,0 0-1,0 1 1,0-1 0,0 0-1,0-1 1,-1 1 0,-4 1 618,12-7-585,9-3-42,1 1-1,21-8 1,15-7 21,-1-1-236,14-9 409,-55 28-216,-1-2 1,-1 1-1,1-1 0,-1-1 0,10-9 0,-3 0 63,-1 0 0,20-33 0,-29 41-37,0 1-1,-1-1 0,0 0 0,0 0 1,-1-1-1,1 1 0,-2 0 0,1-1 1,-1-14-1,-1 22-32,0-14 70,-3-24 0,3 35-98,-1 0-1,0 1 0,0-1 0,0 0 1,0 0-1,-1 1 0,0-1 0,1 1 1,-1-1-1,-1 1 0,-2-5 0,-21-14-823,5 9-3595,19 12 3630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7.3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5888,'4'7'15620,"0"-2"-17603,6 4 2250,17 13 250,112 67-128,-111-70-346,27 23 1,5 4 93,2 5-119,-7-5-36,-51-44 29,-1 1-1,1 0 1,-1 0 0,0 0-1,0 1 1,4 5 0,-1-6 97,-4-1 70,-5 1-107,-12 4-40,1 0 1,-1 0-1,0-2 0,-19 5 0,-17 7-123,2 0 4,-112 48-139,143-56 43,-27 18 0,23-14-4791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1:58.9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62 2912,'-3'-9'7456,"5"23"-6992,8 35 76,5 50 450,-10-49-763,3 49 896,-8-99-1102,0 1 0,0-1 1,0 0-1,0 0 1,0 0-1,0 0 1,0 0-1,0 0 0,0 0 1,0 0-1,0 0 1,0 0-1,1 0 0,-1 0 1,0 0-1,0 0 1,0 0-1,0 0 1,0 0-1,0 0 0,0 0 1,0 0-1,1 0 1,-1 0-1,0 0 1,0 0-1,0 0 0,0 0 1,0 0-1,0 0 1,0 0-1,0 0 0,0 0 1,1 0-1,-1 0 1,0 0-1,0 0 1,0 0-1,0 0 0,0 0 1,0 0-1,0 0 1,0 0-1,0 0 1,0 0-1,0-1 0,0 1 1,0 0-1,1 0 1,-1 0-1,0 0 0,0 0 1,0 0-1,0 0 1,0 0-1,0 0 1,0-1-1,0 1 0,0 0 1,1-6 115,-1 1 0,1-1 0,-2-10 0,2-7-98,3 4-31,1 1 0,1-1 0,1 1 0,0 1 0,15-26 0,-2 1-2,11-19-908,-31 61 885,0-1 1,0 1 0,0 0 0,0-1-1,0 1 1,1 0 0,-1-1 0,0 1 0,0 0-1,1 0 1,-1-1 0,0 1 0,0 0-1,1 0 1,-1-1 0,0 1 0,1 0-1,-1 0 1,0 0 0,1-1 0,-1 1 0,0 0-1,1 0 1,-1 0 0,0 0 0,1 0-1,-1 0 1,0 0 0,1 0 0,-1 0 0,1 0-1,0 0 18,-1 1-1,1-1 1,0 1-1,-1-1 1,1 1-1,-1-1 1,1 1-1,-1 0 1,1-1-1,-1 1 1,1-1-1,-1 1 1,0 0-1,1 0 1,7 28 393,-4 5 140,-2 39-1,-2-72-491,0 0 0,0 0 0,-1-1 1,1 1-1,0 0 0,0 0 0,0 0 0,1 0 1,-1 0-1,0-1 0,0 1 0,0 0 1,0 0-1,1 0 0,-1-1 0,0 1 0,1 1 1,5-12 860,1-3-593,4-2-247,1 1 0,17-18 1,-11 14-195,4-6-115,2 0 1,37-28 0,-57 49 170,0 0 0,0 1-1,0 0 1,0 0 0,0 0 0,0 0 0,1 1 0,-1-1 0,1 1-1,-1 0 1,8 0 0,-8 1 89,-1 0 0,0 0 0,1 1 0,-1 0 0,0-1 0,1 1 0,-1 0 0,0 1 0,0-1 0,0 0 0,0 1 0,0 0 0,0 0 0,0 0 0,4 4 1,5 5 402,0 0 1,18 25 0,-26-31-351,0 1 1,0-1 0,-1 1 0,0 0-1,0 1 1,-1-1 0,0 0 0,0 1-1,2 11 1,5 12 220,-5-17-149,-3-11-683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8.1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17 3552,'-18'-17'14373,"36"37"-12848,-7-11-1251,0-1 0,1 0 0,0-1 0,13 6 0,26 15-7,-18-8-153,-24-15-109,0 0 0,0 1 0,12 10 0,11 12-99,-17-17 96,-1 2-1,-1 0 1,0 0 0,20 28-1,-30-37 10,0 1 0,-1-1 0,1 0 0,-1 0 0,0 1 0,-1-1-1,1 1 1,-1 0 0,0-1 0,0 1 0,0 0 0,-1 0 0,1 0-1,-1 0 1,0 0 0,-1-1 0,1 1 0,-1 0 0,0 0 0,0-1-1,-1 1 1,0 0 0,1-1 0,-1 1 0,-1-1 0,-2 5 0,-11 12 150,0-1 0,-1-1 0,-2 0 0,-34 28 0,18-17-118,22-20-23,-1 0 1,-20 11 0,-8 6-931,40-26 533,1 0 0,-1 0 0,1 0 0,-1 1 0,1-1-1,-1 0 1,1 1 0,0-1 0,0 1 0,0 0 0,0-1 0,0 1 0,0 0 0,0 0 0,1-1 0,-1 1 0,0 0 0,1 0 0,0 0 0,-1 0 0,1 0 0,0 3 0,4 6-4476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9.1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 6816,'-8'-5'6181,"16"26"-3920,-6-13-2051,0 0 0,-1-1-1,0 1 1,-1 0 0,0 11-1,0 8 101,2 72 667,3 51-471,-7-115-238,1-29-229,0 0 0,1 0 0,0 0 1,1 8-1,-1-8 93,0 1 0,0-1 0,-2 9 1402,21-138-1310,-8 75-140,0-5-81,22-63 1,-28 101-54,1-1 0,14-31 1,-18 44 48,0-1 1,0 1 0,0 0-1,0 0 1,0 0 0,1 1-1,-1-1 1,1 0 0,-1 1-1,1 0 1,0 0 0,0 0-1,0 0 1,1 0 0,3-2-1,-5 4 3,-1 0 0,0 0-1,0-1 1,1 1-1,-1 0 1,0 0-1,0 0 1,1 1 0,-1-1-1,0 0 1,1 0-1,-1 1 1,0-1-1,0 0 1,0 1 0,1 0-1,-1-1 1,0 1-1,0-1 1,0 1-1,0 0 1,0 0 0,0 0-1,0 0 1,0 0-1,-1 0 1,1 0-1,0 0 1,0 0 0,-1 0-1,2 2 1,1 4 27,1 1 0,-1 0 0,3 14 1,-4-17-16,3 21 57,0 0 0,1 47-1,0-4 160,-5-54-154,1 6 126,5-25 171,1-7-338,0-1 0,0 1 0,6-16-1,10-13-77,-14 25-15,5-8-116,22-23 1,-31 39 156,1 0 0,0 0 1,0 1-1,0 0 0,1 1 1,0 0-1,9-5 0,-15 9 26,7-3-54,-1 0 0,1 1-1,17-5 1,-24 7 29,1 1 0,-1-1 0,0 1 0,1 0 0,-1 0 1,0 0-1,0 0 0,1 0 0,-1 1 0,0-1 0,1 1 0,-1-1 0,0 1 0,0 0 0,0 0 0,0 0 0,0 0 0,0 0 0,0 0 1,0 1-1,3 2 0,-2-1 24,0 1-1,0 0 1,0 0 0,0 1 0,-1-1 0,1 0-1,-1 1 1,0 0 0,-1-1 0,1 1 0,0 5 0,1 7 110,2 33 0,-1-4 229,-1-20-190,-2 0 1,0 0-1,-1 0 0,-2 0 1,-6 32-1,7-48-207,1-8 44,0 0 1,0 0-1,-1 0 0,1 0 1,-1 0-1,1 0 1,-1 0-1,0 0 0,0 0 1,0 0-1,-1 2 1,2-4-64,-1 1 0,1 0 0,0-1 1,-1 1-1,1-1 0,0 1 0,0 0 0,-1-1 1,1 1-1,0 0 0,0-1 0,0 1 0,0 0 1,0-1-1,0 1 0,0 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1:59.6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312 128 2720,'1'-5'306,"1"0"0,-1 0 0,1 0 0,0 0 0,0 1 0,0-1 0,4-6 0,-4 8 113,0 0 1,-1 1-1,1-1 0,-1 0 1,0 0-1,0 0 1,0 0-1,-1 0 1,1 0-1,-1 0 0,1-1 1,-1 1-1,0 0 1,0 0-1,-1-4 0,1 5-257,-1 1 0,0-1 0,1 1-1,-1-1 1,0 0 0,0 1 0,0-1-1,0 1 1,0 0 0,0-1-1,0 1 1,0 0 0,-1 0 0,1-1-1,0 1 1,-1 0 0,1 0-1,-1 1 1,1-1 0,-1 0 0,0 0-1,1 1 1,-1-1 0,0 1 0,1-1-1,-1 1 1,0 0 0,0 0-1,-2 0 1,-8 0 71,1 0-1,0 1 1,-1 0-1,1 1 1,0 0 0,0 1-1,0 1 1,1-1-1,-16 9 1,14-6-70,1 0 1,-1 1-1,1 0 1,1 1-1,0 0 1,0 1-1,0 0 1,-9 11-1,9-7-83,1 0 0,0 1 0,1-1-1,-13 30 1,18-36-24,1-1 0,0 1 0,0 0 0,1 0 0,0 0 0,0 0 0,1 0-1,0 0 1,0 0 0,0 0 0,1 0 0,0 0 0,0 0 0,3 7 0,-1-8 7,0 0 0,0 0 0,1 0 0,-1-1 0,1 1 0,1-1 1,-1 0-1,1 0 0,0 0 0,0-1 0,0 0 0,0 0 0,1 0 0,0-1 0,6 4 1,10 3 84,0 0 1,44 12 0,-41-15-273,0-1 0,0-2 0,1 0 1,39 0-1,-49-4 72,23-1-3198,-36 0 2743,0 1 1,0-1 0,-1 0 0,1 0 0,0 0 0,0 0 0,-1 0 0,1-1 0,-1 1-1,1-1 1,2-2 0,8-7-4368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00.2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71 5408,'-30'3'2841,"12"-5"5290,18 1-8075,4-6 1101,10-6-292,0 6-753,1 1-1,0 0 1,1 1-1,-1 1 1,19-3-1,-10 2-39,-6 1 23,0 1-1,23 0 1,-34 2-121,1 1 1,0 0-1,-1 1 1,1 0-1,-1 0 0,1 1 1,-1 0-1,8 3 1,-12-4 18,-1 0 1,1 0-1,-1 0 1,0 0-1,1 1 1,-1-1-1,0 1 1,0 0-1,0-1 1,0 1-1,-1 0 1,1 0-1,0 0 1,-1 1-1,0-1 1,1 0-1,-1 0 1,0 1-1,0-1 1,0 1-1,0-1 1,-1 1-1,1-1 1,-1 1-1,1 0 1,-1-1-1,0 1 1,0-1-1,0 1 1,0 0-1,-1-1 1,1 1-1,-1-1 1,1 1-1,-1-1 1,0 1-1,0-1 1,0 1-1,-1-1 1,0 3-1,-4 2 72,1-1 0,-1 1 0,0-1 0,-1 0 0,1 0 0,-1 0-1,-15 8 1,-60 27 576,28-16-228,33-14 371,22-10-720,-1 0 0,1-1 0,-1 1 0,1 0 0,-1-1 0,1 1 0,-1-1 0,1 1 0,0-1 0,-1 1 0,1-1 0,0 1 0,0-1 0,10 4 66,0-2-1,0 1 1,0-2 0,0 1-1,0-1 1,17-1-1,-3 0-44,81 3-1260,-37-3-5068,-50 1 1694,-1 6 1477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13.7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1115 1984,'-1'0'10,"1"0"0,0 0 0,0 0 0,0 0 0,0 0 0,0 0 0,0 0 0,0 0 0,0 0 0,0 0-1,-1 0 1,1 0 0,0 0 0,0 0 0,0 0 0,0 0 0,0 0 0,0 0 0,0 0 0,0 0 0,0 0 0,-1 0 0,1 0 0,0 0 0,0 0 0,0 0 0,0 0 0,0 1 0,0-1 0,0 0 0,0 0 0,0 0 0,0 0 0,0 0 0,0 0-1,0 0 1,0 0 0,0 0 0,0 0 0,0 1 0,0-1 0,0 0 0,0 0 0,0 0 0,0 0 0,0 0 0,0 0 0,0 0 0,0 0 0,0 1 0,0-1 0,0 0 0,0 0 0,0 0 0,0 0 0,5 8 1175,11 7 2282,-14-14-3247,0 1 0,-1-1 0,1 1-1,0-1 1,0 0 0,0 0-1,1 0 1,-1 0 0,0 0-1,0-1 1,0 1 0,1-1 0,-1 1-1,0-1 1,1 0 0,-1 0-1,0 0 1,0 0 0,1 0-1,-1 0 1,4-2 0,-1 1 81,-1-1 0,1 0 0,0 0 1,-1 0-1,1-1 0,-1 1 0,0-1 0,0 0 0,5-5 1,0 0 124,0 0-133,0 0 1,-1-1-1,0 0 0,12-17 1,4-16 103,-3-1-1,28-80 1,-32 77-132,2 0-1,34-61 1,-48 99-235,17-25 33,-21 31-95,0 0 0,1 1 0,0-1-1,-1 0 1,1 1 0,0-1 0,-1 1 0,1 0-1,0 0 1,0-1 0,0 1 0,0 0 0,3 0-1,-4 1 29,0-1 0,0 1 0,0 1 0,0-1 0,0 0 0,0 0 0,-1 0 0,1 0 0,0 0 0,0 1 0,0-1 0,0 0 0,-1 1 0,1-1 0,0 1 0,0-1 0,-1 1 0,1-1 0,0 1 0,-1 0 0,1-1 0,0 1 0,-1 0 0,1-1-1,-1 1 1,1 1 0,12 26 12,-10-20-61,7 21 111,-2 0 0,-1 0 0,-1 1-1,3 54 1,0-3-123,-7-67 90,6 64 130,-7-70-70,-1 0 0,-1 0 0,1 0-1,-1 0 1,-1 0 0,0 0 0,-4 12-1,6-19-57,0 0 0,-1-1 0,1 1 0,-1 0 0,1 0-1,-1-1 1,1 1 0,-1 0 0,1-1 0,-1 1 0,1-1 0,-1 1-1,0-1 1,0 1 0,1-1 0,-1 1 0,0-1 0,0 0-1,1 1 1,-1-1 0,0 0 0,0 1 0,0-1 0,1 0-1,-1 0 1,0 0 0,0 0 0,0 0 0,0 0 0,0 0-1,1 0 1,-1 0 0,0-1 0,-1 1 0,-3-2 35,0 0 0,0 0-1,1 0 1,-8-5 0,6 3-52,-6-3 33,0-1-1,-19-18 1,24 20-75,4 4-12,1-1-1,-1 0 1,1 0-1,0 0 1,0 0 0,-3-5-1,1 0-140,4 8 163,0-1 0,0 1-1,-1 0 1,1 0 0,0 0 0,0 0-1,0 0 1,0 0 0,0-1 0,0 1-1,0 0 1,0 0 0,0 0 0,0 0 0,0-1-1,0 1 1,0 0 0,0 0 0,0 0-1,0 0 1,0-1 0,0 1 0,0 0-1,0 0 1,0 0 0,0-1 0,0 1-1,0 0 1,0 0 0,0 0 0,0 0 0,0 0-1,0-1 1,0 1 0,1 0 0,6-1-245,9 6 27,5 6 77,26 18 0,14 9 377,-55-36-167,-1 0-1,1 0 1,-1-1-1,1 1 1,-1-1-1,1 0 1,0-1-1,0 0 1,0 1-1,-1-2 0,1 1 1,0-1-1,0 0 1,-1 0-1,1-1 1,0 1-1,7-5 1,6-2 42,0-1 1,-1-1-1,27-20 1,2-5 158,69-68 1,31-53-362,-143 151 65,1 1 1,0-1-1,0 0 1,0 1-1,0 0 1,7-4-1,-10 7 34,-1 1-1,1-1 1,0 0-1,0 0 1,0 1-1,-1-1 1,1 1-1,0 0 1,0-1-1,0 1 1,0 0-1,0 0 1,0 0-1,-1 1 1,1-1-1,0 0 1,0 1 0,0-1-1,0 1 1,-1-1-1,1 1 1,0 0-1,0 0 1,-1 0-1,3 2 1,3 2 46,0 1 0,-1 0 0,0 1 0,0 0 0,0-1 0,-1 2 0,0-1 0,-1 1 0,0-1 0,0 1 0,5 15 0,-19-32 202,-1 0 1,1 1 0,-24-13-1,25 17-298,0 1 0,-1 1-1,1 0 1,-1 0 0,-19-1-1,23 3 20,0 1 1,-1-1-1,1 1 0,0 1 0,0-1 0,0 1 0,0 0 0,0 0 0,0 1 0,-9 5 0,6-2 44,0 1-1,1 0 1,0 0-1,0 1 0,0 0 1,1 1-1,0-1 0,0 1 1,1 1-1,1-1 1,-1 1-1,2 0 0,-1 0 1,1 1-1,1-1 0,0 1 1,0 0-1,1 0 1,1 0-1,0 0 0,0 0 1,2 18-1,0-23 35,0 0 0,0 0 0,1 0 0,0 0 0,1 0 0,-1 0 0,1 0 0,0-1 0,1 1 0,-1-1 0,1 0 0,0 0 0,0 0 0,1-1 0,-1 1 0,1-1 0,0 0 0,0-1 0,9 6 0,1-1 25,1-1 0,-1-1 1,1 0-1,1-1 0,-1 0 0,18 1 0,-22-4-12,0-1 1,-1-1-1,1 0 0,0 0 1,-1-1-1,1-1 1,0 0-1,21-7 0,4-4-10,47-24-1,-50 22-59,70-32-136,188-93 261,-99 32-154,-193 108 58,0 0 1,1 0-1,-1 0 1,0 0 0,0-1-1,0 1 1,0 0 0,1 0-1,-1 0 1,0 0-1,0-1 1,0 1 0,0 0-1,0 0 1,0 0-1,0-1 1,0 1 0,1 0-1,-1 0 1,0-1-1,0 1 1,0 0 0,0 0-1,0-1 1,0 1-1,0 0 1,0 0 0,-1 0-1,1-1 1,0 1-1,0 0 1,0 0 0,0-1-1,0 1 1,0 0-1,0 0 1,0 0 0,-1-1-1,1 1 1,0 0-1,0 0 1,0 0 0,0 0-1,-1 0 1,1-1-1,0 1 1,0 0 0,0 0-1,-1 0 1,1 0-1,0 0 1,0 0 0,-1 0-1,-9-6 114,9 6-136,-1 0 0,0 0 1,1 0-1,-1 0 0,1 0 0,-1 0 0,1 0 0,-1 1 1,1-1-1,-1 1 0,1-1 0,-1 1 0,1 0 1,-2 0-1,-22 14-5,20-11 24,-32 22 9,1 1-1,-45 46 1,64-56-4,-23 28 0,34-37-14,0 0-1,1 0 1,0 1 0,0 0-1,1-1 1,-5 17 0,8-23 8,1 1-1,-1-1 1,1 1 0,0-1 0,-1 1 0,1-1 0,0 1-1,1-1 1,-1 1 0,0-1 0,1 1 0,-1-1 0,1 1 0,0-1-1,0 0 1,0 1 0,0-1 0,0 0 0,1 0 0,-1 0-1,3 3 1,-2-2 26,0-1 1,1 0-1,-1 0 0,1 0 0,-1-1 0,1 1 0,0 0 0,0-1 0,0 0 0,-1 0 1,1 0-1,1 0 0,-1 0 0,0 0 0,0-1 0,0 0 0,5 1 0,-2-1-6,1-1-1,-1 0 0,1 0 0,-1 0 1,0 0-1,0-1 0,0 0 0,0 0 0,0-1 1,9-5-1,-7 3-38,0-1 0,-1 1 0,0-2-1,0 1 1,0-1 0,8-11 0,0-5-121,0-1 1,-1 0-1,19-47 1,9-53-492,-36 114-20,-6 17 297,-1 8 359,0 39-93,2 68-20,0-109 170,1 0 0,0-1 0,1 1 0,0-1 0,1 0 0,0 0-1,9 16 1,-13-27-40,1 0 0,0 1 0,-1-1 0,1 0 0,0 0 0,0 0 0,0 0 0,0 0 0,0 0 0,0 0 0,0 0 0,0 0 0,0-1 0,1 1 0,-1 0 0,0-1 0,0 1 0,1-1 0,-1 1 0,2-1 0,-1 0-2,1 0 0,-1 0 0,1 0 1,-1 0-1,0-1 0,1 1 0,-1-1 0,0 1 0,0-1 0,1 0 0,3-2 0,10-6 15,-1 0 0,0-1-1,0-1 1,-1-1 0,-1 0-1,23-25 1,61-92-161,-46 56 80,-50 71 43,126-178-123,-110 152 157,-1-1 0,-2-1 0,0-1 0,13-49-1,4-66-207,-30 143 116,-1-1 0,1 1 0,-1-1 0,0 1 0,0-1 0,0 1 0,-1-1 0,1 1 0,-1-1 0,0 1 0,-1-4 0,2 7 49,0 0-1,0 0 1,0-1-1,0 1 0,0 0 1,-1 0-1,1 0 1,0 0-1,0 0 1,0-1-1,0 1 0,0 0 1,0 0-1,0 0 1,0 0-1,-1 0 0,1 0 1,0-1-1,0 1 1,0 0-1,0 0 0,0 0 1,-1 0-1,1 0 1,0 0-1,0 0 1,0 0-1,0 0 0,-1 0 1,1 0-1,0 0 1,0 0-1,0 0 0,0 0 1,-1 0-1,1 0 1,0 0-1,0 0 0,0 0 1,0 0-1,-1 0 1,1 0-1,0 0 1,0 0-1,0 0 0,0 0 1,0 0-1,-1 0 1,1 1-1,0-1 0,-6 9-188,5-8 149,-74 147-578,69-135 607,-14 31 23,2 2 1,3 0-1,-18 85 0,22-67 88,4 0 0,0 88 0,7-133-50,0-1 0,2 1-1,0 0 1,7 24 0,-8-37-4,1-1 0,0 1 1,1-1-1,-1 0 0,1 1 0,0-1 1,8 9-1,-9-12 3,0 1-1,1-1 1,0 0-1,-1 0 1,1 0 0,0 0-1,0 0 1,0 0-1,1-1 1,-1 0 0,0 1-1,0-1 1,1 0-1,4 0 1,-3 0-9,0-1 0,-1 0-1,1 0 1,0-1 0,-1 0 0,1 1 0,0-1-1,-1-1 1,1 1 0,-1-1 0,0 0-1,1 0 1,-1 0 0,0 0 0,0-1 0,0 0-1,-1 1 1,1-2 0,5-4 0,-1-1-42,0 0 0,-1-1 0,0 1 0,-1-1 0,0-1 0,8-17 0,64-204 28,-30 80 61,48-156-55,-30 36 161,-62 258-162,-3 11-67,0-1 0,0 1 0,0-1 0,0 1 0,0-5 0,-1 8 43,0 0 0,0 0 0,0 0 0,0 0 0,0 0 0,0 0 0,0 0 0,0 0 0,0 0 0,-1 0 0,1 0 0,0 0 0,0 0 0,0 0 0,0 0 0,0 0 0,0 0 0,0 0 0,0 0 0,0 0 0,0 0 0,0 0 0,0 0 0,0 0 0,0 0 0,0 0 0,0 0 0,0 0 0,0 0 0,0 0 0,0 0 0,0 0 0,0 0 0,0 0 0,0 0 0,0 0 0,0 0 0,0 0 0,0 0 0,0 0 0,0 0 0,0 0 0,0 0 0,0 0 0,-1 0 0,1 0 0,0 0 0,0 0 0,0 0 0,0 0 0,0 0 0,-3 5-35,-3 11 105,-15 52 36,-20 75 105,18-56-219,2-9 152,-15 113-1,13 158 144,22-328-287,0-7 80,3 24 0,-2-35-64,1 0 1,-1 1 0,1-1-1,0 0 1,0 0 0,0 0-1,0 0 1,1 0 0,-1 0-1,1-1 1,-1 1 0,1 0-1,2 2 1,-1-2 4,0 0 0,0 0-1,0 0 1,0 0 0,1-1 0,-1 1 0,1-1 0,-1 0-1,1 0 1,0-1 0,0 1 0,0-1 0,0 1-1,0-1 1,0 0 0,0-1 0,0 1 0,1-1 0,-1 0-1,0 0 1,0 0 0,0 0 0,1-1 0,-1 0 0,5-1-1,49-10-75,-23 5 16,0-1-1,36-13 1,-61 17-6,0 0 0,0-1 0,-1 0 0,1-1 0,-1 0-1,-1 0 1,1-1 0,-1 0 0,0 0 0,0-1 0,7-11 0,-6 7 5,0-1 0,-2-1-1,0 0 1,0 0 0,8-29 0,-12 35 9,-1 0-1,-1-1 1,1 1-1,-1-1 1,-1 1-1,1-1 1,-1 1 0,-1-1-1,0 1 1,0 0-1,-1-1 1,-3-11-1,5 19 11,-1-1 0,1 0 0,-1 1 0,0-1 0,0 1 0,0-1 0,0 0-1,0 1 1,0 0 0,0-1 0,0 1 0,0 0 0,-1-1 0,1 1 0,0 0-1,-1 0 1,1 0 0,-1 0 0,1 1 0,-1-1 0,0 0 0,1 1 0,-1-1-1,0 1 1,0-1 0,1 1 0,-1 0 0,0-1 0,0 1 0,1 0 0,-1 0-1,0 1 1,0-1 0,0 0 0,-2 1 0,0 1 43,-1-1 0,0 1 0,1 1 0,0-1 0,-1 0 0,1 1 0,0 0 0,0 0 0,0 0 0,1 1 0,-6 6 0,2-1 1,0 0-1,1 0 0,0 1 0,1 0 0,0 0 0,1 1 0,0-1 1,-3 13-1,6-16 0,-1-1 1,1 1 0,0 0 0,1-1 0,0 1-1,0-1 1,0 1 0,1 0 0,0-1 0,0 1-1,1-1 1,0 1 0,0-1 0,0 0 0,4 7-1,-2-6 29,1 0 0,0 0-1,1 0 1,0 0-1,0-1 1,0 0 0,0 0-1,1-1 1,0 0 0,1 0-1,-1 0 1,1-1-1,0 0 1,0-1 0,12 4-1,-15-5-24,1 0-1,-1-1 0,0 0 1,1-1-1,0 1 0,-1-1 1,1 0-1,-1 0 0,1-1 1,-1 0-1,1 0 1,-1 0-1,1 0 0,-1-1 1,0 0-1,0 0 0,0-1 1,0 1-1,0-1 1,0 0-1,-1 0 0,1-1 1,-1 1-1,7-9 0,2-4 49,0-1 0,-1 0-1,-2 0 1,10-20 0,26-77 56,-43 100-182,0 0 0,-1 0-1,0 0 1,-1 0 0,-1-1 0,-1-14-1,0-2-184,2 31 224,0-1-1,1 0 1,-1 0-1,0 0 0,1 1 1,-1-1-1,0 1 1,1-1-1,1 1 0,5-2 11,0 2-1,0-1 1,0 1 0,-1 1-1,1-1 1,0 1-1,0 0 1,0 1 0,0 0-1,-1 1 1,1-1-1,-1 1 1,1 1-1,-1-1 1,0 1 0,-1 0-1,1 1 1,-1 0-1,1 0 1,-2 0-1,1 1 1,0 0 0,-1 0-1,0 0 1,-1 1-1,1-1 1,5 13-1,-6-10 29,0 0-1,-1 1 0,0 0 0,0 0 1,-1-1-1,2 12 0,-1 60 339,-3-61-250,1 0 1,0 1-1,9 38 1,-9-53-89,1-1-1,0 0 1,0 0 0,0 0 0,1 0-1,-1-1 1,1 1 0,0-1 0,0 1-1,1-1 1,-1 0 0,1 0-1,5 4 1,-5-6 12,-1 0-1,1 0 0,-1 0 1,1 0-1,0-1 1,0 0-1,0 1 1,0-1-1,-1-1 1,1 1-1,1 0 1,-1-1-1,0 0 0,0 0 1,0 0-1,0-1 1,0 1-1,4-2 1,2-1-14,-1 0 1,1 0 0,0-1 0,-1 0 0,0-1-1,0 0 1,-1 0 0,1-1 0,-1 0 0,0 0-1,-1-1 1,1 0 0,-1-1 0,-1 0 0,12-15-1,0-8-32,-1-1-1,-1 0 1,13-41-1,-7 18 29,-19 50-38,-1-1 0,0 1 0,0-1 1,-1 0-1,0 1 0,2-11 0,-4 69-99,6 121 489,-4-160-350,-1-9 27,0 0-1,0-1 1,1 1 0,0 0 0,2 8-1,-2-12-31,-1 0 0,1 0 0,-1 0-1,1 0 1,-1 0 0,1-1-1,-1 1 1,1 0 0,0 0 0,0-1-1,-1 1 1,1 0 0,0-1-1,0 1 1,0-1 0,0 1 0,0-1-1,0 1 1,-1-1 0,1 0-1,0 0 1,0 1 0,0-1-1,0 0 1,0 0 0,0 0 0,1 0-1,-1 0 1,0 0 0,0 0-1,0 0 1,0-1 0,1 1 0,2-1-3,1-1 1,0 0-1,-1 0 1,1 0-1,-1 0 1,1-1-1,6-5 1,27-24-28,42-50-57,-7 7 92,-59 61-66,1 2-1,1 0 1,22-13-1,-37 24 40,0 0 0,0 0-1,0 1 1,0-1 0,0 0 0,0 1-1,1-1 1,-1 1 0,0 0 0,0-1-1,0 1 1,1 0 0,-1 0 0,0 0-1,0-1 1,0 1 0,1 1-1,-1-1 1,0 0 0,0 0 0,1 0-1,-1 1 1,0-1 0,2 1 0,-2 0 7,0 1 1,0-1-1,-1 0 1,1 0-1,0 1 1,-1-1-1,1 0 1,-1 1-1,1-1 1,-1 0-1,0 1 1,0-1-1,1 1 1,-1-1-1,0 1 1,0-1-1,0 1 0,-1-1 1,1 0-1,-1 3 1,-1 5 53,0 0 0,-1-1 1,0 1-1,-7 13 0,-5 12 130,13-28-121,0 1 60,4-9-47,10-13 5,8-2-50,36-25 0,-49 37-64,1 0 0,-1 1 0,1 0 0,0 1 0,0 0 0,0 0 0,0 1 0,1 0 0,9-2 0,-16 4 34,0 0 0,0 0 0,0 0 0,0 0 0,0 0 1,0 0-1,0 1 0,0-1 0,0 0 0,0 1 0,0 0 0,0-1 0,0 1 0,0 0 1,-1 0-1,1 0 0,0 0 0,-1 1 0,1-1 0,1 2 0,0 0 10,-1 1 0,0-1-1,0 0 1,0 1 0,-1-1-1,1 1 1,-1 0 0,0-1 0,1 6-1,5 20-246,5 27 249,-12-54 1,1 1 1,-1-1-1,1 1 0,0-1 0,-1 0 1,1 1-1,0-1 0,1 0 1,-1 1-1,0-1 0,3 3 1,-3-4-5,0 0 0,0-1 0,-1 1 0,1 0 0,0-1 0,0 1 1,0-1-1,0 1 0,0-1 0,0 0 0,0 1 0,0-1 1,0 0-1,0 0 0,0 1 0,0-1 0,0 0 0,0 0 0,0 0 1,1 0-1,-1-1 0,0 1 0,0 0 0,0 0 0,0-1 0,0 1 1,0 0-1,0-1 0,0 1 0,1-2 0,69-42 179,-30 17-249,245-139-108,-196 107-383,-110 74 513,1 0 1,1 2-1,1 0 1,-23 28-1,8-8 30,-73 89-77,65-77 166,37-45-67,-23 32 76,25-33-85,-1-1 1,1 1 0,0-1 0,0 1 0,0-1 0,0 1 0,0-1 0,0 1 0,1 0 0,0-1 0,-1 1-1,1 0 1,0 3 0,2-2 3,0 0 0,0 0 0,0 0 0,0 0 0,0-1 0,1 1 1,0-1-1,-1 1 0,1-1 0,5 3 0,5 8 34,-9-7-34,1 0 1,-1 0-1,0 1 1,-1-1-1,0 1 1,0-1-1,0 1 0,-1 0 1,0 0-1,-1 0 1,0 1-1,0-1 1,-1 0-1,-1 12 1,-1 8-50,-2-1 0,-13 50 0,10-50 141,-1 0 1,-1-1-1,-1 0 0,-2-1 0,-1 0 1,-29 45-1,38-65-80,-1 0 0,1 0 0,-1 0-1,0 0 1,0-1 0,0 0 0,0 0 0,-9 4 0,11-6 1,-1-1 1,0 1-1,0-1 1,0 0-1,0 0 1,0 0-1,0-1 1,0 1-1,0-1 1,0 0-1,-1 0 1,1-1-1,0 1 1,-7-2-1,2-1 20,0 1 1,0-1-1,1-1 0,-1 0 0,0 0 1,1 0-1,0-1 0,0-1 0,1 1 0,-1-1 1,1-1-1,1 1 0,-1-1 0,1 0 0,0 0 1,-5-10-1,-5-6 28,1 0 1,1-1-1,-13-33 1,23 47-70,0 0 1,0 0 0,1-1 0,1 0 0,-1 1 0,2-1 0,0 0-1,0 0 1,1 0 0,0 0 0,3-17 0,-3 24 5,1 1 1,0 0 0,0-1-1,0 1 1,1 0-1,-1 0 1,1 0-1,-1 0 1,1 0 0,0 0-1,0 1 1,0-1-1,1 0 1,-1 1-1,1 0 1,-1-1 0,1 1-1,0 0 1,0 0-1,5-2 1,7-3-93,-1-1 0,-1-1 1,18-13-1,-18 12-254,0 0 1,1 1-1,20-9 1,-1 1-3708,-13 6-1966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14.0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89 8800,'-40'-40'3264,"30"35"-2528,-3-2-224,13 2-1056,5 2 192,-5-6-832,0 1 672,13 0-4256,1 4 1344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14.4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14 203 10208,'-13'-44'3776,"26"36"-2912,29 5-256,7 3-960,41-5 64,18-2 1792,8-6-801,46-2 481,22-5-704,-13-5-576,27 2 32,-1-2-4511,-20 10 2495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19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278 830 2240,'-1'-9'1352,"1"6"-649,-1 1-1,1-1 1,0 1 0,-1-1 0,1 1 0,-3-5 0,3 6-592,-1 1-1,1-1 1,-1 1 0,1-1 0,-1 0-1,0 1 1,1-1 0,-1 1 0,0-1-1,1 1 1,-1 0 0,0-1 0,0 1 0,0 0-1,1-1 1,-1 1 0,0 0 0,0 0-1,0 0 1,1 0 0,-1 0 0,0 0-1,0 0 1,0 0 0,0 0 0,0 0 0,1 0-1,-1 0 1,0 1 0,0-1 0,0 0-1,1 0 1,-1 1 0,-1 0 0,-2 1 103,0 0 0,0 0 0,1 1 1,-1 0-1,-3 3 0,-17 18 230,2 0-1,-29 42 1,5-5-137,37-51-264,-5 7 10,-16 25 0,27-38-47,0 1-1,0 0 0,1 1 1,-1-1-1,1 0 0,1 1 0,-1-1 1,1 1-1,0-1 0,-1 9 1,2-12 15,0 0 1,0-1 0,1 1 0,-1 0-1,0-1 1,1 1 0,-1-1 0,1 1 0,-1-1-1,1 1 1,0-1 0,0 1 0,0-1-1,0 1 1,0-1 0,0 0 0,0 0 0,0 1-1,0-1 1,0 0 0,1 0 0,-1 0-1,0 0 1,1 0 0,-1-1 0,1 1 0,-1 0-1,1-1 1,0 1 0,-1-1 0,1 1-1,-1-1 1,1 0 0,0 0 0,1 0 0,3 1 89,-1-1 0,1 0 1,-1-1-1,1 1 1,-1-1-1,0 0 1,0-1-1,1 1 1,9-5-1,-7 1-94,-1 0 0,1 0 0,-1-1 0,0 0-1,0 0 1,0-1 0,-1 1 0,9-14 0,38-67-169,-39 64 205,142-231 294,-133 223-219,-2-1 0,-1-2 0,-2 1 0,22-56 0,-38 82-77,0 0-1,0 0 1,0 0 0,-1 0-1,0-1 1,-1 1 0,0 0-1,0-1 1,-2-12 0,2 20-56,0-1-1,0 1 1,0-1 0,0 1 0,0-1-1,-1 1 1,1 0 0,0-1 0,0 1-1,0-1 1,-1 1 0,1 0 0,0-1-1,-1 1 1,1 0 0,0-1 0,-1 1-1,1 0 1,0-1 0,-1 1 0,1 0-1,-1 0 1,1 0 0,0-1 0,-1 1-1,1 0 1,-1 0 0,1 0 0,-1 0-1,1 0 1,0 0 0,-1 0 0,1 0-1,-1 0 1,1 0 0,-1 0 0,1 0-1,-1 0 1,1 0 0,0 0 0,-1 1-1,1-1 1,-1 0 0,1 0 0,-1 0-1,1 1 1,0-1 0,-1 0 0,1 0-1,0 1 1,-1-1 0,1 1 0,-22 18-101,5 0 197,0 1 0,2 1 0,0 1 0,1 0 1,2 1-1,0 0 0,-12 35 0,14-29 25,2 1 0,0 0-1,2 0 1,2 0 0,-2 61 0,6-83-96,0 0 1,1 0 0,0 1-1,0-1 1,1 0-1,0 0 1,0 0 0,1 0-1,0 0 1,0-1 0,5 8-1,-4-10 5,-1 0-1,1 0 1,0 0-1,1-1 1,-1 0-1,1 0 1,0 0-1,0 0 1,0-1 0,0 0-1,1 0 1,-1 0-1,1-1 1,0 0-1,9 3 1,2-2-40,0 0 0,0-1 0,1-1 0,-1 0 0,0-2 1,0 0-1,1 0 0,-1-2 0,0 0 0,0-1 0,-1-1 1,24-9-1,-17 4-4,-1-1 0,1-1 0,-2 0 0,0-2 0,0 0 1,-2-2-1,0 0 0,18-20 0,-35 34 17,19-23 55,-20 23-63,1 0-1,-1 1 1,0-1-1,0 0 1,0 0-1,0-1 1,0 1-1,0 0 1,-1 0-1,1 0 1,-1-4-1,0 6 6,1 0-1,-1 0 0,0-1 0,0 1 0,0 0 1,0 0-1,0 0 0,0 0 0,0-1 0,0 1 0,0 0 1,0 0-1,0 0 0,-1 0 0,1 0 0,0-1 1,0 1-1,0 0 0,0 0 0,0 0 0,0 0 1,0 0-1,0-1 0,0 1 0,0 0 0,-1 0 1,1 0-1,0 0 0,0 0 0,0 0 0,0 0 0,0-1 1,0 1-1,-1 0 0,1 0 0,0 0 0,0 0 1,0 0-1,0 0 0,-1 0 0,1 0 0,0 0 1,0 0-1,0 0 0,0 0 0,-1 0 0,1 0 1,0 0-1,0 0 0,0 0 0,0 0 0,-1 0 0,1 0 1,0 0-1,0 0 0,0 1 0,0-1 0,0 0 1,0 0-1,-1 0 0,1 0 0,0 0 0,0 0 1,0 0-1,0 1 0,0-1 0,0 0 0,0 0 0,-1 0 1,-8 10-202,-2 6 208,0 0-1,2 1 1,-1 0-1,2 1 0,1 0 1,0 0-1,1 1 1,1-1-1,1 1 1,-3 20-1,7-34 38,0 0-1,0 0 0,0 0 1,1 0-1,0 0 0,-1 0 1,2-1-1,-1 1 0,1 0 1,-1-1-1,1 1 0,1-1 1,2 6-1,-4-9-18,0 0 0,-1 0-1,1 0 1,0 0 0,-1-1 0,1 1 0,0 0-1,0-1 1,0 1 0,0 0 0,0-1 0,0 1-1,0-1 1,0 1 0,0-1 0,0 0-1,0 0 1,0 1 0,2-1 0,-1 0 7,1 0 1,-1 0 0,0-1-1,0 1 1,1 0-1,-1-1 1,0 0-1,0 1 1,3-3 0,0 1 9,0-1 0,0 0 1,0-1-1,0 1 0,-1-1 1,7-6-1,-7 4-59,1 0 0,-1 0 0,-1-1 0,1 0-1,-1 1 1,0-1 0,-1 0 0,0 0 0,0-1 0,0 1 0,-1 0 0,0-1-1,0 1 1,-1-11 0,-1-1 22,0 1 0,-1 0 0,-1-1 0,-9-28 0,5 27-146,0 1 1,-13-22-1,14 29 80,5 11 59,1-1 1,-1 1-1,1 0 0,-1-1 0,1 1 0,0-1 0,0 1 0,-1 0 0,1-1 0,0 1 0,0-1 0,0 1 1,1 0-1,-1-1 0,0 1 0,0-1 0,1 1 0,-1 0 0,1-1 0,-1 1 0,1 0 0,0 0 0,-1-1 0,1 1 1,0 0-1,0 0 0,0 0 0,0 0 0,0 0 0,0 0 0,0 0 0,0 0 0,0 0 0,1 1 0,-1-1 1,2-1-1,4-1 45,0 0 0,0 0 0,1 0 1,-1 1-1,13-3 0,19 1 72,1 0 1,-1 3-1,78 7 0,-101-4-91,0 0 0,0 1 0,0 1-1,-1 1 1,28 11 0,-38-13 2,-1 0 0,1 0 1,-1 0-1,0 1 0,0-1 0,0 1 0,0 0 1,-1 0-1,0 1 0,0-1 0,0 1 0,0-1 1,-1 1-1,1 0 0,-1 0 0,-1 0 0,1 0 1,-1 1-1,1-1 0,-2 0 0,1 0 0,0 7 1,-1-1 17,0 0 1,0 0 0,-1 0 0,0 0 0,-1 0 0,0 0 0,-1 0 0,0-1-1,-9 18 1,4-13 71,-2 0 0,0-1-1,-17 19 1,13-16 1,3-7 169,19-20-48,9-6-239,73-69-152,-73 67 113,3-5 44,1 1 0,0 1 1,41-29-1,-59 48 9,-1 1 0,1-1-1,0 0 1,0 1 0,0 0 0,0 0-1,0 0 1,0 0 0,0 0 0,5 0 0,-6 1-4,-1 0 0,1 1 1,-1-1-1,1 0 1,-1 1-1,0-1 0,1 1 1,-1-1-1,0 1 1,1 0-1,-1-1 1,0 1-1,0 0 0,0 0 1,0 0-1,0 0 1,0 0-1,0 0 0,0 0 1,0 0-1,0 0 1,0 1-1,-1-1 1,2 2-1,0 3 0,1-1 0,-1 1 0,-1-1 0,1 1 0,-1 0 0,0-1 0,0 1 0,-1 0 0,0 9 0,-1 6 58,-6 28 0,1-5 246,0-9 39,13-44-69,-5 6-223,2-1-67,37-48-375,63-58 0,-80 87 309,1 2 0,1 0 0,1 2 0,53-28 0,-75 45 64,-1 0 0,1 0-1,0 0 1,0 1 0,0-1 0,5 0 0,-8 2 13,-1 0 1,0 0 0,0 0-1,0 0 1,0 0 0,0 1-1,1-1 1,-1 0 0,0 0 0,0 1-1,0-1 1,0 1 0,0-1-1,0 1 1,0-1 0,0 1-1,0 0 1,0-1 0,0 1 0,-1 0-1,1 0 1,0-1 0,0 1-1,-1 0 1,1 0 0,0 0-1,-1 0 1,1 0 0,-1 0 0,1 0-1,-1 0 1,1 2 0,2 14 75,0 0 1,-1-1 0,0 1 0,-2 0 0,-1 18-1,1-12-55,4 45-1,-3-64 6,0 8 31,1 0-1,1 0 0,0-1 0,9 21 0,-12-29-35,1-1 1,0 0-1,1 0 1,-1 0-1,0 0 0,0 0 1,1-1-1,-1 1 0,1 0 1,0-1-1,0 1 0,-1-1 1,1 1-1,0-1 0,0 0 1,0 0-1,0 0 0,0 0 1,1 0-1,-1 0 0,0-1 1,0 1-1,1-1 0,-1 1 1,0-1-1,0 0 0,1 0 1,-1 0-1,0 0 0,1 0 1,-1-1-1,3 0 0,0 0 12,0-1 0,0 0 0,0 0 0,-1 0 1,1-1-1,-1 0 0,1 0 0,-1 0 0,0 0 0,0-1 0,0 1 0,-1-1 0,6-7 0,1-3-100,0-2 0,11-24 0,-16 32 76,57-135-18,-53 119 11,9-20-26,-14 33-84,2-2-68,-6 22 108,-5 98 246,5-77-87,-1-9-2,1 0 0,1 1-1,1-1 1,6 26 0,-7-43-70,0-1-1,0 1 1,1-1-1,0 1 1,-1-1 0,1 0-1,0 0 1,5 6 0,-6-8-3,0 0 0,0 0 0,1 0 0,-1 0 0,0 0 0,0 0 1,1 0-1,-1 0 0,1 0 0,-1-1 0,1 1 0,-1-1 0,1 1 0,-1-1 1,1 0-1,-1 1 0,1-1 0,0 0 0,-1 0 0,1 0 0,-1 0 0,3-1 1,4-1-2,0 0 0,0-1 0,-1 0 0,1-1 0,-1 1 0,8-7 0,41-31-2,-47 34-7,71-59-76,46-35 54,-123 99 11,3-2-36,0 0-1,0 0 0,0 1 0,11-5 1,-16 8 38,0-1 0,0 1 0,0 0 0,1-1 0,-1 1 0,0 0 0,0 0 0,0 0 0,1 0 0,-1 0 0,0 0 0,0 0 0,0 0 0,1 0 0,-1 1 0,0-1 0,0 0 0,0 1 0,0-1 0,1 1 0,-1-1 0,0 1 0,0 0 0,0-1 0,0 1 0,-1 0 0,1 0 0,0 0 0,0-1 0,0 1 0,0 0 0,-1 0 0,1 0 0,0 2 0,2 4 12,0 0 1,-1 1 0,0-1-1,0 1 1,-1-1 0,0 1-1,0-1 1,-1 1 0,0 0-1,0-1 1,-2 11 0,-3 12 63,-14 45 1,12-51-51,4-15-4,-1 6 187,4-15-203,0 0 0,0 0 1,0 0-1,0 0 0,0 0 1,0 0-1,0 0 0,0 0 1,1 0-1,-1 0 0,0 0 1,0 0-1,0 0 0,0 0 0,0 0 1,0 0-1,0 0 0,0 0 1,0 0-1,0 0 0,0 0 1,0 0-1,0 0 0,0 0 1,0 0-1,0 0 0,0 0 1,0 0-1,0 0 0,0 0 1,0 0-1,0 0 0,0 0 1,0 0-1,0 0 0,0 0 1,0 0-1,0 0 0,0 0 1,0 0-1,0 0 0,0 0 0,1 0 1,-1 0-1,0 0 0,0 0 1,0 0-1,0 0 0,0 0 1,0 0-1,0 1 0,0-1 1,0 0-1,0 0 0,5-9-22,40-78-788,-28 51 477,34-51 1,-45 79 289,1 0 0,0 0-1,0 0 1,1 1 0,16-12 0,-17 14-4,-7 4 39,1 1 1,0-1 0,-1 1-1,1-1 1,0 1-1,0-1 1,-1 1-1,1-1 1,0 1-1,0 0 1,0-1-1,0 1 1,-1 0-1,1 0 1,0 0-1,0 0 1,0 0-1,0 0 1,0 0-1,0 0 1,-1 0-1,1 0 1,0 0-1,1 1 1,-1 0 4,0-1 0,0 1-1,0 0 1,0 0 0,0 0 0,0 0 0,0 0 0,0 0 0,0 0 0,-1 0-1,1 0 1,0 0 0,-1 1 0,1 0 0,2 5 32,-1-1 1,-1 0 0,1 1-1,-1 0 1,1 8-1,-1 89 559,-2-57-303,1-47-278,0 1 1,0 0-1,0-1 1,0 1-1,0-1 1,0 1-1,0 0 0,0-1 1,0 1-1,0-1 1,1 1-1,-1-1 1,0 1-1,0 0 1,1-1-1,-1 1 0,0-1 1,1 1-1,-1-1 1,0 1-1,1-1 1,-1 1-1,1-1 1,-1 0-1,0 1 0,1-1 1,-1 0-1,1 1 1,0-1-1,-1 0 1,1 1-1,-1-1 1,1 0-1,-1 0 0,1 0 1,0 0-1,-1 0 1,1 1-1,-1-1 1,1 0-1,0 0 1,-1-1-1,1 1 0,-1 0 1,1 0-1,0 0 1,-1 0-1,1 0 1,-1-1-1,1 1 1,-1 0-1,1-1 0,7-2 7,-1 0-1,0 0 1,10-8-1,-6 5-39,131-66-162,99-52-86,-178 93 333,-23 15-119,-40 24-287,-8 8 284,0 0 0,-1-1 0,0 0 0,-15 16 0,-50 53 328,55-64-222,-8 9 100,11-13 48,1 1 0,-17 23 0,30-34-56,5-6 6,11-7-31,15-15-403,0-2 0,29-31 0,-28 26 48,-28 27 235,1-1 1,-1 1-1,0 0 0,1 1 1,0-1-1,-1 0 1,1 1-1,0-1 0,0 1 1,0 0-1,0 0 1,3 0-1,-5 1 1,1 0 0,-1 0 1,0 0-1,1 0 0,-1 0 0,1 0 0,-1 0 0,0 1 1,0-1-1,1 1 0,-1-1 0,0 1 0,0-1 0,1 1 1,-1 0-1,0 0 0,0-1 0,0 1 0,0 0 1,0 0-1,0 0 0,0 0 0,0 0 0,-1 1 0,1-1 1,0 0-1,-1 0 0,1 0 0,0 3 0,4 8 15,-1 1 0,-1 0-1,0 0 1,2 23 0,3 14 157,-6-46-134,-1 0 1,1 0 0,-1 0-1,1 0 1,0-1 0,1 1-1,2 4 1,3 4 220,-7-11-239,0-1 1,-1 0-1,1 0 1,-1 1 0,1-1-1,-1 0 1,1 0-1,0 0 1,-1 0 0,1 0-1,-1 0 1,1 0-1,0 0 1,-1 0 0,1 0-1,-1 0 1,1 0-1,0 0 1,-1-1 0,1 1-1,0-1 1,0 1 8,3-1-14,0-1 0,0 0 1,0-1-1,0 1 0,0-1 0,0 1 0,0-1 0,-1 0 0,1-1 0,-1 1 1,3-5-1,6-7 4,13-24 1,-10 13 7,193-250-122,-161 217-50,-18 19 140,-2-2 0,-1 0-1,-3-2 1,-1 0 0,30-92-1,-36 90 8,44-144-132,-54 160 13,-7 23 77,-4 20 157,-28 113-279,-19 54 218,-3-23-35,42-113 66,-12 74-1,24-115-73,-14 139 85,14-127-57,2 0 0,-1 0-1,2 0 1,0 0 0,0 0 0,2-1 0,6 21 0,-5-25 10,0 0 1,0 0-1,1 0 1,0-1 0,13 14-1,-16-18-35,1-1 0,0 0 0,0-1 0,0 1 0,0-1 0,1 0 0,0 0 0,-1 0 0,1-1 0,0 1 0,0-1 0,0-1 0,8 3 0,-9-4-1,1 1-1,-1-1 1,0 0 0,1-1-1,-1 1 1,1-1 0,-1 0 0,7-2-1,33-16-20,-43 18 11,7-3-35,0-1 0,-1 0 0,0 0 0,0-1 0,0 0 0,-1 0 0,0 0 0,0-1 0,-1 0 0,0 0 0,0-1 0,5-9 0,-4 4-17,1 0 0,-2-1 0,0 0-1,0-1 1,-2 1 0,4-24 0,-6-18-441,-1 57 492,0-1 1,0 0 0,-1 0 0,1 1-1,0-1 1,0 0 0,0 0 0,0 0 0,-1 1-1,1-1 1,0 0 0,0 0 0,0 1-1,-1-1 1,1 0 0,0 0 0,0 0-1,-1 0 1,1 0 0,0 1 0,0-1-1,-1 0 1,1 0 0,0 0 0,0 0 0,-1 0-1,1 0 1,0 0 0,-1 0 0,1 0-1,0 0 1,0 0 0,-1 0 0,1 0-1,0 0 1,-1 0 0,1 0 0,0-1-1,0 1 1,-1 0 0,1 0 0,0 0 0,0 0-1,-1 0 1,1-1 0,0 1 0,0 0-1,0 0 1,-1 0 0,1-1 0,0 1-1,0 0 1,0 0 0,0-1 0,0 1 0,-1 0-1,1 0 1,0-1 0,0 1 0,0-1-1,-3 16-21,1-4 68,0-1 1,0 0 0,1 12 0,1 18 937,0-52-848,14-24-90,-2-10-88,-8 31-2,0 0-1,0 0 0,-2 0 1,2-29-1,-4 43 278,-16-15-396,12 15 180,3 0-18,0 0 0,-1 0 0,1 1 0,-1-1-1,0 1 1,1-1 0,-1 1 0,1 0 0,-1-1 0,0 1-1,1 0 1,-1 0 0,0 0 0,1 0 0,-1 1 0,1-1-1,-1 0 1,0 1 0,-1 0 0,-10 6-36,10-5 22,0-1-1,0 1 0,0 0 1,0 0-1,1 0 0,-1 0 0,1 0 1,-1 1-1,1-1 0,0 1 1,0 0-1,-3 5 0,-5 13 112,2 0 0,1 1 0,0-1-1,-6 44 1,10-48 14,1 0 0,1 0 1,0 26-1,2-35-49,0 1 1,0-1-1,0 0 1,1 0-1,0 0 1,1 0-1,0 0 1,0 0-1,6 9 1,-8-15-24,0-1 1,0 1-1,1 0 1,-1-1 0,1 1-1,-1-1 1,1 1-1,0-1 1,0 0-1,-1 1 1,1-1 0,0 0-1,0 0 1,0-1-1,4 2 1,-2-1-1,0 0-1,0-1 1,0 1-1,0-1 1,0 0-1,0 0 1,8-2-1,2-1-36,-1-1 0,0-1 0,25-11 0,-19 5-21,1 0 1,-2-2 0,0 0-1,0-1 1,-1 0-1,-1-2 1,-1 0 0,0-1-1,17-24 1,107-138-666,-117 158 469,-22 33 11,-1 10 208,-1-1-1,0 0 1,-2 0 0,-1 0-1,-9 25 1,1-8 108,-36 66 0,41-91-70,0 0 1,-1 0 0,0-1 0,-1-1-1,0 0 1,-1 0 0,0-1 0,0 0 0,-1-1-1,-23 14 1,30-21-2,1-1 0,-1 1 0,0-1 0,0 0 0,1 0 0,-1 0 0,0-1-1,0 1 1,-6-2 0,9 2-33,0-1 0,0 0-1,0-1 1,0 1 0,0 0-1,0-1 1,0 1 0,0-1-1,0 1 1,0-1-1,0 0 1,1 0 0,-1 0-1,0 0 1,1 0 0,-1 0-1,0 0 1,1 0 0,-1-1-1,1 1 1,0-1 0,0 1-1,-1-1 1,1 0 0,-1-1-1,2 2 2,0 0-1,0 0 1,0 0 0,0 0-1,0 0 1,0 0-1,0 0 1,0 1-1,1-1 1,-1 0 0,0 0-1,1 0 1,-1 0-1,0 0 1,1 1-1,-1-1 1,1 0 0,-1 0-1,1 1 1,0-1-1,-1 0 1,1 1 0,0-1-1,-1 1 1,1-1-1,0 1 1,0-1-1,-1 1 1,1-1 0,0 1-1,0 0 1,0-1-1,1 1 1,6-3 57,0 0 0,13-2 0,-19 5-41,165-20 573,-121 17-1064,1-2 0,-1-3 0,49-13 1,-82 17-469,-10 4 412,0-1 1,0 1 0,0-1 0,0 0 0,0 0 0,0-1-1,0 1 1,0-1 0,-1 1 0,1-1 0,0 0-1,-1 0 1,1 0 0,3-4 0,-6 5 311,0 1-1,1-1 1,-1 1 0,0-1 0,0 0 0,0 1 0,0-1-1,0 1 1,0-1 0,0 0 0,0 1 0,0-1-1,0 1 1,0-1 0,0 1 0,-1-1 0,1 0 0,0 1-1,0-1 1,-1 1 0,1-1 0,0 1 0,-3-3-1071,-13-10-2184,-15-2 1059,-16-1 15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19.7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14 165 10144,'-13'-11'3744,"18"6"-2912,3 5-224,2-4 1279,6-4-1151,13 0 1408,16-4-1248,13 1-64,23-6-512,4 5-512,-4 1 96,-14-6-1312,-7 5 768,-12 4-2815,-7 0 1919,-14 1-4448,-1 2 3360,-12-3-1088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20.1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32 120 10400,'-27'-48'3840,"22"45"-2976,29-1-256,-1-4-6880,7-12 3296,16-17-992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2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296 155 2720,'2'-5'501,"0"1"1,-1-1-1,0 1 0,0-1 0,0-5 1,2-11 1930,0 9-1110,-6 15-497,-8 21-460,7-10-145,-11 25 296,-15 24 361,-44 80 694,46-98-1357,3 1 0,1 2 0,2 0 0,2 1 1,-19 78-1,31-101 190,1-5 667,16-38-18,21-64-796,-21 52-172,15-32-1,-12 37-15,35-64-212,-1 7-117,-3-2 1,51-139-1,-89 209 178,14-35-130,-17 44 120,0 0-1,0 1 0,0-1 0,0 1 1,0-1-1,1 1 0,0 0 0,0 0 1,3-3-1,-5 6 87,-1 0 1,0-1 0,0 1-1,1 0 1,-1 0-1,0 0 1,0 0-1,1 0 1,-1 0-1,0 0 1,0 0 0,1 0-1,-1 0 1,0 1-1,0-1 1,1 0-1,-1 0 1,0 0-1,0 0 1,1 0 0,-1 0-1,0 0 1,0 1-1,0-1 1,1 0-1,-1 0 1,0 0-1,0 0 1,0 1 0,0-1-1,1 0 1,-1 0-1,0 1 1,0-1-1,0 0 1,0 0 0,0 0-1,0 1 1,5 10-18,35 159 379,-13-46-280,-16-79-64,18 59 104,-20-76-76,-1 1-1,5 43 1,-2-9 182,-6-21 445,-5-40-219,-1-3-589,1 1 1,-1-1-1,1 0 0,-1 1 0,1-1 0,-1 1 1,1-1-1,0 0 0,-1 1 0,1-1 1,0 0-1,0 0 0,0 1 0,-1-1 1,1 0-1,0 1 0,0-2 0,-2-13-2771,-3-16-3871,4 18 4122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54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319 287 1984,'0'-6'9703,"-1"6"-9614,-2-1 82,-1 1 0,1-1 0,0 1-1,0 0 1,0 0 0,-1 0 0,-4 1 0,-12 1 344,10-2-326,-1 1-1,1 0 1,-1 1-1,1 1 1,0-1-1,0 2 1,-19 8-1,16-6-29,0 2 1,1-1-1,0 1 0,0 1 1,-14 13-1,19-14-127,-1 1 0,1 0 0,1 0 0,0 1 0,0-1 0,1 1 0,0 1 0,1-1 0,-5 19 0,5-14-18,0 0 1,1 1-1,1-1 1,1 1-1,0-1 1,3 22 0,-1-27-1,1-1 1,0 1-1,0-1 1,1 0-1,1 0 0,-1 0 1,1 0-1,1-1 1,0 1-1,0-1 1,1 0-1,-1-1 1,2 1-1,9 9 1,-7-9 8,1 0 0,0-1 0,0 0 0,1 0-1,-1-1 1,2 0 0,-1-1 0,0 0 0,1-1 0,21 5 0,-29-8-12,1 0 1,0 0-1,0-1 1,0 1 0,0-1-1,0-1 1,0 1-1,0 0 1,-1-1-1,1 0 1,0 0-1,0-1 1,-1 0 0,1 1-1,-1-1 1,1-1-1,4-2 1,-2-1-104,-1 1-1,0-1 1,0-1 0,-1 1 0,0-1 0,0 0 0,0 0-1,-1-1 1,0 1 0,0-1 0,-1 0 0,4-14 0,1-8-37,-1-1 0,2-32 1,-9 60 123,7-63 72,-3 0 0,-3 0 0,-2 0 0,-16-95 1,11 112 330,-6-32 515,6 66-710,3 11 71,1 6-54,0 9 116,2-9-281,-2 24 614,2-1-1,1 1 1,5 33-1,-2-21-200,9 125 570,23 181-524,-18-233-781,-17-88-3184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55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16 3232,'2'-1'281,"-1"-1"0,1 1 0,0 0 0,0-1 0,-1 1 0,1 0-1,0 0 1,0 0 0,0 0 0,0 1 0,0-1 0,1 0 0,-1 1 0,0 0 0,0-1 0,0 1 0,1 0 0,-1 0 0,4 1 0,-5-1-167,1 0 25,-1 0 0,0 0 0,0 0 0,0 1 0,0-1 0,0 1 0,0-1 0,0 1 0,0-1 0,0 1 0,0 0 0,0-1 0,0 1 0,-1 0 0,1 0 0,0-1 0,0 1 0,-1 0 0,1 0 0,0 0 0,-1 0 0,1 0 0,-1 0-1,0 0 1,1 0 0,0 2 0,0 2 228,1 0-1,-1 0 0,0 0 1,0 7-1,0 35 741,-2 0-1,-1 1 1,-15 72-1,12-98-937,-1 0-1,0 0 1,-2 0 0,-11 23-1,16-41-118,1 0 1,0 0-1,-1 1 0,0-2 0,0 1 0,0 0 1,0-1-1,-5 4 0,7-5-58,-1-1 0,0 0-1,1 0 1,-1 0 0,0 0-1,0 0 1,1-1 0,-1 1 0,0 0-1,0-1 1,0 1 0,0-1 0,0 0-1,0 0 1,0 0 0,0 0 0,0 0-1,0 0 1,0 0 0,0-1-1,0 1 1,0-1 0,1 1 0,-4-2-1,-1-1-126,1-1-1,0 1 0,0-1 0,0 0 0,0 0 1,1-1-1,-1 1 0,1-1 0,0 0 1,1 0-1,-1-1 0,-4-8 0,-1-5-38,1-1 0,-9-28-1,-41-190-59,57 232 344,1 0 1,-1-1-1,1 1 0,0 0 1,0 0-1,1-1 1,0 1-1,0 0 0,3-10 1,-3 14-38,0 1 0,0 0 1,0-1-1,0 1 0,0 0 0,0 0 1,0 0-1,0 0 0,1 0 0,-1 0 1,0 0-1,1 0 0,-1 0 1,0 0-1,1 1 0,-1-1 0,1 1 1,0-1-1,2 0 0,33-4 893,-32 5-821,31-1 596,0 2 0,-1 1 0,50 11 0,-21-4-111,-42-6-699,97 9 666,-98-12-2215,38-3-1,-58 3 1296,0 0 0,0 0 0,1 0-1,-1-1 1,0 1 0,0 0 0,0-1 0,0 1 0,0-1 0,0 1 0,0-1-1,0 1 1,0-1 0,0 0 0,0 1 0,1-2 0,6-2-2018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56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15 2144,'1'-14'13738,"0"18"-13280,0 0-1,0 0 1,0 0 0,-1 0-1,0 0 1,1 0-1,-2 8 1,-6 32 535,2-18-559,-3 73 281,1-10-625,4-62-146,-6 73-1690,12-83-1449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2:56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6144,'31'-7'9293,"7"0"-6235,21-10-1129,82-18-1255,-123 32-939,35-6-2144,-16 4-2079,-19 5 2232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22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1 836 2720,'14'14'991,"-10"-10"-498,-1-1 1,1 1-1,0 0 1,0-1-1,8 4 1,-12-7-426,1 1-1,0-1 1,0 0 0,-1 0 0,1 0-1,0 0 1,-1 0 0,1-1 0,0 1-1,0 0 1,-1 0 0,1 0 0,0 0-1,-1-1 1,1 1 0,0 0 0,-1-1-1,1 1 1,-1-1 0,1 1 0,-1-1-1,1 1 1,0-1 0,14-17 485,-8 10-396,36-43 427,13-13-235,-37 45-315,-4 5 99,-1-1 0,-1 0-1,19-29 1,-16 14-13,-2 0 0,-1-1 0,12-46 0,5-18 1104,32-178 0,-60 216-917,-2 33-441,0 19-215,0 7-269,-4 102 596,-23 145 1,16-189 177,-2-1 0,-3 0-1,-3-1 1,-2-1 0,-2-1 0,-3-1 0,-2-1 0,-38 52 0,34-60 313,-55 57 0,65-82-182,21-21-312,2-2-9,13-12-7,44-44-43,3 2 0,3 4 0,74-49 0,20 11 18,-67 39 287,-80 45-199,2-1-201,-13 9 107,-8 9 87,3-5 7,1 1 0,-1 0 1,1 0-1,1 0 0,-1 1 0,1-1 0,1 1 0,-1 0 0,1 0 0,1 0 0,-1 0 0,1 0 0,1 9 1,0-15 35,-1 0 0,1 0 0,1-1 0,-1 1 0,0 0 0,0 0 0,1-1 0,-1 1 0,1 0 0,-1-1 0,1 1 1,0 0-1,-1-1 0,1 1 0,2 2 0,-2-4-36,0 1 1,0 0 0,0-1-1,0 1 1,0-1 0,0 1-1,0-1 1,0 0-1,1 1 1,-1-1 0,0 0-1,0 0 1,0 0-1,0 0 1,1 0 0,-1 0-1,0 0 1,0 0-1,0-1 1,0 1 0,0 0-1,1-1 1,0 0-1,2 0-6,-1-1-1,0 0 0,1 0 0,-1 0 0,0 0 0,0 0 0,0-1 0,3-3 0,2-2 31,-4 4-23,0 1 0,0-2 0,-1 1 0,0 0 0,0-1 0,0 1 0,0-1 0,3-7 0,-2 2 26,-3 8-59,0 0 0,-1 0 1,1 0-1,-1-1 0,0 1 1,1 0-1,-1 0 0,0-1 1,0 1-1,-1 0 0,1 0 0,0 0 1,-1-1-1,1 1 0,-1 0 1,0 0-1,0 0 0,0 0 1,0 0-1,0 0 0,0 0 0,-2-2 1,1 2-35,1 0 0,-1-1 0,0 1 0,0 1 1,1-1-1,-1 0 0,0 0 0,-1 1 0,1-1 0,0 1 1,0 0-1,-1-1 0,1 1 0,-1 0 0,1 1 0,-1-1 1,1 0-1,-6 0 0,-7 3-319,39-3 527,0-2 0,0-1 0,34-10 0,20-3-185,-37 10-29,-13 1 54,1 2 0,34-1 1,-60 5 112,1-1 1,0 1-1,0-1 1,0 0-1,0 0 1,-1-1-1,7-2 1,3-2-216,24 23-105,-33-14 203,0 1 0,-1-1 0,1 0 0,-1 1 0,0 0 0,0 0 0,0 0 0,-1 0 0,1 0 0,-1 0 0,0 1 0,0-1 0,-1 1 0,1 0 0,0 6 0,3 11-48,-3-17 53,-1 0 1,0 0-1,0 0 1,0 6-1,-1-9 16,0-1 0,1 0 1,-1 1-1,0-1 0,1 0 0,-1 1 0,1-1 0,-1 0 0,1 0 1,0 0-1,0 1 0,-1-1 0,1 0 0,0 0 0,0 0 0,0 0 1,0 0-1,0-1 0,0 1 0,1 0 0,-1 0 0,0-1 1,0 1-1,1 0 0,-1-1 0,0 0 0,2 1 0,0 0 32,-1 0 0,1-1 0,0 1 0,-1-1 0,1 0 0,0 1 0,-1-1 0,1 0 0,0-1 0,-1 1 0,1 0 0,-1-1 0,6-1-1,69-40 353,-24 11-367,10-11-11,-48 29-290,-17 21-941,-1 3 1001,2-7 198,0 1-1,0-1 1,0 0 0,-1 0 0,-2 4-1,2-4 17,1-1 0,-1 0-1,1 1 1,0 0 0,0-1-1,0 1 1,0 0 0,1-1-1,-1 1 1,1 0 0,0 0-1,0-1 1,1 1 0,-1 0-1,1 0 1,0-1 0,0 1-1,0 0 1,0-1 0,0 1-1,1-1 1,0 0 0,0 1-1,2 2 1,-3-5 24,0 0 0,-1 0-1,1 0 1,0 0 0,0-1 0,-1 1-1,1 0 1,0-1 0,0 1 0,0-1-1,0 1 1,0-1 0,0 1 0,0-1-1,0 0 1,0 1 0,0-1 0,2 0-1,0 0 44,0 0 0,0 0 0,0 0 0,0 0 0,0-1 0,5-1 0,2-1 64,0-1 1,-1 0-1,10-6 1,-11 6-94,32-18-12,64-47 0,-101 67-56,34-25-384,-34 26 21,-3 1 357,0 0-1,0-1 0,0 1 1,0 0-1,0 0 0,0 0 1,0 0-1,1 0 1,-1 0-1,0 0 0,0 0 1,0 0-1,0 0 1,0 0-1,1 0 0,-1-1 1,0 1-1,0 0 1,0 0-1,0 0 0,0 0 1,1 0-1,-1 0 1,0 0-1,0 0 0,0 1 1,0-1-1,0 0 1,1 0-1,-1 0 0,0 0 1,0 0-1,0 0 0,0 0 1,0 0-1,0 0 1,0 0-1,1 0 0,-1 0 1,0 1-1,0-1 1,0 0-1,0 0 0,0 0 1,0 0-1,0 0 1,0 0-1,0 1 0,0-1 1,0 0-1,1 0 1,-1 0-1,0 0 0,0 1 1,6 8-51,-1-2 110,-1 1 0,1 0 1,5 15-1,7 13 106,-11-24-107,11 19 411,-16-30-389,0 0 1,0 0-1,0 0 1,0 0-1,0 1 1,0-1-1,0-1 1,0 1-1,1 0 1,-1 0-1,0 0 1,0-1-1,1 1 0,-1 0 1,0-1-1,1 1 1,-1-1-1,4 1 1,-4-2-16,0 1 0,0-1 1,0 1-1,0-1 1,0 0-1,0 1 0,0-1 1,0 0-1,0 0 0,0 0 1,-1 0-1,1 0 0,0 0 1,0-1-1,4-3 192,-2 2-208,0-1-1,0 1 1,0 0-1,0-1 1,0 1-1,-1-1 1,0 0-1,0 0 1,0 1-1,0-2 1,-1 1-1,3-6 1,-2-3-125,0 0 1,-1 0 0,0-23-1,0 35 75,-1 1 1,0-1-1,0 0 1,1 1-1,-1-1 0,0 0 1,1 1-1,-1-1 0,1 0 1,-1 1-1,1-1 0,-1 1 1,1-1-1,0 1 0,-1-1 1,1 1-1,-1 0 0,1-1 1,0 1-1,0 0 1,-1-1-1,1 1 0,0 0 1,-1 0-1,1 0 0,0-1 1,0 1-1,-1 0 0,1 0 1,1 0-1,33 0-8,-25 0 31,112-8 29,-24 0 44,-86 8-42,128-11 131,-116 9 43,-20 2-146,0 0-1,0 0 1,0 0-1,0-1 1,0 0-1,0 0 1,0 0-1,0 0 1,5-3-1,-27 12-85,1-1-1,-37 9 1,-1 1 68,46-14-45,-15 5 47,1 1 1,-40 21-1,58-27-47,0 0-1,0 0 0,0 1 1,0-1-1,1 1 1,0 0-1,0 0 1,0 1-1,0-1 1,1 1-1,-1 0 1,1 0-1,0 0 1,1 0-1,-1 0 0,1 1 1,-3 9-1,5-14 33,0 0-1,0 0 0,0 0 0,-1-1 0,1 1 0,0 0 0,0 0 0,0 0 0,1-1 0,-1 1 1,0 0-1,0 0 0,0 0 0,0-1 0,1 1 0,-1 0 0,0 0 0,1 0 0,0-1-1,-1 1 1,1-1-1,-1 0 0,1 1 0,-1-1 0,0 0 0,1 0 0,-1 1 1,1-1-1,0 0 0,-1 0 0,1 0 0,-1 0 0,1 0 0,-1 0 0,1 0 1,-1 0-1,1 0 0,-1 0 0,2 0 0,2-1 82,0 0 0,1 0 1,-1-1-1,0 0 0,4-2 0,-2 2-96,133-72 362,-138 74-368,13-10 21,1 0 0,12-13 0,11-8-507,-36 30 399,-1 0 1,1 0-1,0 0 0,0 0 1,0 1-1,-1-1 0,1 0 1,0 1-1,0 0 0,0-1 0,0 1 1,3 0-1,-5 5 85,-1 0 0,1 0 0,1 0 0,-1 0 0,1 0-1,0-1 1,0 1 0,0 0 0,1 0 0,-1-1 0,1 1 0,0 0 0,1-1 0,-1 0-1,1 0 1,0 1 0,6 6 0,-7-9 43,1 1-1,-1-1 1,0 0-1,1 0 1,-1 0-1,1 0 1,0 0-1,0-1 1,0 1-1,0-1 1,0 0-1,0 0 1,0 0-1,0 0 1,0 0-1,0-1 1,0 1-1,1-1 1,-1 0-1,0 0 1,0 0-1,6-1 1,0-2 4,-1 1 0,1-2 1,0 1-1,-1-1 0,0 0 0,13-9 1,-4 2 40,-10 8-110,-1 0 0,0-1 0,0 0-1,0-1 1,-1 1 0,1-1 0,-1 0 0,8-10-1,-13 15 11,0 0-1,0-1 0,0 1 0,0 0 0,1 0 0,-1 0 0,0 0 1,0 0-1,0 0 0,0 0 0,0 0 0,1 0 0,-1 0 0,0 0 1,0 0-1,0 0 0,0 0 0,1 0 0,-1 0 0,0 0 1,0 0-1,0 0 0,0 0 0,1 0 0,-1 0 0,0 0 0,0 0 1,0 0-1,0 1 0,0-1 0,0 0 0,1 0 0,-1 0 1,0 0-1,0 0 0,0 0 0,0 0 0,0 1 0,0-1 0,0 0 1,0 0-1,0 0 0,1 1 0,7 11-111,9 18 101,-8-8-20,-6-14 73,1 0 1,0 0 0,8 13 0,-11-20-8,0 1 0,0-1 0,-1 0 0,2 1 0,-1-1 1,0 0-1,0 0 0,0 0 0,0 0 0,1 0 0,-1 0 0,1 0 0,-1 0 0,0-1 0,1 1 0,0 0 0,-1-1 1,1 0-1,-1 1 0,1-1 0,-1 0 0,1 1 0,0-1 0,-1 0 0,1 0 0,0-1 0,-1 1 0,1 0 1,-1 0-1,4-2 0,217-55 109,-27 6-466,-133 33 197,-61 18 134,6-1-267,-9 3-41,-4 5 267,-1 0 13,1 0 0,-1-1 1,0 0-1,-8 6 0,7-7 103,0 2 1,0-1-1,-12 15 0,11-11-124,5-6 22,0 1 0,1 0 0,-1 0 0,1 0-1,-6 10 1,9-13 35,-1 0 0,1 0 0,-1 0 0,1-1-1,0 1 1,0 0 0,0 0 0,0 0 0,0 0-1,0-1 1,0 1 0,1 0 0,-1 0 0,1 0 0,-1-1-1,1 1 1,0 0 0,-1-1 0,1 1 0,0 0-1,0-1 1,0 1 0,1-1 0,1 2 0,-3-2 16,1 0 1,0-1 0,0 1 0,-1 0-1,1-1 1,0 1 0,0-1 0,0 1 0,0-1-1,0 1 1,0-1 0,0 0 0,0 1-1,0-1 1,0 0 0,0 0 0,0 0-1,0 0 1,0 0 0,1 0 0,1-1 12,0 1 0,0-1 1,0 0-1,0 0 1,0 0-1,5-3 0,1-1-24,-1 0 0,1-1-1,8-8 1,-4 1-32,-1-1 1,0 1-1,-1-2 0,-1 1 1,0-2-1,-1 1 1,0-1-1,-1-1 1,-1 1-1,-1-1 1,8-35-1,-2-8-56,-3 0 0,2-70 0,-11 129 75,2-30-89,0 5-107,0 1-1,-2 0 1,-1-1-1,-5-36 1,6 62 189,0 0 1,0 0-1,0-1 0,0 1 0,0 0 0,0 0 1,0 0-1,0 0 0,-1 0 0,1 0 1,0 0-1,0 0 0,0 0 0,0 0 1,0 0-1,0 0 0,0 0 0,0-1 0,0 1 1,0 0-1,0 0 0,0 0 0,0 0 1,-1 0-1,1 0 0,0 0 0,0 0 1,0 0-1,0 0 0,0 0 0,0 0 0,0 0 1,0 0-1,0 0 0,-1 0 0,1 0 1,0 0-1,0 0 0,0 0 0,0 0 1,0 0-1,0 0 0,0 0 0,0 0 0,0 0 1,0 1-1,0-1 0,-1 0 0,1 0 1,0 0-1,0 0 0,0 0 0,0 0 1,0 0-1,0 0 0,0 0 0,0 0 0,0 0 1,0 0-1,0 1 0,0-1 0,0 0 1,0 0-1,0 0 0,0 0 0,0 0 1,0 0-1,0 0 0,0 0 0,-5 10-108,0 3 130,1-1 0,1 1-1,0 1 1,-2 21-1,1 61 187,3-73-167,1-8 21,0 97 124,1-96-146,1-1 0,0 1 0,1-1 0,1 0 0,6 16 0,-8-26-307,1-1 0,-1 1 1,1-1-1,0 0 0,0 0 1,1 0-1,-1 0 0,1 0 1,0-1-1,0 0 1,0 0-1,0 0 0,0 0 1,1-1-1,6 4 0,20 6-5062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24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111 446 2496,'-2'-20'12407,"-9"17"-13262,8 3 885,1-1 0,-1 1-1,1 0 1,-1 1 0,1-1 0,0 0 0,-1 1 0,1-1 0,-1 1 0,1 0 0,0 0 0,-1 0 0,1 0 0,0 0 0,0 0 0,0 1 0,0-1 0,0 1 0,0-1 0,0 1 0,1 0 0,-1 0 0,0 0 0,-2 4 0,-2 4 147,-1 0 0,2 1 1,-8 18-1,12-27-110,-1 1-6,1 0 0,0 0 0,0 0 0,0 0 1,0 0-1,1 0 0,-1 0 0,1 0 0,0 0 0,-1 0 1,1 0-1,1 0 0,-1 0 0,2 6 0,-2-9-28,1 1 0,-1 0 0,1-1 0,0 1 0,-1-1 0,1 1-1,0-1 1,-1 1 0,1-1 0,0 0 0,0 1 0,-1-1 0,1 0 0,0 1 0,0-1 0,0 0 0,0 0-1,-1 0 1,1 0 0,0 0 0,0 0 0,1 0 0,16-2 304,-18 2-338,8-1 55,0-2-1,1 1 1,-1-1-1,0 0 0,-1-1 1,12-6-1,43-32 177,-19 12-87,-23 15-255,-16 11-16,1 1 0,0-1 0,0 1 0,0 0 0,8-3 0,-11 6 192,0 1 0,-1-1-1,1 1 1,0 0 0,-1-1 0,1 1 0,-1 0-1,1 0 1,-1 0 0,1 0 0,-1 0 0,1 0-1,-1 0 1,0 1 0,0-1 0,2 2 0,10 9 206,30 22 43,-13-10-109,-26-21-89,0 0 0,0 0 1,1 0-1,8 3 0,-10-5-72,-1-1 0,1 1 0,0-1 0,0 0 1,-1 0-1,1 0 0,0 0 0,-1 0 0,1-1 1,4 0-1,11-3 78,1-2-1,34-13 1,-30 6-197,-17 9 47,0 1 0,0 0 0,11-4 0,-15 6 37,5-1-36,-1 0 0,1 0 0,0 0 0,0 1 0,10 0 0,-8-1 245,-9 2-216,1 0-1,-1 0 0,1 0 1,-1-1-1,0 1 1,1 0-1,-1 0 0,1 0 1,-1 0-1,1 0 0,0 0 1,-1 0-1,1 0 1,-1 0-1,1 0 0,-1 0 1,1 0-1,-1 1 0,0-1 1,1 0-1,-1 0 1,1 0-1,-1 1 0,1-1 1,-1 0-1,1 0 0,-1 1 1,0-1-1,1 0 1,-1 1-1,0-1 0,1 1 1,-1-1-1,0 0 0,1 1 1,-1-1-1,0 1 1,0-1-1,0 1 0,1-1 1,-1 1-1,0-1 0,0 1 1,0-1-1,0 1 1,0 0-1,8 30 175,-5-24-134,-1 1 0,0-1 0,-1 1 0,1-1 0,-1 10 0,-1-16-26,0-1 0,0 1 1,0 0-1,0-1 0,0 1 0,0 0 0,0 0 0,0-1 0,0 1 0,0 0 0,0-1 0,0 1 0,1 0 0,-1-1 0,0 1 0,1 0 0,-1-1 0,0 1 0,1-1 0,-1 1 0,1-1 0,-1 1 1,1-1-1,-1 1 0,1-1 0,-1 1 0,1-1 0,0 1 0,-1-1 0,1 0 0,-1 1 0,1-1 0,0 0 0,-1 0 0,1 0 0,0 1 0,0-1 0,-1 0 0,1 0 0,0 0 0,-1 0 0,1 0 1,0 0-1,0 0 0,-1 0 0,1-1 0,0 1 0,-1 0 0,2-1 0,5-1 22,0-1 0,0 0 1,-1 0-1,8-5 0,14-7 6,0 2 0,60-19 1,-31 12-547,-55 19 491,0 0 1,0 0-1,0 1 1,0-1-1,1 0 1,-1 1-1,0-1 1,0 1-1,1 0 0,-1 0 1,0 0-1,0 0 1,1 0-1,-1 0 1,0 0-1,0 1 1,1-1-1,-1 1 1,0 0-1,0 0 1,0 0-1,0 0 1,0 0-1,4 2 1,-6 0-7,1-1 1,-1 0-1,1 0 0,-1 0 1,0 0-1,0 1 1,0-1-1,0 0 1,0 0-1,-1 3 1,1-1 12,0-1 14,0-1-1,0 0 0,0 0 0,1 0 0,-1 0 0,1 0 0,-1 0 1,1 0-1,0-1 0,0 1 0,0 0 0,0 0 0,0 0 1,0-1-1,0 1 0,1-1 0,-1 1 0,1-1 0,-1 1 0,1-1 1,-1 0-1,1 0 0,0 1 0,-1-1 0,1 0 0,0-1 1,0 1-1,0 0 0,0-1 0,0 1 0,0-1 0,3 1 0,7 1 34,0-1-1,0-1 0,0 0 0,16-1 0,-16 0-52,3-1 13,1 0-1,-1-1 0,0 0 0,0-2 0,23-9 0,67-38-101,-73 34 28,-29 17 58,5-3 33,-1 0-1,1 0 1,-1-1 0,0 0 0,0 0 0,9-10-1,-16 15-23,0-1 0,1 1-1,-1 0 1,0 0-1,0 0 1,0 0 0,0 0-1,0 0 1,1-1 0,-1 1-1,0 0 1,0 0-1,0 0 1,0 0 0,0 0-1,0-1 1,0 1 0,0 0-1,0 0 1,0 0-1,0-1 1,0 1 0,0 0-1,0 0 1,0 0 0,0 0-1,0-1 1,0 1-1,0 0 1,0 0 0,0 0-1,0 0 1,0-1 0,0 1-1,0 0 1,0 0-1,0 0 1,-1-1 0,-7 0-313,-11 4 24,3 5 206,0 1-1,0 0 1,1 1 0,0 1-1,0 0 1,-17 18-1,26-23 89,1-1 0,0 1-1,0 0 1,0 1 0,-4 8-1,8-13 11,0-1 0,0 1 0,0 0-1,0 0 1,1 0 0,-1 0 0,1 1-1,-1-1 1,1 0 0,0 3 0,0-4 5,0 0 0,0 0-1,1 0 1,-1 0 0,0 0 0,1 0 0,-1 0 0,1 0 0,-1 0 0,1 0 0,-1 0 0,1 0-1,-1-1 1,1 1 0,0 0 0,0 0 0,-1-1 0,1 1 0,0-1 0,0 1 0,0 0-1,1 0 1,0 0 17,0-1-1,1 1 1,-1-1-1,0 1 0,0-1 1,0 0-1,0 1 0,1-1 1,-1 0-1,0-1 1,0 1-1,0 0 0,1-1 1,-1 1-1,0-1 1,0 1-1,0-1 0,4-2 1,2-2 41,1 0 0,13-10 0,-16 10-115,16-11-42,39-37 0,-51 42 79,0-1 0,-1 1 0,0-2 0,-1 1 0,10-22 0,2-13-68,-2-1-1,-3 0 0,-2-2 0,-1 1 0,4-55 1,-16 102 18,2-28-337,-2 29 361,0 0-1,0 1 1,0-1-1,0 0 1,0 0-1,0 0 1,0 0-1,0 0 1,0 0-1,0 0 1,-1 1 0,1-1-1,0 0 1,-1 0-1,1 0 1,0 1-1,-1-1 1,1 0-1,-1 0 1,1 1-1,-1-1 1,0 0 0,1 1-1,-1-1 1,0 1-1,-1-2 1,2 2 21,-1 0 1,1 0 0,-1 0-1,0 1 1,1-1 0,-1 0-1,0 0 1,1 0 0,-1 0-1,1 1 1,-1-1 0,1 0-1,-1 1 1,1-1 0,-1 0-1,1 1 1,-1-1 0,1 0-1,-1 1 1,1-1 0,-1 1-1,1-1 1,0 1 0,-1-1-1,0 2 1,-6 16 113,6-18-104,-7 26 29,2 0 0,0 0 0,2 0 0,0 1 0,2-1 0,1 1 0,1 0 0,4 28 0,-2-44-75,0 0-1,0 0 1,1 0-1,0 0 1,1 0-1,1 0 1,6 12-1,-7-17-408,0 0 0,0 0 0,1 0 0,0-1 0,0 1 0,0-1 0,1-1 0,-1 1 0,1-1 0,0 0 0,1 0 0,7 3 0,27 9-2820,3-4-2154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2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211 115 3328,'5'-9'4400,"-10"30"-1702,0-5-1516,-15 28 0,0-1-399,-67 208 1636,49-135-1569,38-116-847,-10 29 200,1-1 0,1 1 1,-5 45-1,12-70-158,1-1 1,0 0-1,0 1 0,0-1 0,1 0 0,-1 1 1,1-1-1,-1 0 0,1 1 0,0-1 0,0 0 1,1 0-1,-1 0 0,1 0 0,0 0 0,-1 0 1,1 0-1,0-1 0,1 1 0,-1-1 0,0 1 1,1-1-1,-1 0 0,1 0 0,0 0 0,0 0 1,0 0-1,0-1 0,0 0 0,0 1 1,0-1-1,0 0 0,1 0 0,-1-1 0,0 1 1,1-1-1,-1 1 0,0-1 0,1 0 0,-1 0 1,5-1-1,2-1-109,1 0-1,-1-1 1,1 0 0,-1 0 0,0-1-1,0 0 1,0-1 0,-1 0 0,17-12-1,-13 6-99,0 0-1,0 0 0,-2-1 0,1-1 0,15-23 0,-25 33 163,-1 0 1,0 0-1,1 0 1,-1 0-1,-1 0 1,1-1-1,0 1 1,-1 0-1,0 0 1,1-1-1,-1 1 1,0-1-1,-1 1 0,1 0 1,-1-1-1,1 1 1,-1 0-1,0 0 1,0 0-1,-3-5 1,4 8 6,0 0 0,0 0 0,0 0 0,0 0 0,0 0 0,-1 0 0,1-1 0,0 1 0,0 0-1,0 0 1,0 0 0,0 0 0,0 0 0,0-1 0,0 1 0,0 0 0,0 0 0,0 0 0,0 0 0,0 0 0,0 0 0,0-1 0,0 1 0,0 0 0,0 0 0,0 0 0,0 0 0,0 0 0,0-1 0,0 1 0,0 0 0,0 0 0,0 0 0,0 0 0,0 0 0,0 0 0,1-1 0,-1 1 0,0 0 0,9-1 542,5 0-333,31-1 54,-29 2-231,26-4-1,23-3-19,0 3 0,66 3 0,-65 2 263,-57-3-187,-9 2-93,1 0 0,-1 0 0,0 0 0,0 0 0,0 0 0,0 0 0,1 0 0,-1 0 0,0 0 0,0 0 0,0 0 0,0 0 1,1 0-1,-1 0 0,0 0 0,0-1 0,0 1 0,0 0 0,0 0 0,0 0 0,1 0 0,-1 0 0,0 0 0,0-1 0,0 1 0,0 0 0,0 0 0,0 0 0,0 0 1,0-1-1,0 1 0,0 0 0,0 0 0,0 0 0,0 0 0,0-1 0,0 1 0,0 0 0,0 0 0,0 0 0,0 0 0,0-1 0,0 1 0,0 0 0,0 0 1,0 0-1,0 0 0,0-1 0,0 1 0,-1 0-10,1 0 0,0-1 0,-1 1 0,1 0 0,-1 0-1,1 0 1,0 0 0,-1-1 0,1 1 0,-1 0 0,1 0 0,0 0 0,-1 0 0,1 0 0,-1 0 0,1 0 0,0 0 0,-1 0 0,1 0 0,-1 0 0,1 1 0,-1-1 0,1 0 0,0 0 0,-1 0 0,0 1 0,-12 5-160,11-4 141,1-2 23,-32 17-77,-39 28 1,63-38 152,0 0 0,0 0 0,0 1 0,1 1 0,0-1 0,1 1 0,0 1 0,-9 14 0,16-23-55,-1 0 0,1 0 1,-1 0-1,1 0 0,-1 0 0,1 0 0,0 0 1,0 0-1,-1 0 0,1 0 0,0 0 0,0 0 1,0 0-1,0 0 0,0 0 0,0 0 1,1 1-1,-1-1 7,0 0 1,1-1-1,-1 1 1,1 0 0,-1-1-1,1 1 1,-1-1-1,1 1 1,-1-1-1,1 1 1,-1-1 0,1 0-1,-1 1 1,1-1-1,0 0 1,-1 1-1,1-1 1,0 0 0,0 1-1,2-1 39,1 1 0,-1-1 0,0 1 0,1-1 0,-1 0 0,1-1 1,-1 1-1,6-2 0,9-2-46,-1-1 0,1 0 1,-2-2-1,1 0 0,-1-1 1,0 0-1,15-11 0,40-25-719,-70 43 491,0 2 48,35 25-49,-26-19 273,-1 1 0,19 9-1,-19-13 18,0 0 0,0-1 0,0 0 0,1-1-1,-1 0 1,1-1 0,-1 0 0,1 0 0,-1-1 0,1 0-1,16-2 1,6-4-37,0-1-1,35-13 1,-11 3 18,-34 11-5,85-19-104,-96 23 4,0 0 0,17-7 0,-24 7 68,-7 2-51,-12 4-33,-5 5 85,7-3 15,0 0 0,1 1 0,-1 0 0,2 1 0,-1 1-1,-14 13 1,20-16-143,2-3 130,1 1 1,-1 0-1,1 0 1,-1 0-1,-2 6 1,6-10-11,-1 1 1,1 0 0,0 0 0,-1 0 0,1-1 0,0 1 0,-1 0-1,1 0 1,0 0 0,0 0 0,0 0 0,0 0 0,0 0 0,0-1 0,0 1-1,0 0 1,0 0 0,1 0 0,-1 0 0,0 0 0,0 0 0,1-1-1,-1 1 1,1 0 0,-1 0 0,1 0 0,-1-1 0,1 1 0,-1 0-1,1-1 1,-1 1 0,1 0 0,0-1 0,0 1 0,-1-1 0,1 1-1,1 0 1,1 1 9,1-1 0,0 1-1,0-1 1,0 1-1,0-1 1,1 0-1,-1 0 1,0-1 0,8 1-1,42-4 131,-44 2-116,4-1-12,41-3 111,61-14 0,-100 15-132,-1 0 1,1-1-1,-1 0 0,0-2 1,-1 1-1,0-2 1,0 0-1,22-17 0,-25 15-88,-1-1 0,0 0 0,-1 0 0,0-1 0,0 0 0,11-25-1,31-82-288,-50 116 370,21-54-12,12-31-92,31-121 0,-60 185 21,-1 0 1,-1 0 0,-1-30-1,-1 54 74,-1 0 0,0 0 0,0 0-1,0 0 1,0-1 0,0 1 0,0 0-1,0 0 1,0 0 0,0-1-1,0 1 1,0 0 0,0 0 0,0 0-1,0 0 1,0-1 0,0 1 0,0 0-1,0 0 1,0 0 0,0 0 0,0-1-1,0 1 1,0 0 0,0 0 0,-1 0-1,1 0 1,0-1 0,0 1 0,0 0-1,0 0 1,0 0 0,0 0-1,-1 0 1,1 0 0,0-1 0,0 1-1,0 0 1,0 0 0,-1 0 0,1 0-1,0 0 1,0 0 0,0 0 0,0 0-1,-1 0 1,1 0 0,-8 8-203,-7 18 213,14-25-3,-17 32 225,1 1 0,2 1 0,-11 37 0,-5 57 137,9-34-181,12-55-138,-6 23 47,-25 65 0,23-77 18,11-29 152,-14 30 0,18-42 6,3-9-250,0-1-1,0 0 1,0 0 0,0 0-1,0 0 1,0 0 0,0 0-1,0 0 1,0 1 0,0-1-1,0 0 1,0 0-1,0 0 1,0 0 0,0 0-1,0 0 1,0 0 0,0 1-1,0-1 1,0 0 0,0 0-1,0 0 1,0 0-1,0 0 1,1 0 0,-1 0-1,0 0 1,0 0 0,0 0-1,0 1 1,0-1-1,0 0 1,0 0 0,0 0-1,1 0 1,-1 0 0,0 0-1,0 0 1,0 0 0,1-1 17,0 1 0,1 0 1,-1-1-1,0 1 0,0-1 0,0 0 1,0 1-1,0-1 0,0 0 1,0 0-1,-1 1 0,1-1 1,1-2-1,47-64-39,-7 11 7,-28 35-24,2 0 0,0 1 0,1 1 0,26-22 0,-41 39-3,1 0 0,0 0 0,0 0 0,0 0 0,0 1 0,1 0 1,-1-1-1,0 1 0,0 0 0,1 1 0,-1-1 0,7 0 0,-8 1 19,-1 0 0,0 0 1,0 0-1,0 1 0,1-1 1,-1 0-1,0 1 0,0-1 0,0 0 1,0 1-1,1 0 0,-1-1 1,0 1-1,0 0 0,0-1 1,0 1-1,-1 0 0,1 0 1,0 0-1,0 0 0,0 0 0,-1 0 1,1 0-1,0 0 0,-1 0 1,1 0-1,-1 0 0,1 0 1,-1 1-1,0-1 0,1 0 1,-1 0-1,0 0 0,0 1 0,0-1 1,0 0-1,0 0 0,0 2 1,-2 6-8,1 1 0,-1-2 1,-1 1-1,0 0 0,0 0 1,0-1-1,-1 0 0,-1 1 1,-8 12-1,3-6 45,-1 0-1,0 0 1,-1-2-1,-25 23 1,32-32-13,4-3-6,1-1-1,-1 0 1,0 1 0,1-1-1,0 0 1,-1 1 0,1-1 0,-1 0-1,1 1 1,-1-1 0,1 1-1,0-1 1,-1 1 0,1-1-1,0 1 1,-1-1 0,1 1-1,0-1 1,0 1 0,0-1-1,-1 1 1,1-1 0,0 1-1,0 0 1,0 0 0,10 3 489,-1-2-553,1 0 0,-1 0 0,1-1 0,0 0 0,0-1 0,0 0 0,14-2 0,13 1-3157,-6-3-1208,-7 0-809,-7 3-11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2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12 921 3072,'0'0'30,"0"0"0,-1 0 1,1-1-1,0 1 0,0 0 0,-1 0 1,1 0-1,0 0 0,-1 0 1,1 0-1,-1 0 0,1 0 0,0-1 1,-1 1-1,1 0 0,0 0 0,-1 1 1,1-1-1,0 0 0,-1 0 0,1 0 1,0 0-1,-1 0 0,1 0 0,0 0 1,-1 0-1,1 1 0,0-1 1,-1 0-1,1 0 0,0 1 0,0-1 1,-1 0-1,1 0 0,0 1 0,6 13 700,-5-13-442,0 0 1,1 0 0,0 0 0,-1 0 0,1-1 0,-1 1 0,1 0 0,0 0-1,0-1 1,-1 1 0,1-1 0,0 0 0,0 0 0,0 1 0,0-1 0,-1 0-1,4-1 1,10 1 388,-1-1 0,1-1 0,0 0 0,0-1-1,-1-1 1,0 0 0,16-7 0,-15 4-524,0-1 1,-1 0 0,0 0-1,0-2 1,-1 0-1,0 0 1,0-1-1,-2 0 1,1-1 0,13-20-1,-8 8 77,-2-1 1,18-41-1,16-57 69,-30 74-84,-9 21-224,-6 16-274,1 0 0,9-18 0,-13 30 272,-1 0 1,0-1-1,0 1 0,0 0 1,0 0-1,0 0 1,0-1-1,0 1 0,0 0 1,0 0-1,1 0 1,-1 0-1,0 0 0,0 0 1,0-1-1,0 1 1,0 0-1,1 0 0,-1 0 1,0 0-1,0 0 1,0 0-1,0 0 0,1 0 1,-1 0-1,0 0 1,0 0-1,0 0 0,1 0 1,-1 0-1,0 0 1,0 0-1,0 0 0,1 0 1,-1 0-1,0 0 0,0 0 1,1 0-1,4 8-150,1 13 42,4 40 112,-3 1 0,-2 102 0,-6-149 101,-1-1-1,0 1 1,-1-1 0,0 1-1,-1-1 1,-1 0 0,0 0-1,-10 19 1,13-30-19,0 0 1,0-1 0,1 1-1,-2-1 1,1 0-1,0 0 1,0 0 0,-1 0-1,1 0 1,-1 0-1,0 0 1,1-1 0,-1 1-1,0-1 1,-6 2-1,4-2-5,0 0 0,0 0 0,0-1 0,0 1-1,0-1 1,0-1 0,0 1 0,0-1-1,-6-1 1,1 0-38,0-1 0,0-1-1,1 0 1,-1 0-1,1-1 1,0 0 0,1 0-1,-1-1 1,-8-8 0,8 7 136,8 7-207,0-1 0,0 1 1,0-1-1,0 0 0,1 1 1,-1-1-1,0 0 0,0 0 1,0 0-1,1 0 0,-1 0 1,0 0-1,1 0 0,-1 0 1,1 0-1,-1 0 0,0-2 1,11 3-752,-3 0 734,0 1 0,-1 0-1,1 0 1,11 5 0,8 1 1,29 6-78,39 8 416,-76-18-55,-1-1 0,1-1 0,26-2 0,-29 0-131,-1-1 0,0-1 1,0 0-1,-1-1 0,1 0 1,-1-1-1,17-9 0,91-42-22,-104 47-56,30-17-150,0 3 0,71-25 1,-103 44 71,0 1 0,0 0 1,0 1-1,24 0 0,-34 4 74,-9 1 5,-7 2-17,-42 14-144,12-6 144,0 3 1,2 1-1,-41 24 0,70-35 28,4-2-8,0-1 0,1 1 0,-1 0 1,1 0-1,0 0 0,0 1 0,0 0 0,-6 8 1,7-7 19,1-1 1,-1 1-1,1 0 1,-5 12-1,8-16-29,-1 0-1,1 0 1,0-1-1,-1 1 1,1 0-1,0 0 1,0 0-1,0 0 1,1 0-1,-1 0 1,0-1-1,1 1 1,-1 0-1,1 0 1,-1 0-1,1-1 1,0 1-1,0 0 1,0 0-1,0-1 1,0 1-1,2 2 1,1 0 8,1-1 0,-1 1 0,1-1 1,-1 1-1,1-1 0,0-1 0,1 1 1,-1-1-1,0 0 0,1 0 0,-1 0 0,1-1 1,-1 0-1,7 1 0,12 0 104,0-1-1,26-1 1,-15-1-15,19-1-102,1-2-1,-2-3 1,71-18 0,153-55-175,-244 70 169,-25 7-18,57-20-37,-60 20 72,0 1 1,0 0 0,-1-1-1,1 0 1,-1 0-1,1-1 1,-1 1 0,0-1-1,6-8 1,-9 11-25,0 0-1,0 0 1,0 0 0,-1 0 0,1 0 0,0-1-1,-1 1 1,0 0 0,1-1 0,-1 1 0,1 0-1,-1-1 1,0 1 0,0 0 0,0-1 0,0 1-1,0 0 1,0-1 0,-1-1 0,1 2-12,-1 0 1,1 0-1,-1 0 1,0 0-1,1 0 1,-1 0-1,0 0 1,0 0-1,0 0 1,0 0-1,0 0 0,0 1 1,0-1-1,0 0 1,0 1-1,-2-2 1,-1 0-34,0 1 1,-1 0 0,1 0-1,-1 0 1,1 0-1,0 1 1,-1-1 0,1 1-1,-9 1 1,-3 2-10,1 1-1,-1 0 1,1 1 0,0 1 0,0 0 0,-15 9-1,7-1 126,0 0-1,-37 33 1,52-41-58,1 1 0,-8 11 0,12-16 22,1 1-1,0 0 0,0 0 0,1 0 1,-1 0-1,0 1 0,1-1 1,0 0-1,-2 7 0,3-9-9,0 0-1,0 0 1,0 0-1,0-1 1,0 1-1,0 0 0,0 0 1,0 0-1,0-1 1,0 1-1,1 0 1,-1 0-1,0 0 1,0-1-1,1 1 0,-1 0 1,1 0-1,-1-1 1,0 1-1,1 0 1,0-1-1,-1 1 1,1-1-1,-1 1 1,1-1-1,0 1 0,-1-1 1,1 1-1,0-1 1,-1 1-1,1-1 1,0 0-1,0 1 1,-1-1-1,1 0 0,0 0 1,0 0-1,0 0 1,-1 1-1,1-1 1,0 0-1,0 0 1,0-1-1,0 1 0,0 0 1,7-1 35,0 0 0,0 0 0,13-5 0,-12 4-31,14-4-35,-1-1 0,0-1 0,38-19 0,-48 21-68,0-2 1,-1 0-1,1 0 0,-1-1 1,-1 0-1,0-1 0,16-19 0,-23 25 36,0 0 0,0 0 0,0 0 0,0-1-1,-1 0 1,0 1 0,0-1 0,0 0 0,0 0 0,0-6-1,-2 11 30,1 0-1,-1-1 1,0 1-1,0 0 0,0 0 1,0-1-1,0 1 0,0 0 1,0-1-1,-1 1 1,1 0-1,0-1 0,0 1 1,0 0-1,0-1 0,0 1 1,0 0-1,-1 0 1,1-1-1,0 1 0,0 0 1,0 0-1,-1-1 0,1 1 1,0 0-1,0 0 1,-1 0-1,1-1 0,0 1 1,0 0-1,-1 0 1,1 0-1,0 0 0,-1 0 1,1 0-1,0-1 0,-1 1 1,1 0-1,0 0 1,0 0-1,-1 0 0,1 0 1,0 0-1,-1 0 0,1 0 1,0 1-1,-1-1 1,1 0-1,0 0 0,-1 0 1,1 0-1,0 0 0,0 0 1,-1 1-1,1-1 1,0 0-1,0 0 0,-1 0 1,1 1-1,0-1 1,0 0-1,-1 1 0,-15 12-322,6-3 208,-1 2 94,0 0 1,-12 18 0,21-27 42,-1 0-1,1 1 1,1 0 0,-1-1 0,0 1 0,1 0-1,0-1 1,0 1 0,0 0 0,0 0 0,0 0-1,1 0 1,0 0 0,0 8 0,1-10 22,-1 0 1,1 0-1,-1 1 0,1-1 1,0 0-1,0 0 1,0 0-1,0 0 0,0 0 1,0 0-1,0-1 1,1 1-1,-1 0 1,1 0-1,0-1 0,-1 1 1,3 0-1,-1 1 15,1-1 0,0-1 0,-1 1 0,1 0 0,0-1 0,0 0 0,0 0 0,7 1 0,4-1 124,1-1 0,-1 0 0,29-5-1,-25 3-167,-1-2 0,1 0 0,-1-2 0,0 0 0,0 0 0,-1-2 0,0 0 0,-1-1 0,1-1-1,-2 0 1,1-1 0,-1-1 0,19-20 0,28-39-19,78-116 0,-79 100-162,-24 37 45,52-96 1,-86 142 65,-1 0-1,-1-1 1,1 1-1,-1-1 1,1 1 0,0-9-1,-2 12 37,0 0-1,0 1 1,0-1-1,0 0 1,0 1-1,0-1 0,0 0 1,-1 1-1,1-1 1,0 0-1,0 1 1,0-1-1,-1 0 1,1 1-1,0-1 0,-1 0 1,1 1-1,-1-1 1,1 1-1,-1-1 1,0 0-12,0 1 1,0-1-1,0 1 0,-1 0 1,1-1-1,0 1 1,0 0-1,0 0 1,0 0-1,0 0 0,0 0 1,0 0-1,0 0 1,0 0-1,0 0 1,-1 1-1,0 0 0,-7 1-14,1 2 0,0-1-1,0 1 1,0 1 0,1-1-1,-1 1 1,1 0 0,0 1-1,0 0 1,1 0 0,0 0 0,0 1-1,-9 14 1,-2 5 79,2 0 1,-20 47-1,2 6 342,4 2 0,-36 157-1,64-233-310,-1 2 66,1-1-1,0 1 1,1-1 0,-1 7 0,1-12-93,0 0 1,0 0-1,0 0 1,0 0-1,0 0 1,1 0-1,-1 0 1,0 0-1,0-1 0,1 1 1,-1 0-1,1 0 1,-1 0-1,1 0 1,-1 0-1,1-1 0,-1 1 1,1 0-1,0 0 1,-1-1-1,1 1 1,0-1-1,-1 1 0,1 0 1,0-1-1,0 0 1,0 1-1,0-1 1,0 1-1,-1-1 0,1 0 1,0 0-1,0 1 1,1-1-1,2 0 18,-1 0 0,0 0 0,1-1 0,-1 1 1,0-1-1,0 0 0,1 0 0,-1 0 0,0 0 0,4-3 0,32-20-11,-23 14-47,7-6-82,0-1 1,-1-1-1,0-2 1,-2 0-1,-1 0 0,19-27 1,90-147-463,-115 172 524,15-25 2,-2-2-1,-2 0 0,-3-2 0,-2-1 1,24-102-1,-42 150 8,1-1-51,-1-1-1,0 1 1,-1-1-1,1 0 1,-2-10-1,1 16 59,0-1 0,0 1 0,0 0 0,0-1 0,0 1 1,0 0-1,0 0 0,0-1 0,0 1 0,0 0 0,0 0 0,0-1 0,0 1 0,0 0 0,-1 0 0,1-1 0,0 1 1,0 0-1,0 0 0,0 0 0,-1-1 0,1 1 0,0 0 0,0 0 0,0 0 0,-1 0 0,1-1 0,0 1 0,0 0 0,-1 0 1,1 0-1,0 0 0,-7 6-269,-5 15 160,-11 36 308,-20 41 403,16-41-321,2 1 0,2 1 0,3 1 1,3 1-1,-15 97 0,30-135-138,-1 28 1,3-43-82,0 0 1,1 0 0,0-1-1,1 1 1,0 0-1,0 0 1,3 7-1,-4-12-10,0-1 0,0 0-1,1 0 1,-1 0 0,0 0 0,1 0-1,-1 0 1,1 0 0,0 0-1,0 0 1,-1-1 0,1 1-1,0-1 1,0 0 0,1 1-1,-1-1 1,0 0 0,0 0-1,1 0 1,-1 0 0,0-1 0,1 1-1,-1-1 1,4 1 0,0-1-4,1 0 1,-1-1-1,0 0 1,0 0-1,1 0 1,-1-1-1,0 0 1,6-3-1,-3 1-25,0 0 0,0-1-1,-1 0 1,0-1 0,0 0 0,-1 0 0,1-1-1,-1 0 1,-1 0 0,1-1 0,-1 0 0,-1 0-1,1 0 1,3-10 0,0 2-27,-2-1-1,0-1 1,-1 1 0,-1-1-1,-1 0 1,4-29-1,-8 47 13,1-29-274,0 28 261,-1 0 1,0 0-1,0 0 0,0 0 1,0 0-1,-1 0 0,1 0 1,0 1-1,0-1 0,-1 0 1,1 0-1,0 0 0,-1 0 1,1 0-1,-1 0 0,1 1 0,-1-1 1,1 0-1,-1 0 0,0 1 1,1-1-1,-1 0 0,0 1 1,0-1-1,-1 0 0,2 1 7,-1 0 0,0 0-1,1 0 1,-1 0 0,0 0-1,1 0 1,-1 1 0,0-1-1,1 0 1,-1 0 0,0 1-1,1-1 1,-1 0 0,1 1-1,-1-1 1,0 0 0,1 1-1,-1-1 1,1 1 0,-1-1-1,1 1 1,0 0 0,-1-1-1,1 1 1,-1-1-1,1 2 1,-10 19-65,10-20 72,-10 26 115,2 1-1,0 0 1,3 0 0,-4 30-1,8-46-37,1 0 0,0 0 1,1 0-1,3 20 0,-4-31-43,1 1 1,-1-1-1,1 1 0,-1-1 1,1 0-1,-1 1 1,1-1-1,0 0 0,-1 1 1,1-1-1,0 0 0,0 0 1,0 0-1,0 1 0,0-1 1,0 0-1,1-1 1,-1 1-1,0 0 0,2 1 1,-1-1 1,1-1 0,-1 1 0,0 0 0,1-1 0,-1 1 0,1-1 0,-1 0 0,1 0 0,-1 0 0,1 0 0,3-1 0,3-1-15,0 0 0,0-1 0,0 0 0,0-1 1,13-7-1,84-42-279,-90 46 187,1 1 0,0 1 0,1 0 1,29-4-1,-40 9 83,0-1 0,-1 1 1,1 1-1,0-1 0,-1 1 0,1 0 1,-1 1-1,1 0 0,-1 0 1,1 0-1,-1 1 0,9 4 1,2 4 243,0 1 0,26 24 0,-10-8 132,-4-3-203,-24-19-232,1 0 0,0-1-1,0 0 1,1 0 0,-1 0 0,1-1 0,0 0 0,0 0 0,1 0 0,10 2 0,-16-5 30,22 2-5225,-34-37-7991,-15 5 11067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30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66 9984,'-36'-37'4512,"49"45"-3936,5 1-160,19-6-352,11-3 480,38-3-320,36-6-97,7-4-63,-3 1-1759,9 4 927,15 5-5056,-21 11 3232,-26 0-832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31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99 3328,'0'-7'318,"0"5"159,0-1 0,0 1 0,0-1 1,0 1-1,0-1 0,-1 1 0,0-4 1,0 5-386,1 0 0,0 1 0,-1-1 0,1 1 0,-1-1 1,1 0-1,-1 1 0,1-1 0,-1 1 0,0-1 0,1 1 0,-1 0 0,0-1 1,1 1-1,-1 0 0,0-1 0,1 1 0,-1 0 0,0 0 0,0-1 0,1 1 1,-1 0-1,0 0 0,0 0 0,0 0 0,1 0 0,-1 0 0,0 0 0,0 0 1,0 1-1,-7 1 136,1 0 0,-1 1 1,1 0-1,0 0 0,0 1 1,0 0-1,1 0 1,-1 0-1,1 1 0,-11 11 1,-18 15 176,2 2 0,1 2 1,2 1-1,-31 46 0,53-69-185,-12 25 0,18-33-125,0 0-1,0 0 0,1 0 0,0 0 0,0 0 0,0 0 0,0 0 0,1 0 0,0 6 1,0-9-58,0 0 1,1-1-1,-1 1 1,1 0 0,-1-1-1,1 1 1,0-1 0,-1 1-1,1-1 1,0 1-1,0-1 1,0 0 0,0 1-1,0-1 1,1 0 0,-1 0-1,0 0 1,1 1-1,-1-2 1,0 1 0,1 0-1,-1 0 1,1 0 0,0-1-1,-1 1 1,1-1 0,-1 1-1,1-1 1,0 1-1,2-1 1,3 1 72,1-1 1,-1 1-1,1-2 1,-1 1-1,12-3 1,-8 2-33,2-1 24,0-1-1,-1 1 1,1-2 0,-1 0-1,21-9 1,-23 6-60,0 1 0,0-2-1,-1 1 1,0-1 0,0 0 0,-1-1 0,0 0 0,0-1 0,-1 0 0,0 0 0,7-15 0,1-7 7,-1-1 0,14-51 0,-18 45-124,-9 36 18,-1 0 1,1 0-1,-1-1 1,0 1-1,0 0 1,0-1 0,-1 1-1,1 0 1,-1-4-1,1 7 49,0 0-1,0 0 0,0 0 1,0 0-1,0 0 0,0 0 1,0 0-1,0 0 1,0 0-1,0 0 0,0 0 1,0 0-1,0 0 0,-1 1 1,1-1-1,0 0 0,0 0 1,0 0-1,0 0 0,0 0 1,0 0-1,0 0 0,0 0 1,0 0-1,0 0 0,0 0 1,0 0-1,0 0 0,0 0 1,0 0-1,0 0 0,0 0 1,0 0-1,0 0 0,-1 0 1,1 0-1,0 0 0,0 0 1,0 0-1,0 0 0,0 0 1,0 0-1,0 0 0,0 0 1,0 0-1,0 0 1,0 0-1,0 0 0,0 0 1,0 0-1,-1 0 0,1 0 1,0 0-1,0 0 0,0 0 1,0 0-1,0 0 0,-2 13-54,-2 17 255,4 50 477,1-34-431,-1-39-155,1 0 1,-1 0 0,1 1 0,1-1-1,3 11 1,-4-14-15,1 0 0,0 0-1,-1-1 1,1 1 0,1 0 0,-1-1 0,0 0-1,1 1 1,0-1 0,0 0 0,4 3 0,-6-5-47,0 0 1,1 0-1,-1-1 1,0 1-1,1-1 1,-1 1-1,0-1 1,1 1-1,-1-1 1,1 0 0,-1 1-1,0-1 1,1 0-1,-1 0 1,1 0-1,-1 0 1,1-1-1,-1 1 1,1 0-1,-1 0 1,0-1-1,1 1 1,0-1-1,4-2-8,-1 0-1,0 0 0,0 0 1,5-5-1,-7 6-34,30-27 137,33-35 1,-17 15-67,-20 21-59,4-4-85,39-30 0,-71 61 71,1 0 0,-1 0 0,1 0 0,-1 0 0,1 0 0,0 1 0,-1-1 1,1 0-1,3 0 0,-4 1 11,-1 0 1,1 0-1,-1 0 0,1 0 1,-1 0-1,1 0 1,0 0-1,-1 0 0,1 1 1,-1-1-1,1 0 1,-1 0-1,1 0 0,-1 1 1,0-1-1,1 0 1,-1 0-1,1 1 1,-1-1-1,1 1 0,-1-1 1,1 1-1,0 2-20,1 0 0,-1 1 0,0-1 0,0 0 0,0 1-1,0-1 1,-1 1 0,1 3 0,0-4 38,2 20 7,1 0 1,2 0-1,15 41 0,-18-55 24,2 0 0,-1-1 0,1 1 0,0-1 0,1-1 0,0 1 0,0-1 0,0 0 0,1 0 0,0-1 0,1 1-1,11 6 1,-10-7 49,1-1 1,18 8-1,-24-12-59,0 1 0,0-1 0,0-1-1,0 1 1,0-1 0,0 1 0,0-1 0,0 0 0,0-1 0,8 0 0,-5-1-11,-1 0 0,0 0 0,0 0 0,0-1 0,0 1 0,-1-2 0,1 1 0,-1 0 0,1-1 0,-1 0 0,0 0 0,-1-1 0,1 0 0,-1 1 0,0-1 0,0-1 0,0 1 0,-1-1 0,0 1 0,4-11 0,2-5-45,-2 0-1,-1 0 1,-1-1 0,-1 1-1,0-1 1,-2 0 0,0 0-1,-2 0 1,-2-23 0,1 38-115,1 1 0,-2 0 1,-2-10-1,4 15 123,-1-1 0,1 1 0,-1 0-1,1 0 1,-1 0 0,0 0 0,1 0 0,-1 0 0,0 0 0,0 0 0,0 0-1,0 0 1,0 0 15,1 1 0,-1 0-1,1 0 1,-1 0-1,0-1 1,1 1-1,-1 0 1,1 0 0,-1 0-1,1 0 1,-1 0-1,0 0 1,1 0-1,-1 0 1,1 0 0,-1 0-1,1 0 1,-1 1-1,1-1 1,-1 0-1,1 0 1,-1 1 0,1-1-1,-1 0 1,1 0-1,-1 1 1,0 0-1,-1 1 23,0 0 0,-1 1-1,1 0 1,0-1-1,0 1 1,1 0-1,-1 0 1,1 0-1,-1 0 1,1 0 0,0 1-1,0-1 1,0 6-1,-2 6 260,-1 27 0,3-24-38,1 0-1,1-1 1,1 1-1,0-1 1,1 1-1,9 30 1,-10-42-175,1 1 0,0-1 1,0 0-1,0 0 1,1 0-1,0 0 0,0-1 1,0 0-1,0 0 0,1 0 1,0 0-1,0 0 1,1-1-1,-1 0 0,1 0 1,0-1-1,0 0 0,0 0 1,0 0-1,11 3 1,2-2-19,-1 0 1,1-1 0,35 0 0,58-6-1590,-102 2 1199,18-1-2204,0-2 1,50-13 0,-74 17 2001,0-1 0,0 0 0,0-1 1,-1 1-1,1-1 0,0 1 0,-1-1 1,1 0-1,-1-1 0,1 1 0,-1-1 0,0 1 1,5-6-1,11-22-3612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3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5 1984,'-37'-4'893,"18"3"2043,56 3 3132,22 1-5293,-11 2-545,-11-1-18,57 8-217,-70-5-4939,-11-3 2363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34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31 530 5056,'-22'-14'1642,"21"14"-1605,1 0 0,-1 0 0,1-1 0,-1 1 0,1-1 0,-1 1 0,1 0 0,-1-1 0,1 1 0,-1-1 0,1 1 0,0-1 0,-1 0 0,1 1 0,0-1 0,-1 1 0,1-1 0,0 1 0,0-1 0,0 0 0,0 1 0,-1-1 0,1 0 0,0 1 0,0-1 0,0-1 0,0 1 196,0 0-97,0 0 0,0 0 0,0 1 0,0-1 0,0 0 0,0 0 0,0 0 0,1 1 0,-1-1 0,0 0 0,0 0 0,0 1-1,1-1 1,-1 0 0,1 0 0,-1 1 0,0-1 0,1 0 0,-1 1 0,1-1 0,0 0 0,-1 1 0,1-1 0,-1 1 0,1-1-1,0 1 1,-1 0 0,1-1 0,0 1 0,0-1 0,-1 1 0,1 0 0,0 0 0,0-1 0,1 1 0,4-1 249,1-1 1,-1 2 0,10-1 0,-9 0-215,37-1 896,-20 2-335,37-6-1,-52 4-631,-1 0-1,0 0 0,0-1 1,-1 0-1,1 0 0,-1-1 1,1 0-1,9-7 0,-11 7-36,-1-1 1,0 1-1,1-1 0,-2 0 0,1-1 1,-1 1-1,0-1 0,0 0 0,0 0 1,-1 0-1,5-11 0,-7 13-82,0 0 0,0 0 0,0 1 0,-1-1 0,1 0 0,-1 0 0,0 0 0,0 0-1,0 0 1,0 1 0,-1-1 0,1 0 0,-1 0 0,0 0 0,-1 1 0,1-1 0,0 0 0,-1 1-1,0-1 1,0 1 0,0 0 0,-3-4 0,3 5-36,0 0 0,-1 0 0,1 0-1,-1 0 1,1 1 0,-1-1 0,1 1 0,-1 0 0,0-1-1,1 1 1,-1 1 0,0-1 0,0 0 0,0 1 0,0-1-1,0 1 1,0 0 0,0 0 0,0 0 0,0 0-1,0 0 1,1 1 0,-1 0 0,-4 1 0,-4 1 27,-1 1 0,1 0-1,0 1 1,-16 10 0,18-10 62,1 1-1,-1 0 1,2 0-1,-1 1 0,1 0 1,0 1-1,0 0 1,1 0-1,0 0 1,1 0-1,-6 12 1,8-14-2,0 0 1,1 0-1,-1 1 1,1-1-1,1 1 1,-1 0-1,1-1 1,1 1-1,-1 0 1,1 0-1,0-1 1,0 1-1,1 0 1,0 0-1,0-1 1,1 1-1,3 9 1,0-4 55,1-1 1,0 0-1,1-1 1,0 1-1,1-1 1,0-1-1,0 1 1,16 11-1,-12-11 17,1 0-1,0-1 0,1 0 0,0-1 0,0-1 0,18 7 0,-24-11-64,0 0-1,1-1 0,-1 0 1,0 0-1,1-1 1,-1 0-1,1-1 1,-1 0-1,12-1 1,-3-3 42,1-2 0,29-13 1,-20 8-64,3-3 35,0 0 0,0-2 0,-2-1 0,0-2 0,-1 0 0,-1-2 0,0-1 0,22-26 0,-9 8-72,-6 6-8,52-69 0,-85 103 26,14-24-100,-12 12-129,-2 12 213,0-1 0,0 1 0,-1 0 1,1 0-1,0-1 0,0 1 1,0 0-1,-1-1 0,1 1 1,0 0-1,0 0 0,-1-1 1,1 1-1,0 0 0,0 0 0,-1 0 1,1 0-1,0-1 0,-1 1 1,1 0-1,0 0 0,-1 0 1,1 0-1,0 0 0,-1 0 1,1 0-1,0 0 0,-1 0 0,1 0 1,0 0-1,-1 0 0,-5 0-61,0 1-1,0 0 0,0 0 0,1 0 0,-1 1 0,0 0 1,1 0-1,-1 0 0,-6 4 0,-6 5 146,-21 16-1,37-26-74,-26 22-6,0 0 0,2 2 0,0 0 1,2 2-1,1 1 0,2 1 0,0 1 0,2 0 1,-20 44-1,33-62-19,-6 23 0,11-31 44,0-1 0,0 1 0,1 0 0,0-1 0,-1 1 0,1-1 0,0 1 0,1 0 0,-1-1 0,1 1 0,1 4 0,-2-6 17,1 0 1,0 0 0,0-1-1,1 1 1,-1-1 0,0 1-1,0-1 1,1 1 0,-1-1-1,1 0 1,-1 1-1,1-1 1,0 0 0,-1 0-1,1 0 1,0-1 0,0 1-1,0 0 1,-1-1 0,1 1-1,0-1 1,0 1 0,0-1-1,0 0 1,0 0-1,3 0 1,3 0 35,0 0 0,0-1 0,0 0-1,-1-1 1,11-2 0,-2-1-19,1-2 1,-1 1-1,0-2 1,-1 0-1,0-1 0,0 0 1,-1-2-1,0 1 1,-1-2-1,19-20 0,-13 10-20,0-2-1,-2 0 0,-1-1 0,-1-1 0,17-40 0,-29 60-92,-1 1 0,0-1 0,0 1 0,-1-1 0,0 0 0,2-9 0,-4 11-191,-1 5 132,-2 8 25,-4 14 99,-2-1 1,-1 0 0,-20 31-1,-97 127 512,16-29-268,20 14-23,12 12-90,52-114-23,4-5 624,24-58-730,0 0 0,0 0-1,0 0 1,0 1 0,0-1 0,0 0-1,0 0 1,0 0 0,0 0-1,0 0 1,0 0 0,0 0-1,0 0 1,0 1 0,0-1 0,0 0-1,0 0 1,0 0 0,0 0-1,0 0 1,-1 0 0,1 0 0,0 0-1,0 0 1,0 0 0,0 0-1,0 0 1,0 0 0,0 0-1,0 0 1,0 1 0,-1-1 0,1 0-1,0 0 1,0 0 0,0 0-1,0 0 1,0 0 0,0 0-1,0 0 1,0 0 0,-1 0 0,1-1-1,0 1 1,0 0 0,0 0-1,-1-7-65,3 1 51,0 0 0,0 0 0,1 0 0,-1 0 0,6-8 0,8-15 6,0 1 0,2 0 0,1 2 0,2 0 0,31-31 0,-3 15-68,84-57-1,-80 63 57,93-82 0,-120 92 124,-1-2 1,-1 0-1,-2-1 0,0-2 1,-2 0-1,-2-1 0,16-36 1,-24 47-56,15-28 0,-28 56-90,0 1 0,1-1 0,0 1 0,0-1-1,-1 13 1,-1 4 33,-48 203 319,51-222-294,1-1 0,-1 1 0,0-1 0,1 1 0,0 0 0,0-1 0,1 6 0,-1-9-1,0-1 0,1 0 1,-1 0-1,0 1 0,0-1 0,0 0 1,1 0-1,-1 1 0,0-1 1,0 0-1,0 0 0,1 1 0,-1-1 1,0 0-1,0 0 0,1 0 1,-1 0-1,0 0 0,1 1 1,-1-1-1,0 0 0,1 0 0,-1 0 1,0 0-1,0 0 0,1 0 1,-1 0-1,0 0 0,1 0 0,0 0 1,9-3 128,-9 3-101,7-4-7,1 0 1,-1-1-1,0 0 1,0 0-1,0-1 1,-1 0-1,0 0 1,7-9-1,-2 4-1,203-196 29,-194 186-18,-13 13-89,0 0-1,1 0 0,12-8 1,-12 9-75,3 1-205,-12 6 316,0 1-1,1-1 1,-1 0-1,0 1 0,1-1 1,-1 1-1,0-1 1,0 1-1,0-1 0,1 1 1,-1-1-1,0 1 1,0 0-1,0-1 0,0 1 1,0-1-1,0 1 1,0-1-1,0 1 0,0-1 1,0 1-1,0-1 1,0 1-1,0-1 0,-1 1 1,1 0-1,-4 26-106,-13 45-1,-1 4 302,16-70-159,2 0 0,-1-1 0,1 1 0,-1 0 1,2 0-1,-1 0 0,1 0 0,0 0 0,2 10 0,-2-14-13,0 1-1,0-1 1,1 0-1,-1 1 1,1-1-1,-1 0 1,1 0-1,0 0 1,-1 0-1,1 0 1,0 0-1,0 0 1,0-1-1,1 1 1,-1-1-1,0 1 1,1-1-1,-1 0 1,1 0-1,-1 0 1,1 0-1,-1-1 0,6 2 1,-2-2-2,0 1 0,1-1 0,-1 0 1,0 0-1,1-1 0,-1 0 0,0 0 0,0 0 0,0-1 0,0 0 0,0 0 1,7-4-1,5-4-15,0 0 1,22-19-1,-23 17-57,62-52-60,-2 1-88,88-52 239,-142 94-206,-23 21 166,1-1 0,-1 1 0,1-1 0,-1 1 1,0-1-1,1 1 0,-1-1 0,0 1 0,0-1 1,1 1-1,-1-1 0,0 0 0,0 1 1,0-1-1,0 0 0,0 1 0,0-2 0,0 2 5,0-1-1,-1 1 0,1 0 0,0-1 0,-1 1 1,1 0-1,0-1 0,-1 1 0,1 0 0,0 0 1,-1-1-1,1 1 0,-1 0 0,1 0 0,-1 0 1,1-1-1,-1 1 0,1 0 0,-1 0 0,1 0 1,-1 0-1,1 0 0,-1 0 0,1 0 0,-1 0 1,1 0-1,-1 1 0,-4-1-28,-1 1 1,1-1-1,0 2 1,0-1-1,0 0 1,0 1-1,0 0 1,0 0-1,1 1 1,-1-1-1,-7 6 1,-1 2-21,1 0 0,-16 17 1,2 1 65,1 2 1,2 0-1,1 1 1,1 2-1,2 0 1,-20 46-1,39-79-7,-1 1-1,0 0 1,1 0 0,0 0-1,-1 0 1,1 0 0,0 0 0,-1 0-1,1 0 1,0 0 0,0 0-1,0 0 1,0 0 0,0 0-1,0 0 1,0 0 0,0 0 0,0 0-1,0 0 1,1 0 0,-1 0-1,0 0 1,1 0 0,-1 0-1,1 0 1,-1 0 0,1 0-1,0 1 1,0-2 14,1 1 0,-1-1 0,0 0 0,0 1 0,0-1 0,0 0 0,1 0 0,-1 0 0,0 0 0,0 0 1,1 0-1,-1 0 0,0 0 0,0-1 0,0 1 0,0 0 0,1-1 0,-1 1 0,0-1 0,0 1 0,0-1 0,0 0 0,0 1 0,1-2 0,7-5-3,0-1 0,0 0 0,-1 0 1,0-1-1,-1 0 0,10-15 0,0 0-38,24-30-130,25-34-132,-55 77-114,-14 23 110,0-4 424,-3 12-156,-2 6-56,-7 41 0,14-59 76,0 1 0,1-1-1,0 1 1,0-1-1,0 1 1,1-1 0,1 0-1,-1 1 1,5 10-1,-6-18 9,1 0-1,-1 0 0,1 0 0,0 0 0,-1 0 0,1 0 1,0 0-1,0 0 0,0 0 0,0 0 0,0 0 0,0 0 1,0-1-1,0 1 0,0 0 0,0-1 0,0 1 0,0-1 1,1 1-1,-1-1 0,0 0 0,0 1 0,1-1 0,-1 0 1,2 0-1,3 1 68,1-2 0,-1 1 1,12-2-1,-9 0-38,6 0-18,0-1-1,-1 0 1,1-2 0,-1 1-1,0-2 1,0 0-1,0-1 1,17-11 0,-14 6-22,0-1 0,0-1 1,-1-1-1,-1 0 0,17-23 0,46-69 48,10-13 88,-76 107-127,77-104 109,-80 103-106,1-2 0,-2 1 0,0-1 0,-1 0 0,-1-1 0,5-21 0,-10 33-84,0 0-1,0-1 0,-1 1 0,0 0 0,0-9 1,0 14 57,0-1 0,0 0 0,0 0 0,0 0 0,-1 0 0,1 0 1,0 0-1,0 0 0,-1 0 0,1 0 0,0 0 0,-1 0 0,1 0 1,-1 1-1,0-1 0,1 0 0,-1 0 0,1 1 0,-1-1 0,0 0 1,0 1-1,1-1 0,-1 1 0,0-1 0,0 1 0,0-1 0,1 1 1,-1-1-1,0 1 0,0 0 0,0-1 0,0 1 0,0 0 0,0 0 1,0 0-1,0 0 0,-1 0 0,-1 0-5,1 1 1,0 0-1,-1 0 1,1 0-1,0 0 1,0 0-1,0 0 1,0 0-1,0 1 1,0-1-1,0 1 1,1-1-1,-1 1 1,-2 3-1,-20 28-40,24-32 57,-11 18-2,1-1 0,2 2 0,-1-1 0,-9 39 0,8-16 178,-6 60 0,14-67-51,1-1 0,5 60 0,-3-89-101,-1 0 0,1 0-1,0 0 1,1 0 0,-1 0 0,1 0-1,0-1 1,0 1 0,0 0 0,6 6-1,-6-8-73,0-1 0,0 0-1,0 0 1,0 0-1,1 0 1,-1 0 0,1 0-1,-1-1 1,1 1 0,0-1-1,0 0 1,0 0-1,-1 0 1,1 0 0,0 0-1,0 0 1,0-1-1,6 1 1,7-2-903,0-1-1,0 0 1,0-1-1,-1 0 1,1-2-1,20-7 1,-26 8 390,6-1-1175,0-1 0,-1 0 0,0-1 1,20-12-1,-28 13 633,-1 0-1,10-10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0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4 407 2144,'-3'9'4773,"9"-6"-3974,1 0-1,0 0 1,0-1-1,0 0 1,0-1-1,0 1 0,10-1 1,-13 0-624,-1-1 0,1 0 0,-1-1 1,1 1-1,-1-1 0,1 1 0,-1-1 0,1 0 1,-1 0-1,1-1 0,-1 1 0,0-1 0,0 1 0,0-1 1,0 0-1,0 0 0,5-5 0,1-3-65,0-2-1,-1 1 1,0-1-1,-1 0 1,7-15 0,24-68 131,-23 53-25,-14 41-208,14-36 544,-2 0 0,12-55 0,-25 90-533,0 1 0,0-1 1,0 1-1,1-1 0,-1 1 0,1-1 1,-1 1-1,1-1 0,0 1 1,0-1-1,0 1 0,1-2 0,1 12 243,1 15-178,3 27 337,16 61 0,-18-96-344,0-1 1,1 0-1,0 0 0,1 0 0,1-1 0,0 0 1,1 0-1,12 13 0,-18-23-50,0-1 0,0 0 0,0 0 0,0 0-1,1-1 1,-1 1 0,1-1 0,0 0 0,-1 0 0,1 0 0,0 0 0,0-1-1,1 1 1,-1-1 0,0 0 0,0 0 0,0-1 0,1 1 0,-1-1 0,6 0 0,-4-1-5,1 0 1,-1-1 0,0 0 0,0 0 0,0 0 0,-1 0 0,1-1 0,-1 0 0,1 0 0,-1-1 0,0 0 0,0 0-1,7-7 1,7-9 12,-1-1-1,0 0 0,17-31 1,38-76-487,-71 124 403,-1 1 1,1 0 0,0 0-1,0 0 1,0 0-1,0 0 1,0 0 0,1 1-1,-1-1 1,1 1-1,0-1 1,0 1 0,4-2-1,-7 3 46,1 1 0,-1 0 0,0 0 0,0 0 0,1 0 0,-1 0-1,0 0 1,1 0 0,-1 0 0,0 1 0,1-1 0,-1 0 0,0 0-1,1 0 1,-1 0 0,0 0 0,0 0 0,1 1 0,-1-1 0,0 0-1,1 0 1,-1 0 0,0 1 0,0-1 0,0 0 0,1 0 0,-1 1-1,0-1 1,0 0 0,0 0 0,0 1 0,1-1 0,-1 0 0,0 1 0,0-1-1,0 0 1,0 1 0,0-1 0,0 0 0,0 1 0,0-1 0,0 1-1,2 20-1,-1-15 1,0 32 38,0-1-1,-3 0 1,-1 1-1,-2-1 1,-1-1-1,-13 44 1,17-75 36,0-1 0,1 1 0,-1-1 0,-1 0 0,1 1 1,-5 4-1,7-8-61,0 0 1,-1-1-1,1 1 1,-1 0-1,1-1 0,-1 1 1,1-1-1,-1 1 1,0-1-1,1 1 1,-1-1-1,1 0 1,-1 1-1,0-1 1,1 0-1,-1 1 1,0-1-1,0 0 0,1 0 1,-1 0-1,0 1 1,0-1-1,1 0 1,-1 0-1,0 0 1,-1-1-1,1 1-9,1-1 1,-1 1-1,0-1 0,0 1 0,1-1 0,-1 0 1,1 1-1,-1-1 0,1 0 0,-1 0 1,1 1-1,-1-1 0,1 0 0,-1 0 0,1 0 1,0 0-1,0 1 0,-1-1 0,1 0 0,0 0 1,0 0-1,0 0 0,0 0 0,0 0 1,0 0-1,0-1 0,1-1-22,-1 0 0,1 0 0,0 0-1,0-1 1,0 1 0,0 0 0,0 0 0,1 0 0,-1 1-1,1-1 1,0 0 0,0 0 0,0 1 0,0-1 0,1 1 0,-1 0-1,0 0 1,1 0 0,0 0 0,-1 0 0,6-2 0,3-2-247,1 0 0,1 0 0,24-7 0,22-2-6024,-41 11 4235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37 5408,'-59'-36'2432,"38"47"-2112,16-6-1664,10 4 672,8-3-1056,9 2 992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2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4 454 2144,'-3'11'7082,"16"-30"-2778,-7 8-3843,0 0 0,-2-1 0,1 0 0,-1 0 0,-1-1 0,2-12 0,3-8-104,-3 14-187,1 0-1,1 1 0,0 0 1,2 0-1,0 1 1,1 0-1,1 1 1,0 0-1,1 0 0,1 1 1,0 1-1,31-25 1,-30 29-78,2 0 0,-1 1 0,1 0-1,1 1 1,17-6 0,-12 6 55,-20 7-114,1-1 0,0 1-1,0 1 1,0-1 0,0 0-1,0 1 1,0 0 0,0-1-1,0 1 1,1 0 0,-1 1-1,0-1 1,0 0-1,3 2 1,-4-1-4,0 0-1,0-1 1,0 1 0,0 1-1,0-1 1,-1 0 0,1 0-1,0 1 1,-1-1 0,1 0-1,-1 1 1,0 0 0,1-1-1,-1 1 1,0 0-1,0 0 1,0-1 0,0 1-1,0 0 1,-1 0 0,2 4-1,0 6 43,-1-1 1,0 0-1,-1 0 0,0 1 0,-1-1 0,0 0 0,-5 21 0,0 8 150,-8 53 477,28-119-796,0 1 0,1 1 0,29-34 0,-35 47 53,0 1 0,1 0 0,0 1 0,0 0 0,1 1 0,1 0 0,-1 0 0,1 1 0,20-8 0,-31 15 62,0-1 1,0 1-1,1-1 1,-1 1-1,0 0 1,0-1-1,0 1 1,1 0-1,-1 0 1,0 0-1,0 0 1,0 0-1,1 0 1,-1 0-1,0 1 0,0-1 1,0 0-1,1 1 1,-1-1-1,0 1 1,0-1-1,0 1 1,0-1-1,0 1 1,0 0-1,0 0 1,0-1-1,0 1 1,0 0-1,0 0 1,-1 0-1,1 0 1,0 0-1,-1 0 1,1 0-1,0 0 1,-1 0-1,1 3 1,2 4 117,-1 0 1,0 0 0,-1 0 0,1 15-1,-1-12-77,3 58 268,-2-53-237,0-13-58,3-10-18,15-31-114,-4 10 47,-14 25 16,-1 1 0,1-1 0,0 0 0,0 1 0,0-1 0,1 1 0,-1 0 0,0 0 1,1 0-1,3-2 0,-6 3 34,1 1 0,0 0 1,0-1-1,0 1 1,-1 0-1,1-1 0,0 1 1,0 0-1,0 0 1,0 0-1,0 0 0,-1 0 1,1 0-1,0 0 1,0 0-1,0 0 0,0 0 1,0 0-1,0 0 1,-1 1-1,1-1 0,0 0 1,0 1-1,0-1 1,-1 1-1,1-1 0,0 1 1,-1-1-1,1 1 1,0-1-1,-1 1 0,1 0 1,0-1-1,-1 1 1,1 0-1,-1-1 0,0 1 1,1 0-1,-1 0 1,1 0-1,-1-1 0,0 1 1,1 1-1,5 18 42,1-1 1,2 22-1,-5-23 32,1 0 0,0 0 0,9 19 0,-13-35-70,0 0 1,0-1-1,0 1 0,0 0 1,1-1-1,-1 1 0,0-1 1,1 1-1,-1-1 0,1 0 1,0 0-1,-1 1 0,1-1 1,0 0-1,0-1 0,0 1 1,0 0-1,0 0 0,-1-1 1,1 1-1,0-1 0,1 0 1,-1 1-1,0-1 0,0 0 1,0 0-1,0-1 0,0 1 1,0 0-1,2-1 0,7-2-34,0 0 0,0 0 0,-1-1 1,13-7-1,-13 7 44,42-20-263,-1-1 1,73-50-1,15-19 221,-131 86-104,-8 8 130,0 0-1,0 0 1,0 0-1,0 0 1,0-1-1,0 1 0,1 0 1,-1 0-1,0 0 1,0 0-1,0 0 0,0 0 1,0 0-1,0-1 1,0 1-1,0 0 1,0 0-1,-1 0 0,1 0 1,0 0-1,0 0 1,0 0-1,0 0 0,0-1 1,0 1-1,0 0 1,0 0-1,0 0 1,0 0-1,0 0 0,0 0 1,0 0-1,0 0 1,0 0-1,-1 0 0,1-1 1,0 1-1,0 0 1,0 0-1,0 0 1,0 0-1,0 0 0,-1 0 1,0 0-15,0 0 0,-1 0 0,1 0 0,0 0 0,-1 0 0,1 1 0,0-1 0,-1 0 0,1 1-1,0-1 1,-1 1 0,1-1 0,-1 2 0,-5 2 68,1 0 0,-1 1-1,1 0 1,0 0 0,1 1-1,0 0 1,-6 6 0,-1 4 241,-16 29 0,17-23-234,1 0 0,1 0 0,1 1 1,1 1-1,-7 42 0,13-60-28,0 0 0,1 1 0,0-1 1,0 0-1,1 8 0,-1-13-26,0 0-1,0 0 1,0 1-1,1-1 1,-1 0 0,0 0-1,0 0 1,1 0-1,-1 0 1,1 1 0,-1-1-1,1 0 1,0 0-1,-1 0 1,1 0 0,0 0-1,-1-1 1,1 1-1,0 0 1,0 0 0,0 0-1,0-1 1,0 1 0,0 0-1,0-1 1,0 1-1,0-1 1,0 1 0,1-1-1,-1 0 1,0 1-1,2-1 1,-1 0-36,-1-1 1,1 1-1,0-1 0,0 1 1,-1-1-1,1 0 0,-1 0 1,1 0-1,-1 0 0,1 0 1,-1 0-1,0 0 0,1 0 1,-1-1-1,0 1 0,0 0 1,0-1-1,0 1 0,0-1 1,0 1-1,1-3 0,3-6-334,9-23-1,-11 25 254,17-54-322,-16 47 343,0 0 1,2 0-1,-1 0 0,2 1 1,10-17-1,-17 30 118,1 1 1,-1-1-1,0 0 0,1 1 1,-1-1-1,1 1 0,0-1 1,-1 0-1,1 1 0,-1-1 1,1 1-1,0 0 0,-1-1 0,1 1 1,0-1-1,0 1 0,-1 0 1,1 0-1,0-1 0,0 1 1,-1 0-1,1 0 0,0 0 1,0 0-1,0 0 0,-1 0 1,1 0-1,0 0 0,0 0 1,0 0-1,-1 1 0,1-1 1,0 0-1,0 0 0,-1 1 0,1-1 1,0 0-1,0 1 0,-1-1 1,1 1-1,-1-1 0,1 1 1,0 0-1,5 4 199,-1 1-1,-1-1 1,1 1 0,4 7-1,0-1-140,-5-7 6,0 0 0,1 0 0,-1 0-1,1-1 1,0 0 0,1 0-1,-1 0 1,8 3 0,-10-6-53,1 1-1,-1-1 1,0-1 0,1 1-1,-1 0 1,0-1 0,1 0-1,-1 0 1,1 0 0,-1 0-1,1 0 1,-1-1 0,0 1 0,1-1-1,-1 0 1,0 0 0,6-3-1,15-8 1,0-1-1,-1-2 0,34-26 1,-36 24-100,0 2 0,1 0 0,45-21 0,-64 34 96,0 1 0,0 0 1,0 0-1,0 0 1,0 0-1,0 0 0,0 1 1,0-1-1,0 1 1,0 0-1,0 0 1,0 0-1,0 1 0,0-1 1,0 1-1,0-1 1,0 1-1,0 0 0,0 0 1,0 0-1,0 1 1,0-1-1,-1 1 0,1-1 1,-1 1-1,1 0 1,-1 0-1,1 0 0,-1 1 1,0-1-1,0 0 1,0 1-1,-1-1 1,3 4-1,8 14 417,-1 1 0,17 44-1,10 50 14,-38-114-463,27 93-416,-17-53-3731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2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17 5728,'4'-17'6010,"-7"19"-5290,0 0-1,1 0 1,-1 0-1,0 0 0,-3 5 1,1-3-50,-188 160 3148,91-81-3726,-50 44-5479,146-122 4431,1 1 1,0-1 0,0 1-1,1 0 1,0 0 0,0 1-1,-4 9 1,0 12-2266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4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127 853 2560,'1'1'6954,"4"-7"-6504,0-1-1,-1 0 1,1 0-1,-1-1 0,-1 1 1,0-1-1,0 0 1,3-13-1,4-11 157,49-104 798,3-8-1128,-26 34 287,36-197-1,-71 302-529,3-17 119,-4 21-140,0 0-1,0 0 1,0 0-1,0 0 0,0 0 1,0 0-1,0 0 0,-1 0 1,1 0-1,0 0 1,0 0-1,-1 0 0,1 0 1,-1 0-1,1 1 0,-2-2 1,2 2-9,0-1-1,0 1 1,0 0 0,0 0 0,-1 0 0,1 0-1,0 0 1,0 0 0,0 0 0,-1 0-1,1 0 1,0 0 0,0 0 0,0 0 0,-1 0-1,1 0 1,0 0 0,0 0 0,0 0 0,0 0-1,-1 0 1,1 0 0,0 0 0,0 0 0,0 1-1,-1-1 1,1 0 0,0 0 0,0 0-1,0 0 1,0 0 0,0 0 0,-1 1 0,1-1-1,0 0 1,0 0 0,0 0 0,0 0 0,0 1-1,-6 9 55,4-8-23,-7 17 128,0 1-1,1 0 1,-10 40-1,9-29-49,-47 149 457,-40 145 659,84-275-1038,-7 27 328,-41 112 1,-29 2 142,83-177-739,7-13-116,3-5 119,15-19-186,1 2 0,24-21 0,13-15 106,-25 22 85,1 2 1,1 1 0,2 1-1,48-30 1,48-19 103,-94 60 2,62-25 1,-90 40 8,-4 3 201,-8 9 23,-16 29-273,2 1 1,-12 41-1,26-74 35,1 0 1,0 1-1,1-1 0,-1 0 1,1 1-1,-1-1 0,1 0 1,1 1-1,-1-1 0,2 9 1,-1-12-20,-1 0 1,1 1-1,-1-1 1,1 0-1,0 0 1,-1 1-1,1-1 1,0 0-1,0 0 1,0 0-1,0 0 1,0 0-1,0 0 1,0-1-1,0 1 1,1 0-1,-1 0 1,0-1-1,0 1 1,1-1-1,-1 1 1,0-1-1,1 1 1,-1-1-1,1 0 1,-1 0-1,0 0 1,1 0-1,-1 0 1,1 0-1,-1 0 1,0 0-1,1 0 1,-1-1-1,2 0 1,0 1-12,0-1 1,0 0-1,-1 0 0,1 0 1,0 0-1,-1-1 1,1 1-1,-1-1 0,1 0 1,-1 1-1,0-1 1,1 0-1,-1 0 0,0-1 1,0 1-1,-1 0 1,1-1-1,1-2 1,2-5-33,0-1 0,0 1 0,3-17 0,-4 16 10,-1-3-40,0 1-1,-1-1 0,0 0 1,-1-14-1,2-17 226,-2 42-178,-1 0 0,1 1 0,0-1-1,0 0 1,0 0 0,0 1 0,0-1-1,1 0 1,-1 1 0,1 0 0,0-1-1,0 1 1,0 0 0,0 0 0,0 0-1,0 0 1,1 0 0,-1 0 0,3-1-1,6-3 82,-1 1 1,1 1-1,16-6 0,-17 7 8,0 0 34,1 0 1,-1 1-1,1 0 0,0 1 0,-1 0 1,1 1-1,0 0 0,-1 1 0,1 0 1,0 0-1,10 4 0,-13-3-11,0 0 0,0 1 0,-1 0 0,1 0 0,-1 1 0,0 0 0,0 1 1,0-1-1,0 1 0,-1 1 0,0-1 0,0 1 0,-1 0 0,1 0 0,4 8 0,-2 0 46,0 0-1,-1 1 1,10 28-1,9 50 282,2 6 144,-26-94-672,0 0 0,0 0 1,0 0-1,1 0 0,3 5 1,-5-9-75,0 1 1,1-1 0,-1 0 0,0 0 0,1 0 0,-1 0 0,0 0 0,1 0 0,0 0-1,-1 0 1,1 0 0,-1-1 0,1 1 0,0-1 0,-1 1 0,1-1 0,0 1 0,0-1 0,-1 0-1,3 0 1,2-1-676,0 1 0,0-1 0,0 0 0,0-1 0,0 1 0,0-1-1,-1 0 1,11-6 0,23-16-5926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5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40 2976,'0'-7'424,"-4"-25"8404,3 31-8697,1 1-17,-1 0 0,1 1 0,-1-1 0,1 0 0,-1 0-1,1 0 1,-1 0 0,1 1 0,-1-1 0,1 0 0,-1 1-1,1-1 1,-1 0 0,1 1 0,-1-1 0,1 0 0,0 1-1,-1 0 1,-7 8 560,0 0-1,1 1 0,0 0 1,0 0-1,1 0 0,-6 15 1,-23 72 709,13-33-579,-72 186 1884,86-230-2621,2 0-1,0 0 1,1 1-1,1 0 1,1 0-1,1 0 0,0 0 1,2 0-1,1 1 1,0-1-1,2 0 1,6 29-1,-3-27 6,1-1 0,1 0-1,0 0 1,17 28 0,-17-36-50,0-2-1,1 1 1,0-1 0,1 0 0,1-1 0,-1 0 0,24 16 0,-28-23-9,0 0 0,1 0 0,-1-1 1,1 0-1,0-1 0,0 1 1,0-2-1,0 1 0,0 0 1,1-1-1,7 0 0,5-1 37,0-1 0,39-5 0,-38 2-71,-1-1-1,1-1 1,-1 0 0,-1-2-1,1 0 1,-1-1 0,0-1-1,-1-1 1,0 0 0,-1-1-1,0-1 1,17-18 0,-9 6-105,-1-1 1,-1-1 0,-1-1-1,-1 0 1,16-33 0,-26 40 43,-1 0 1,-1-1 0,-1 0 0,-1 0 0,-1-1-1,-1 0 1,-1 0 0,2-37 0,-5 29 68,-1 1 0,-2 0 0,-1-1 0,-1 1 0,-2 0 0,-9-30 0,11 49 6,-1 0 0,0 0 0,0 0-1,-1 1 1,-1 0 0,1 0 0,-1 0 0,-1 1-1,0 0 1,0 1 0,-1 0 0,0 0 0,-1 1-1,1 0 1,-1 1 0,-1 0 0,1 0 0,-1 1-1,-12-4 1,0 1 48,0 2-1,-1 1 0,1 0 1,-1 2-1,-33-1 0,39 4-346,0 0-1,1 2 1,-1 0-1,1 1 0,0 0 1,0 2-1,0 0 1,-19 9-1,33-13-192,0 0-1,0 1 1,0-1-1,0 1 1,1 0-1,-1 0 1,0 0-1,1 0 1,-1 0-1,1 0 1,0 1-1,0-1 1,0 1 0,0 0-1,0 0 1,1-1-1,-1 1 1,1 0-1,0 0 1,-1 1-1,1-1 1,0 5-1,0 12-4838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7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40 7296,'0'0'91,"0"0"0,-1-1 1,1 1-1,0 0 0,0 0 1,-1-1-1,1 1 0,0 0 0,0 0 1,-1-1-1,1 1 0,0 0 1,0-1-1,0 1 0,0-1 1,0 1-1,0 0 0,0-1 0,-1 1 1,1 0-1,0-1 0,0 1 1,0 0-1,1-1 0,-1 1 0,0-1 1,0 1-1,0 0 0,0-1 1,0 1-1,0 0 0,0-1 1,1 1-1,16-2 1813,-14 2-1643,34-2 2894,49-8 0,10-1-2793,-80 10-580,39-1-138,-18 1-3395,-36 1 3577,-1 0 1,1 0 0,-1 0-1,1 0 1,-1 0 0,1 0 0,0 0-1,-1 0 1,1 0 0,-1 0-1,1 1 1,-1-1 0,1 0 0,-1 0-1,1 0 1,-1 1 0,1-1-1,-1 0 1,0 1 0,1-1-1,-1 0 1,2 3-520,-2-3 409,1 1 0,-1 0 0,0 0 0,0 0 0,0 0 0,-1 0 0,1-1 0,0 1 0,0 0 0,0 0 0,-1 0 0,1 0 0,0-1 0,-1 1 0,1 0 0,-1 1 0,-8 12-2798</inkml:trace>
  <inkml:trace contextRef="#ctx0" brushRef="#br0" timeOffset="0.96">10 188 8320,'-10'-5'3072,"15"5"-2400,3-3-160,7 3-32,7-5-352,5 5 1856,4-4-1088,6 1 383,3-2-735,1 2-256,-1-2-192,-8 1-1856,-6 4 993,1-3-2881,-4 3 2048,-10 0-2720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7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22 6560,'0'-1'70,"-19"-15"2028,18 15-2007,0 1 0,0-1 0,0 1 0,0-1-1,0 1 1,0-1 0,-1 1 0,1 0-1,0 0 1,0-1 0,0 1 0,-1 0-1,1 0 1,0 0 0,0 0 0,-1 1-1,1-1 1,0 0 0,0 0 0,-2 1-1,1 1 132,0 0-1,0 0 0,0 0 0,0 0 0,0 0 1,1 0-1,-1 0 0,1 1 0,-1-1 1,1 1-1,-2 3 0,-2 4 314,-17 27 764,2 0 0,1 1 0,2 1 0,-17 56 0,32-87-1212,1-1 0,-1 1 0,1-1-1,0 1 1,1 0 0,0 0-1,0-1 1,1 1 0,0 0 0,0-1-1,1 1 1,3 10 0,-1-10-47,-1 0 1,2 0-1,-1 0 1,1 0-1,0-1 1,1 0-1,0 0 1,0 0 0,1-1-1,7 7 1,-2-4 52,0 0 1,1-1 0,0 0 0,0-1 0,0-1 0,27 10-1,-30-13-35,0-1 1,0 1-1,0-2 0,0 1 0,0-2 0,1 1 0,-1-1 0,0-1 0,0 0 1,20-4-1,-16 1-31,0-1 0,-1 0 1,0 0-1,0-2 1,0 1-1,0-2 0,-1 0 1,18-15-1,-25 19-31,-1-1-1,0 1 1,1-1-1,-1 0 1,-1 0 0,1-1-1,-1 1 1,0-1-1,0 0 1,-1 1 0,1-1-1,-1 0 1,-1 0-1,1-1 1,-1 1-1,0 0 1,-1-1 0,1 1-1,-1 0 1,0-1-1,-2-11 1,-1 1-3,-1 0 0,-1 0-1,0 0 1,-1 1 0,0 0 0,-16-27 0,16 35-2,1 0 1,-2 0 0,1 0 0,-1 1-1,0 0 1,-1 0 0,1 0 0,-1 1 0,-1 0-1,1 1 1,-1 0 0,0 0 0,-10-3 0,-5-1-66,1 2 0,-2 0 0,1 1 0,0 2 0,-1 0 0,-26 1 0,45 3-255,0 0 1,0 0-1,0 1 0,0 0 0,0 0 0,0 1 0,-9 3 0,13-4 81,0 0-1,-1 0 0,1 0 1,0 1-1,0-1 0,0 1 1,1-1-1,-1 1 1,0 0-1,1-1 0,-1 1 1,1 0-1,-1 0 0,1 0 1,0 1-1,0-1 0,0 0 1,0 0-1,0 0 0,0 1 1,0 2-1,0-1-398,1 0 0,0 0 0,0 0 0,0 1 0,1 5 0,7 21-1929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9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5472,'5'-6'3853,"-2"8"-2710,0 1 0,0 0-1,-1 0 1,1 0-1,1 3 1,1 4-478,0 0 1,0 0 0,-1 0-1,-1 0 1,0 1-1,0-1 1,-1 1-1,1 19 1,-2-15-546,-2 0 1,0 0-1,-1 0 0,0 0 0,-1-1 0,-5 15 1,3-15-387,3-10-825,1 0-1,0 0 1,-1 0 0,0 8-1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3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 3072,'-16'0'7744,"31"6"-6831,1 1-424,150 13 1484,-81-12-1455,-39-4-122,0-1 1,60-6-1,-83 3 58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9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19 8320,'-5'-16'2672,"5"16"-2650,0-1 1,0 1-1,0 0 1,0 0-1,0 0 1,0 0-1,0 0 1,0 0-1,0 0 1,0 0-1,0 0 1,0 0-1,0 0 1,0 0-1,0-1 0,0 1 1,0 0-1,1 0 1,-1 0-1,0 0 1,0 0-1,0 0 1,0 0-1,0 0 1,0 0-1,0 0 1,0 0-1,0 0 1,0 0-1,0 0 1,0 0-1,0 0 1,0-1-1,0 1 1,0 0-1,1 0 1,-1 0-1,0 0 1,0 0-1,0 0 1,0 0-1,0 0 1,0 0-1,0 0 1,0 0-1,0 0 1,0 0-1,0 0 1,0 0-1,1 0 1,-1 0-1,0 0 1,0 0-1,0 1 1,0-1-1,0 0 1,0 0-1,0 0 1,0 0-1,0 0 1,0 0-1,0 0 1,5 2 341,-4 0-157,0-1 1,0 0-1,-1 1 0,1-1 1,0 0-1,-1 1 0,0-1 1,1 1-1,-1-1 0,0 0 0,1 1 1,-1-1-1,0 1 0,0-1 1,0 1-1,-1-1 0,1 3 1,-6 25 1729,-1-2 276,-23 53 0,16-51-2042,-1 0-1,-1-1 1,-26 33 0,37-55-804,3-2-352,-1 0 0,0-1 0,0 1 0,0-1 0,-6 5-1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0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10 337 2656,'-1'0'64,"1"0"0,-1 0-1,1 0 1,-1-1 0,1 1 0,-1 0 0,1-1 0,-1 1-1,1 0 1,-1-1 0,1 1 0,0-1 0,-1 1 0,1 0-1,-1-1 1,1 1 0,0-1 0,-1 1 0,1-1-1,0 0 1,7-6 2797,-6 6-2561,1 0 0,0 0 0,-1-1 0,1 1 0,0 0 0,-1-1 0,0 1 0,2-3 0,42-79 4570,-4 8-2306,-34 63-1845,1 1 0,0 0 0,1 0 0,13-12 0,-19 21-596,-1 0 0,0 0 0,1 0 0,0 0 0,-1 0 0,1 1-1,0 0 1,0-1 0,0 1 0,-1 0 0,1 0 0,1 0 0,-1 1 0,0-1 0,0 1 0,0 0 0,4 0 0,-2 0 16,0 1 1,0 0 0,1 1 0,-1-1 0,-1 1-1,1 0 1,0 1 0,0-1 0,6 6 0,39 25 731,-13-7-134,1-3 0,67 32 0,-83-45-622,0-2 0,0-1-1,31 6 1,-46-12-241,1 0 0,-1 0-1,1 0 1,-1-1 0,1-1 0,0 1-1,-1-1 1,1 0 0,-1-1 0,0 0-1,1 0 1,-1-1 0,0 0 0,8-4 0,-2-1-789,0-2 1,0 1-1,-1-2 1,19-20-1,38-53-5078,-39 45 3375,9-9-2651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3:44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17 175 2144,'2'-5'682,"8"-13"4225,-9 16-4646,-1 1 1,1-1-1,-1 0 0,0 1 1,0-1-1,0 0 0,0 1 0,0-1 1,0-3-1,-1 1 385,1-10-276,1 0 0,0 0 0,1 0 0,4-18 0,0 17-230,-5 12-80,1 0-1,-1-1 0,0 1 1,0 0-1,1-5 0,0 52 1072,-7 14-816,-3-1-1,-24 85 1,29-130-275,-4 12-1133,7-23 981,-1-1-1,1 1 1,0 0 0,0 0 0,0-1 0,0 1 0,0 0 0,0 0 0,0-1 0,0 1-1,0 0 1,1 0 0,-1 0 0,0-1 0,0 1 0,1 0 0,-1-1 0,0 1 0,1 0-1,-1-1 1,1 1 0,-1 0 0,1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00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50 2560,'0'-27'6992,"-19"27"-3040,17 0-3708,0-1 0,-1 0 1,1 0-1,0 1 0,0-1 1,-1 0-1,1-1 0,-3-1 1,-6-3 627,10 6-864,1 0-1,0 0 0,0 0 0,0 0 0,0 0 0,-1 0 0,1 0 0,0 0 0,0 0 0,0 0 0,0 0 0,0 0 0,-1 0 0,1-1 0,0 1 0,0 0 0,0 0 0,0 0 0,0 0 0,0 0 0,-1 0 0,1 0 0,0 0 0,0-1 0,0 1 0,0 0 0,0 0 0,0 0 0,0 0 0,0 0 0,0-1 0,0 1 0,0 0 0,0 0 0,-1 0 0,1 0 0,0-1 1,0 1-1,0 0 0,0 0 0,0 0 0,1 0 0,-1 0 0,0-1 0,0 1 0,0 0 0,0 0 0,0 0 0,0 0 0,0 0 0,0-1 0,0 1 0,0 0 0,0 0 0,1 0 0,0 0-268,-5 5 27,-1-3 78,5-2 158,-1 0 1,1 0-1,0 0 0,-1 1 0,1-1 0,0 0 1,-1 0-1,1 0 0,-1 1 0,1-1 0,0 0 0,0 1 1,-1-1-1,1 0 0,0 0 0,-1 1 0,1-1 1,0 0-1,0 1 0,0-1 0,-1 1 0,1-1 0,0 0 1,0 1-1,-2 4 52,2-5-47,0 1-1,0-1 1,0 0-1,-1 0 1,1 1 0,0-1-1,0 0 1,0 1-1,0-1 1,0 0-1,0 0 1,0 1-1,0-1 1,0 0-1,0 1 1,0-1-1,0 0 1,0 1 0,0-1-1,0 0 1,0 0-1,0 1 1,0-1-1,0 0 1,0 1-1,1-1 1,-1 0-1,0 0 1,1 2 575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3:48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2 896,'-9'-1'357,"8"7"-185,1-5-168,0 1 290,-14 14 1332,14-16-1608,0 1 0,0-1 0,0 0-1,0 0 1,0 1 0,0-1 0,0 0-1,0 0 1,0 1 0,0-1 0,0 0 0,0 1-1,0-1 1,0 0 0,0 0 0,0 0-1,0 1 1,0-1 0,0 0 0,0 0 0,0 1-1,1-1 1,-1 0 0,0 0 0,0 0-1,0 1 1,0-1 0,1 0 0,-1 0 0,0 0-1,0 0 1,0 1 0,1-1 0,-1 0-1,0 0 1,1 0 0,12 4 835,-3-1-263,12-2 471,-17-2-954,-4 1 96,4 0 96,1 1-172,0-1 0,-1-1 0,1 1 0,11-3-1,6-5 1106,126 8-245,-114 5-1131,-7-6 266,-17 0-91,-1 1 0,0 0 0,0 1 0,14 3 0,22 4-143,-35-7 111,-1 0 0,1 0-1,0-1 1,14-1 0,1-1 55,56 2 16,-35-6 10,-43 6-62,0 0 0,0-1 0,1 0 0,-1 0 0,0 0 0,0-1 1,0 1-1,0-1 0,5-3 0,6 3 20,-14 3-22,0-1-1,-1 0 1,1 0 0,-1 0 0,1 0 0,-1 1 0,1-1-1,-1 0 1,1 0 0,0 0 0,-1 0 0,1 0-1,-1-1 1,1 1 0,-1 0 0,1 0 0,0 0-1,-1 0 1,1-1 0,-1 1 0,1 0 0,-1 0-1,1-1 1,-1 1 0,1 0 0,-1-1 0,0 1-1,1-1 1,-1 0 0,1-4-13,-2 3 386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4:02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 1312,'-8'8'9216,"8"-8"-9163,0 0 0,0 1 0,1-1-1,-1 0 1,0 0 0,1 1 0,-1-1 0,0 0 0,0 1 0,0-1 0,1 0 0,-1 1 0,0-1 0,0 0 0,0 1 0,0-1 0,0 0 0,0 1 0,0-1 0,0 0 0,0 1 0,0-1 0,0 1 0,0-1-1,0 1 1,0 13 50,0-13 92,0 3-173,0-1 0,1 0-1,-1 0 1,1 0 0,0 0-1,0 1 1,0-1 0,0 0-1,0-1 1,1 1 0,0 0 0,-1 0-1,1-1 1,2 4 0,21 22 628,-23-27-595,0 1 0,1-2 0,-1 1 1,1 0-1,-1 0 0,1-1 0,-1 0 0,1 1 0,-1-1 0,1 0 0,0 0 0,3-1 0,33-7-56,-27 5 129,-5 1-102,0 0 0,-1 0 1,8-4-1,-10 3-39,0 1 0,0 1 0,1-1 1,-1 1-1,0-1 0,1 1 0,-1 0 0,9 0 0,91 0 29,-74 0 70,0-2 0,39-8-1,-58 9-134,10 1 60,1-2 10,-16 3 2,-1-1 1,0 1-1,0 0 0,9 1 0,24-1-725,-15-6-2194,-14 10 1968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4:1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20 1888,'-3'-12'7242,"-20"12"-6052,18-2-1055,5 2-133,0 0 0,-1 0 0,1 0 0,-1 0 0,1 0 0,0 0 0,-1 0 1,1 0-1,-1 0 0,1 0 0,0-1 0,-1 1 0,1 0 0,0 0 0,-1 0 0,1-1 1,0 1-1,-1 0 0,1-1 0,0 1 0,0 0 0,-1 0 0,1-1 0,0 1 0,0-1 1,-1 1-1,-15 0 1187,18 1-1193,1-1 0,0 1 1,-1 0-1,1-1 0,0 0 0,-1 0 1,1 1-1,5-2 0,-5 1 46,0 0 1,0 0-1,0 0 0,0 0 0,0 1 1,0-1-1,0 1 0,5 1 1,-2 0-2,0 0 1,0 0 0,0-1-1,0 0 1,0 0 0,0-1 0,0 0-1,7 0 1,26 2 351,-35-1-381,1-1 0,0 0 1,0 0-1,7-2 1,11 0-49,179 2 1007,-86-8-251,19 8-917,-74-3 623,-57 3-255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4:13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19 1824,'7'-4'8992,"-9"6"-8888,0-1 0,-1 1 1,1-1-1,0 0 1,-1 1-1,0-1 0,1-1 1,-1 1-1,1 0 1,-1-1-1,0 1 0,1-1 1,-1 0-1,0 0 0,0 0 1,-4 0-1,1 0-44,6 0-46,0 0-1,-1 0 1,1 0-1,0 0 0,-1 0 1,1 0-1,0 0 1,-1 0-1,1 0 1,0 0-1,0 0 0,-1 0 1,1 0-1,0-1 1,-1 1-1,1 0 1,0 0-1,-1 0 0,1 0 1,0-1-1,0 1 1,-1 0-1,1 0 1,0 0-1,0-1 0,-1 1 1,4-7 2,12-4-117,-11 9 162,4-1-444,-11 8 454,1-2 49,0-2-58,1 1 0,0-1 1,-1 1-1,1-1 0,-1 0 0,0 0 1,1 0-1,-1 0 0,0 0 1,0 0-1,1 0 0,-1 0 0,0 0 1,0-1-1,0 1 0,0-1 0,0 0 1,0 1-1,-3-1 0,5 0 226,-1-1-330,1 0-1,0-1 0,0 1 1,0 0-1,0 0 0,0 0 1,0 0-1,1 0 0,-1 0 1,0 0-1,1-1 0,5-1-18,-3 2 64,1-1 0,0 1 0,-1 0 1,1 0-1,5-1 0,-4 0-340,-8 4 327,-2 2 111,0-1 0,-1 1-1,1-1 1,-1 0 0,1-1 0,-1 1 0,0-1-1,0 0 1,-7 1 0,4 0 154,-9 1 311,17-4-586,1 0 0,0-1-1,0 1 1,0 0 0,0-1-1,0 1 1,0 0 0,1-1-1,-1 1 1,0 0 0,0 0-1,0-1 1,0 1 0,0 0-1,0-1 1,0 1 0,1 0-1,-1 0 1,0-1 0,0 1-1,0 0 1,1 0 0,-1-1-1,0 1 1,0 0 0,1 0-1,-1 0 1,0 0 0,0-1-1,1 1 1,-1 0 0,18 0 166,-36 0 428,18 0-587,0 0 1,0 0 0,0 0 0,0 0 0,0 0 0,0 0-1,0 0 1,0 0 0,0 0 0,0 0 0,0 0 0,0 0-1,0 0 1,0 0 0,0 0 0,0 0 0,0 0 0,0 0-1,0 1 1,0-1 0,1 0 0,-1 0 0,0 0 0,0 0 0,0 0-1,0 0 1,0 0 0,0 0 0,0 0 0,0 0 0,0 0-1,0 0 1,0 0 0,0 0 0,0 0 0,0 0 0,0 0-1,0 0 1,0 0 0,0 1 0,0-1 0,0 0 0,0 0-1,-1 0 1,1 0 0,0 0 0,0 0 0,0 0 0,0 0-1,0 0 1,0 0 0,0 0 0,0 0 0,0 0 0,0 0 0,0 0-1,0 0 1,0 0 0,8 6-313,18 7 205,-19-9 35,-4-3 79,-1 1 1,1 0 0,-1-1 0,1 1 0,-1 1 0,0-1 0,0 0 0,0 0 0,0 1 0,0-1 0,-1 1 0,1 0-1,1 2 1,-1 1 60,0-1 0,0 1 0,-1 0-1,1-1 1,-1 1 0,0 9 0,-1-5 36,0 0 0,-1 1 0,0-1 0,0 0 0,-1 0 0,-1 0 0,-5 16 0,2-13 42,-1 1 0,-1-1 1,0-1-1,0 1 0,-1-1 1,-11 11-1,-2-1-106,-46 36-1,40-37-4367,18-11 480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32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1136 2720,'0'0'48,"-1"1"0,1-1 0,-1 0-1,1 1 1,0-1 0,-1 1 0,1-1 0,-1 1 0,1-1 0,0 1 0,0-1-1,-1 1 1,1-1 0,0 1 0,0-1 0,-1 1 0,1-1 0,0 1 0,0 0 0,0-1-1,0 1 1,0-1 0,0 1 0,0 0 0,0-1 0,0 1 0,0-1 0,0 1-1,1 0 1,-1 7 1081,0-8-1083,0 0-1,1 0 1,-1 0 0,0 0-1,0 0 1,0 1-1,0-1 1,0 0 0,0 0-1,0 0 1,1 0 0,-1 0-1,0 0 1,0 0-1,0 1 1,0-1 0,1 0-1,-1 0 1,0 0-1,0 0 1,0 0 0,0 0-1,1 0 1,-1 0 0,0 0-1,0 0 1,0 0-1,0 0 1,1 0 0,-1 0-1,0 0 1,0 0-1,0 0 1,0 0 0,1 0-1,-1 0 1,0 0 0,0-1-1,0 1 1,0 0-1,1 0 1,-1 0 0,0 0-1,0 0 1,0 0 0,0 0-1,0-1 1,1 1-1,0-1 173,0 0 0,0 1 1,0-1-1,0 0 0,1 0 0,-1 0 0,-1 0 0,1-1 0,1-1 0,7-13 291,-1-2-1,12-34 1,-7 14-296,49-118 533,-45 119-600,1 1 0,29-41 0,3 8 35,-17 24 203,45-80 0,1-65 82,-60 138-447,-17 45-104,0 0 0,0 0-1,0 1 1,0-13 0,-13 51-545,-44 86 673,33-74 285,-45 70 0,26-50-56,-44 98 0,11 13 43,-59 131 437,38-109 282,85-178-330,8-15 259,8-17-689,-1 5-290,0 1 0,0-1 0,1 1 0,0 0 0,0 1 0,0-1 0,9-5 0,52-39-213,301-231-182,-240 167 334,-29 25 101,-79 72-269,-24 24 222,1-1 1,-1 1-1,1 1 1,0-1-1,0 0 0,1 1 1,-2 9-1,-3 3 65,1-3-72,1-1 18,0 0 0,0 0-1,-2 18 1,7-29 42,-1 1 1,1-1 0,0 1-1,0-1 1,0 1 0,1-1-1,-1 1 1,1-1-1,0 0 1,1 0 0,-1 1-1,1-1 1,-1 0 0,1 0-1,5 7 1,-6-10-13,0 0-1,-1 0 1,1 0 0,0 0-1,0 0 1,-1-1 0,1 1 0,0 0-1,0 0 1,0-1 0,0 1-1,0-1 1,0 1 0,0-1 0,0 1-1,0-1 1,1 0 0,-1 1-1,0-1 1,0 0 0,1 0 0,0 0 6,0 0-1,-1-1 1,1 1 0,0-1 0,-1 1 0,1-1 0,-1 0 0,1 1 0,-1-1 0,1 0 0,-1 0 0,3-2 0,2-3 20,1-1 0,-2 0 0,1 0 0,5-9-1,-9 14-51,3-9 53,1 0 0,-1 0 0,-1 0 0,0 0 0,0-1-1,-1 0 1,-1 0 0,0 0 0,0 0 0,-2 0 0,1 0 0,-1 0 0,-3-15 0,2 19-62,0 0 1,-1 0-1,-4-11 0,5 17-27,1 0 0,-1 0 0,0 0 0,0 0 0,0 0 0,0 0 0,-1 0 0,1 0 0,0 0 0,-1 0 0,0 1 0,1-1 0,-1 0 0,0 1 0,0 0 0,0-1 0,-2 0 0,0 1-46,4 1 96,0 0 0,-1 0-1,1 0 1,0 0 0,-1 0 0,1 0 0,0 0 0,0 0-1,-1 0 1,1 0 0,0 0 0,0 0 0,-1 0 0,1 0-1,0 0 1,0 0 0,-1-1 0,1 1 0,0 0 0,0 0-1,-1 0 1,1 0 0,0 0 0,0-1 0,0 1 0,-1 0-1,1 0 1,0 0 0,0-1 0,0 1 0,0 0 0,0 0-1,-1-1 1,1 1 0,0 0 0,0 0 0,0-1 0,0 1-1,0 0 1,0 0 0,0-1 0,0 1 0,0 0 0,0-1-1,0 1 1,0 0 0,0 0 0,0-1 0,0 1 0,0 0-1,0 0 1,1-1 0,10-6-144,-4 3 105,14-10 43,1 1-1,0 1 0,39-15 0,77-16-51,-114 36-3,43-9 80,-58 15-23,-1-1 1,1 2-1,0-1 0,0 1 1,13 2-1,10 0-165,-27-2 134,0 0 0,-1 1 0,1-1 0,0 1 0,-1-1 0,1 2 0,-1-1 0,1 0 0,-1 1 0,7 3-1,5 3 20,-15-7 0,1-1 0,-1 1 0,0 0 0,1-1 0,-1 1 0,0 0 0,1 0 0,-1 0 0,0 0 0,0 0 0,0 0 0,0 0 0,0 0 0,0 0 0,0 0 0,0 1 0,-1-1 0,1 0 0,0 1 0,-1-1 0,1 1 0,-1-1 0,1 0 0,-1 1 0,0-1 0,1 4 0,0 3-15,1 6 98,-1 0 0,0 0 0,0 0 0,-3 18 0,-1 7-79,-6 33 46,7-63-17,0 0 0,0 1 1,2-1-1,-1 1 0,1-1 1,0 0-1,3 15 0,-3-23-26,0-1-1,0 1 1,0 0-1,0-1 0,0 1 1,0-1-1,1 1 1,-1 0-1,0-1 0,0 1 1,1-1-1,-1 1 0,0-1 1,1 1-1,-1-1 1,1 1-1,-1-1 0,1 1 1,-1-1-1,1 1 1,-1-1-1,1 0 0,-1 1 1,1-1-1,0 0 8,0 0-1,0 0 1,-1 0-1,1 0 1,0 0-1,-1 0 1,1-1 0,0 1-1,-1 0 1,1 0-1,0-1 1,-1 1-1,1 0 1,-1-1-1,1 1 1,-1-1 0,1 1-1,0-1 1,3-4 55,0 0 0,0 0 0,0 0 0,3-6 0,22-42-66,-17 30 2,1 0-1,1 1 1,1 0 0,28-30 0,-43 52-5,14-15 0,1 1 0,0 0 0,1 1 0,1 1 0,20-12 0,-33 22-46,-1 0 0,1 1 0,0 0 1,0 0-1,0 0 0,0 0 0,1 1 0,4-1 0,-8 1 35,0 0 0,0 0 0,0 0 0,0 0 0,0 0-1,0 0 1,0 0 0,0 1 0,0-1 0,0 0 0,0 1-1,0-1 1,0 0 0,0 1 0,0-1 0,0 1 0,0-1-1,-1 1 1,1 0 0,0-1 0,0 1 0,-1 0 0,1 0-1,0 0 1,-1-1 0,1 1 0,0 0 0,-1 0 0,0 0-1,1 0 1,-1 0 0,1 0 0,-1 0 0,0 0-1,0 0 1,0 0 0,1 0 0,-1 1 0,-2 20 32,-1 0 0,-1 0 0,0 0 1,-12 30-1,6-17-10,-38 110 389,47-132-311,2-7 41,3-8 83,14-27 172,-10 15-371,0 1 1,2 0-1,14-17 1,85-76-71,-93 93 0,1 0-1,1 0 1,0 2-1,0 0 1,26-10-1,-39 19-4,0 0-1,0 1 0,0 0 1,0 0-1,9-1 1,-13 2 49,0 0 0,0 0 0,0 0 0,0 0 0,0 0 0,0 0 0,0 0 0,0 0 1,0 0-1,0 0 0,0 1 0,0-1 0,0 0 0,0 1 0,-1-1 0,1 1 0,0-1 0,0 1 0,0-1 0,0 1 0,-1 0 0,1-1 0,0 1 1,-1 0-1,1 0 0,0-1 0,-1 1 0,1 0 0,-1 0 0,1 0 0,-1 0 0,0 0 0,1 0 0,-1 0 0,0 0 0,1 1 0,-1 6 54,-1 1 0,1 0-1,-1-1 1,-4 16-1,1-6-46,-33 124 222,30-118 137,7-14-134,2-9-45,3-6-80,4-8-89,0-1-1,9-21 0,1-1-133,-7 14 117,2-3-32,20-29 0,-29 47-7,1 0 1,-1 0-1,1 1 0,1 0 1,-1 0-1,1 1 1,0 0-1,13-7 0,-19 11 43,-1 0 0,1 1-1,0-1 1,0 1 0,0 0-1,0-1 1,0 1 0,0 0 0,0-1-1,0 1 1,0 0 0,0 0-1,0 0 1,0 0 0,0 0-1,0 0 1,0 0 0,0 0-1,0 0 1,0 1 0,0-1-1,0 0 1,0 1 0,0-1-1,0 1 1,0-1 0,0 1-1,-1-1 1,1 1 0,0-1-1,0 1 1,0 0 0,-1 0-1,1-1 1,0 1 0,-1 0-1,1 0 1,-1 0 0,1 0 0,-1-1-1,1 1 1,-1 0 0,0 0-1,1 0 1,-1 0 0,0 2-1,2 6-7,-1 0-1,0 0 1,0 0-1,-1 12 0,0-14 17,-1 40 71,0-10-122,2-1-1,8 63 0,-6-75 81,-3-18-14,1-1-1,-1 0 0,1 0 0,3 8 1,-4-12-4,0-1 0,1 1 0,-1-1 0,0 1 0,1-1 0,-1 1 0,1-1 0,-1 1 0,1-1 0,-1 0 0,1 1 0,-1-1 0,1 0 0,-1 1 0,1-1 0,-1 0 0,1 0 0,0 1 0,-1-1 0,1 0 0,-1 0 0,1 0 0,0 0 0,-1 0 0,1 0 0,0 0 0,-1 0 0,1 0 0,-1 0 0,1 0 0,0 0 0,-1 0 0,1-1 0,-1 1 0,2 0 0,20-11 238,-9 0-176,0 1 0,-1-1-1,0-1 1,20-26-1,7-6-99,162-152 207,-196 191-157,15-14-112,-19 18 45,0 0 0,0 0 0,1 0 0,-1 0 0,0 0 0,1 0 0,-1 0 0,1 1-1,-1-1 1,0 1 0,1-1 0,1 0 0,-3 2 22,1-1 0,-1 1 1,0 0-1,0-1 0,1 1 0,-1-1 0,0 1 0,0-1 1,0 1-1,0-1 0,0 1 0,0 0 0,0-1 1,0 1-1,0-1 0,0 1 0,0-1 0,0 1 0,0 0 1,-1 0-1,-16 79-163,-4 30 285,18-88-64,1 0-1,1 0 1,2 23 0,-1-43-15,0 0 0,0 0 0,0 0-1,1 0 1,-1 0 0,1 0 0,0 0 0,0 0 0,0 0 0,0 0 0,0 0 0,0 0 0,0-1 0,0 1 0,1-1-1,-1 1 1,0-1 0,1 1 0,2 1 0,-3-3-8,0 1 0,1 0 0,-1-1 0,1 0 0,-1 1 0,0-1 0,1 0 0,-1 0 0,1 1 0,-1-1 0,1 0 0,-1-1 0,1 1 0,-1 0 0,1 0 0,-1-1 0,0 1 0,1 0 0,-1-1 0,1 0 0,-1 1 0,0-1 0,0 0 0,1 1 0,-1-1 0,0 0 0,0 0 0,0 0 0,2-2 0,10-10 39,0-1 0,0-1-1,12-18 1,28-53-23,-31 49-62,35-47-1,-38 59-111,-19 25 137,0 0-1,0-1 0,0 1 0,0 0 1,0 0-1,0 0 0,0 0 1,0-1-1,0 1 0,0 0 0,0 0 1,0 0-1,0 0 0,0-1 0,0 1 1,1 0-1,-1 0 0,0 0 1,0 0-1,0 0 0,0 0 0,0-1 1,0 1-1,1 0 0,-1 0 0,0 0 1,0 0-1,0 0 0,0 0 1,1 0-1,-1 0 0,0 0 0,0 0 1,0 0-1,0 0 0,1 0 0,-1 0 1,0 0-1,0 0 0,0 0 1,0 0-1,1 0 0,-1 0 0,0 0 1,0 0-1,0 0 0,0 0 0,1 0 1,-1 0-1,0 0 0,0 0 1,0 0-1,0 1 0,0-1 0,1 0 1,-1 0-1,0 0 0,0 0 0,0 0 1,0 0-1,0 1 0,0-1 1,0 0-1,0 0 0,1 0 0,-1 0 1,0 1-1,0-1 0,-1 3-20,1 0-1,-1 0 0,0 0 1,1 0-1,-1 0 1,-3 4-1,-4 17 69,-2 37 1,4-29-41,1 0 1,1 0-1,2 62 1,3-90 11,-1 0 1,1 0-1,0 0 1,0 0 0,1 0-1,-1-1 1,4 7-1,-4-9 1,-1 0 0,1 0 1,-1 0-1,1 0 0,0 0 0,-1 0 0,1 0 0,0-1 0,0 1 0,0 0 1,0 0-1,0-1 0,0 1 0,0 0 0,0-1 0,0 1 0,0-1 0,0 1 0,0-1 1,0 0-1,0 1 0,0-1 0,0 0 0,1 0 0,-1 0 0,0 0 0,0 0 0,0 0 1,0 0-1,1 0 0,-1-1 0,1 1 0,5-4-4,-1 0 0,0 0 0,0-1 1,0 0-1,-1 0 0,1 0 0,7-10 0,-6 6-34,39-43 40,22-23 114,100-105-262,-146 153-38,-1 0 1,-1-1 0,26-51-1,30-94-422,-43 89 481,28-115 0,-57 181-131,1-24 0,-4 33 84,-1 8 147,0-21-629,0 22 623,0-1 0,0 1-1,0 0 1,0-1-1,0 1 1,-1 0 0,1-1-1,0 1 1,0 0-1,0-1 1,-1 1-1,1 0 1,0-1 0,0 1-1,-1 0 1,1 0-1,0-1 1,-1 1-1,1 0 1,0 0 0,-1 0-1,1-1 1,0 1-1,-1 0 1,1 0 0,-1 0-1,1 0 1,0 0-1,-1 0 1,1 0-1,-1 0 1,1 0 0,0 0-1,-1 0 1,1 0-1,0 0 1,-1 0 0,1 0-1,-1 0 1,1 0-1,0 1 1,-1-1-1,1 0 1,0 0 0,-1 0-1,1 1 1,0-1-1,-1 0 1,1 1 0,-3 1-2,-1 1 0,2-1 1,-1 1-1,0 0 1,0 0-1,1 0 1,0 0-1,0 0 1,0 0-1,0 1 0,-3 6 1,-133 314 712,124-286-553,1 1 0,2 0 0,-9 61 0,18-80-49,0 1 0,2 0-1,0-1 1,1 1-1,1 0 1,1-1 0,1 1-1,10 30 1,-12-44-30,1-1 1,0 1-1,0 0 0,1-1 0,-1 0 0,1 0 0,1 0 1,-1 0-1,1-1 0,6 6 0,-8-9-35,0 1 0,0-1 0,0 0 0,0 0 0,0-1 0,1 1-1,-1-1 1,1 1 0,-1-1 0,1 0 0,-1-1 0,1 1 0,0 0 0,-1-1 0,1 0-1,0 0 1,0 0 0,-1 0 0,1-1 0,0 0 0,6-1 0,0-2-12,1 0 0,-1-1-1,0 0 1,-1 0 0,10-8 0,47-38 88,-22 15 27,81-43-111,-65 43 39,-52 29-33,-8 7-25,0 0 0,0 0 0,0 0 0,0-1 0,0 1 0,0 0 0,0 0 0,0 0 0,0 0-1,0 0 1,0 0 0,0 0 0,0 0 0,0 0 0,0 0 0,0 0 0,0-1 0,0 1 0,0 0 0,0 0 0,0 0 0,0 0 0,0 0 0,0 0 0,0 0 0,0 0 0,0 0 0,0 0 0,0 0-1,0 0 1,0 0 0,0 0 0,0-1 0,0 1 0,-1 0 0,1 0 0,0 0 0,0 0 0,0 0 0,0 0 0,0 0 0,0 0 0,0 0 0,0 0 0,0 0 0,0 0 0,0 0 0,-1 0 0,1 0 0,0 0-1,0 0 1,0 0 0,-2 0-18,0 1 0,0-1 0,0 0 0,0 1 0,1-1 0,-1 1 0,0-1 0,-2 2 0,-6 3 29,1 1 0,1 0 0,-1 0 0,1 0-1,0 1 1,0 1 0,1-1 0,0 1 0,0 0-1,1 1 1,0-1 0,-7 17 0,-2 6 173,2 1 0,-15 51 1,26-75-116,-1 0-1,2 1 1,0-1 0,0 0 0,0 18 0,1-23-44,0-1 0,0 1 1,1-1-1,-1 1 0,1 0 1,-1-1-1,1 1 0,0-1 0,0 1 1,0-1-1,0 0 0,1 1 0,-1-1 1,1 0-1,-1 0 0,1 0 0,0 0 1,0 0-1,-1 0 0,1-1 0,1 1 1,3 2-1,-5-3-9,1-1 0,-1 1 0,0-1-1,0 0 1,1 1 0,-1-1 0,1 0 0,-1 0 0,0 0 0,1 0 0,-1 0-1,0 0 1,1 0 0,-1 0 0,0-1 0,1 1 0,-1-1 0,0 1-1,0-1 1,1 1 0,-1-1 0,2-1 0,1-1 34,0 0-1,0 0 1,-1-1 0,5-5 0,-4 5 5,12-17 29,0 0 0,-2-1 0,0-1 0,16-38 0,18-31-285,-47 91 173,0-2-50,1 1 0,-1 0 0,1-1 0,0 1 0,0 0 0,0 0 0,3-3 0,-4 5 68,-1 0 1,0 0-1,1 0 1,-1 0-1,0 0 0,1 0 1,-1 0-1,1 0 0,-1 0 1,0 0-1,1 0 1,-1 1-1,0-1 0,1 0 1,-1 0-1,0 0 1,1 1-1,-1-1 0,0 0 1,0 0-1,1 1 0,-1-1 1,0 0-1,0 1 1,1-1-1,-1 0 0,0 1 1,0-1-1,0 0 1,0 1-1,1-1 0,-1 0 1,0 1-1,0-1 1,0 0-1,0 1 0,0 0 1,4 16-40,-4-16 34,5 22 175,12 40 0,-14-55-109,1 1 0,-1-1 0,1-1 0,1 1 0,0-1 0,0 0 0,0 0 0,8 7 0,-4-5 52,1 0 0,0 0 0,1-1 0,19 11 0,-24-16-105,0 0 0,0 0 0,0-1 0,1 0 0,-1 0 0,1 0 0,-1-1 0,1 0 0,-1-1 0,1 1 0,10-1 0,-8-2-408,0 0-1,0 0 1,-1-1-1,1 0 1,-1 0-1,9-5 1,47-29-5764,-19 9 2495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35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9 950 2816,'0'-1'2023,"7"-3"-597,-4 3-1135,1-1 0,-1 0 0,0 0 0,0 0-1,6-4 1,-4-2-38,0 0 0,0 0 0,-1-1 0,4-11-1,16-40 456,52-113 622,-39 112-996,66-84 1,-62 92-78,-3-2 0,37-70 0,6-69-428,-78 184-486,-3 12 298,-6 22 169,1-7 143,-1 9 106,-2 0 1,-1-1 0,-1-1 0,-23 42-1,-23 26 199,-35 66 98,-11 75 124,-43 82 362,122-273-485,-15 26 860,24-52-31,19-20-1130,50-57-50,168-150-198,-30 41 76,-50 45-163,-139 122 263,2-4-89,2 1-1,-1-1 1,0 1 0,1 1-1,0 0 1,1 0 0,16-7-1,-17 11-22,-6 4 108,-4 1 30,-31 73 27,3-10 219,-21 72 0,50-131-180,-1 0 0,1 0 0,0 0 0,0 0 0,1 1 0,1 10 1,0-15-18,-1-1 1,1 0-1,0 1 1,0-1-1,0 0 1,0 0-1,4 6 1,-4-7-40,-1-1 1,1 0 0,0 0 0,0 0-1,0 0 1,0 0 0,0 0 0,0 0 0,1 0-1,-1-1 1,0 1 0,0 0 0,1-1-1,-1 1 1,0 0 0,1-1 0,-1 0-1,0 1 1,2-1 0,-1 0 6,0 0 1,0 0 0,0 0-1,0-1 1,-1 1-1,1 0 1,0-1 0,0 0-1,-1 1 1,1-1-1,0 0 1,-1 0 0,1 0-1,-1 0 1,1 0-1,-1 0 1,1 0 0,1-3-1,3-2 73,-1 0-1,8-13 1,-11 18-86,7-14 60,-1 0 0,0 0-1,-1-1 1,-1 0 0,0 0 0,-1-1-1,-1 1 1,2-19 0,-3 14-56,-1-1 0,-1 0 1,-1 0-1,-1 1 0,-7-42 0,8 61-64,-1 0 0,0 0 0,1 0-1,-1 0 1,0 0 0,0 1 0,0-1-1,0 0 1,0 1 0,-1-1-1,1 0 1,0 1 0,-1 0 0,-1-2-1,-2-2-139,5 5 179,0 0 0,0 0-1,-1-1 1,1 1-1,0 0 1,0 0-1,0 0 1,0 0 0,0-1-1,0 1 1,0 0-1,0 0 1,0 0 0,0-1-1,0 1 1,0 0-1,0 0 1,0 0-1,0-1 1,0 1 0,0 0-1,0 0 1,0 0-1,0 0 1,0-1-1,0 1 1,0 0 0,0 0-1,0 0 1,0-1-1,0 1 1,0 0-1,1 0 1,-1 0 0,8-7-20,12-2 201,11 0-200,0 2-1,1 0 0,0 3 1,53-2-1,-72 6 11,0 0-1,0 1 1,0 0-1,25 7 1,-33-6 65,0-1 1,0 2 0,0-1 0,0 0 0,-1 1 0,1 0-1,-1 0 1,0 0 0,0 1 0,0-1 0,0 1-1,0 0 1,-1 0 0,0 1 0,3 4 0,5 11 223,-1 1 0,10 28 0,-15-33-185,1-1 0,1 0 0,0 0 0,0-1 0,2 1 0,18 22-1,-25-34-70,0-1 0,0 0-1,0 0 1,0 0 0,0-1-1,0 1 1,0 0 0,1-1-1,-1 1 1,1-1 0,-1 0-1,1 0 1,0 0 0,-1 0-1,1 0 1,0-1 0,0 1-1,0-1 1,-1 0 0,1 0-1,0 0 1,0 0 0,4-1-1,19-11-613,2-1 138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46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19 112 5984,'-18'-32'2688,"28"-4"-2336,3 12-512,5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4.7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27 2080,'-17'17'11600,"42"-19"-10981,49-8 0,2 0-273,143-9 326,-204 19-631,1 1 0,-1 0 1,28 5-1,-40-5 45,0-1 0,-1 0 1,1 0-1,0 0 0,0 0 0,3-1 0,-6 1-84,1 0-1,-1 0 0,0 0 0,0 0 0,0 0 0,0 0 0,0 0 0,0 0 1,0 0-1,0 0 0,1 0 0,-1 0 0,0 0 0,0 0 0,0 0 0,0 0 1,0 0-1,0 0 0,0 0 0,0 0 0,1 0 0,-1 0 0,0-1 0,0 1 1,0 0-1,0 0 0,0 0 0,0 0 0,0 0 0,0 0 0,0 0 0,0 0 1,0 0-1,0-1 0,0 1 0,0 0 0,0 0 0,1 0 0,-1 0 0,0 0 1,0 0-1,0 0 0,0-1 0,0 1 0,0 0 0,-1 0 0,-10-5-3537,3 3 843,2 2 869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47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290 487 1984,'10'-11'4869,"-24"11"-3440,2 0-1386,0 2 0,0-1-1,1 1 1,-1 1-1,0 0 1,1 1-1,0 0 1,0 1-1,0 0 1,1 0 0,-20 15-1,19-13-7,1 1 1,1 1-1,-1 0 0,1 0 0,1 1 0,-1 0 1,2 0-1,0 1 0,0 0 0,0 0 1,-4 13-1,6-11 57,0 0 0,1 0 0,1 0 1,0 1-1,-2 18 0,5-28-63,0 0 0,0 0 0,0 0-1,0 0 1,1-1 0,-1 1 0,1 0 0,0 0 0,0-1 0,1 1-1,-1-1 1,1 1 0,0-1 0,0 0 0,0 1 0,0-1 0,0 0-1,1 0 1,-1 0 0,1-1 0,0 1 0,0-1 0,0 1-1,5 2 1,-4-3 22,0 0 0,0 0-1,0 0 1,1-1 0,-1 0-1,0 0 1,1 0 0,-1 0-1,1 0 1,-1-1 0,1 0-1,-1 0 1,1 0 0,-1-1 0,1 0-1,-1 1 1,1-1 0,-1-1-1,0 1 1,0-1 0,1 0-1,-1 0 1,0 0 0,0 0-1,-1-1 1,6-4 0,0 0 17,0-1 0,-1 0 0,-1 0 0,1-1-1,-1 0 1,-1 0 0,0-1 0,0 0 0,7-18 0,14-45 339,-23 62-413,-1-1 1,-1 0-1,1 1 1,-1-20-1,-2 27-123,-1-1 0,0 1 0,0-1 0,-1 1 1,-1-6-1,2 10 120,1-1 1,0 1 0,0 0-1,0 0 1,0 0-1,0 0 1,0 0 0,0 0-1,0 0 1,0 0 0,0 0-1,0 0 1,0 0 0,-1 0-1,1 0 1,0 0 0,0 0-1,0 0 1,0 0-1,0 0 1,0 0 0,0 0-1,0 0 1,0 0 0,0 0-1,0 0 1,0 0 0,-1 0-1,1 1 1,0-1 0,0 0-1,0 0 1,0 0-1,0 0 1,0 0 0,0 0-1,0 0 1,0 0 0,0 0-1,0 0 1,0 0 0,0 0-1,0 0 1,0 0 0,0 1-1,0-1 1,0 0-1,0 0 1,0 0 0,0 0-1,0 0 1,0 0 0,0 0-1,0 0 1,0 0 0,0 0-1,0 0 1,0 0-1,0 1 1,0-1 0,-4 11-114,-1 12 188,9 42 94,-4-51-94,2-1 0,0 1-1,0 0 1,1-1-1,1 0 1,0 0-1,1 0 1,0 0 0,8 13-1,-12-24-10,0-1-1,0 1 1,0-1-1,0 1 1,0-1-1,0 0 0,0 1 1,0-1-1,1 0 1,-1 0-1,1 0 1,-1 0-1,1 0 1,-1 0-1,1 0 1,-1 0-1,1-1 1,0 1-1,0-1 0,-1 1 1,1-1-1,0 0 1,3 1-1,-3-2-7,0 1 0,1-1 0,-1 1 0,0-1 0,0 0-1,0 1 1,1-1 0,-1-1 0,0 1 0,0 0 0,0 0 0,-1-1-1,1 1 1,0-1 0,-1 1 0,1-1 0,0 0 0,1-3 0,41-60 345,-24 35-490,42-52 1,-58 78 91,0-1-152,1 0-1,0 0 1,0 0-1,0 0 1,1 1 0,10-6-1,-16 9 155,0 1 1,1 0-1,-1 0 0,0 0 0,0 0 0,1 0 0,-1 0 1,0 0-1,0 0 0,1 0 0,-1 0 0,0 0 0,1 0 1,-1 0-1,0 0 0,0 0 0,1 0 0,-1 0 0,0 0 1,0 0-1,1 0 0,-1 0 0,0 0 0,0 1 0,1-1 1,-1 0-1,0 0 0,0 0 0,0 0 0,1 1 0,-1-1 1,4 11 37,-3 13 149,-1-21-176,-1 16 46,-1 0 0,-1-1 0,-5 21 0,0-4 145,2-8-41,4-20-71,0 0 1,0 0-1,0 1 0,1-1 0,1 0 1,-1 1-1,1-1 0,1 14 1,-1-21-61,1 1 1,-1-1 0,0 0 0,0 0-1,0 0 1,0 0 0,0 0 0,0 0-1,0 0 1,1 0 0,-1 0 0,0 1 0,0-1-1,0 0 1,0 0 0,0 0 0,1 0-1,-1 0 1,0 0 0,0 0 0,0 0-1,0 0 1,0 0 0,1 0 0,-1 0 0,0 0-1,0 0 1,0 0 0,0 0 0,0 0-1,1-1 1,-1 1 0,0 0 0,0 0-1,0 0 1,0 0 0,0 0 0,0 0 0,1 0-1,-1 0 1,0-1 0,5-3 123,46-56 332,-12 14-468,-8 12-243,1 1 0,53-41-1,-81 71 123,0 1 0,0-1-1,0 1 1,1 0 0,-1 0 0,9-2 0,-12 3 86,0 1 1,0 0 0,0-1 0,0 1 0,0 0 0,0 0-1,0 0 1,0 0 0,0 0 0,0 0 0,0 0 0,1 0 0,-1 0-1,0 1 1,0-1 0,0 0 0,0 1 0,0-1 0,0 1-1,0-1 1,0 1 0,-1-1 0,1 1 0,0 0 0,0 0 0,0-1-1,0 1 1,-1 0 0,1 0 0,0 0 0,-1 0 0,1 0 0,-1-1-1,1 3 1,2 7 57,0 1 0,-1-1 0,0 1 0,0 16 0,-2-14 10,2 0 0,4 21 0,-4-28-33,0 4 40,1 0 1,1 0-1,0 0 1,7 13-1,-10-21-24,0 0 0,0 0 0,0-1 0,1 1-1,-1 0 1,0-1 0,1 1 0,-1-1 0,1 1 0,0-1-1,-1 0 1,1 0 0,0 0 0,0 0 0,0 0 0,0 0-1,0 0 1,0 0 0,0-1 0,0 1 0,0-1 0,0 0-1,0 0 1,0 1 0,0-1 0,1 0 0,-1-1 0,4 0 0,3-1-33,-1-1 0,1-1 1,0 1-1,-1-1 1,0-1-1,0 0 0,10-7 1,49-47 111,-45 40-11,42-34-10,-41 37 21,-1-2 1,20-22-1,-41 39-107,0 0 1,0 0-1,-1 0 0,1 0 0,0-1 0,-1 1 0,1 0 1,-1 0-1,1 0 0,-1-1 0,1-1 0,-1 3-6,0-1 0,0 1 0,0 0 0,0 0 0,0 0 0,0 0 0,0-1 0,0 1-1,0 0 1,0 0 0,0 0 0,-1-1 0,1 1 0,0 0 0,0 0 0,0 0 0,0 0 0,0-1-1,0 1 1,0 0 0,0 0 0,-1 0 0,1 0 0,0 0 0,0-1 0,0 1 0,0 0 0,-1 0 0,1 0-1,0 0 1,-11 2-295,2 4 233,0 0 1,1 0-1,0 0 0,0 1 1,0 0-1,1 1 0,0 0 0,0 0 1,1 0-1,0 1 0,-7 12 1,-5 14 6,-22 61 0,37-88 103,-3 7-27,1 0 1,-4 20-1,8-30 14,0 0 1,1 1-1,0-1 1,0 0-1,0 0 1,0 1-1,1-1 1,0 0 0,0 0-1,0 0 1,3 6-1,-4-10-15,0-1-1,0 1 1,1 0 0,-1 0-1,0 0 1,1 0 0,-1 0-1,1-1 1,-1 1 0,1 0-1,-1-1 1,1 1-1,-1 0 1,1-1 0,0 1-1,0 0 1,-1-1 0,1 1-1,0-1 1,0 1 0,-1-1-1,1 0 1,0 1-1,0-1 1,0 0 0,0 0-1,0 1 1,-1-1 0,1 0-1,0 0 1,0 0 0,0 0-1,0 0 1,0 0-1,0 0 1,0-1 0,0 1-1,-1 0 1,1 0 0,0-1-1,0 1 1,0 0 0,1-1-1,2-3 28,1 1-1,0-1 1,-1 1-1,0-1 1,1-1 0,-2 1-1,1-1 1,3-5-1,26-44 220,-18 24-103,10-34-1,-16 39-418,1 1-1,1 1 1,15-27-1,-26 50 256,0 0 0,0 0-1,0 0 1,1-1 0,-1 1-1,0 0 1,0 0 0,0 0-1,0-1 1,0 1 0,0 0-1,0 0 1,0 0 0,0 0 0,1-1-1,-1 1 1,0 0 0,0 0-1,0 0 1,0 0 0,0 0-1,1 0 1,-1 0 0,0-1-1,0 1 1,0 0 0,0 0 0,1 0-1,-1 0 1,0 0 0,0 0-1,0 0 1,1 0 0,-1 0-1,0 0 1,0 0 0,0 0-1,1 0 1,-1 0 0,0 0 0,0 0-1,0 0 1,1 0 0,-1 0-1,0 0 1,0 1 0,0-1-1,0 0 1,1 0 0,-1 0-1,0 0 1,0 0 0,0 0 0,0 1-1,0-1 1,1 0 0,1 16-34,-3 26-101,-2 0 0,-18 82 0,-35 83 72,18-76 97,17-41 122,-20 63 541,37-142-609,-14 36 206,17-44-220,0-1 0,0 0-1,0 1 1,-1-1 0,1 0-1,-1 0 1,0 0 0,0 0-1,0 0 1,0 0 0,0-1-1,0 1 1,0 0 0,-3 1-1,4-3-43,0 0 0,0 0 0,-1 0 0,1 1-1,0-1 1,0-1 0,0 1 0,0 0 0,0 0-1,0 0 1,0 0 0,0-1 0,0 1-1,0 0 1,0-1 0,0 1 0,0-1 0,0 0-1,0 1 1,0-1 0,1 1 0,-1-1 0,0 0-1,0 0 1,1 0 0,-1 1 0,0-1 0,1 0-1,-1 0 1,1 0 0,-1-1 0,-3-5 24,1 1 1,0 0 0,-2-10-1,4 15-38,-4-18-33,0-1 0,2 0-1,0 0 1,1 0 0,1-35 0,2 40-60,0 1 1,1-1-1,1 1 0,0 0 1,1 0-1,0 0 1,2 0-1,-1 0 0,11-16 1,-13 26 18,0 0 1,0 0 0,0 0-1,0 1 1,1-1-1,0 1 1,0 0-1,0 0 1,7-4 0,7-3 28,20-7 0,-18 9 54,33-15 129,-21 11-122,-1-1-1,-1-2 1,51-34 0,-56 30 5,0-1 0,-2-1 0,-1-1 0,-1 0 0,0-2 0,18-29 0,-38 51-29,27-39-1,-3-1 1,29-63-1,-39 76-81,-8 20-200,-7 9 268,0 0 1,0 1 0,0-1 0,0 0 0,0 0 0,0 0-1,0 0 1,0 0 0,0 0 0,0 0 0,-1 0 0,1 0-1,0 0 1,0 0 0,0 0 0,0 1 0,0-1 0,0 0-1,0 0 1,0 0 0,0 0 0,0 0 0,0 0 0,0 0-1,0 0 1,0 0 0,0 0 0,0 1 0,0-1 0,0 0-1,0 0 1,0 0 0,0 0 0,0 0 0,1 0 0,-1 0-1,0 0 1,0 0 0,0 0 0,0 0 0,0 1 0,0-1-1,0 0 1,0 0 0,0 0 0,0 0 0,0 0 0,0 0-1,0 0 1,1 0 0,-1 0 0,0 0 0,0 0 0,0 0-1,0 0 1,0 0 0,0 0 0,0 0 0,0 0 0,0 0-1,0 0 1,1 0 0,-1 0 0,0 0 0,0 0 0,0 0-1,-28 171-101,23-150 203,1 0 0,1 0-1,1 1 1,1-1 0,3 36-1,2-40 192,-4-16-261,0-1 0,0 1-1,0-1 1,0 0 0,0 1 0,1-1 0,-1 0 0,0 1 0,0-1 0,0 1 0,0-1 0,1 0-1,-1 0 1,0 1 0,0-1 0,1 0 0,-1 1 0,0-1 0,0 0 0,1 0 0,-1 1 0,0-1-1,1 0 1,-1 0 0,0 0 0,1 1 0,-1-1 0,0 0 0,1 0 0,-1 0 0,1 0 0,-1 0-1,0 0 1,1 0 0,-1 0 0,1 0 0,-1 0 0,0 0 0,1 0 0,-1 0 0,0 0 0,1 0-1,-1 0 1,1-1 0,-1 1 0,4-3 37,-1 0 0,0 0 1,0 0-1,0 0 0,-1-1 0,1 1 0,3-7 0,14-33-35,-14 31 12,63-148-185,-66 150 94,-2 8-13,-1-1-1,1 0 0,0 1 1,0-1-1,0 1 0,3-4 0,-4 22-260,-7 26 25,2-15 220,-1 26 0,3-16 252,1-22-143,1 1 0,1-1 0,0 0 1,5 29-1,-5-42-11,0-1-1,0 1 1,1-1 0,-1 0-1,1 0 1,-1 1 0,1-1-1,0 0 1,-1 0-1,1 0 1,0 0 0,0 1-1,0-1 1,0 0 0,0-1-1,0 1 1,0 0 0,0 0-1,0 0 1,0 0-1,2 0 1,-1 0 17,1-1 1,-1 1-1,0-1 0,0 0 1,1 0-1,-1 0 0,0 0 1,1 0-1,-1 0 1,0 0-1,4-2 0,4-1 60,0-1 1,0 0-1,0 0 0,11-8 0,2-3-41,-1 0 0,-1-2 0,31-30 0,50-65 11,-69 72-34,-2-3 1,-1 0-1,-2-2 0,-3-1 0,-1-1 0,-3-1 0,-1 0 0,19-78 0,1-72-442,-39 195 326,-1 1 0,1-1 0,-1 0 0,0 0 0,0 0 1,0 0-1,-1 0 0,0-4 0,1 7 82,0 0 1,0 0 0,0-1-1,0 1 1,0 0-1,0 0 1,0 0-1,0 0 1,0 0 0,0 0-1,-1 0 1,1 0-1,0 0 1,0-1-1,0 1 1,0 0 0,0 0-1,0 0 1,0 0-1,0 0 1,-1 0-1,1 0 1,0 0 0,0 0-1,0 0 1,0 0-1,0 0 1,0 0 0,0 0-1,-1 0 1,1 0-1,0 0 1,0 0-1,0 0 1,0 0 0,0 0-1,0 0 1,0 0-1,0 0 1,-1 0-1,1 0 1,0 0 0,0 0-1,0 1 1,0-1-1,0 0 1,0 0-1,0 0 1,0 0 0,0 0-1,0 0 1,-1 0-1,1 0 1,0 0 0,0 0-1,0 1 1,0-1-1,0 0 1,0 0-1,0 0 1,-8 20-246,-97 323-184,100-322 486,0 1-1,1 0 1,2-1-1,0 1 1,1 0-1,2 0 1,0 0-1,1 0 1,7 31-1,-7-47 4,-1 1-1,1-1 1,1 0-1,-1 1 1,1-1 0,5 9-1,-7-14-34,0 1-1,0 0 0,1-1 1,-1 1-1,0-1 1,1 1-1,-1-1 1,0 1-1,1-1 1,0 0-1,-1 0 1,1 0-1,0 0 1,-1 0-1,1 0 1,0 0-1,0-1 1,0 1-1,0-1 1,0 1-1,0-1 1,0 0-1,0 1 1,0-1-1,3-1 1,1 0-1,-1-1 0,0 1-1,0-1 1,0-1 0,0 1 0,-1-1 0,1 1 0,-1-2 0,8-5 0,4-6 89,16-19 0,4-4 96,-18 23-153,15-14-40,-30 26-14,-1 1-1,0-1 0,1 0 0,-1 0 0,0 0 1,-1 0-1,1 0 0,2-6 0,-4 9-1,1 0-1,-1-1 0,0 1 1,0 0-1,0 0 1,0 0-1,0-1 1,0 1-1,1 0 0,-1 0 1,0 0-1,0-1 1,0 1-1,0 0 1,0 0-1,0-1 0,0 1 1,0 0-1,0 0 1,0 0-1,0-1 1,0 1-1,0 0 1,0 0-1,0-1 0,0 1 1,-1 0-1,1 0 1,0 0-1,0-1 1,0 1-1,0 0 0,0 0 1,0 0-1,-1-1 1,1 1-1,0 0 1,0 0-1,0 0 0,0 0 1,-1 0-1,1-1 1,-10 7-186,-10 13-7,13-10 170,1 0 0,1 0 0,0 1 0,0-1 0,1 1-1,0 1 1,-4 14 0,-12 77-157,18-87 226,0-1-1,1 16 0,1-25 14,0 0 0,1 0-1,0 1 1,0-1 0,0 0-1,0 0 1,1 0-1,0 0 1,3 6 0,-4-10-40,-1-1 0,0 1 1,0-1-1,0 1 1,1-1-1,-1 1 0,0-1 1,0 0-1,1 1 0,-1-1 1,0 1-1,1-1 0,-1 0 1,1 1-1,-1-1 0,0 0 1,1 0-1,-1 1 0,1-1 1,-1 0-1,1 0 0,-1 1 1,1-1-1,-1 0 1,1 0-1,-1 0 0,1 0 1,-1 0-1,1 0 0,-1 0 1,1 0-1,-1 0 0,1 0 1,-1 0-1,1 0 0,-1 0 1,1-1-1,-1 1 0,0 0 1,1 0-1,-1 0 0,1-1 1,-1 1-1,1 0 0,-1-1 1,3-2 40,0 1 1,0-1 0,-1 0-1,0 0 1,3-4-1,0 0-73,10-17 98,23-44 0,-21 33-7,-7 18-160,-2-1 0,0 0 0,-1 0 1,-1 0-1,6-30 0,-12 42-309,-3 15 201,-3 19 64,6-25 139,0 0-1,0-1 0,0 1 1,1 0-1,-1 0 0,1 0 1,-1 0-1,1-1 1,0 1-1,0 0 0,1-1 1,-1 1-1,0-1 0,1 1 1,0-1-1,-1 0 0,1 0 1,3 3-1,-2-2 16,0-1 1,1 0 0,-1 0-1,1 0 1,0 0-1,-1-1 1,1 1 0,0-1-1,0 0 1,0 0-1,6 0 1,8 0 81,1-1 1,-1-1-1,0 0 1,28-6-1,-44 6-96,27-4-16,-14 1 16,0 1 0,0 1 0,23 0 0,-35 1-1,1 2 0,-1-1 1,1 0-1,-1 1 1,0-1-1,1 1 1,-1 0-1,0 0 1,1 1-1,-1-1 1,0 1-1,0-1 1,0 1-1,0 0 1,0 0-1,-1 1 1,1-1-1,-1 0 0,1 1 1,2 4-1,2 4 96,0 0-1,-1 1 0,0 0 1,-1 0-1,5 18 0,-3-3 159,5 41 0,0-6 237,-12-60-298,2-3-137,0 0 1,-1-1 0,1 1-1,-1 0 1,1 0 0,-1-1-1,0 1 1,3-4 0,-1 1 7,4-4-73,-1 0 1,7-14-1,5-4-23,-12 77-453,-6-39 412,0-7-175,0-1 0,0 1 0,0 0 0,-1 0 0,1 0 0,-1-1-1,0 1 1,-2 5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52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325 747 2656,'-3'-9'482,"2"7"-131,0-1 0,1 1 0,-1 0 1,0 0-1,0 0 0,0 0 0,-1 0 0,1 0 0,-3-3 0,2 4-231,1 0 1,-1 0-1,0 0 0,0 1 0,0-1 1,0 0-1,0 1 0,0-1 0,0 1 1,0 0-1,0-1 0,0 1 1,0 0-1,-3 1 0,-3-1-21,0 0 0,0 1 0,0 0 0,0 1-1,0 0 1,1 0 0,-1 1 0,1 0 0,-1 0 0,1 0 0,-10 7-1,7-2-25,0-1-1,1 1 0,-1 1 0,2 0 0,-1 0 1,-12 18-1,5 1-49,0 0 0,1 0 0,2 2 1,-18 59-1,29-83 23,1 0 1,-1 0-1,1 0 0,1 0 0,-1 1 1,1 8-1,0-13 16,1 1 0,-1 0-1,0-1 1,1 0 0,0 1 0,-1-1 0,1 1-1,0-1 1,0 0 0,1 1 0,-1-1 0,0 0 0,1 0-1,-1 0 1,1 0 0,0 0 0,0 0 0,3 2 0,-4-3-23,1-1 0,-1 1 1,1 0-1,-1 0 1,1-1-1,0 1 1,0-1-1,-1 0 0,1 1 1,0-1-1,0 0 1,-1 0-1,1 0 0,0 0 1,0 0-1,-1-1 1,1 1-1,0-1 1,2 0-1,4-2 123,0 0 0,13-9 0,-18 11-140,11-8 72,-1 0 1,1-1-1,-2 0 1,12-13 0,42-50 152,1-11 174,87-140 0,-141 203-385,-1-1 1,-1 0-1,0-1 0,7-28 1,8-52-99,-23 85 21,0 1 1,-1-1-1,-2-34 1,-1 28-69,1 18 0,0 0 1,-1 0-1,1 0 0,-1 0 1,-1 0-1,-1-6 0,3 12 83,-1 0 0,1-1-1,-1 1 1,1 0 0,0 0 0,-1 0-1,1 0 1,-1 0 0,1 0-1,0 0 1,-1 0 0,1 0 0,-1 0-1,1 0 1,0 1 0,-1-1-1,1 0 1,0 0 0,-1 0 0,1 0-1,0 1 1,-1-1 0,1 0-1,0 0 1,-1 1 0,1-1 0,-1 1-1,-4 5-45,-1 1 0,1 0-1,0 0 1,1 1 0,0-1-1,0 1 1,-5 16 0,4-12 32,-54 148 88,54-143-7,0 0 0,2 1 1,0 0-1,1 0 0,1 0 1,1 0-1,2 25 0,0-28 119,1-1-1,0 1 1,1-1-1,1 0 1,0 0-1,1-1 1,1 1-1,0-1 0,16 22 1,-22-33-119,0-1 0,0 0 1,0 1-1,0-1 0,1 0 1,-1 0-1,0 0 0,1 0 1,-1 0-1,0 0 0,1-1 0,-1 1 1,1 0-1,0-1 0,-1 1 1,1-1-1,-1 1 0,1-1 0,0 0 1,-1 0-1,1 0 0,0 0 1,-1 0-1,1 0 0,0 0 1,-1-1-1,1 1 0,0 0 0,-1-1 1,1 0-1,-1 1 0,1-1 1,-1 0-1,1 1 0,-1-1 1,3-2-1,3-4 126,1 1 1,-1-1-1,0 0 1,11-17 0,-14 19-166,6-9 6,26-35-955,-36 49 929,0 0 0,0 0 1,0 0-1,1 0 0,-1 0 0,0 0 0,0 0 0,0 0 0,1 0 0,-1 1 0,0-1 0,0 0 1,0 0-1,1 0 0,-1 0 0,0 0 0,0 0 0,0 1 0,0-1 0,0 0 0,1 0 1,-1 0-1,0 0 0,0 1 0,0-1 0,0 0 0,0 0 0,0 0 0,0 1 0,0-1 1,0 0-1,0 0 0,1 0 0,-1 1 0,0-1 0,0 0 0,0 0 0,0 0 0,-1 1 1,1-1-1,0 0 0,4 15-185,3 64 63,-6-53 186,1 0 0,2-1 0,0 1 0,10 30 0,-13-54 5,0 1-1,0 0 0,0-1 1,0 1-1,1-1 1,-1 1-1,1-1 0,0 1 1,-1-1-1,1 0 1,0 0-1,5 3 1,-6-4-20,0 0 1,1-1-1,-1 1 1,1-1 0,-1 1-1,1-1 1,-1 0-1,0 1 1,1-1 0,-1 0-1,1 0 1,-1 0 0,1 0-1,-1-1 1,1 1-1,-1 0 1,1 0 0,-1-1-1,1 1 1,-1-1-1,0 0 1,1 1 0,-1-1-1,0 0 1,2-1-1,12-9 112,0-2-1,-1 1 0,-1-2 0,0 0 1,17-26-1,-12 18-68,67-77 26,-66 80-206,1 0 0,39-27 0,-48 37-4,-9 8 61,0-1-1,-1 1 1,1-1 0,0 1-1,0 0 1,0 0 0,0 0-1,0 0 1,0 0 0,0 0 0,0 0-1,0 1 1,0-1 0,1 1-1,-1-1 1,0 1 0,4 0-1,-6 0 42,1 1 0,0-1 0,-1 0-1,1 1 1,-1-1 0,1 0 0,-1 1-1,1-1 1,-1 1 0,1-1-1,-1 1 1,0-1 0,1 1 0,-1-1-1,1 1 1,-1-1 0,0 1-1,0 0 1,1-1 0,-1 1 0,0-1-1,0 1 1,0 0 0,0-1-1,0 1 1,0 0 0,0-1 0,0 1-1,0 0 1,0 1 0,-4 26 43,3-18-48,-5 24 67,-2-1 0,0 0 0,-2 0 0,-2-1 0,-1 0 0,-1-1 0,-20 30 0,31-56 50,0 0 1,-1 0-1,0 0 1,0-1-1,0 1 1,-1-1-1,1 0 1,-1 0-1,-6 4 1,9-7-69,1 0 0,-1-1 0,0 1 0,1 0 1,-1 0-1,0-1 0,0 1 0,0-1 1,0 0-1,0 0 0,1 1 0,-1-1 0,0 0 1,0 0-1,0-1 0,0 1 0,0 0 0,0-1 1,1 1-1,-1-1 0,0 1 0,0-1 1,0 0-1,1 0 0,-1 0 0,1 0 0,-1 0 1,1 0-1,-1 0 0,1-1 0,-1 1 1,-1-3-1,1 1-96,0 1 1,0-1 0,0 0 0,0 0-1,1 0 1,-1-1 0,1 1-1,0 0 1,-1 0 0,2-1-1,-1 1 1,0-1 0,1 1-1,-1-1 1,1 1 0,0-1-1,1-5 1,-1 1-164,0 7 196,1 1-1,-1-1 1,0 1-1,0-1 1,1 1-1,-1-1 1,1 1-1,-1-1 1,0 1-1,1-1 0,-1 1 1,1 0-1,-1-1 1,1 1-1,-1 0 1,1-1-1,-1 1 1,1 0-1,-1 0 1,1-1-1,0 1 1,-1 0-1,1 0 1,-1 0-1,1 0 1,0 0-1,0 0 1,17-2-152,20 2 96,62-9 0,-83 6 93,0-1 0,0 0 0,0-1-1,0-1 1,29-15 0,-24 8 110,-1-1-1,0-1 1,-1-1-1,23-25 1,63-78 276,-82 90-302,14-18-39,-3-2 0,43-75-1,36-116-10,-85 176-1,10-23-161,-38 82 98,7-20-260,-8 24 229,1 0 0,-1 0 0,0 0-1,0 0 1,0 0 0,1 0 0,-1 0 0,0 0 0,0 0-1,-1 0 1,1 0 0,0 0 0,0 1 0,0-1 0,0 0 0,-1 0-1,0-2 1,0 3 36,1 0 0,-1 0-1,0 0 1,0 0 0,1 0 0,-1 0-1,0 1 1,1-1 0,-1 0 0,0 0-1,0 0 1,1 1 0,-1-1 0,1 0-1,-1 1 1,0-1 0,1 1-1,-1-1 1,1 0 0,-1 1 0,0-1-1,1 2 1,-2-1-18,-3 3 8,0 0 0,1 0 0,-1 0 0,1 1 0,0 0 0,0 0 1,-4 7-1,-18 41-66,15-30 88,-108 267-2,100-238 51,3 1 0,-20 103 0,35-145 16,0 0-1,1 0 1,0 0-1,1 0 0,0-1 1,0 1-1,1 0 1,1-1-1,6 19 1,-7-25-23,0 0 0,0 0 0,0 0 1,1 0-1,-1 0 0,1-1 0,0 1 1,0-1-1,0 0 0,1 0 0,4 3 0,-5-4 10,0 0 0,0 0 0,1-1 0,-1 0 0,1 1-1,-1-1 1,1-1 0,0 1 0,-1 0 0,1-1 0,0 0-1,-1 0 1,1 0 0,0 0 0,5-2 0,-2 1 24,0-1 0,0 0 0,-1 0 0,1-1 0,-1 0 0,10-5-1,35-28 147,-20 13-239,-15 11 82,1-1 0,17-20 1,-26 26-57,-2-1 0,1 0 0,-1 0 0,0-1 0,-1 1 0,7-15 0,-11 19-54,0 1 0,0 0 0,0 0 0,0 0 0,-1-1 0,0 1 0,1 0-1,-2-6 1,1 2-159,44 15-44,-25-4 161,-11-2 74,0 0 0,0 0 0,0 1 1,-1 0-1,13 8 0,-16-9 7,-1 0 0,0 0 1,-1 0-1,1 0 0,0 1 0,0-1 1,-1 1-1,0 0 0,0 0 1,1 0-1,-1 0 0,-1 0 1,1 0-1,0 0 0,1 8 0,-1-3-69,1 5 104,1-1 1,-1 0-1,7 13 0,-9-24-17,-1 0 0,1-1 0,-1 1 0,1 0 0,-1 0 0,1 0 0,0-1 0,0 1 0,-1 0 1,1-1-1,0 1 0,0-1 0,-1 1 0,1-1 0,0 1 0,0-1 0,0 0 0,0 1 0,0-1 0,0 0 0,0 0 0,0 1 0,0-1 0,0 0 0,0 0 0,0 0 0,0 0 0,0 0 0,0 0 0,1-1 0,3-1 66,0 1-1,0-1 1,0 0 0,7-4-1,-8 4-87,10-6 51,42-22 26,93-35-1,-109 48-119,-29 12 68,0 0-1,1 1 0,18-5 1,-18 6-65,-7 2-432,-13 12 287,4-6 211,0 1-1,0 0 1,1 0 0,0 0 0,0 1 0,0-1-1,1 1 1,0-1 0,1 1 0,-1 0-1,1 0 1,0 11 0,0-10 1,1 0-1,0-1 1,1 1 0,0-1 0,0 1-1,0 0 1,1-1 0,0 0-1,1 0 1,-1 1 0,7 10-1,-6-14 15,0 1-1,1-1 0,-1 0 0,1 0 0,0 0 0,0 0 0,0-1 0,0 1 0,1-1 0,-1 0 0,1 0 0,0-1 0,5 3 0,-5-4 5,-1 0 0,0 0 0,1 0 0,-1 0 0,1-1 0,-1 1 0,1-1 0,0 0 0,-1-1 0,1 1 0,-1-1 0,1 0 0,-1 0 0,0 0 0,1-1 0,4-2 0,0 0-15,0-2 0,0 1 0,0-1 0,-1 0-1,15-15 1,34-43 315,-33 35-317,-5 6 47,-1-2-1,-2 0 1,0-1-1,-2 0 1,13-32 0,44-145 146,-45 122-514,14-30 39,-38 101 102,-4 11-177,-7 15-73,-6 23 191,-21 79 1,19-56 334,14-53-90,-49 202-41,48-188 10,1 0 0,1 1 0,1-1 0,1 1-1,1-1 1,2 1 0,4 24 0,-6-44 109,1 2 27,-1 0 0,1 0 0,3 8-1,-4-13-104,-1 0-1,0-1 0,0 1 0,1 0 1,-1 0-1,1-1 0,-1 1 1,0-1-1,1 1 0,-1 0 0,1-1 1,0 1-1,-1-1 0,1 1 0,-1-1 1,1 1-1,0-1 0,-1 0 0,1 1 1,0-1-1,0 0 0,-1 0 1,1 1-1,0-1 0,0 0 0,-1 0 1,1 0-1,0 0 0,0 0 0,-1 0 1,1 0-1,0 0 0,0 0 0,1-1 1,1 0 27,0-1-1,1 0 1,-1 0 0,0 0 0,0 0 0,0-1 0,0 1 0,0-1-1,-1 0 1,1 0 0,-1 0 0,3-3 0,4-9 41,10-21 0,-12 20-63,-1 7-71,-2 0 0,1 0 0,-1 0 0,-1-1 0,0 1 0,0-1 0,0 0 0,-2 0 0,1 0 0,-1-10-1,-1 18 25,0 1 0,0 0-1,0 0 1,0-1 0,0 1 0,0 0-1,0 0 1,1 0 0,-1-1-1,0 1 1,1 0 0,-1 0-1,1 0 1,-1 0 0,1 0-1,-1-1 1,1 1 0,1-1 0,-1 1 18,1 1 1,-1-1-1,1 0 1,0 1 0,-1 0-1,1-1 1,0 1 0,-1 0-1,1 0 1,0 0 0,1 0-1,12-1-54,74-3 100,-39 3-12,112 0-285,-75 2 92,-73 0 178,-5 4 16,-8-4-27,0 0-1,-1 0 0,1 0 0,0 0 1,-1 0-1,0 0 0,1 0 1,-1 0-1,0 0 0,1 0 0,-1 1 1,0-1-1,0 0 0,0 0 0,0 0 1,0 0-1,0 0 0,0 1 0,0-1 1,-1 0-1,1 0 0,0 0 1,-1 2-1,-12 24-68,12-26 63,-4 6-24,1 1 0,-1 0 1,2 0-1,-1 1 0,1-1 1,0 1-1,-3 17 0,5-17 7,-1 8 162,2-17-134,0 1-1,0-1 0,0 0 1,0 0-1,0 0 1,-1 0-1,1 0 0,0 1 1,0-1-1,0 0 1,0 0-1,0 0 0,0 0 1,0 1-1,0-1 0,0 0 1,0 0-1,0 0 1,0 0-1,0 1 0,0-1 1,0 0-1,0 0 1,0 0-1,1 0 0,-1 0 1,0 1-1,0-1 1,0 0-1,0 0 0,0 0 1,0 0-1,0 0 1,0 0-1,1 1 0,-1-1 1,0 0-1,0 0 1,0 0-1,0 0 0,0 0 1,1 0-1,-1 0 1,0 0-1,0 0 0,0 0 1,0 0-1,1 0 1,-1 0-1,0 0 0,0 0 1,0 0-1,0 0 1,0 0-1,1 0 0,-1 0 1,16-7 347,7-4-138,44-42-198,-41 36-95,-14 8 2,0 2 1,0-1-1,0 2 1,18-7-1,-32 20-27,1 1 0,-1-1-1,-1 1 1,-4 10 0,0-3 115,-9 29 0,15-38 6,-1 1-1,1-1 0,0 1 1,1 0-1,-1-1 0,1 1 0,2 9 1,-2-15-10,0 1 1,0-1 0,1 0-1,-1 0 1,0 0-1,1 0 1,-1 0 0,1 0-1,0 0 1,-1 0-1,1 0 1,0 0 0,0 0-1,-1 0 1,1 0 0,0 0-1,0-1 1,0 1-1,0 0 1,0-1 0,0 1-1,0 0 1,0-1-1,1 0 1,-1 1 0,0-1-1,0 0 1,0 1-1,0-1 1,1 0 0,-1 0-1,0 0 1,2 0-1,3 0 22,-1-1-1,1 0 0,-1 0 0,1 0 1,-1 0-1,5-3 0,9-4 13,-1-1 0,27-17 0,4-3-35,-33 21 11,35-18 26,79-55 0,-114 70 6,-11 7-46,1 1 1,-1-1 0,-1 0 0,1 0 0,8-9-1,2-4-153,-12 14 146,0-1 1,0 0 0,0 1 0,0-1-1,0 0 1,3-9 0,-5 11-7,0 1 0,0-1 0,0 0 0,0 0-1,0 1 1,0-1 0,0 1 0,0-1 0,3-1 0,-3 1-125,-3 5-223,0-2 471,7-5 117,-1-1-200,-1 1-1,1-1 1,-1 0 0,0 0 0,-1 0 0,1 0 0,-1 0-1,2-7 1,12-49 18,-15 59-46,19-84 220,15-69-225,-27 116-20,-5 27-106,-1 0 1,0 0 0,0-15-1,-1 27 95,-1-1 0,0 0 0,0 1 0,0-1 0,-1 0 0,1 0 0,0 1 0,0-1 0,0 0 0,-1 1 0,1-1 0,0 0 0,0 1 0,-2-2 0,-1 3-153,-1 7 95,-27 98-265,9-26 198,-42 178 2,52-207 224,6-13-21,2 1 1,1-1-1,5 78 0,-2-103 10,2 5 35,0-1 0,0 0 0,2 0 0,0 0 0,1 0 0,10 21 0,-15-37-102,0 0 0,0 0 0,1-1 0,-1 1 0,0 0 0,1 0-1,-1 0 1,1-1 0,-1 1 0,1 0 0,0-1 0,-1 1 0,1 0-1,-1-1 1,1 1 0,0-1 0,0 1 0,-1-1 0,1 1 0,0-1 0,0 1-1,0-1 1,1 1 0,-1-2-101,0 1-1,-1 0 1,1 0-1,0 0 1,0-1-1,0 1 1,0 0-1,0-1 1,0 1-1,-1-1 1,1 1-1,0-1 1,0 1-1,-1-1 1,1 0-1,0 1 1,-1-1-1,2 0 1,1-4-758,1 0 1,-1-1 0,0 1-1,0 0 1,3-9 0,-4 8 78,0-1 1,0 1-1,-1-1 1,0 1-1,-1-1 1,1-12-1,-1-9-1347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52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96 4800,'-13'-6'600,"-19"-6"960,26 10-1575,0 1 1028,0-1 0,-1 0 0,1 0 0,-7-4 0,12 6-951,1 0-1,0 0 0,-1-1 0,1 1 1,0 0-1,-1 0 0,1 0 0,0 0 1,0-1-1,-1 1 0,1 0 0,0 0 1,0-1-1,-1 1 0,1 0 0,0-1 1,0 1-1,0 0 0,0 0 1,-1-1-1,1 1 0,0 0 0,0-1 1,0 1-1,0 0 0,0-1 0,0 1 1,0 0-1,0-1 0,8-5 823,19-1-373,-24 6-426,183-30 437,-168 28-735,1 0 0,-1 1-1,31 0 1,-48 2-26,1 0 0,-1 0 0,1 0 0,0 1 0,-1-1 0,1 0 0,-1 1 0,1-1 0,-1 1 0,0 0 0,1-1 0,-1 1 0,0 0 0,1 0 0,-1 0 0,0 0 0,0 0 0,0 0 0,0 0 0,0 0 0,0 1 0,0-1 0,0 0 0,0 1 0,0-1 0,-1 0 0,1 1 0,-1-1 0,1 1 0,-1-1 0,1 3 0,4 13-1798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53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16 164 3136,'-12'24'1029,"11"-24"-1002,1 1 0,0-1-1,-1 1 1,1 0 0,0-1-1,0 1 1,0 0 0,-1-1-1,1 1 1,0-1 0,0 1-1,0 0 1,0-1 0,0 2-1,0 12 113,-1 34 1607,1-45-1526,0 1 0,1 0 0,-1-1-1,1 1 1,0-1 0,0 1 0,0-1 0,0 1 0,1-1 0,3 6 0,-5-8-169,1-1 0,-1 1 0,1 0 0,-1-1 0,1 1 0,-1-1 0,1 1 0,0-1 0,0 1 0,-1-1 0,1 1 0,0-1 0,0 0 0,-1 1 0,1-1 0,0 0 0,0 1 0,0-1 0,-1 0 0,1 0 0,0 0-1,0 0 1,0 0 0,0 0 0,0 0 0,-1 0 0,1 0 0,0-1 0,0 1 0,0 0 0,-1 0 0,1-1 0,0 1 0,0 0 0,0-1 0,0 0 0,3-2 219,0 0 0,0-1 0,0 0 0,6-7 0,-7 7-210,27-33 587,-17 20-389,21-23 0,-2 11 101,1 1 1,1 1-1,2 2 0,57-31 1,-45 36-344,-48 20-12,0 0-1,0 0 1,0 0 0,0 0-1,0 0 1,0 0-1,0 0 1,0 0 0,0 0-1,1 0 1,-1 0 0,0 0-1,0 0 1,0 0 0,0 0-1,0 0 1,0 0 0,0 0-1,0 0 1,0 0 0,0 0-1,0 0 1,0 0 0,1 0-1,-1 0 1,0 0 0,0 0-1,0 0 1,0 0 0,0 0-1,0 1 1,0-1 0,0 0-1,0 0 1,0 0 0,0 0-1,0 0 1,0 0 0,0 0-1,0 0 1,0 0 0,0 0-1,0 0 1,0 1-1,0-1 1,0 0 0,0 0-1,0 0 1,0 0 0,0 0-1,0 0 1,0 0 0,0 0-1,0 0 1,0 0 0,0 0-1,0 0 1,0 1 0,-1-1-1,0 5 82,-30 34 599,22-27-552,-1 0-1,2 0 1,-12 20-1,15-22-64,1 1 0,0-1-1,1 1 1,0 0 0,0-1-1,1 1 1,0 15 0,1-25-35,1 0 0,0 0 0,1 1 1,-1-1-1,0 0 0,0 0 0,0 0 0,1 1 0,-1-1 1,0 0-1,1 0 0,-1 0 0,1 0 0,0 0 1,-1 0-1,1 0 0,0 0 0,-1 0 0,1 0 0,0 0 1,0 0-1,0-1 0,0 1 0,0 0 0,0-1 1,0 1-1,0 0 0,0-1 0,0 0 0,0 1 0,1-1 1,-1 1-1,0-1 0,0 0 0,0 0 0,1 0 0,-1 0 1,0 0-1,0 0 0,0 0 0,2 0 0,4-1 33,0 0-1,0-1 1,0 0-1,0 0 1,0 0-1,7-4 0,284-136-298,-292 140-206,-6 5 222,-10 9 151,-1 0-3,7-7 86,1 0 0,0 0-1,0 1 1,1-1 0,-1 1 0,1 0-1,0 0 1,1 0 0,-1 0 0,1 0 0,0 0-1,1 0 1,0 0 0,-1 0 0,2 0-1,-1 0 1,1 0 0,0 0 0,0 0-1,1 0 1,0 0 0,4 9 0,-6-13-1,1-1 0,-1 0 0,1 0 0,-1 0 0,1 0 0,0 0 0,-1-1 0,1 1 0,0 0 0,0 0 0,0 0 0,0-1 0,0 1 0,-1 0 0,1-1 0,0 1 0,1-1 1,-1 1-1,0-1 0,0 1 0,0-1 0,2 1 0,-1-1 5,0 0 0,0 0 0,0-1 1,1 1-1,-1-1 0,0 1 0,0-1 1,-1 1-1,1-1 0,0 0 0,0 0 1,2-1-1,3-3 24,0 0 0,0-1 1,-1 1-1,0-1 0,10-12 0,-11 10 23,1 0 0,-1 0-1,-1-1 1,0 0 0,4-11-1,-5 14-81,-2 0 1,1 0-1,-1 0 0,0 0 0,0 0 0,0-1 0,-1 1 0,0 0 0,-1-9 0,1 14-7,-1-1-1,1 1 1,-1 0-1,1-1 1,-1 1-1,1 0 1,-1 0 0,0-1-1,0 1 1,0 0-1,0 0 1,0 0-1,0 0 1,0 0-1,0 0 1,0 0 0,0 1-1,0-1 1,-1 0-1,1 1 1,0-1-1,-3 0 1,-2-1-6,0 0 1,-1 1-1,-11-1 1,1-1 2,0 3-73,-10 1 143,58-6 30,62-11 177,-1 1-355,-90 15 92,87-5-103,-80 5 85,0 0 0,0 1 0,0 0 0,0 1 0,0 0 0,-1 0 0,17 7 0,-24-8 42,1 0 1,0 0-1,-1 0 0,0 0 1,1 0-1,-1 0 0,0 0 1,1 1-1,-1-1 0,0 0 1,0 1-1,0-1 1,0 0-1,0 1 0,-1 0 1,1-1-1,0 1 0,-1-1 1,1 1-1,-1 0 1,1-1-1,-1 1 0,0 0 1,0 0-1,0-1 0,0 1 1,0 0-1,0 0 1,0-1-1,0 1 0,-1 0 1,1-1-1,-2 4 0,-2 5 114,0 0-1,-1 0 0,0-1 0,-9 13 0,6-9-97,-29 49 531,34-55-34,8-8-294,9-11-87,-12 11-88,25-20-67,1 2-1,1 1 0,0 2 1,1 0-1,33-10 0,-56 23-35,0 0-1,0 1 0,0 0 1,0 1-1,1 0 0,-1 0 0,12 0 1,-16 1 36,0 0 0,0 1 0,0-1 0,0 1 0,-1 0 0,1-1 0,0 1 0,0 0 0,0 0 1,-1 1-1,1-1 0,-1 1 0,1-1 0,-1 1 0,0 0 0,1 0 0,-1 0 0,0 0 0,0 0 0,-1 0 0,4 5 0,4 10-63,0 1 0,-1 0 0,-1 1 0,8 32 0,-5 5-4489,-10-56 4472,1 4-774,-1-1 0,0 1 0,1-1 0,-1 1-1,-1-1 1,1 1 0,0-1 0,-2 4 0,-1 6-2453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54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60 7136,'-50'-28'3232,"31"16"-2816,11 4-288,8 5-160,-5-6 32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54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61 6560,'-4'-35'2976,"18"26"-2592,-9 4-544,3 5 0,5-6-32,1 6 128,4-5 192,5 10-64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5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190 507 3232,'0'-1'157,"0"0"0,0 0-1,0 0 1,0 1 0,0-1 0,0 0 0,0 0 0,-1 0 0,1 1-1,0-1 1,-1 0 0,1 0 0,-1 1 0,1-1 0,-1 0-1,1 1 1,-1-1 0,1 0 0,-1 1 0,0-1 0,1 1 0,-1-1-1,0 1 1,-1-1 0,0 0 54,0 0-1,-1 0 1,1 0-1,0 1 1,-1-1-1,1 1 1,-1 0 0,1 0-1,-3 0 1,-2 0 15,1 1 1,0 0 0,-1 0-1,1 1 1,0 0-1,0 0 1,-9 4 0,6-1-93,0 1 1,0 0 0,0 0-1,1 1 1,-15 15-1,20-19-139,0 0 0,1 0 0,0 0 0,-1 1-1,1-1 1,0 1 0,1-1 0,-1 1 0,1 0 0,-1-1-1,1 1 1,1 0 0,-1 0 0,0 0 0,1 0-1,0 0 1,0 0 0,0 0 0,1 6 0,-1-8 44,1 0 0,0-1 0,0 1-1,0 0 1,0 0 0,0-1 0,0 1 0,0-1 0,0 1 0,0-1 0,1 1 0,-1-1 0,1 0 0,-1 0 0,1 1 0,0-1 0,-1 0 0,1-1 0,0 1 0,-1 0 0,1 0 0,0-1 0,0 1 0,0-1 0,3 1 0,2 0 104,0 0 0,0-1 0,0 1 0,0-1 0,13-2 1,-8 0 40,-1-1 1,1 0 0,0 0-1,-1-1 1,0 0 0,0-1-1,16-10 1,-23 13-146,-1 0 0,1-1 0,-1 1 0,0-1 0,0 0 0,0 0 0,0 0 0,0 0 0,-1-1 0,0 1 0,1-1 0,-1 1 0,-1-1 0,1 0 0,0 0 1,-1 0-1,0 0 0,0 0 0,0 0 0,0 0 0,-1 0 0,1 0 0,-1 0 0,-1-8 0,-1 7-59,1 0-1,-1 0 1,-1 0 0,1 0 0,-1 1 0,0-1-1,0 1 1,0-1 0,-1 1 0,1 0 0,-1 0-1,0 1 1,0-1 0,0 1 0,-1 0-1,1 0 1,-1 0 0,-8-3 0,11 6-34,-1-1-37,1 0-1,-1 0 1,0 1-1,1-1 1,-1 1-1,0-1 1,0 1-1,1 0 1,-1 0-1,0 1 0,-3 0 1,6-1 83,0 0 0,0 0 0,0 0 0,0 0 0,1 0 0,-1 0 0,0 0 0,0 0 0,0 0 0,0 0 0,0 0 0,1 0 0,-1 0 0,0 0 1,0 0-1,0 0 0,0 0 0,1 0 0,-1 0 0,0 0 0,0 0 0,0 0 0,0 1 0,0-1 0,0 0 0,0 0 0,1 0 0,-1 0 0,0 0 0,0 0 0,0 1 0,0-1 0,0 0 0,0 0 0,0 0 0,0 0 0,0 0 0,0 1 1,0-1-1,0 0 0,0 0 0,0 0 0,0 0 0,0 1 0,0-1 0,0 0 0,0 0 0,0 0 0,0 0 0,0 1 0,0-1 0,0 0 0,0 0 0,0 0 0,0 0 0,0 0 0,-1 0 0,1 1 0,0-1 0,0 0 0,0 0 1,0 0-1,0 0 0,-1 0 0,18-1 45,-11 0 23,0-1 0,-1 0 0,1 0 1,0-1-1,-1 0 0,1 0 0,-1 0 0,0-1 0,0 0 1,4-4-1,6-6 195,21-27 1,-25 27-213,118-156 194,-98 127-309,-20 28 31,12-17-349,28-29 0,-47 56 187,0 1-1,1 0 1,8-6-1,-12 10 170,0-1 0,0 1-1,0-1 1,0 1 0,0 0-1,0-1 1,0 1 0,0 0 0,0-1-1,0 1 1,0 0 0,2 0-1,-2 0 29,-1 0 0,1 1-1,-1-1 1,1 0 0,-1 0 0,1 1-1,-1-1 1,0 0 0,1 0-1,-1 1 1,1-1 0,-1 0 0,0 1-1,1-1 1,-1 1 0,0-1-1,1 1 1,-1-1 0,0 1 0,1-1-1,-1 1 1,0-1 0,0 1-1,0-1 1,0 1 0,1 0 0,3 20 126,-1 0 0,0 0 0,-1 1 0,-2-1 0,-2 27 0,-19 102-32,18-132-43,-59 257 238,-38-25 454,98-244-717,-15 30 305,-29 47 1,40-73-139,-1 0 1,0-1 0,0 0-1,-11 9 1,16-16-118,0 0 0,0-1 0,0 1-1,0 0 1,0-1 0,0 1 0,-1-1 0,1 0-1,-1 0 1,1 0 0,-1 0 0,1 0 0,-1-1 0,0 1-1,1-1 1,-1 1 0,0-1 0,0 0 0,1 0-1,-1 0 1,-5-1 0,7 0-56,-1 0 0,0 0 0,1 0 0,-1 0 0,1 0 1,-1 0-1,1 0 0,-1 0 0,1-1 0,0 1 0,0-1 0,0 1 0,0-1 0,0 1 0,0-1 0,0 1 0,0-1 0,0 0 0,1 1 0,-1-1 1,1 0-1,-1-2 0,0 2-13,0-3-20,-1-1-1,1 1 0,0-1 0,1 1 1,-1 0-1,1-1 0,0 1 0,1-1 1,-1 1-1,1-1 0,0 1 0,1 0 1,-1-1-1,1 1 0,0 0 0,0 0 1,1 0-1,-1 1 0,1-1 0,0 0 1,0 1-1,1 0 0,-1 0 0,6-5 1,5-3 9,0-1 1,1 2 0,1 0 0,-1 1-1,30-14 1,19-4-69,2 3 0,82-21-1,-120 41-1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25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599 51 2304,'-5'-4'4810,"-1"2"-4084,0 1 0,0-1-1,0 0 1,-7-4 0,6 3-648,-18-5 115,0 2 0,0 0 0,-1 2 0,0 1 0,1 0 0,-1 2 0,0 1 0,0 2 1,-43 7-1,57-7-157,0 0 1,1 1 0,-1 1-1,1 0 1,0 0-1,0 1 1,0 1 0,1 0-1,0 0 1,0 1 0,0 0-1,1 1 1,0 0 0,1 0-1,-1 1 1,2 0-1,-1 0 1,1 1 0,1 0-1,0 1 1,0-1 0,-6 17-1,5-3 22,0 1-1,1 0 1,-3 41-1,6-20 36,3 51 0,1-74 30,2-1 0,9 42 0,-10-54-68,1 0 0,0 0 0,1-1 0,0 0 0,1 1 0,0-1 0,0-1 0,11 14 0,-12-18-13,-1-1 0,2 0 0,-1 1 1,0-2-1,0 1 0,1 0 0,0-1 0,-1 0 0,1 0 0,0 0 0,0-1 0,0 1 0,0-1 0,1-1 0,5 1 0,8 0 106,1-1 0,31-4 0,-34 3-145,50-3 256,26-2 103,-83 5-329,0-1 0,0 0 0,-1-1 0,1 0 0,-1-1 0,0 0 0,10-5 0,45-36 405,-63 45-426,1-1 0,-1 0 0,0 0 0,0 0 1,0 0-1,0 0 0,0 0 0,0 0 0,0 0 1,0 0-1,0-1 0,-1 1 0,1 0 0,0 0 0,-1-1 1,1 1-1,-1-1 0,1 1 0,-1 0 0,0-1 0,0 1 1,0-1-1,0 1 0,0-1 0,0 1 0,0 0 0,0-1 1,0 1-1,0-1 0,-1 1 0,1-1 0,-1 1 0,1 0 1,-1-1-1,0 1 0,1 0 0,-1 0 0,0-1 0,0 1 1,0 0-1,-1-2 0,-4-2 9,1 0 1,-1 0-1,1 0 1,-1 1-1,-1 0 1,1 0-1,-11-4 0,-9-4-97,0 2-1,-46-12 0,59 19-40,0 0 1,-1 2-1,1-1 1,-1 2-1,0 0 1,1 0-1,-23 4 1,54-6 318,25 1 1,13-2 128,2-2 39,-24 3-160,0-1 0,0-2 0,40-11 0,-30 5-89,5-1 260,-47 11-341,-1 0 0,0 0 0,1 0 0,-1 0 1,0 0-1,0 0 0,0 0 0,0 0 0,0-1 0,0 1 1,0 0-1,0-1 0,0-1 0,0 2-302,0 0 0,-1 0-1,1 0 1,-1-1 0,0 1-1,1 0 1,-1 0 0,0 0-1,0 0 1,1-1 0,-1 1 0,0 0-1,0 0 1,0 0 0,-1-1-1,1 1 1,0 0 0,-1-2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4:2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9 799 3712,'-1'0'74,"1"0"0,-1 0 0,1 1 0,-1-1 0,1 0-1,-1 0 1,1 0 0,-1 1 0,1-1 0,0 0 0,-1 1 0,1-1 0,-1 0 0,1 1 0,0-1 0,-1 1 0,1-1 0,0 1-1,0-1 1,-1 1 0,1-1-4,0 1 0,0-1-1,0 0 1,0 1 0,0-1-1,0 0 1,0 1 0,1-1 0,-1 0-1,0 1 1,0-1 0,0 0-1,0 0 1,1 1 0,-1-1 0,0 0-1,0 0 1,0 1 0,1-1-1,-1 0 1,0 0 0,0 0-1,1 0 1,-1 1 0,2 0 112,-1-1-1,1 1 1,0 0 0,-1-1 0,1 1 0,-1-1 0,1 1-1,0-1 1,0 0 0,-1 0 0,1 0 0,2 0-1,25-6 423,1-2 0,-2-1 0,1-1-1,38-20 1,-59 25-520,0 1 0,0-1 0,0-1 1,-1 0-1,1 0 0,-1 0 0,-1-1 0,1 0 0,-1 0 1,5-9-1,-8 12-28,-1-1 1,0 1-1,0 0 1,0-1-1,0 0 1,-1 1-1,1-1 0,-1 0 1,0-5-1,-1 6-52,0 1-1,0 0 1,0-1-1,0 1 0,-1 0 1,0-1-1,0 1 1,0 0-1,0 0 0,0 0 1,0-1-1,-1 1 0,0 1 1,-2-5-1,2 5-24,0-1 1,0 1-1,0 0 0,0 1 0,-1-1 1,1 0-1,0 1 0,-1-1 0,1 1 0,-1 0 1,0-1-1,-5 0 0,4 0-13,0 1 23,-1 0 0,1 0 0,-1 1 0,1-1 0,-1 1 0,1 0 0,-1 0 0,1 1 0,-1-1 0,1 1 0,-1 0 0,1 0 0,-1 0 0,1 1 0,0 0 0,0 0 0,0 0 0,-5 3 0,-1 2 71,0-1 0,1 2-1,0-1 1,1 1 0,-14 16 0,14-14 21,1 0 1,0 0 0,1 0 0,0 1-1,1 0 1,0 0 0,1 1 0,0-1 0,1 1-1,0 0 1,0 0 0,2 0 0,-1 0-1,2 19 1,0-28-55,0 0-1,1 0 1,-1 0-1,1 0 1,0 0-1,0 0 1,0-1-1,0 1 1,1 0-1,-1-1 1,1 1-1,-1-1 1,1 1-1,4 3 1,-3-3 10,1 0 1,0 0 0,0 0 0,0-1 0,0 0 0,0 1 0,0-1 0,8 2-1,2-1 71,1 0-1,0 0 0,0-1 1,29-1-1,-30-1 11,-1-2 0,1 1 1,-1-2-1,1 0 0,-1 0 1,0-2-1,0 1 0,19-11 1,-16 6-95,0 0 0,0-1 1,-1-1-1,-1 0 0,25-25 0,-31 27-35,7-6-33,0-2 0,19-27-1,-25 29 1,1-2-73,1 0 1,22-26-1,-33 43 104,1-1 1,0 0 0,-1 0-1,1 0 1,0 0 0,0 1-1,0-1 1,0 0 0,0 1-1,0-1 1,0 1 0,0-1-1,0 1 1,0-1 0,0 1-1,0 0 1,0-1 0,0 1-1,0 0 1,0 0 0,2 0-1,-2 0 19,0 1 0,0-1 0,0 1 0,0-1-1,-1 1 1,1-1 0,0 1 0,0 0 0,-1-1-1,1 1 1,0 0 0,-1 0 0,1 0 0,-1-1-1,1 1 1,-1 0 0,1 0 0,-1 0 0,1 1-1,1 6 71,0 0-1,0 0 0,-1 0 0,1 10 0,-2-17-77,5 156 533,-6-127-294,1-29-192,0 0 0,0 1 0,0-1 0,0 0-1,1 0 1,-1 0 0,0 1 0,0-1 0,1 0-1,-1 0 1,1 1 0,-1-1-35,0-1 1,1 0-1,-1 0 0,0 0 1,0 0-1,0 0 0,0 0 1,1 0-1,-1 0 0,0 0 1,0 1-1,0-1 0,0 0 1,1 0-1,-1 0 0,0 0 1,0 0-1,0 0 0,0 0 1,1 0-1,-1 0 0,0 0 1,0 0-1,0 0 0,1-1 0,-1 1 1,0 0-1,0 0 0,0 0 1,0 0-1,0 0 0,1 0 1,-1 0-1,0 0 0,0 0 1,0-1-1,0 1 0,0 0 1,1 0-1,1-2 40,0-1 0,-1 1 0,1-1 0,0 1 1,-1-1-1,2-4 0,-2 7-49,73-159-57,-64 142 12,0 0-1,2 1 0,-1 0 0,2 1 0,0 0 1,27-23-1,-37 36-9,-1 0 0,1 0 0,0 0 1,-1 1-1,1-1 0,0 1 0,0-1 0,0 1 1,4-1-1,-6 2 40,0 0 0,1 0-1,-1 0 1,0 0 0,1 0 0,-1 0 0,0 1-1,0-1 1,1 0 0,-1 1 0,0-1 0,0 1 0,1-1-1,-1 1 1,0 0 0,0-1 0,0 1 0,0 0-1,0 0 1,0 0 0,0 0 0,0 0 0,0 0 0,-1 0-1,2 1 1,3 6-4,-1 1 0,0 0 1,0-1-1,-1 1 0,0 1 0,0-1 0,2 19 0,-2-12 58,9 28-1,-9-35 0,2 0 1,-1-1-1,1 0 0,0 0 1,0 0-1,1-1 0,0 0 0,1 0 1,0 0-1,0-1 0,0 0 1,1 0-1,-1 0 0,2-1 1,8 4-1,-10-5-10,1-1 1,0 0-1,-1-1 0,1 1 1,0-2-1,0 1 0,0-1 1,0 0-1,0 0 1,1-1-1,-1 0 0,0-1 1,0 0-1,0 0 0,0-1 1,0 0-1,13-5 0,-17 5-7,0 0 0,0-1 0,0 1 0,-1-1 0,1 0 0,-1 0 0,0 0 0,0 0 0,0-1-1,0 1 1,0-1 0,-1 0 0,4-6 0,1-5 27,-1 1-1,6-22 1,-12 36-48,6-19-7,-2 1 1,0-2 0,-1 1-1,0 0 1,-2-1 0,0 1-1,-1 0 1,-4-26 0,4 43-19,-1-1 1,1 1-1,-1 0 1,0-1 0,1 1-1,-1 0 1,0 0-1,0 0 1,-2-3-1,2 5 11,1-1 1,0 1-1,-1 0 0,1-1 0,0 1 0,-1 0 0,1 0 0,0-1 0,-1 1 0,1 0 0,0 0 0,-1 0 0,1-1 0,0 1 0,-1 0 0,1 0 0,-1 0 0,1 0 0,-1 0 0,1 0 0,-1 0 0,0 0-5,0 0 1,1 1-1,-1-1 1,0 0-1,1 1 1,-1-1-1,0 1 1,1-1-1,-1 1 1,0-1-1,1 1 1,-1-1-1,1 1 1,-1-1-1,0 2 1,-3 5-12,0-1 0,1 1 0,-1 0 0,2-1-1,-1 2 1,1-1 0,0 0 0,-2 11 0,-3 64-235,6-69 230,1 2 43,0 0 0,0 1 0,5 23 0,-4-33 18,1 0 0,-1 1-1,1-1 1,1 0 0,-1-1 0,1 1-1,0 0 1,0-1 0,0 0 0,1 1-1,6 6 1,-7-10 1,-1 1 1,1-1-1,-1 0 0,1 0 0,0 0 1,0 0-1,0 0 0,0-1 1,0 0-1,0 1 0,1-1 0,-1 0 1,0 0-1,0-1 0,7 1 0,-6-1-4,1 0-1,-1-1 0,0 1 1,0-1-1,1 0 1,-1 0-1,0-1 0,0 1 1,0-1-1,0 0 0,3-3 1,3-2 15,0 0 1,0-1 0,-1 0 0,0-1-1,-1 0 1,0-1 0,10-15 0,6-14-134,29-69 0,-32 62 180,-13 25-127,-7 17-11,0 1 0,0-1 0,0 1-1,1 0 1,-1-1 0,1 1 0,3-4 0,-3 6 49,-1 0 1,1 0 0,0 0 0,0 0-1,0 1 1,0-1 0,0 1-1,0-1 1,0 1 0,0 0 0,0 0-1,0-1 1,0 2 0,0-1-1,0 0 1,0 0 0,0 0 0,0 1-1,0-1 1,-1 1 0,1 0-1,0 0 1,2 1 0,3 0-28,-1 1 0,1 1 0,-1-1 0,0 1 0,8 7 0,-7-4 12,0 0 1,-1 0-1,0 0 0,0 1 0,-1 0 1,0 1-1,0-1 0,6 18 0,-1 3 56,8 45-1,-8-34-203,-9-35 197,0-1 0,1 1 0,0-1-1,0 0 1,0 0 0,0 0 0,1 0 0,-1 0-1,1 0 1,0-1 0,0 1 0,7 4-1,-8-6-10,0-1 0,0 1-1,0-1 1,1 0 0,-1 1-1,0-1 1,1 0-1,-1-1 1,0 1 0,1 0-1,0-1 1,-1 1 0,1-1-1,-1 0 1,1 0-1,-1 0 1,1 0 0,-1 0-1,1-1 1,-1 1 0,1-1-1,-1 0 1,1 0-1,3-1 1,7-6-14,0-1 1,0 0-1,-1-1 0,0 0 0,20-22 1,-6 6-8,-3 3 39,88-90-156,-145 176-225,20-38 324,0 5 70,2 1 1,-12 40-1,22-64-6,0 0 0,0 0 0,1 1 0,0-1-1,0 0 1,0 1 0,1-1 0,0 0 0,2 11-1,-2-18-29,0 1-1,1 0 1,-1 0 0,1 0-1,-1 0 1,1-1-1,-1 1 1,1 0-1,-1 0 1,1-1-1,-1 1 1,1 0-1,0-1 1,0 1-1,-1-1 1,1 1-1,0-1 1,0 1-1,0-1 1,0 1 0,-1-1-1,1 0 1,0 1-1,0-1 1,0 0-1,0 0 1,0 0-1,0 0 1,0 0-1,0 0 1,0 0-1,0 0 1,0 0-1,0 0 1,1-1-1,1 0 28,1 0-1,-1 0 1,1 0-1,-1-1 1,0 1-1,1-1 0,-1 0 1,4-3-1,2-4-54,1 0 0,-1-1 1,-1 0-1,0-1 0,0 0 0,-1 0 0,0 0 0,-1-1 0,0 0 0,-1-1 0,-1 1 0,0-1 0,3-15 0,-6 26-6,-1-1 1,0 0-1,1 0 0,-1 0 1,0 1-1,0-1 0,0 0 1,-1 0-1,0-3 0,1 6 13,0 0-1,0-1 0,0 1 0,0 0 0,0 0 0,0 0 0,0 0 0,0 0 1,0 0-1,0-1 0,0 1 0,0 0 0,0 0 0,0 0 0,-1 0 0,1 0 1,0 0-1,0 0 0,0 0 0,0-1 0,0 1 0,0 0 0,0 0 0,-1 0 1,1 0-1,0 0 0,0 0 0,0 0 0,0 0 0,0 0 0,-1 0 0,1 0 1,0 0-1,0 0 0,0 0 0,0 0 0,0 0 0,-1 0 0,1 0 0,0 0 1,0 0-1,0 0 0,0 0 0,0 0 0,-9 6-171,-4 9 57,8-8 100,0 0 0,1 0 0,-1 1 0,2-1 0,-1 1 0,1 0 0,0 0 0,1 0 0,-3 14 0,5-20 26,-1 1 1,1 0-1,0 0 0,0 0 0,0-1 1,0 1-1,1 0 0,-1 0 0,1-1 1,-1 1-1,1 0 0,0-1 0,0 1 1,0-1-1,1 1 0,-1-1 0,1 1 1,-1-1-1,1 0 0,0 0 0,0 0 0,0 0 1,0 0-1,0 0 0,0 0 0,0-1 1,1 1-1,-1-1 0,1 0 0,-1 1 1,1-1-1,4 1 0,0 0 50,0-1 1,1 1-1,0-1 1,-1-1-1,1 1 1,15-2-1,44-10-6,-56 9-14,0-1 0,0-1-1,0 0 1,-1 0 0,1-1-1,-1 0 1,-1-1 0,14-9-1,-11 4-10,1 0-1,-2 0 0,1-1 1,-2-1-1,11-14 0,4-14-13,-2 0-1,35-87 1,-53 118-11,20-51 128,-1-1-1,25-110 0,-45 151-143,4-13-146,-2 0-1,2-47 1,-11 60-292,3 21 449,0-1 0,0 1 0,0 0 0,0 0-1,0 0 1,0 0 0,0 0 0,0 0-1,0 0 1,0 0 0,0-1 0,0 1 0,0 0-1,0 0 1,0 0 0,0 0 0,0 0 0,0 0-1,0 0 1,0 0 0,-1 0 0,1 0-1,0-1 1,0 1 0,0 0 0,0 0 0,0 0-1,0 0 1,0 0 0,0 0 0,-1 0 0,1 0-1,0 0 1,0 0 0,0 0 0,0 0-1,0 0 1,0 0 0,0 0 0,0 0 0,-1 0-1,1 0 1,0 0 0,-5 10-194,-10 33 298,2 0-1,2 1 0,2 1 0,-5 69 1,12-83 46,2 0 1,1 0-1,1 0 1,2 0-1,1-1 1,2 1-1,15 44 1,-20-68-150,1-1 0,0 0 0,0 0 0,1 0 0,-1 0 0,1 0 0,1-1 0,-1 0 0,1 0 0,0 0 0,6 5 0,-7-8-259,0 1 0,0-1 0,0 1 0,1-1 0,-1 0 0,0-1 1,1 1-1,-1-1 0,1 0 0,0 0 0,-1 0 0,1-1 0,0 0 0,-1 0 0,1 0 0,0 0 0,6-2 1,-2 0-1172,-1-1 0,1 0 1,9-5-1,24-12-2554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0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1 862 3552,'0'0'1147,"0"7"1002,2-8-1912,0 0 1,0 0-1,-1 0 1,1 0-1,0 0 0,0 0 1,0 0-1,3 0 1,17-8 921,-13 2-938,0 0 0,0-1 1,-1 0-1,10-12 0,-5 5-79,13-15 254,-2-2 1,32-52 0,30-74 391,-82 150-706,3-7-74,1 1-1,0 1 1,19-25-1,-27 37-24,0 1 0,1-1 0,-1 1 0,1-1-1,-1 1 1,0 0 0,1-1 0,-1 1 0,1 0 0,-1-1 0,1 1-1,-1 0 1,1 0 0,-1-1 0,1 1 0,-1 0 0,1 0-1,-1 0 1,1 0 0,0 0 0,-1 0 0,1 0 0,-1 0 0,1 0-1,-1 0 1,1 0 0,0 0 0,-1 0 0,1 0 0,-1 0-1,1 0 1,-1 1 0,1-1 0,-1 0 0,1 0 0,-1 1-1,1-1 1,-1 0 0,1 1 0,-1-1 0,0 1 0,1-1 0,-1 1-1,1-1 1,-1 0 0,0 1 0,0-1 0,1 1 0,-1-1-1,0 2 1,3 3 52,0 1-1,-1 0 0,3 10 1,-4-12-55,8 33 186,-2 0 1,3 42-1,-9-66-126,1 18 197,-1 0 0,-1 0 1,-7 44-1,-7-13 442,13-57-579,0-4-38,1 1 0,0-1 1,0 0-1,-1 0 1,1 0-1,-1 0 0,1 0 1,-1-1-1,1 1 1,-1 0-1,1 0 1,-1 0-1,0 0 0,0 0 1,1-1-1,-1 1 1,0 0-1,0-1 0,0 1 1,0-1-1,0 1 1,0-1-1,0 1 1,-1 0-1,0-1 29,0 0 1,0 0-1,0 0 0,0 0 0,0 0 1,0 0-1,0-1 0,0 1 1,0-1-1,0 0 0,-4-1 0,-4-3 49,1 0 0,0-1-1,-14-11 1,20 14-256,-17-10-2,-3-4 28,21 14-35,0 1 1,-1 0-1,0 0 0,1 0 1,-1 1-1,0-1 0,0 0 0,0 1 1,0 0-1,0 0 0,0 0 1,-4-1-1,7 2 98,0 0 0,0 1 1,0-1-1,0 0 0,0 0 1,0 0-1,0 0 0,0 1 1,0-1-1,0 0 0,0 0 1,0 0-1,0 1 0,0-1 1,0 0-1,0 0 0,0 0 1,0 0-1,0 1 0,0-1 1,0 0-1,0 0 0,0 0 1,0 0-1,0 1 0,0-1 1,0 0-1,0 0 0,0 0 1,1 0-1,-1 1 0,0-1 1,0 0-1,0 0 0,0 0 1,0 0-1,0 0 0,1 0 1,-1 0-1,0 1 0,0-1 0,6 7-133,-6-7 145,5 5 27,0-1-1,0 0 1,0 0 0,0 0-1,1-1 1,-1 0 0,1 0-1,0 0 1,0 0 0,0-1 0,11 3-1,6 2 41,-17-5 13,0 0 1,0 0 0,1-1-1,-1 0 1,0-1-1,1 1 1,-1-1 0,0 0-1,1-1 1,-1 0-1,0 0 1,0 0 0,1 0-1,-1-1 1,0 0-1,0-1 1,-1 1-1,9-6 1,7-5 66,-1-1 0,-1-1 0,27-26 0,-16 13-210,-16 16-6,117-99 1,-92 80 60,64-36-1,-95 63-22,1 0-1,-1 1 1,1 0-1,0 0 1,-1 1-1,1 0 1,0 1-1,1 0 1,-1 0-1,11 1 1,-41 0 906,-3-1-603,-26 4 0,42-2-320,-1 0 0,1 0 0,-1 2-1,1-1 1,0 1 0,0 0 0,-10 5 0,10-3 34,1 0 1,0 1-1,-1 0 1,2 0-1,-1 1 1,1-1-1,0 1 1,0 1-1,1-1 1,0 1 0,0 0-1,1 0 1,-5 11-1,4-3-5,0-1 1,0 1-1,2-1 0,0 1 1,1 0-1,-1 30 0,3-39 53,1 1-1,-1-1 1,1 0-1,0 0 1,1 0-1,0 0 1,0 0-1,1 0 1,0-1-1,6 12 1,-6-13 10,0-1 0,0 0 0,0 0 0,1 0 0,0 0 0,0 0 0,0-1 1,0 0-1,1 0 0,-1 0 0,1 0 0,0-1 0,0 1 0,9 2 0,0-2 28,0 0 0,0-1-1,0 0 1,0-1 0,18-1 0,71-11 125,-87 8-173,1-1 1,0-1-1,-1 0 0,0-1 1,19-10-1,73-48 42,-67 38-25,162-100 182,-198 122-187,1 0 1,-1 0-1,0 0 0,0-1 1,-1 0-1,1 0 0,5-8 1,-10 13-23,0-1 1,0 1-1,0 0 1,0 0-1,1 0 1,-1 0-1,0-1 1,0 1-1,0 0 1,0 0-1,0 0 1,1 0-1,-1-1 1,0 1-1,0 0 1,0 0 0,0-1-1,0 1 1,0 0-1,0 0 1,0 0-1,0-1 1,0 1-1,0 0 1,0 0-1,0-1 1,0 1-1,0 0 1,0 0-1,0 0 1,0-1-1,0 1 1,0 0-1,-1 0 1,1-1-1,0 1 1,0 0-1,-10 1-55,-15 10-13,9-1 13,2 1 0,-1 0 0,2 0 0,-1 2 0,-19 22 0,9-4-91,-33 53 0,57-83 144,-26 45-57,24-42 73,1 0 0,-1 0 1,1 0-1,0 0 0,0 0 1,0 1-1,1-1 0,-1 0 1,1 8-1,0-11 17,0 0 0,1 1 1,-1-1-1,0 0 0,0 0 0,1 1 0,-1-1 1,1 0-1,-1 0 0,1 0 0,-1 0 1,1 0-1,0 0 0,-1 0 0,1 0 1,0 0-1,0 0 0,0 0 0,0 0 1,0 0-1,2 1 0,-1-2 17,0 1 0,0 0 0,0-1 0,0 1 0,0-1 0,0 0 0,0 1 0,0-1 0,0 0 0,1 0 0,3-1 1,5-2 55,0 0 0,0 0 0,19-10 0,-26 11-135,11-4 58,-1 0-1,0-2 0,0 0 0,-1 0 0,0-1 0,21-20 0,-11 4-17,-2 0-1,-1-2 1,0 0-1,18-37 1,-23 32-331,-14 29 166,-1 4 1,-9 16-88,-11 21 128,13-26 65,1 0 0,0 0 0,-7 21 0,11-25 58,-3 8-58,-4 27 1,9-39 53,-1 0 1,1 0-1,0-1 1,0 1 0,0 0-1,0 0 1,1 0-1,0 0 1,0 0-1,0 0 1,0 0-1,3 6 1,-3-9 14,1 1 1,-1 0-1,1-1 1,-1 1-1,1-1 0,0 0 1,0 1-1,0-1 1,-1 0-1,1 0 1,0 0-1,0 0 0,0-1 1,1 1-1,-1 0 1,0-1-1,3 1 1,2 0 51,0-1 0,0 1 0,-1-1 0,11-2 0,-6 1-44,-1-1-1,1 0 0,0-1 0,-1 0 1,0-1-1,1 0 0,-1-1 0,-1 0 1,1 0-1,-1-1 0,0 0 0,0-1 1,-1 0-1,12-12 0,0-5-6,0-2-1,21-37 1,24-60-81,-13 25 132,-12 28-54,80-158-21,-88 153-742,-30 68 443,-4 9 91,-9 16 15,-10 26 114,1 1 0,3 0 0,2 2-1,-17 83 1,23-83 111,2 0-1,3 1 1,1 58 0,4-97 21,0 1 1,0-1 0,1 0-1,3 13 1,-4-20-26,0 0 1,-1 0-1,1 0 1,0 0-1,0 0 1,0-1-1,0 1 1,0 0-1,0-1 1,1 1-1,-1-1 1,0 1-1,1-1 0,-1 1 1,1-1-1,0 0 1,-1 0-1,1 0 1,0 0-1,0 0 1,0 0-1,0-1 1,-1 1-1,1 0 1,4 0-1,-2-1-8,-1 0 0,1-1-1,0 1 1,-1-1 0,1 1 0,0-1-1,-1 0 1,0 0 0,1-1 0,-1 1 0,6-4-1,1-2 25,1 0-1,8-9 1,-17 14-33,22-20 39,-1-2 1,0 0-1,-2-2 1,30-47-1,59-122 80,-108 190-120,17-33-111,-2-1 1,-2-1-1,-2-1 0,-1 0 0,12-81 0,-24 104-277,0 18 377,0 0 0,0 0-1,0 0 1,0 0 0,0 0 0,0 0 0,0 0-1,0 0 1,0 0 0,0 0 0,0 0 0,0-1-1,-1 1 1,1 0 0,0 0 0,0 0 0,0 0-1,0 0 1,0 0 0,0 0 0,0 0 0,0 0-1,-1 0 1,1 0 0,0 0 0,0 0 0,0 0-1,0 0 1,0 0 0,0 0 0,0 0 0,0 0-1,-1 0 1,1 0 0,0 1 0,0-1 0,0 0-1,0 0 1,0 0 0,0 0 0,0 0 0,0 0-1,0 0 1,0 0 0,0 0 0,-1 0 0,1 0-1,0 0 1,0 1 0,0-1 0,0 0 0,0 0-1,0 0 1,0 0 0,0 0 0,0 0 0,0 0 0,0 0-1,0 1 1,-13 26-343,-24 85 206,7-17-2,18-60 153,2 0 0,1 1-1,-4 39 1,7-14 38,1 65 0,5-106 7,1-1-1,6 29 1,-5-39 31,0 0 0,0-1 1,1 1-1,0-1 0,1 0 1,0 0-1,8 13 0,-10-19-49,-1 0 0,1-1 1,0 1-1,0-1 0,0 0 0,0 0 0,0 1 0,0-1 0,0-1 1,0 1-1,0 0 0,0 0 0,0-1 0,1 1 0,-1-1 1,0 0-1,1 1 0,1-1 0,0 0-3,-1 0 0,1 0 0,-1-1 0,1 1-1,-1-1 1,1 0 0,-1 0 0,1 0 0,-1 0 0,6-3 0,-1-1-4,-2-1 0,1 0 1,-1 0-1,1 0 0,-2-1 0,1 0 1,-1 0-1,0 0 0,0 0 1,3-10-1,2-4 3,-1 0 1,9-37-1,-17 54-29,7-21-30,-2-1 0,-1 0 0,-1 0 0,1-28-1,-5 51 2,0 1 0,0-1 0,-1 1-1,1-1 1,-1 1 0,0-1 0,-1-3-1,1 5 24,1 1-1,0 0 1,0-1 0,0 1-1,0 0 1,-1-1-1,1 1 1,0 0-1,0-1 1,-1 1-1,1 0 1,0 0 0,0-1-1,-1 1 1,1 0-1,0 0 1,-1 0-1,1-1 1,0 1 0,-1 0-1,1 0 1,-1 0-1,1 0 1,0 0-1,-1 0 1,1 0-1,0-1 1,-1 1 0,1 0-1,-1 0 1,1 1-1,0-1 1,-1 0-1,1 0 1,-1 0 0,1 0-1,0 0 1,-1 0-1,1 0 1,0 1-1,-1-1 1,1 0-1,0 0 1,-1 0 0,1 1-1,0-1 1,-1 0-1,1 1 1,0-1-1,0 0 1,0 0 0,-1 1-1,1-1 1,0 0-1,0 1 1,0-1-1,-1 1 1,1 0-1,-3 4-65,0 0-1,0 1 0,1-1 0,-1 1 0,1 0 0,0-1 0,-1 10 0,-5 47-53,5-40 154,2-7-23,0-1-1,0 1 1,4 22 0,-2-29-4,0-1 1,0 1-1,1-1 1,0 0-1,1 0 1,0 0 0,0 0-1,7 11 1,-9-16 14,1 0 0,-1 0 0,1-1 0,0 1-1,-1 0 1,1-1 0,0 1 0,0-1 0,0 0 0,0 0 0,0 1 0,0-1 0,0-1 0,0 1 0,1 0 0,-1 0 0,0-1 0,0 0 0,1 1-1,-1-1 1,0 0 0,1 0 0,-1 0 0,0 0 0,1 0 0,-1-1 0,0 1 0,0-1 0,3-1 0,5-1 40,-1-1 0,0 0-1,0-1 1,0 0 0,11-9 0,31-25-24,-2-3 1,45-49-1,-74 70-84,0 3 141,-13 13-157,-1-1 0,0 0 0,0 0 0,9-12-1,7 78-610,-22-58 679,32 107-145,-26-94 128,0-1-1,0-1 0,1 1 1,1-1-1,13 18 0,-19-28 56,1-1-1,-1 1 0,0-1 0,1 0 0,-1 0 0,1 0 0,-1 0 0,1 0 0,0 0 1,0-1-1,0 0 0,0 1 0,0-1 0,0 0 0,1 0 0,-1-1 0,0 1 0,0-1 1,1 1-1,-1-1 0,0 0 0,1 0 0,-1-1 0,0 1 0,1-1 0,-1 1 0,0-1 1,0 0-1,0 0 0,0-1 0,0 1 0,6-4 0,-4 1-37,0 0 0,-1 0 1,1-1-1,-1 1 0,0-1 0,0 0 0,0 0 0,-1-1 0,4-5 1,24-57 168,-22 45-124,-3 12-61,-1-1-1,-1 0 1,0 0-1,0 0 1,-1 0-1,2-25 1,-5 36 0,0 1 1,0-1 0,0 0-1,0 0 1,0 0 0,0 0-1,0 0 1,0 0-1,-1 1 1,1-1 0,0 0-1,0 0 1,-1 0 0,1 1-1,-1-1 1,1 0-1,-1 0 1,0 0 0,1 1 3,-1-1 0,1 1 1,-1 0-1,1 0 1,0 0-1,-1 0 1,1 0-1,-1 0 0,1 0 1,-1 0-1,1 0 1,-1 0-1,1 0 0,-1 0 1,1 0-1,0 0 1,-1 0-1,1 0 0,-1 0 1,1 1-1,-1-1 1,1 0-1,0 0 1,-1 1-1,-2 1-21,0 0 0,0 1 1,0-1-1,0 1 0,0 0 0,-3 5 0,-1 2-4,0 1 0,1-1 0,-7 16-1,11-21 52,0 1-1,0-1 0,0 0 0,1 1 0,0-1 0,0 1 1,1-1-1,-1 1 0,2 10 0,-1-15-16,0 1 1,1 0-1,0 0 1,-1 0-1,1-1 0,0 1 1,-1 0-1,1 0 0,0-1 1,0 1-1,1-1 0,-1 1 1,0-1-1,0 0 0,1 1 1,-1-1-1,1 0 0,-1 0 1,1 0-1,-1 0 0,1 0 1,0 0-1,0 0 1,-1-1-1,1 1 0,0-1 1,0 1-1,0-1 0,-1 0 1,3 1-1,6 0-16,0-1-1,0 0 1,0 0 0,12-3-1,20-4 138,44-14 1,-58 14-95,0-2-105,-20 6 28,0 1 0,0-1 0,1 1 1,-1 1-1,1 0 0,-1 0 1,13 0-1,-20 1 52,-1 0-1,1 0 1,-1 0 0,1 0-1,-1 0 1,1 0 0,-1 1 0,1-1-1,-1 0 1,0 0 0,1 0 0,-1 0-1,1 0 1,-1 1 0,0-1 0,1 0-1,-1 0 1,1 1 0,-1-1 0,0 0-1,1 0 1,-1 1 0,0-1 0,1 1-1,-1-1 1,0 0 0,0 1 0,1-1-1,-1 1 1,0-1 0,0 0-1,0 1 1,0-1 0,0 1 0,1-1-1,-1 1 1,0-1 0,0 1 0,0-1-1,0 1 1,-8 16 17,6-13-18,-9 12-27,-1 0-1,-25 27 1,21-26-36,-20 29 0,34-43 93,0-1 1,1 1 0,-1 0-1,1 0 1,0 0-1,0 0 1,0 0 0,0 0-1,1 1 1,-1 5 0,1-8-28,0 0 0,0 1 0,0-1 0,0 0 0,0 0 1,1 1-1,-1-1 0,0 0 0,1 0 0,-1 0 1,1 0-1,-1 1 0,1-1 0,0 0 0,-1 0 0,1 0 1,0 0-1,0 0 0,0-1 0,0 1 0,0 0 0,0 0 1,0 0-1,0-1 0,0 1 0,0-1 0,0 1 0,0-1 1,2 1-1,0 0 13,-1 0 0,1-1 0,-1 0 0,1 0 1,-1 0-1,1 0 0,-1 0 0,1 0 0,-1 0 0,1-1 1,3-1-1,27-11 141,-24 9-114,1 0-6,-1-1-1,1 0 0,-1 0 0,1 0 1,-2-1-1,1-1 0,-1 1 1,0-2-1,14-15 0,-2-5 2,-1 0 0,-2-1 0,-1-2 0,-1 1 0,-2-2 0,17-58 0,-11 13-54,17-142 1,-33 196-107,2-34-450,-5 57 560,0-1 0,1 1 0,-1 0 0,0-1 0,0 1 0,0 0 0,0-1 0,0 1 0,0-1 0,0 1 0,0 0 0,0-1 0,0 1 0,0-1 0,0 1 0,-1 0 0,1-1-1,0 1 1,0 0 0,0-1 0,0 1 0,-1 0 0,1-1 0,0 1 0,0 0 0,-1-1 0,1 1 0,0 0 0,0 0 0,-1-1 0,1 1 0,0 0 0,-1 0 0,1 0 0,-1-1 0,0 1-9,0 1 0,0-1 0,0 1 0,0-1 0,0 1 0,1-1 0,-1 1 0,0 0 0,0-1 0,0 1 0,1 0 0,-2 1 0,-20 31-259,6-1 258,2 1-1,-11 36 1,-13 70 197,9-34-2235,23-85 321,-1 1 1,-16 30-1,4-14-554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5.1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13 3712,'-13'4'6881,"21"-3"-5618,120-10 2927,-41 2-3362,8 5-535,117 12 1,-181-10-3686,-17 0 1323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00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5824,'0'0'2624,"40"11"-2272,-3-11 1632,8 0-1152,48-3 352,6 0-672,41-11-128,-10 3-224,19-6 192,-14 10-224,-6-1-2912,-21 3 1472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03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1 924 4384,'0'-1'4153,"0"1"-4022,0 0 1,1 0-1,-1 1 1,0-1-1,1 0 0,-1 0 1,0 0-1,1 0 1,-1 0-1,0 0 1,0 0-1,1 0 0,-1-1 1,0 1-1,1 0 1,4-2 141,-1 1 1,0-1 0,0 0-1,0-1 1,0 1 0,0-1-1,0 0 1,-1 0 0,1 0-1,-1 0 1,0-1 0,0 1-1,0-1 1,3-5 0,4-8-37,-1-1 1,8-18 0,-8 15 144,29-65 241,-16 35-379,2 0-1,32-48 1,-54 95-236,9-12-7,0 0 0,0 1-1,18-17 1,-29 31-15,1 0 1,0 0 0,0 0-1,0 1 1,1-1 0,-1 0-1,0 1 1,0-1-1,0 1 1,0-1 0,1 1-1,-1-1 1,0 1-1,0 0 1,1 0 0,1 0-1,-3 0 6,1 0-1,-1 0 0,1 0 1,-1 1-1,1-1 0,-1 0 1,1 0-1,-1 1 0,1-1 1,-1 0-1,1 1 0,-1-1 1,0 1-1,1-1 0,-1 0 1,0 1-1,1-1 0,-1 1 1,0-1-1,0 1 0,1-1 1,-1 1-1,0-1 0,0 1 1,0-1-1,0 1 0,0-1 1,1 1-1,-1 0 0,0-1 1,0 1-1,0-1 0,-1 1 1,1-1-1,0 1 0,0-1 1,0 1-1,-1 0 0,-8 74 135,1 83-1,8-145-114,0 0-1,2 0 1,-1-1-1,1 1 1,7 22 0,-7-29 3,1-1 0,-1 1 0,1-1 0,0 0 0,0 0 0,0 0 0,1 0 0,0 0 0,0-1 0,0 0 0,0 0 0,1 0 0,0 0 0,-1-1 0,7 4 0,0-2 18,0 0-1,1 0 1,-1-1-1,1 0 0,0-1 1,0-1-1,0 0 1,0 0-1,0-1 1,0-1-1,1 0 1,-1-1-1,0 0 1,13-3-1,-8 0 1,0-1 1,-1 0-1,1-1 0,-1-1 1,-1 0-1,1-2 0,-1 0 0,-1 0 1,19-16-1,77-83 25,-49 46-125,-53 54 45,13-12 132,-1-1 0,29-38 0,-43 44-109,-6 15-6,0-1 1,0 1-1,0-1 1,0 1-1,0-1 0,0 0 1,0 1-1,-1-1 1,1 1-1,0-1 0,0 1 1,-1-1-1,1 1 0,0-1 1,-1 1-1,1 0 1,0-1-1,-1 0 0,0 1 4,1 0-1,0 0 0,0 0 0,0-1 0,-1 1 0,1 0 0,0 0 0,0 0 0,0 0 0,-1 0 0,1 0 0,0-1 0,0 1 0,-1 0 0,1 0 0,0 0 0,0 0 0,-1 0 1,1 0-1,0 0 0,0 0 0,-1 0 0,1 0 0,0 0 0,0 0 0,-1 0 0,1 1 0,0-1 0,-5 1-12,1 1-1,0-1 1,0 1-1,-1 0 1,1 1-1,1-1 0,-1 1 1,0 0-1,-6 6 1,0 1 6,1 0 0,-11 16 1,-7 14 42,1 1 0,2 1 0,2 1 0,-20 55 0,39-88 38,0 0-1,0 0 1,-1 11-1,4-19-40,0 0 0,-1 0 1,1 0-1,0 0 0,1 0 0,-1 0 1,0 0-1,1 0 0,-1-1 0,2 5 0,-2-6-19,1 1-1,-1 0 0,1-1 0,-1 1 0,1-1 0,-1 1 0,1-1 0,-1 1 0,1-1 0,-1 1 0,1-1 0,0 0 0,-1 1 0,1-1 0,0 0 0,0 1 0,-1-1 1,1 0-1,0 0 0,-1 0 0,1 0 0,0 1 0,0-1 0,0 0 0,-1 0 0,1-1 0,1 1 0,2-1 4,-1 0 1,1 0-1,0 0 0,-1-1 0,1 1 0,-1-1 1,0 0-1,1 0 0,-1 0 0,0 0 0,0-1 1,-1 1-1,4-4 0,3-3 12,-1-1 0,11-17-1,65-120 354,-40 67-584,-41 75 80,-5 6-35,-5 10-27,-1 11 28,1 1 0,-8 45 0,13-54 144,1-1 0,0 1 1,1 0-1,0-1 0,1 1 0,5 21 0,-5-31 41,0 0-1,0 0 1,1 0-1,-1 0 0,1 0 1,0 0-1,1-1 0,-1 1 1,0-1-1,1 0 0,0 1 1,0-1-1,6 5 1,-4-5-5,0 0 1,0 0 0,0 0 0,0-1 0,1 1 0,-1-1-1,1-1 1,-1 1 0,8 0 0,-2 0 18,1-1 0,0-1 0,0 0 0,0 0 0,0-2 0,0 1 0,0-1 0,0-1 0,14-5 0,-11 1-39,-1 0 0,0-1 0,0-1 0,0 0 0,-1 0 0,-1-2 0,18-18 0,-3 1 6,-1-1-1,28-43 0,-29 38 92,46-70-214,-62 90 68,0 0-30,-8 11 52,-3 3 24,2 0-8,-1 2-69,3 5 123,-2-7-136,-2 2 64,1-1 43,-1 1 0,1-1 0,0 1 0,-1 0 0,1 0 0,-2 3 0,1-2 4,0 0 0,0-1 0,0 1 0,0 0 0,-1 0 0,1-1 0,-6 4 0,-4 5-14,-66 92-227,-7 8 84,85-111 139,-9 9-20,2 0 0,-1 1 0,1 0 0,-9 18 0,15-26 16,0 0-1,0 0 1,0 0 0,0 0 0,1 0-1,-1 1 1,1-1 0,-1 0 0,1 0-1,0 0 1,0 0 0,0 1 0,0-1-1,0 0 1,0 0 0,1 1-1,-1-1 1,1 0 0,-1 0 0,1 0-1,0 0 1,0 0 0,0 0 0,0 0-1,0 0 1,1 0 0,-1-1 0,0 1-1,1 0 1,-1-1 0,1 1 0,0-1-1,3 3 1,-2-2 16,0-1 1,0 1-1,0-1 0,1 1 0,-1-1 0,0 0 1,1 0-1,-1-1 0,1 1 0,-1-1 1,1 0-1,-1 1 0,1-2 0,-1 1 1,1 0-1,-1-1 0,1 1 0,-1-1 0,1 0 1,-1 0-1,6-3 0,-3 1 21,1-1 0,-1 0 0,0 0-1,0 0 1,0-1 0,0 1 0,-1-1 0,0-1 0,8-9-1,-4 1 22,0-1-1,-1 0 0,12-28 0,13-54 72,-27 78-101,39-160 154,-39 156-152,1-6-10,33-159-111,-8-32-307,-31 200 176,-2 14 79,-1 7 42,-4 8-65,0 11 60,-1 1-1,2 0 1,-3 27-1,-1 3 74,-6 23 43,4 0 0,3 0 0,3 1 0,4 0 0,9 96 0,-6-158 43,0 0 1,0 0-1,1 0 1,1-1 0,0 1-1,0-1 1,2 0-1,-1 0 1,1-1-1,1 0 1,11 15-1,-16-24-8,0 1 0,0-1 0,1 1-1,-1-1 1,1 0 0,-1 0 0,1 0 0,0-1-1,0 1 1,0-1 0,0 1 0,0-1-1,0 0 1,0 0 0,6 1 0,-4-2-11,-1 0 0,1 0 0,0 0 1,0-1-1,-1 1 0,1-1 0,0 0 0,-1 0 1,9-4-1,1-2-17,-1 0 1,0-1-1,-1 0 1,0-1-1,0-1 1,10-10-1,9-14-35,-1 0 0,41-64 1,-55 75-61,3-9 3,-14 23-2,0 1 0,12-15 0,-17 22 74,0 1 0,0 0 0,1 0 0,-1 0 0,0-1 0,0 1 1,0 0-1,1 0 0,-1 0 0,0-1 0,0 1 0,1 0 0,-1 0 1,0 0-1,1 0 0,-1 0 0,0-1 0,0 1 0,1 0 0,-1 0 0,0 0 1,1 0-1,-1 0 0,0 0 0,0 0 0,1 0 0,-1 0 0,0 0 0,1 0 1,-1 0-1,0 0 0,0 1 0,1-1 0,-1 0 0,0 0 0,1 0 0,-1 0 1,0 0-1,0 1 0,1-1 0,-1 0 0,1 1-4,-1 0 1,1 0-1,0 0 0,-1 0 0,1 0 1,-1 0-1,0 0 0,1 0 1,-1 0-1,0 0 0,1 2 0,2 34 74,-3 60 0,-1-63 50,1 1 0,6 39 0,-5-70-528,-1-1-1,0 1 1,0-1-1,0 1 1,-1 4 0,5-21-4927,-2 8 4762,-1 1 0,1-1 0,-1 0 0,-1 0 0,1 1 0,-1-10 1,1 0-438,1-34-1203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0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4224,'-5'-12'1920,"10"12"-1440,-5 3-1152,5 6 608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0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129 576 3392,'-11'-3'7302,"3"15"-5417,-9 21-2048,12-22 851,-13 22-104,-29 64 499,42-85-967,1 0 0,1 0 0,0 0 0,0 0 0,1 1 0,0 19 1,5-16 150,-3-16-243,0 0-1,0 1 1,0-1 0,0 1 0,0-1 0,0 1 0,0-1-1,0 0 1,0 1 0,1-1 0,-1 1 0,0-1 0,0 0-1,0 1 1,1-1 0,-1 0 0,0 1 0,1-1 0,-1 0-1,0 1 1,1-1 0,-1 0 0,0 0 0,1 1 0,-1-1-1,0 0 1,1 0 0,-1 0 0,1 1 0,-1-1 0,0 0-1,1 0 1,-1 0 0,1 0 0,0 0 0,7-5 114,0 1 0,-1-2 0,1 1 0,-1-1 0,0 0 0,0 0 0,7-10 0,30-40-75,2-2-836,-45 57 749,-1 1-1,1-1 0,-1 0 0,1 1 1,-1-1-1,1 1 0,0-1 0,-1 1 1,1-1-1,0 1 0,0 0 1,-1-1-1,1 1 0,0 0 0,0-1 1,-1 1-1,1 0 0,0 0 0,0 0 1,0 0-1,0 0 0,-1 0 0,2 0 1,-1 0 11,0 1 1,-1-1 0,1 0-1,-1 1 1,1-1 0,0 1-1,-1-1 1,1 1 0,-1-1 0,0 1-1,1-1 1,-1 1 0,1-1-1,-1 1 1,0 0 0,1-1 0,-1 1-1,0 0 1,0-1 0,1 1-1,-1 0 1,0 0 0,0-1-1,0 2 1,1 8-1,0 0-1,1-1 1,0 1 0,1-1-1,6 19 1,-7-25 33,0 0 1,0 0 0,0 0-1,0 0 1,0-1-1,0 1 1,1-1 0,-1 0-1,1 1 1,0-1-1,0 0 1,0 0-1,0-1 1,0 1 0,0-1-1,0 1 1,0-1-1,1 0 1,-1 0 0,6 0-1,-1 0 25,-1-1-1,1 0 1,-1 0-1,0-1 1,1 0-1,-1-1 1,0 1 0,0-1-1,0-1 1,0 1-1,0-1 1,0-1-1,-1 1 1,1-1-1,-1 0 1,7-6-1,-2 2 19,-1-2 0,1 1 0,-2-2-1,1 1 1,12-19 0,32-61 174,-47 77-221,23-43 153,-3-2 1,24-75-1,22-126-144,-51 151-5,-20 93-13,-13 54-141,-7 41 115,-3 12-3,-11 105-1,14 66 445,18-131-278,2-115-3152,-3-26 2084,-1 0-1,0 1 1,-4-14 0,0 2 429,-3-17 530,-2-1-1,-1 2 1,-35-70 0,5 31 2685,42 75-2717,0 0 1,-1 0-1,1-1 1,0 1 0,0 0-1,0 0 1,0 0-1,0-1 1,0 1 0,0 0-1,0 0 1,-1 0-1,1-1 1,0 1 0,0 0-1,0 0 1,0-1-1,0 1 1,0 0 0,0 0-1,0-1 1,1 1 0,-1 0-1,0 0 1,0 0-1,0-1 1,0 1 0,0 0-1,0 0 1,0-1-1,0 1 1,1 0 0,-1 0-1,0 0 1,0 0-1,0-1 1,0 1 0,1 0-1,-1 0 1,0 0-1,0 0 1,0 0 0,1 0-1,-1-1 1,0 1-1,0 0 1,1 0 0,-1 0-1,0 0 1,0 0-1,0 0 1,1 0 0,-1 0-1,0 0 1,0 0 0,1 0-1,20 1-5,-10 0 49,23-1-77,73 2 6,-87 0 11,0 0 0,-1 1 0,28 9 0,-27-6-89,0 1 1,0 1-1,22 11 1,-36-15 160,0 0-1,0 1 1,0-1 0,0 1-1,0 0 1,-1 1 0,0-1-1,0 1 1,-1 0 0,1 0 0,-1 1-1,4 9 1,-4-7 125,0 1 0,-1-1 0,0 0-1,-1 1 1,2 16 0,-3-6 104,-1-1 1,-2 20-1,2-27-172,-1 0 1,-1-1-1,0 1 1,-1-1-1,-6 19 0,5-19 283,4-11-407,0 0 1,0 0-1,0 0 0,0 0 0,0 0 1,0 0-1,0 0 0,0 0 0,0-1 1,0 1-1,0 0 0,0 0 1,0 0-1,0 0 0,0 0 0,1 0 1,-1 0-1,0 0 0,0 0 0,0 0 1,0 0-1,0 0 0,0 0 1,0 0-1,0 0 0,0 0 0,0 0 1,0 0-1,0 0 0,0 0 1,0 0-1,0 0 0,0 0 0,0 0 1,0 0-1,0 0 0,1 0 0,-1 0 1,0 0-1,0 0 0,0 0 1,0 0-1,0 0 0,0 0 0,0 0 1,0 0-1,0 0 0,0 0 0,0 0 1,0 0-1,0 0 0,0 0 1,0 0-1,0 0 0,0 0 0,0 0 1,0 0-1,0 1 0,0-1 1,0 0-1,0 0 0,0 0 0,1 0 1,12-23-2324,-8 13 1641,60-117-5924,-49 99 5365,1 1 0,32-37 1,-45 59 1228,1 0 0,0 0 1,0 0-1,9-6 0,-13 10 39,0 1 0,0-1 0,0 0 0,0 1 0,0-1 0,0 1 0,0-1 0,0 1 0,0 0 0,0-1 0,1 1 0,-1 0-1,0 0 1,0-1 0,0 1 0,0 0 0,1 0 0,-1 0 0,0 1 0,0-1 0,0 0 0,0 0 0,0 1 0,0-1 0,1 0 0,-1 1 0,0-1 0,0 1 0,0 0 0,0-1 0,0 1-1,0 0 1,-1 0 0,1-1 0,0 1 0,1 2 0,2 5 333,1 0 0,-2 0-1,1 1 1,-2-1 0,1 1 0,-1 0 0,2 17-1,0-8 30,2 22 624,-3-21-250,0 0 1,9 27-1,-11-41-554,1 0 1,0 0-1,0 0 0,1 0 1,0-1-1,-1 1 1,2-1-1,-1 0 0,0 0 1,1 0-1,0 0 0,0-1 1,7 6-1,-9-8-141,-1-1 1,0 1-1,0 0 0,0-1 0,1 1 0,-1-1 0,0 0 1,1 1-1,-1-1 0,0 0 0,1 0 0,-1 0 1,1 0-1,-1 0 0,0 0 0,1 0 0,-1 0 0,0-1 1,1 1-1,-1 0 0,0-1 0,1 1 0,-1-1 0,0 0 1,0 1-1,0-1 0,0 0 0,1 0 0,-1 0 1,0 0-1,0 0 0,-1 0 0,1 0 0,0 0 0,0 0 1,1-2-1,1-2 7,0 0 0,-1 0 0,1 0 0,-1 0 0,0 0 0,0-1 0,2-10 0,-1-9 94,-1-1 0,-1 1 0,-1 0 0,-5-38 0,5 61-179,0 0 0,-1 0 0,1-1 0,-1 1 0,1 0 0,-1 0 0,0 0 0,0 0 0,0 0 0,0 0 0,0 1 0,0-1 0,-1 0 0,1 0 0,-1 1 0,-2-3 0,2 3 9,1 0 1,0 1-1,-1-1 1,1 1-1,0 0 0,-1 0 1,1-1-1,-1 1 1,1 0-1,0 0 0,-1 0 1,1 0-1,-1 1 0,1-1 1,-1 0-1,1 0 1,0 1-1,-1-1 0,1 1 1,0-1-1,-1 1 1,1 0-1,0 0 0,0-1 1,0 1-1,-2 1 0,-1 2 6,0 0-1,0 0 1,1 1-1,-1-1 1,1 1-1,0-1 1,0 1-1,1 0 0,-1 0 1,1 0-1,0 1 1,1-1-1,-1 0 1,0 9-1,1-14 4,1 1 1,0-1-1,0 1 0,0 0 1,0-1-1,0 1 0,0-1 1,0 1-1,0-1 0,0 1 0,0 0 1,0-1-1,0 1 0,0-1 1,0 1-1,0 0 0,1-1 0,-1 1 1,0-1-1,0 1 0,1-1 1,-1 1-1,0-1 0,1 1 1,-1-1-1,1 1 0,-1-1 0,0 0 1,1 1-1,-1-1 0,1 0 1,-1 1-1,1-1 0,-1 0 1,1 0-1,0 1 0,-1-1 0,1 0 1,-1 0-1,1 0 0,-1 0 1,1 0-1,0 1 0,-1-1 1,1 0-1,-1-1 0,1 1 0,0 0 1,0 0-1,4-1 23,0 1-1,0-1 1,0-1 0,9-3-1,29-12 24,67-24-241,-83 33 204,73-18-215,-91 24 162,1 1-1,-1 0 1,1 1-1,0 0 1,-1 0-1,1 1 1,-1 0-1,16 4 1,-21-3 106,0-1 1,0 1-1,0 0 1,0 0 0,0 0-1,0 0 1,-1 1 0,1-1-1,-1 1 1,0 0 0,0 0-1,0 1 1,0-1 0,0 0-1,0 1 1,-1 0 0,0-1-1,0 1 1,0 0 0,0 0-1,-1 0 1,1 1 0,0 5-1,1 12 390,-2-16-285,0 0 0,0 0 0,3 9 0,-4-15-141,0 1-1,0-1 0,1 0 0,-1 1 0,0-1 0,0 0 1,0 1-1,1-1 0,-1 0 0,0 0 0,1 1 0,-1-1 1,0 0-1,0 0 0,1 0 0,-1 1 0,0-1 1,1 0-1,-1 0 0,1 0 0,-1 0 0,0 0 0,1 0 1,-1 0-1,0 0 0,1 0 0,-1 0 0,1 0 0,-1 0 1,0 0-1,1 0 0,-1 0 0,0 0 0,1 0 0,-1 0 1,0 0-1,1 0 0,-1-1 0,0 1 0,1 0 0,-1 0 1,0 0-1,1-1 0,-1 1 0,0 0 0,1-1 0,14-13 116,-13 12-46,96-101 134,-96 101-228,0 0-1,0 0 1,0 1-1,0-1 1,0 0-1,0 1 1,1 0-1,-1-1 1,1 1-1,-1 0 0,1 0 1,-1 0-1,1 1 1,0-1-1,-1 1 1,1-1-1,0 1 1,-1 0-1,5 0 1,-3 1 5,-1 0 0,0 0 1,0 0-1,0 0 0,-1 1 1,1-1-1,0 1 0,0 0 1,-1 0-1,1 0 1,-1 0-1,0 0 0,1 0 1,-1 1-1,0-1 0,2 4 1,3 5 63,0 1 0,-1 1 1,0-1-1,6 19 0,9 20-1077,1-3-4924,-10-24 2769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19 3328,'-3'-14'6487,"5"10"-4805,-1 11 31,3 144 2922,1-5-2918,-5-104-1481,-9 245 728,9-239-388,1-48-620,-1 1-1,0-1 1,0 0-1,0 0 1,0 1 0,0-1-1,0 0 1,0 0-1,0 1 1,-1-1 0,1 0-1,0 0 1,0 1 0,0-1-1,0 0 1,0 0-1,0 1 1,0-1 0,0 0-1,-1 0 1,1 0-1,0 1 1,0-1 0,0 0-1,-1 0 1,1 0-1,0 1 1,0-1 0,0 0-1,-1 0 1,1 0-1,0 0 1,0 0 0,-1 0-1,1 0 1,0 0 0,0 1-1,-1-1 1,1 0-1,-1 0 1,1-1-122,0 1-1,-1 0 1,1 0 0,-1 0-1,1 0 1,-1-1 0,1 1-1,0 0 1,-5-6-2495,3-2 538,0 1 0,1 0 1,-1-9-1,5 2-138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0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40 166 3392,'-4'-2'417,"0"0"0,0 0-1,0 0 1,1 0 0,-1-1 0,-4-3 0,8 5-242,-1 1 0,0-1 0,1 1 0,-1-1 0,1 1 0,-1-1 0,1 0 0,-1 1 1,1-1-1,-1 0 0,1 1 0,-1-1 0,1 0 0,0 0 0,0 1 0,-1-1 0,1 0 0,0 0 0,0 1 1,0-1-1,0 0 0,0 0 0,0 0 0,0 1 0,0-1 0,0 0 0,0 0 0,0 0 0,0 1 0,1-1 1,-1 0-1,0 0 0,1 1 0,-1-1 0,0 0 0,1 1 0,-1-1 0,1 0 0,-1 1 0,1-1 1,1 0-1,2-3 701,0 0-465,-1 1-1,1 0 1,0 0-1,0 1 0,0-1 1,0 1-1,7-3 0,24-9 1033,-12 5-660,42-12-1,25 4-733,145-6 0,-195 20-115,-7 3-640,-17 0-2998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1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29 3552,'-14'6'5830,"23"-4"-3591,-1-1-875,-6-1-1092,0 0 0,-1 1-1,1-1 1,0 1 0,0-1-1,0 1 1,-1-1-1,1 1 1,0 0 0,-1 0-1,3 1 1,-2 0-77,1-1 0,-1 0-1,1 1 1,-1-1 0,1 0 0,-1 0 0,1-1 0,0 1 0,-1-1 0,1 1-1,0-1 1,0 0 0,-1 0 0,1 0 0,3 0 0,6-2 323,0-1 1,15-4 0,0-1-137,69-4 310,-72 9-728,-7 2-10,0 1 0,21 3 0,-19-1-1066,26-2-1,-41 0 617,0 0 0,0 0 0,0-1 0,0 1 0,-1-1 0,1 0 0,0-1 0,0 1 0,0-1 0,5-2 0,9-9-2026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5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32 137 3072,'-5'0'3248,"18"-3"800,22-30-1952,-35 33-2101,1 0 0,-1-1 1,0 1-1,0 0 0,0 0 1,1-1-1,-1 1 0,0 0 0,0 0 1,1 0-1,-1 0 0,0-1 1,0 1-1,1 0 0,-1 0 1,0 0-1,1 0 0,-1 0 1,0 0-1,0 0 0,1 0 1,-1 0-1,0-1 0,1 1 0,-1 1 1,0-1-1,1 0 0,-1 0 1,0 0-1,0 0 0,1 0 1,-1 0-1,1 0 0,3 10 126,-4 17 376,-24 128 1436,-8 85-1279,30-202-554,-4 45-30,4-70 161,0 0 1,0 0 0,-2-1-1,-4 14 1,3-19 232,3-20-203,5-33-514,1 1-1,15-64 1,-8 56 80,-5 19 164,2 1 1,1 0-1,1 0 1,24-48-1,-18 51-46,1 1 1,1 1-1,38-43 1,-52 66 71,-1 1 0,2 0 0,-1 0 0,0 0 0,1 1 1,0-1-1,0 1 0,8-4 0,-11 7-2,-1-1 0,1 1 0,-1-1-1,1 1 1,0 0 0,0 0 0,-1 0-1,1 0 1,0 0 0,-1 0 0,1 0 0,0 0-1,-1 1 1,1-1 0,0 1 0,-1-1-1,1 1 1,-1-1 0,1 1 0,-1 0 0,1 0-1,-1 0 1,0 0 0,1 0 0,-1 0-1,0 0 1,0 1 0,0-1 0,0 0 0,0 0-1,0 1 1,0-1 0,0 1 0,1 1-1,-1 1 19,1 0 0,-1 0-1,1 0 1,-1 0 0,0 1-1,0-1 1,-1 0-1,0 0 1,1 1 0,-1-1-1,-1 0 1,1 1-1,-1-1 1,1 0 0,-1 0-1,-2 6 1,0-3 55,1 0 1,-1 0-1,0-1 0,0 1 0,-1-1 1,0 0-1,0 0 0,-9 9 1,7-8-29,-1-1 1,0-1-1,0 1 1,0-1 0,-1 0-1,-11 5 1,15-8-132,0-1 0,0 1 0,0-1 1,0 0-1,0 0 0,0 0 0,-1-1 1,1 0-1,0 1 0,0-2 1,-1 1-1,1 0 0,0-1 0,0 0 1,0 0-1,-5-1 0,9 2 61,0 0-1,0 0 1,0 0 0,0 0-1,0 0 1,0 0 0,0 0 0,-1 0-1,1 0 1,0 0 0,0 0-1,0 0 1,0 0 0,0 0-1,0 0 1,0 0 0,0 0-1,0 0 1,-1 0 0,1 0-1,0 0 1,0 0 0,0 0-1,0-1 1,0 1 0,0 0-1,0 0 1,0 0 0,0 0-1,0 0 1,0 0 0,0 0-1,0 0 1,0 0 0,0 0-1,-1 0 1,1-1 0,0 1-1,0 0 1,0 0 0,0 0-1,0 0 1,0 0 0,0 0-1,0 0 1,0 0 0,0 0-1,0-1 1,0 1 0,0 0-1,0 0 1,0 0 0,1 0 0,-1 0-1,0 0 1,0 0 0,0 0-1,0 0 1,0 0 0,0-1-1,0 1 1,0 0 0,0 0-1,11-3-225,26-4 341,-18 5-145,33-8 103,80-16 593,-103 19-421,-1-2 0,43-19 0,-63 25-190,-1-1-1,0 1 1,0-1 0,0 0-1,-1-1 1,1 1-1,-1-1 1,0-1 0,-1 1-1,11-13 1,8-24 336,-22 37-319,0 0-1,0 0 1,0 0 0,-1 0-1,1 0 1,-1 0 0,0-7-1,-1 11-67,0 0-1,0 1 1,0-1-1,-1 0 0,1 0 1,0 0-1,0 0 0,-1 0 1,1 1-1,0-1 1,-1 0-1,1 0 0,-1 1 1,0-2-1,1 2 1,0 0 0,0 0 0,-1 0 1,1 0-1,0 0 0,0 0 0,0 0 0,0-1 0,0 1 0,0 0 1,0 0-1,0 0 0,0 0 0,-1 0 0,1 0 0,0 0 0,0-1 1,0 1-1,0 0 0,0 0 0,0 0 0,0 0 0,0 0 0,0-1 0,0 1 1,0 0-1,0 0 0,0 0 0,0 0 0,0 0 0,0 0 0,0-1 1,0 1-1,0 0 0,0 0 0,0 0 0,0 0 0,1 0 0,-1 0 1,0-1-1,0 1 0,0 0 0,0 0 0,0 0 2,1-1 0,-1 1 0,0 0 0,0 0-1,0-1 1,0 1 0,0 0 0,0-1 0,1 1 0,-1 0 0,0-1 0,0 1 0,0 0-1,0-1 1,0 1 0,0 0 0,0-1 0,0 1 0,0 0 0,0-1 0,-1 1 0,1 0-1,0-1 1,0 1-30,1 0 47,0 0 0,0 0 0,0 0 0,0 0 0,0 1 0,0-1 0,0 0 1,0 1-1,-1-1 0,1 1 0,0-1 0,0 1 0,0-1 0,-1 1 0,1 0 0,1 1 1,19 15 45,-14-10-9,-1 1-1,0-1 0,0 2 1,0-1-1,-1 0 0,-1 1 1,1 0-1,-2 0 0,1 0 1,-1 1-1,2 12 0,-5-21-50,2 8 57,-1 1-1,1-1 1,0 1 0,6 13-1,-7-20-29,0-1 0,0 1-1,1-1 1,-1 0 0,1 0-1,0 1 1,-1-1 0,1 0-1,0 0 1,0-1 0,0 1-1,1 0 1,-1-1 0,0 1-1,1-1 1,-1 0 0,1 0-1,-1 1 1,1-2 0,4 2-1,-2-1 15,-1 0 0,1-1-1,-1 0 1,1 0 0,-1 0 0,1 0-1,-1-1 1,1 1 0,-1-1-1,1 0 1,-1-1 0,0 1 0,1-1-1,-1 0 1,0 0 0,0 0-1,6-5 1,57-32 203,27-18-390,-85 50 308,0 2-599,-9 88 1392,0-79-920,1-1-1,0 1 1,0-1-1,0 1 0,0-1 1,0 1-1,0-1 1,1 0-1,0 0 1,0 0-1,0 0 1,0 0-1,0 0 0,0-1 1,1 1-1,0 0 1,-1-1-1,1 0 1,0 0-1,0 0 0,0 0 1,0 0-1,0-1 1,1 1-1,3 0 1,-2-1-5,0 0 0,0-1 0,0 0 0,1 0 1,-1 0-1,0 0 0,0-1 0,0 0 0,1 0 1,-1 0-1,0-1 0,0 0 0,-1 0 1,1 0-1,0 0 0,-1-1 0,1 0 0,-1 0 1,0 0-1,6-5 0,11-13 28,-12 12-61,-1 1 1,0-1-1,9-12 1,-9 11-137,-7 9 123,1-1 0,-1 1 0,1-1 0,-1 0 0,0 1 0,0-1-1,0 0 1,0 0 0,0 0 0,0 0 0,0 0 0,-1 0 0,1-4 0,0 5 8,-1 1 0,0 0 0,0 0 0,0 0-1,0-1 1,1 1 0,-1 0 0,0 0 0,0 0 0,0-1 0,1 1 0,-1 0 0,0 0 0,0 0-1,1 0 1,-1 0 0,0 0 0,0 0 0,1 0 0,-1 0 0,0-1 0,0 1 0,1 0 0,-1 0-1,0 0 1,0 0 0,1 1 0,-1-1 0,0 0 0,1 0 0,-1 0 0,0 0 0,0 0 0,0 0-1,1 0 1,-1 0 0,0 0 0,0 1 0,1-1 0,-1 0 0,0 0 0,0 1 0,1-1 3,0 0 1,0 1-1,0-1 1,-1 0-1,1 1 0,0-1 1,-1 1-1,1 0 1,0-1-1,-1 1 1,1-1-1,-1 1 1,1 0-1,-1-1 1,2 2-1,3 27-74,3 43 256,-6-59 144,-2-13-315,0 0-1,0 0 1,0 0-1,0 0 1,0 0-1,0 1 1,0-1 0,0 0-1,0 0 1,0 0-1,0 0 1,0 0 0,0 0-1,0 0 1,0 0-1,0 0 1,0 0 0,0 1-1,1-1 1,-1 0-1,0 0 1,0 0-1,0 0 1,0 0 0,0 0-1,0 0 1,0 0-1,0 0 1,0 0 0,0 0-1,1 0 1,-1 0-1,0 0 1,0 0 0,0 0-1,0 0 1,0 0-1,0 0 1,0 0 0,0 0-1,1 0 1,-1 0-1,0 0 1,0 0-1,0 0 1,0 0 0,12-16 117,3-5-449,3 4 408,-16 14-113,0 1 0,0-1 0,1 0 0,-1 1 0,1 0 0,0-1 0,0 1-1,0 0 1,0 0 0,0 1 0,0-1 0,1 1 0,-1 0 0,0-1 0,1 2 0,5-2 0,-8 2 28,0 0 0,0 0 0,0 1 0,0-1 0,0 0 0,0 1-1,0-1 1,0 1 0,0-1 0,0 1 0,0 0 0,0-1 0,0 1 0,0 0 0,-1-1 0,1 1 0,0 0 0,0 0 0,-1 0 0,1 0 0,-1 0 0,1 0 0,-1 0 0,1 0 0,-1 0 0,1 0 0,-1 0 0,0 2 0,2 3 34,-1 0-1,0 0 1,-1 0 0,1 6 0,-1-10 146,0-3-175,1 0 1,-1 0 0,1 1-1,0-1 1,-1 1 0,1-1-1,0 1 1,0-1-1,-1 1 1,1-1 0,0 1-1,0-1 1,0 1 0,0 0-1,0 0 1,-1 0 0,1-1-1,0 1 1,2 0 0,11-5-259,23-23-275,-28 20 408,1 1 1,13-9-1,-19 14 77,0 0-1,0 0 1,0 0 0,0 1-1,1-1 1,-1 1-1,0 0 1,1 1 0,-1-1-1,6 1 1,8 6-22,-18-5 70,1-1-1,-1 0 1,1 0-1,-1 0 1,1 1 0,-1-1-1,1 0 1,-1 1-1,0-1 1,1 0 0,-1 1-1,1-1 1,-1 0-1,0 1 1,1-1-1,-1 1 1,0-1 0,0 1-1,1-1 1,-1 1-1,0-1 1,0 1 0,0-1-1,0 1 1,1-1-1,-1 1 1,0-1 0,0 1-1,0-1 1,0 1-1,0 0 1,0-1-1,0 1 1,-1 0 0,0 1 37,0 0 0,0-1 1,1 1-1,-1 0 0,1 0 1,-1 0-1,1 0 0,-1 0 1,1 0-1,0 0 0,0 0 1,0 0-1,0 0 0,0 0 1,1 3-1,0-3 53,0 10-11,0-10-75,0-1 1,1 1 0,-1-1-1,0 0 1,1 1 0,0-1-1,-1 0 1,1 0 0,-1 0-1,1 0 1,0-1 0,0 1-1,0 0 1,-1-1 0,1 1-1,0-1 1,3 1 0,38 1 97,-34-2-95,2 0-42,1-1-1,-1 0 1,0 0 0,1-1 0,-1-1-1,15-5 1,-6 1 23,-13 5 14,1-1 0,0 0-1,11-6 1,3-1 58,-18 9-74,-1 0 0,1-1-1,-1 1 1,7-5 0,-6 3 12,1 0 0,0 1-1,0 0 1,7-3 0,7-2 1,-17 6 11,-1 0 0,1-1 0,-1 1 0,0 0 0,1 0-1,-1 0 1,0-1 0,3-2 0,0-2 19,-34 46-465,9-10 550,20-29-93,-20 31 554,20-30-568,0 0-1,0-1 1,0 1 0,1-1-1,-1 1 1,1 0 0,-1 0 0,1-1-1,0 1 1,0 0 0,-1 0-1,1-1 1,0 1 0,1 0-1,-1 0 1,0 0 0,1 2-1,0-2 244,1-2-256,0 0 1,0 0-1,0-1 1,0 1-1,0-1 0,0 1 1,0-1-1,0 0 1,0 0-1,0 0 0,-1 0 1,1 0-1,0 0 1,-1-1-1,1 1 0,-1-1 1,1 1-1,-1-1 1,3-2-1,1-4-237,0-1 0,0 0 0,3-9 0,6-8-127,-11 20 168,-3 5 185,0 1-1,0 0 0,0-1 1,0 1-1,0 0 1,0-1-1,0 1 0,0 0 1,1 0-1,-1-1 1,0 1-1,0 0 0,0-1 1,0 1-1,1 0 0,-1 0 1,0 0-1,0-1 1,1 1-1,-1 0 0,0 0 1,0 0-1,1-1 1,-1 1-1,0 0 0,1 0 1,-1 0-1,0 0 1,1 0-1,0 24 369,-1-22-309,0 0 1,0 0-1,1 1 1,-1-1-1,1 0 0,-1 0 1,1 0-1,0 0 1,0-1-1,0 1 0,0 0 1,0 0-1,0 0 1,1-1-1,-1 1 1,0 0-1,1-1 0,-1 0 1,1 1-1,3 1 1,-3-1-17,1-1 0,-1 1 1,1-1-1,0 0 1,-1 0-1,1 0 0,0 0 1,0-1-1,0 1 1,0-1-1,0 1 0,0-1 1,0 0-1,3 0 1,4-2-66,0 0 1,0-1 0,-1 0-1,1-1 1,-1 0 0,1 0-1,10-7 1,58-44-912,-63 44 895,-10 8 57,-1 0 1,0-1-1,0 1 0,0-1 0,0 0 0,-1 0 0,1-1 0,-1 1 0,0-1 0,0 0 1,3-9-1,-5 13-26,-1 0 1,1 0-1,0 0 1,-1 0 0,1-1-1,0 1 1,0 0-1,0 0 1,0 0 0,0 1-1,0-1 1,0 0-1,0 0 1,0 0-1,0 1 1,0-1 0,0 1-1,3-2 1,-1 1 0,1 1-1,-1-1 1,1 0 0,-1 1 0,1 0 0,-1 0 0,5 0-1,4 2 62,1 0 0,0 0 0,13 6 0,-23-7-28,-1 0 0,1 0 1,-1 0-1,1 0 0,-1 1 0,1-1 1,-1 1-1,0-1 0,1 1 1,-1 0-1,0 0 0,0 0 0,-1 0 1,1 0-1,0 1 0,-1-1 0,1 1 1,1 2-1,0 3 160,-1 1 0,1-1 0,-2 0-1,3 14 1,-4-15-74,1 0-1,1 1 1,-1-1-1,1 0 1,1 0-1,2 7 1,-4-13-81,0 1 0,0 0 1,0-1-1,0 0 1,0 1-1,1-1 0,-1 0 1,0 1-1,1-1 0,-1 0 1,1 0-1,-1 0 1,1 0-1,-1 0 0,1-1 1,0 1-1,-1 0 0,1-1 1,0 1-1,0-1 1,-1 0-1,1 1 0,0-1 1,0 0-1,0 0 0,-1 0 1,1-1-1,0 1 1,0 0-1,0 0 0,2-2 1,0 1-6,1-1 0,0 0 0,-1 0 0,1-1 0,-1 1 0,1-1 0,-1 0 0,0 0 0,0-1 0,3-3 0,48-43-75,-55 49 59,0 1-1,0 0 1,1 0 0,-1-1-1,0 1 1,0 0 0,0-1 0,1 1-1,-1 0 1,0 0 0,0-1-1,1 1 1,-1 0 0,0 0 0,1 0-1,-1-1 1,0 1 0,1 0-1,-1 0 1,0 0 0,1 0 0,-1 0-1,0 0 1,1 0 0,-1 0-1,0-1 1,1 1 0,-1 0-1,0 1 1,1-1 0,-1 0 0,0 0-1,1 0 1,-1 0 0,0 0-1,1 0 1,-1 0 0,0 0 0,1 1-1,-1-1 1,0 0 0,1 0-1,-1 0 1,0 1 0,0-1-1,1 0 1,-1 0 0,0 1 0,0-1-1,1 0 1,-1 1 0,0-1-1,0 0 1,0 1 0,0-1 0,0 0-1,1 1 1,-1-1 0,5 24-104,-5-22 157,5 72 949,-4-41-522,0-33-438,0 0 0,0 0 0,1 0 0,-1 0 0,0 0 0,0 0 0,0-1 0,0 1 0,0 0 0,0-1 0,0 1 0,0-1 0,2 0 0,-3 1-33,16-10 46,-15 8-73,1 1 1,0 0 0,-1-1-1,1 1 1,0 0 0,0 0-1,0 0 1,0 1 0,0-1-1,0 0 1,4 0 0,-6 1 6,1 0 1,0 0-1,-1 0 1,1 0 0,0 0-1,-1 0 1,1 0-1,0 0 1,-1 0 0,1 0-1,-1 0 1,1 0 0,0 1-1,-1-1 1,1 0-1,-1 0 1,1 1 0,-1-1-1,1 0 1,-1 1-1,1-1 1,-1 1 0,1-1-1,-1 1 1,1 0 0,0 0 3,0 0-1,-1 1 1,1-1 0,-1 0 0,1 1 0,-1-1 0,0 1 0,1-1 0,-1 1 0,0 2 0,-1 6 33,1 0 0,-5 19-1,3-20-24,-4 21 19,-33 153 7,32-160 3,-1 0 0,0-1 0,-2 1 0,-1-2 0,-24 37 0,26-47 64,0-1 1,-1 0-1,-1 0 1,0-1 0,0 0-1,0-1 1,-1 0-1,0-1 1,-26 11 0,30-15-86,0 0 0,0 0 1,0-1-1,-1 0 1,1 0-1,0-1 0,-1 0 1,0 0-1,1-1 0,-15-2 1,18 1-8,0 0-1,0 0 1,1 0 0,-1-1 0,0 0 0,1 0-1,-1 0 1,1-1 0,-1 1 0,1-1-1,0 0 1,0-1 0,0 1 0,1-1 0,-1 1-1,1-1 1,0 0 0,0 0 0,-3-6 0,2 2 29,1-1 0,-1 0 0,2 0 1,-1-1-1,1 1 0,1 0 0,0-1 1,0 1-1,1-1 0,0 0 0,0 1 1,4-17-1,-2 14-12,1 0-1,1 0 1,0 0-1,0 0 1,1 1 0,1 0-1,0 0 1,0 0 0,1 1-1,9-11 1,-5 8-349,1 2-1,0 0 1,0 0 0,1 1-1,0 1 1,29-15 0,-27 15-605,-1 2-1074,20-9 0,-30 15 1115,-1-1 1,1 1 0,0 0-1,-1 1 1,1-1-1,0 1 1,0-1-1,0 1 1,-1 0 0,1 1-1,5 0 1,9 6-3070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5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37 11232,'-68'-28'5056,"63"24"-4385,2-1-2558,6 10 895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18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15 1888,'10'-15'6944,"-10"36"-4374,-5 113 707,0 39-1588,7-112-1281,6 89 74,5-10-402,-12-96 672,-10-39-501,5-4-262,1 0-1,-1-1 1,0 2 0,1-1 0,-1 0-1,1 1 1,0-1 0,-1 1 0,1 0-1,0 0 1,-4 4 0,-9 5 71,-68 36-103,58-40 58,21-7 135,19-2 187,5-2 124,-1-1 1,25-9-1,-21 6-262,24-5-1,-6 4-217,94-16 166,-121 25-116,4-2-2241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6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30 131 3808,'0'-4'5197,"5"6"-3499,11 6-2005,-13-6 871,4 1-385,-1-1 0,0 0 0,0 0 0,1 0 0,-1-1 0,1 0-1,0 0 1,-1 0 0,1-1 0,0 0 0,9-2 0,1 0 119,1-1 0,0-1 0,17-7-1,-30 9-196,0 1-1,-1-1 1,1 0-1,-1-1 1,1 1-1,-1-1 1,0 0-1,0 0 1,0 0-1,-1-1 1,5-3-1,-7 5-79,0 1 0,0-1 1,-1 1-1,1-1 0,0 0 0,0 1 0,-1-1 0,1 0 1,-1 1-1,1-1 0,-1 0 0,0 0 0,0 1 0,0-1 0,0 0 1,0 0-1,0 1 0,0-1 0,0 0 0,-1 0 0,1 1 1,-1-1-1,1 0 0,-1 1 0,0-1 0,0 1 0,0-1 1,0 1-1,0-1 0,0 1 0,0-1 0,0 1 0,-2-2 1,-2-1-51,0 0 0,0 1 0,0-1 1,-1 1-1,1 0 0,-1 1 1,1-1-1,-1 1 0,0 0 1,0 1-1,0-1 0,-9 0 1,5 0-69,3 1 48,1 1 0,0-1 0,0 1 0,-1 0 0,1 0 0,0 1 1,0 0-1,0 0 0,-1 1 0,1-1 0,1 1 0,-1 1 0,0-1 0,0 1 0,1 0 0,-1 0 0,1 1 0,0-1 0,-8 9 0,7-7 72,0 1 1,1 0-1,0 1 0,0-1 0,0 1 0,1 0 1,0 0-1,0 0 0,1 0 0,0 1 0,0 0 0,1-1 1,0 1-1,0 0 0,0 9 0,1 3 125,2 1-1,0-1 1,1 0-1,1 0 1,1 0 0,1 0-1,0 0 1,14 29-1,-17-44-90,0 0 1,1 0-1,0-1 0,0 1 0,0-1 1,0 0-1,0 0 0,1 0 1,0 0-1,0-1 0,0 0 0,0 1 1,1-1-1,5 3 0,-3-3 17,1 0 0,-1 0 0,1-1 0,-1 0 0,1-1 0,0 1 0,0-1 0,14 0 0,36-3 8,67-10 0,-47-1-3803,-47 8 1695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1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28 121 3232,'-20'-9'2052,"20"9"-1911,-1 0 1,1-1-1,-1 1 0,1 0 0,0 0 0,-4-3 1272,4 3-1272,0 0 0,0-1 0,0 1 0,-1-1 1,1 1-1,0 0 0,0-1 0,0 1 0,0 0 1,0-1-1,-1 1 0,1-1 0,0 1 0,0-1 1,0 1-1,0 0 0,0-1 0,1 1 0,-1-1 1,7-4 499,0 0 0,0 1 0,0 0 0,1 0 0,0 1 1,0 0-1,14-4 0,-2 1 54,23-8-492,0 2 0,1 1 1,1 3-1,0 1 1,0 3-1,75 2 0,-102 2-762,-13 0-218,0 0 0,0 0 0,-1 0 0,1 1 0,8 2 0,-4 2-1505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19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28 1984,'7'-14'640,"-6"13"-589,-1 1 0,1-1 0,-1 0 0,1 1 0,-1-1 0,1 1 0,0-1 0,-1 1 0,1-1 0,0 1 0,-1-1 0,1 1 0,0 0 0,0-1 0,-1 1 0,13-6 4785,-15 12-3386,-10 14-136,-25 37 945,-47 102 0,41-73-1503,21-45-484,3 1-1,1 0 1,3 2-1,1 0 0,2 0 1,2 1-1,3 1 1,1 0-1,0 51 1,6-56-64,2 0 0,13 74 0,-12-104-138,0 0 1,1-1 0,0 1-1,1-1 1,0 0 0,0 0-1,1-1 1,0 1 0,1-1-1,0-1 1,15 16 0,-14-18-10,0 1 0,0-1 0,0 0 0,1-1 0,-1 0-1,1 0 1,1-1 0,-1 0 0,1-1 0,-1 0 0,1 0 0,0-1 0,12 1 0,-20-3-42,22 2-2842,0-1-6959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2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6 150 2656,'-4'-21'837,"4"20"-808,0 0 1,-1 0-1,1 0 0,0 0 0,0 0 0,0 0 0,0 0 0,0 0 1,0 0-1,0 0 0,0 0 0,1 0 0,-1 0 0,0 0 0,1 1 1,0-3-1,0-1 121,0 1 157,-1 0 0,1 0 1,0 1-1,-1-1 0,1 0 1,0 1-1,1-1 1,-1 1-1,0-1 0,4-3 1,-3 9 46,0 0 0,0 1 0,0-1 0,-1 0 0,1 1 0,-1 0 0,1 5 0,69 250 2590,-66-229-1723,1-72-138,-5 4-922,-2 0 1,-10-70 0,10 96-251,0 0 1,1 0-1,0 0 1,3-22-1,-2 29 152,0-1 0,0 1 0,0 0-1,1 0 1,0 0 0,0 0 0,0 0 0,1 1 0,-1-1 0,1 1 0,0-1-1,1 1 1,5-6 0,-6 8-33,0 0 1,0 0-1,0 1 0,0-1 0,1 1 1,-1 0-1,0 0 0,0 0 0,1 0 0,-1 1 1,1 0-1,-1-1 0,0 1 0,1 0 1,-1 1-1,1-1 0,-1 0 0,1 1 0,-1 0 1,7 2-1,0 1 96,1 0 0,-1 0 0,0 1 1,-1 1-1,12 7 0,19 14 242,-40-27-355,0 0 1,1 1-1,-1-1 0,0 0 1,0 0-1,0 0 0,1 0 0,-1 0 1,0 1-1,0-1 0,1 0 0,-1 0 1,0 0-1,0 0 0,1 0 1,-1 0-1,0 0 0,0 0 0,1 0 1,-1 0-1,0 0 0,0 0 1,1 0-1,-1 0 0,0 0 0,0 0 1,1 0-1,-1-1 0,0 1 0,0 0 1,1 0-1,-1 0 0,0-1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2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 3328,'-8'-2'3221,"20"13"-186,-9-10-2805,-1 1 0,0-1 1,1 1-1,-1 0 1,0 0-1,0 0 0,0 0 1,-1 0-1,1 0 1,0 1-1,-1-1 0,1 0 1,-1 1-1,0-1 1,0 1-1,0 0 0,0-1 1,0 1-1,0 3 1,-1-3-128,0 0 0,0-1 1,0 1-1,-1 0 1,1-1-1,-1 1 1,0 0-1,0-1 1,0 1-1,0-1 1,0 0-1,0 1 1,-1-1-1,1 0 1,-1 1-1,0-1 0,1 0 1,-1 0-1,-4 3 1,-3 2-118,1-1-1,-1 0 1,0 0 0,-1-1 0,-17 8 0,15-11-2392,1-2 668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3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17 136 2720,'-2'0'177,"1"-1"0,-1 1 0,-10-9 4323,13 9-4259,0 0-1,1 0 1,-1 0 0,0 0 0,0-1 0,0 1 0,0 0 0,0-1 0,0 1 0,0-1 0,0 1-1,0-1 1,0 1 0,0-1 0,1-1 0,69-66 927,-66 62-1105,0 1-1,1-1 1,0 1 0,0 1-1,0-1 1,0 1 0,12-6-1,-17 10-56,0-1 0,0 1 0,0 0 0,0 0-1,0 0 1,0 0 0,0 0 0,0 0 0,0 0 0,0 0 0,0 0-1,0 0 1,0 1 0,0-1 0,0 0 0,0 1 0,0-1 0,0 0-1,0 1 1,-1 0 0,1-1 0,0 1 0,0-1 0,0 1-1,-1 0 1,1 0 0,0-1 0,-1 1 0,1 0 0,-1 0 0,2 1-1,1 3 66,-1 1 0,1-1 0,-1 1 0,2 5 0,-3-6 11,22 82 1145,-21-80-1130,0-1 1,0 1-1,1-1 0,-1 0 1,2 0-1,4 9 0,-6-14-50,-1 1 0,0-1 0,1 1 0,-1-1-1,1 0 1,-1 0 0,1 1 0,0-1 0,-1 0 0,1-1-1,0 1 1,0 0 0,-1 0 0,1-1 0,0 1-1,0-1 1,0 1 0,0-1 0,0 0 0,0 0-1,0 0 1,0 0 0,0 0 0,0-1 0,3 0-1,10-3 89,0 0 0,-1-1 0,0-1-1,23-12 1,47-38 210,29-32-521,-108 85 101,0-1-1,0 1 1,0 0 0,0 0-1,1 0 1,-1 1 0,1 0-1,0 0 1,0 0-1,6 0 1,-8 1 47,0 1 0,0-1 0,1 1-1,-1 1 1,0-1 0,0 0 0,0 1 0,1 0-1,-1 0 1,0 0 0,0 1 0,0 0 0,-1-1 0,1 1-1,4 3 1,7 7 193,0 0 0,-1 2 0,0-1-1,23 31 1,3 4-125,-32-38-499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3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3808,'0'0'261,"-3"2"210,3 6 509,18 76 3218,11 132 0,-24-9-1736,-7-154-2233,-1 213 491,4-126-322,-1-85-3238,0-42 1043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24 1824,'-4'-14'587,"4"13"-525,1 1 0,-1-1 1,1 0-1,0 1 1,-1-1-1,1 0 1,0 1-1,-1-1 1,1 1-1,0-1 1,0 1-1,-1 0 0,1-1 1,0 1-1,3-1 532,-3 1-292,1 1 1,0-1-1,-1 1 0,1 0 0,-1 0 1,1-1-1,-1 1 0,1 0 0,-1 1 1,1-1-1,-1 0 0,0 0 0,0 0 1,1 1-1,-1-1 0,0 1 0,0-1 1,1 4-1,2 2 452,0 0 0,5 14 0,-7-12-302,0 1 0,-1 0-1,0-1 1,0 1 0,-1 0 0,0 0-1,-1 0 1,0-1 0,-4 17 0,3-16-305,-1 0 0,-6 13 1,0 0-84,7-18-124,1-1-1,-1 1 1,0-1-1,-1 0 1,1 1-1,-1-1 1,0-1-1,0 1 1,0 0-1,0-1 1,-1 1-1,-3 2 1,-16 8-9372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7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 2144,'-5'0'3259,"4"20"-81,-1-12-2736,0 2-25,-1 0 1,0 0-1,-1 0 0,-5 11 0,-54 111 3216,49-99-2930,4-10-444,2 0-1,1 1 1,1 0 0,-5 34-1,-2 100 274,12-135-443,0-5 18,0-1 0,2 0-1,0 1 1,5 22 0,-5-34-38,1 0 0,0 0 1,0 0-1,0-1 0,0 1 1,1 0-1,0-1 0,0 0 1,1 0-1,0 0 0,0 0 1,0 0-1,0-1 0,0 1 1,8 4-1,-10-7-36,0-1-1,1 0 0,-1 0 1,0 0-1,1 0 1,-1 0-1,1 0 1,-1 0-1,1-1 1,-1 1-1,1-1 0,-1 0 1,1 0-1,-1 0 1,1 0-1,4-1 1,-3 0 21,0 0 0,0-1 0,1 1 0,-1-1 0,0 0 0,0 0 0,-1 0 0,8-6 0,1-3 50,0-1 0,0 0 0,18-26 0,-27 33-118,21-29 88,38-72 0,5-41 43,-60 131-115,0-1-6,0 0 1,-2 0 0,0-1-1,-1 0 1,-1 0 0,0 0-1,-2 0 1,0-33 0,-2 42-54,0 0 0,0-1 0,-1 1 1,0 0-1,0 0 0,-1 0 0,0 0 0,-1 0 0,0 0 1,0 1-1,-1 0 0,0 0 0,-1 0 0,1 1 1,-2-1-1,1 2 0,-1-1 0,-8-6 0,12 10 19,0 1 1,0 0-1,0 1 0,0-1 0,-1 1 0,1-1 0,0 1 0,-1 0 0,1 0 0,-1 0 0,1 1 0,-1-1 0,1 1 1,-1 0-1,0 0 0,1 0 0,-1 0 0,-5 2 0,5-1-116,0 0-1,0 1 1,0 0 0,0 0-1,1 0 1,-1 0 0,0 0 0,1 1-1,0-1 1,0 1 0,0 0-1,0 0 1,0 0 0,0 1-1,-3 4 1,2 0-1581,-1 1-1,1-1 1,0 1 0,-4 17-1,6-7-685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27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14 3552,'-14'-13'11106,"14"13"-11055,0 0 0,1-1-1,-1 1 1,0 0 0,0 0 0,0 0 0,0 0 0,0 0 0,0 0 0,1 0 0,-1 0-1,0 0 1,0 0 0,17 0 1210,55 1 469,1 1-5745,-46 2-1590,4 3 1632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42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25 2560,'-1'-1'204,"1"1"0,0-1 0,-1 0 0,1 0 0,0 0 0,-1 0 0,1 1 0,0-1 0,0 0 0,0 0 0,0 0 0,0 0 0,0 0 0,0 0 0,0 0 0,0 0 0,1 0 136,0 0-1,0 0 0,-1 0 1,1 1-1,0-1 1,0 0-1,0 1 0,0-1 1,0 0-1,0 1 1,2-1-1,-2 1-184,0 0-1,1 0 1,-1 0-1,0 0 1,1 0 0,-1 0-1,0 1 1,0-1-1,1 0 1,-1 1-1,0-1 1,0 1 0,0-1-1,1 1 1,-1 0-1,0-1 1,0 1-1,0 0 1,0 0 0,0 0-1,0 0 1,1 2-1,23 26 851,-2 5-631,-2 0 0,-1 2 0,15 41 0,38 118 626,-65-173-814,3 10 85,-1 1-1,-2 0 1,-1 0-1,-2 1 1,-1-1-1,-1 35 1,-13 233 609,4-236-932,-3-1 1,-28 105-1,34-160-1235,-2 9-260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8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51 2720,'10'0'8208,"-16"-6"-6678,-1 1-1426,0 0-1,-1 0 1,1 0-1,-1 1 0,0 1 1,0-1-1,-1 1 1,1 0-1,-1 1 0,1 0 1,-1 0-1,0 1 1,0 0-1,0 1 1,1 0-1,-1 0 0,0 1 1,0 0-1,0 1 1,1 0-1,-1 0 0,-13 6 1,5-2-93,0 2 0,1 0 1,0 1-1,0 1 0,1 0 1,0 1-1,1 1 0,0 0 1,1 1-1,0 0 0,1 1 0,1 0 1,0 1-1,1 1 0,1-1 1,-13 30-1,21-42 18,0 0 1,0-1 0,0 1-1,0 0 1,1 0-1,-1 0 1,1 0-1,0 0 1,0 0 0,0 0-1,0-1 1,0 1-1,1 0 1,0 0-1,-1 0 1,1 0 0,0 0-1,0-1 1,0 1-1,1 0 1,-1-1-1,1 1 1,-1-1 0,1 0-1,0 1 1,0-1-1,0 0 1,0 0-1,3 2 1,0 0 37,1 0 0,0-1 0,0 0 0,0 0 0,0 0 0,1-1 0,-1 0 0,1 0 0,-1-1 0,1 1 0,10-1-1,16 1 385,51-5 0,-81 3-392,0-1 1,0 1-1,0-1 0,0 0 1,0 0-1,3-2 1,-5 3-48,-1 0 1,1-1-1,-1 1 1,1 0-1,-1 0 1,0 0-1,1-1 1,-1 1-1,1 0 1,-1-1-1,1 1 1,-1 0-1,0-1 1,1 1-1,-1 0 1,0-1-1,1 1 1,-1-1-1,0 1 1,0-1-1,1 1 1,-1-1-1,0 1 1,0-1-1,0 1 1,0-1-1,0 1 1,0-1-1,0 1 1,0-1-1,0 1 1,0-1-1,0 1 1,0-1-1,0 0-8,-1 0-1,0 0 1,1 1-1,-1-1 1,0 0-1,0 1 1,0-1 0,1 0-1,-1 1 1,0-1-1,0 1 1,0 0-1,0-1 1,0 1 0,0 0-1,0-1 1,0 1-1,0 0 1,0 0-1,-1 0 1,-21 1-317,20-1 252,-8 1 9,-1 1-1,1 1 0,0 0 0,0 0 1,0 1-1,0 1 0,0 0 0,1 0 0,0 1 1,0 0-1,1 1 0,-1 0 0,1 0 1,1 1-1,0 0 0,0 1 0,-11 15 0,6-6 44,2 0 0,0 1-1,1 1 1,1 0-1,0 0 1,2 0 0,0 1-1,-5 32 1,10-42 75,0 1-1,1-1 1,1 0 0,-1 0 0,2 1 0,-1-1 0,2 0-1,3 15 1,-4-22-18,0 0 0,0-1 0,1 1 0,-1-1 0,1 0 0,0 1 0,0-1 0,1 0 0,-1 0 0,0 0 0,1 0 0,0-1 0,0 1 0,0-1 0,0 1 0,0-1 0,0 0 0,0 0 0,1-1 0,-1 1 0,1-1 0,-1 1 0,1-1 0,0 0 0,-1-1 0,1 1 0,0 0 0,5-1 0,28 0 74,0-1-1,0-2 1,0-2 0,0-2 0,66-20-1,-78 19-258,42-20-1,-54 22-1150,0-2 1,15-11-1,-26 17 816,0 0 1,0 1-1,0-1 0,0 0 1,0 0-1,-1 0 1,1 0-1,-1-1 0,1 1 1,-1 0-1,0-1 1,0 1-1,1-4 0,7-10-2370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44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1472,'4'-1'6691,"5"3"-4570,10 5-885,-12-4-1075,0-1 1,0 1-1,0-2 1,0 1-1,0-1 1,0 0-1,0-1 1,9 0-1,-3 1-14,285-3 610,-70-2-282,237-2 162,0-17-581,-292 12 648,174-8 85,-58-4-509,-140 7-32,93-10-309,12-2 217,2 20 1040,-69 11-771,62 2 435,-40-1-412,-6 2-1168,-149-3-3461,-36-3 1920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9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4 132 3808,'-1'-2'423,"0"0"1,1 1-1,-1-1 0,1 0 1,0 0-1,-1 0 1,1 0-1,0 0 0,0 0 1,1 0-1,-1 0 0,1-4 1,1-9 3256,-2 14-3462,0-1 1,0 1 0,1-1 0,-1 1 0,1 0 0,-1-1 0,1 1 0,-1-1-1,1 1 1,0 0 0,0 0 0,0-1 0,0 1 0,0 0 0,0 0-1,0 0 1,0 0 0,0 0 0,0 0 0,1 1 0,-1-1 0,0 0-1,1 0 1,-1 1 0,0-1 0,1 1 0,-1-1 0,1 1 0,1 0 0,9-3-85,0 1 1,23-2-1,-21 3 203,69-3 401,36-5 300,66-17-745,-148 24-262,-29 2-10,0 0-1,0 0 0,16-4 891,-17 2-1642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5:59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23 3968,'-8'5'4125,"21"-4"-799,25-6 209,-36 5-3455,36-6 2114,112-11 2951,-130 16-4991,-1 1-1,1 1 1,0 1 0,0 0 0,29 9-1,-1 5-1939,-40-12-956,0 3 806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04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3904,'0'-16'7072,"4"24"-5992,0-3-774,6 22 572,-1 0 0,8 42-1,-12-46-731,52 164 867,-51-158-168,-7-26 122,-2-17-603,0-41-232,2 23 13,-1 8-62,-5-123-52,7 124-66,2-1-1,1 1 1,0-1-1,10-29 0,-10 41-34,-2 6 37,1 0 1,-1 1 0,1-1-1,0 1 1,6-10 0,-7 14 75,0 0 0,-1 0 0,1 0 1,0 0-1,0 0 0,0 0 0,0 0 1,0 0-1,0 0 0,0 1 0,1-1 1,-1 0-1,0 1 0,0-1 1,1 1-1,-1 0 0,0-1 0,0 1 1,1 0-1,-1 0 0,0 0 0,1 0 1,-1 0-1,0 0 0,1 0 0,-1 0 1,0 0-1,1 1 0,-1-1 0,0 0 1,0 1-1,2 0 0,2 1 41,-1 1 1,1-1-1,-1 1 0,1 0 1,-1 0-1,0 0 0,-1 0 1,1 1-1,0 0 0,-1 0 1,0 0-1,0 0 0,0 0 1,0 1-1,2 6 0,9 14 786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04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3552,'0'-1'4381,"0"1"-4336,19 8 3038,-3-3-2531,1-1 0,-1-1 0,1-1-1,-1 0 1,1-1 0,29-1 0,-20-1-388,-22 1-97,-1 0 0,1 0 1,0 0-1,-1-1 1,1 1-1,-1-1 1,1 0-1,-1 0 0,1 0 1,3-3-1,-6 4-49,-1-1-1,1 1 0,-1 0 0,1-1 1,-1 1-1,1-1 0,-1 1 1,1-1-1,-1 1 0,1-1 1,-1 0-1,0 1 0,0-1 1,1 1-1,-1-1 0,0 0 1,0 1-1,0-1 0,1 0 1,-1 1-1,0-1 0,0 0 1,-1-1-23,1 1 1,0-1 0,-1 1 0,1-1 0,-1 1 0,0-1 0,1 1 0,-1-1 0,0 1 0,0 0-1,0 0 1,0-1 0,-2 0 0,0-2-22,0 1-1,0 0 1,0 1-1,-1-1 1,1 1-1,-1-1 1,0 1-1,0 0 1,0 0 0,0 1-1,0-1 1,0 1-1,0 0 1,-1 0-1,1 1 1,0-1-1,-9 1 1,6 0 117,0 1 0,1 0 1,-1 0-1,1 0 0,-1 1 1,1 0-1,0 1 0,0-1 1,0 1-1,-8 6 0,10-8 17,1 1-1,0 0 1,0 1-1,0-1 1,1 0-1,-1 1 0,1 0 1,-3 3-1,4-5-53,0 1-1,1-1 1,-1 1-1,1-1 1,-1 1-1,1 0 1,0-1-1,0 1 1,-1-1-1,1 1 1,0 0-1,1-1 1,-1 1-1,0-1 1,0 1-1,1 0 1,-1-1-1,1 1 1,-1-1-1,2 3 1,0-1 39,-1-1 1,1 1 0,0-1-1,0 1 1,0-1 0,0 0-1,0 0 1,0 0-1,1 0 1,-1 0 0,1 0-1,0-1 1,-1 1 0,5 1-1,2 1 112,0-1 0,0 0 0,13 3 0,12-2-246,0 0 1,1-3-1,41-2 0,-13-1-6415,-39 2 584,-12 0 3462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05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44 3232,'-1'-1'225,"1"1"-1,-1-1 1,1 1 0,0-1-1,-1 0 1,1 1 0,0-1-1,0 1 1,-1-1 0,1 0 0,0 1-1,0-1 1,0 0 0,0 1-1,0-1 1,0 0 0,0 0-1,0 1 1,0-1 0,0 0 0,0 1-1,0-1 1,1 0 0,-1 1-1,0-1 1,0 1 0,1-1-1,-1 0 1,1 0 0,1-1 163,0 1-1,0-1 1,0 0-1,0 1 1,1 0 0,3-2-1,-5 2-401,4-1 162,1 0 1,0 0-1,0 1 1,0 0-1,0 0 1,0 0-1,1 0 1,-1 1-1,0 0 1,0 1-1,0-1 1,9 3-1,-13-3-132,-1 1 0,1-1 0,-1 1-1,1 0 1,-1-1 0,1 1 0,-1 0-1,0 0 1,1 0 0,-1 0 0,0 0-1,0 0 1,1 0 0,-1 1 0,0-1-1,0 0 1,0 1 0,-1-1 0,1 0-1,0 1 1,0-1 0,-1 1 0,1-1 0,0 4-1,-1-3 33,1 1 0,-1 0 0,0-1 0,0 1 0,0 0 1,0-1-1,-1 1 0,1-1 0,-1 1 0,0 0 0,1-1 0,-1 1 0,0-1 0,-2 4 0,-9 12 578,-1 0-1,-21 22 1,20-23 126,13-17-744,1 0 0,0 0 1,0 0-1,0 1 0,0-1 0,0 0 0,0 0 0,0 0 1,0 1-1,0-1 0,0 0 0,0 0 0,0 0 0,0 1 1,0-1-1,0 0 0,0 0 0,0 0 0,0 1 0,0-1 0,0 0 1,0 0-1,0 0 0,0 1 0,0-1 0,0 0 0,0 0 1,0 0-1,1 0 0,-1 1 0,0-1 0,0 0 0,0 0 1,0 0-1,0 0 0,1 0 0,-1 0 0,0 1 0,0-1 1,0 0-1,0 0 0,1 0 0,-1 0 0,0 0 0,0 0 0,0 0 1,1 0-1,-1 0 0,0 0 0,1 0 0,11 3 253,-11-3-271,69 6 410,-10-2-918,-21 3-2740,-24-2 154,-2 2 1003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06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24 100 2400,'-23'-3'12272,"42"3"-9985,103-8-1172,993-61 1181,-1069 66-2288,32 1 139,-46 2-1005,43-6 1,-74 6 778,-1 0 0,0 0-1,0 0 1,1 0 0,-1 0 0,0 0 0,0 0-1,1 0 1,-1 0 0,0 0 0,0 0 0,1 0-1,-1 0 1,0-1 0,0 1 0,1 0 0,-1 0-1,0 0 1,0 0 0,0-1 0,0 1-1,1 0 1,-1 0 0,0 0 0,0-1 0,0 1-1,0 0 1,0 0 0,1 0 0,-1-1 0,0 1-1,0 0 1,0 0 0,0-1 0,0 1 0,0 0-1,0 0 1,0-1 0,0 1 0,0 0-1,0 0 1,0-1 0,0 1 0,0 0 0,0 0-1,0-1 1,-1 1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07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4160,'4'0'3130,"-4"0"-3055,5 9 1790,2 18-215,-5-19-1106,23 127 2710,-19-90-2391,-3-1-248,-3-32-456,1 0 1,3 19-1,-3-7 1249,-2-24-1408,1-1-1,-1 1 1,1 0-1,-1 0 1,1 0-1,-1-1 1,1 1 0,-1 0-1,1 0 1,-1-1-1,1 1 1,0 0-1,-1-1 1,1 1-1,-1-1 1,1 1 0,0-1-1,0 1 1,-1 0-1,1-1 1,0 1-1,0-1 1,-1 1 0,1-1-1,0 1 1,0-2-1,-4-16 64,4 14-55,-4-33-94,2-1-1,2-42 1,1 19 35,0 47 163,1 1-1,0 0 1,1-1 0,0 1-1,1 0 1,1 0-1,0 1 1,0 0-1,1-1 1,8-11-1,-12 22-42,-1 0 0,0 0 0,1 0 0,-1 1 0,1-1 1,0 0-1,0 0 0,0 1 0,0-1 0,0 1 0,0 0 0,0 0 0,0-1 0,0 1 0,0 1 0,1-1 0,-1 0 0,0 0 1,1 1-1,-1 0 0,1-1 0,-1 1 0,1 0 0,-1 0 0,0 0 0,1 0 0,-1 1 0,1-1 0,-1 1 0,0-1 1,1 1-1,-1 0 0,0 0 0,0 0 0,1 0 0,-1 1 0,0-1 0,0 0 0,0 1 0,0-1 0,1 3 0,0 0-50,1-1 0,-2 1 1,1 0-1,0 0 0,-1 0 0,0 0 0,0 0 0,0 0 0,0 1 0,1 4 0,-2-2-842,0 1 0,0-1 0,0 11 0,-1-5-4548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08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29 4480,'0'0'58,"-1"0"0,1 0 0,0 0 0,0 0 0,0 0 0,0-1 0,-1 1 0,1 0 0,0 0 0,0 0 0,0 0 0,0 0 0,0 0 0,0-1 0,-1 1 0,1 0 0,0 0 0,0 0 0,0 0 1,0-1-1,0 1 0,0 0 0,0 0 0,0 0 0,0 0 0,0-1 0,0 1 0,0 0 0,0 0 0,0 0 0,0-1 0,0 1 0,0 0 0,0 0 0,0 0 0,0-1 0,7-3 2180,11 1 859,-9 3-2145,1-1 0,0-1 0,12-3 0,-16 3-706,1 1 0,0-1 0,0 1 0,0 0 0,0 1 0,0 0 0,10 1 0,-14-1-142,1 1-1,0 0 1,-1 0 0,1 0-1,-1 0 1,1 1 0,-1-1-1,4 3 1,-6-3-91,0 0 1,0 0 0,0 0-1,0 0 1,0 0-1,0 0 1,-1 0-1,1 1 1,0-1 0,-1 0-1,1 0 1,0 1-1,-1-1 1,0 0 0,1 1-1,-1-1 1,0 1-1,0-1 1,0 0-1,0 1 1,0-1 0,0 1-1,0 1 1,-1 4 26,-1 0 1,1 0 0,-1 0-1,-1-1 1,1 1 0,-1-1-1,-6 10 1,-3 3 302,-15 17 1,-11 17 761,37-52-1072,0 1-1,1-1 1,-1 1 0,0-1-1,0 1 1,1-1-1,-1 1 1,1 0 0,-1-1-1,1 1 1,0 0 0,0-1-1,-1 1 1,1 0-1,0-1 1,1 1 0,-1 0-1,0 1 1,1-1 16,0-1 0,-1 0 0,1 0 1,0 0-1,0 1 0,0-1 0,0 0 0,-1 0 0,2 0 0,-1 0 1,0-1-1,0 1 0,0 0 0,0 0 0,0-1 0,1 1 1,1 0-1,4 1 72,0 0 0,1 0 0,-1 0 0,1-1 0,-1-1 0,12 1 0,-7-2-287,30 3-1536,-15 6-3001,-13-1 2464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1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35 1984,'0'1'40,"0"-1"1,0 0-1,0 0 1,0 0-1,0 0 1,1 0-1,-1 0 1,0 0-1,0 0 1,0 0-1,0 0 1,1 0-1,-1 0 1,0 0-1,0 0 1,0 0-1,0 0 0,0 0 1,1 0-1,-1-1 1,0 1-1,0 0 1,0 0-1,0 0 1,0 0-1,0 0 1,1 0-1,-1 0 1,0 0-1,0 0 1,0-1-1,0 1 1,0 0-1,0 0 1,0 0-1,0 0 0,0 0 1,0-1-1,1 1 1,-1 0-1,0 0 1,0-2 1027,0 1-865,1 1 0,0 0 1,-1-1-1,1 1 0,0 0 0,-1-1 1,1 1-1,-1-1 0,1 1 0,-1-1 0,1 1 1,-1-1-1,1 1 0,-1-1 0,1 1 1,-1-1-1,0 0 0,1 1 0,-1-1 1,0 0-1,1 1 0,-1-1 0,0 0 1,0 1-1,0-1 0,0 0 0,0 0 0,0 1 1,0-1-1,0 0 0,0 1 0,0-1 1,0 0-1,0 0 0,0 1 0,-1-2 1,0 1-96,0 1 1,0-1-1,0 0 1,0 1-1,0-1 1,0 1-1,0-1 1,0 1-1,0 0 1,0-1-1,0 1 1,-1 0-1,1 0 1,-1 0-1,-21-1 670,-6 1-510,0 3 0,0 0-1,0 2 1,0 1 0,0 1 0,1 1 0,0 2 0,-46 23-1,72-32-281,-12 7-31,0 0-1,-13 10 0,24-15 31,0-1 0,0 1 1,0-1-1,0 1 0,1 0 0,-1 0 0,1 1 1,0-1-1,0 0 0,0 1 0,0-1 1,0 1-1,1 0 0,-2 4 0,3-7 28,0 1-1,0 0 0,0-1 1,-1 1-1,1-1 1,1 1-1,-1 0 0,0-1 1,0 1-1,1-1 1,-1 1-1,1-1 0,-1 1 1,1-1-1,-1 1 1,1-1-1,0 1 1,2 1-1,-1 0 3,0-1 0,0 0 1,0 0-1,1-1 0,-1 1 1,1-1-1,-1 1 0,1-1 0,4 2 1,5 1 18,0-1 1,1 0-1,22 1 1,-30-3-29,67 4 33,-44-4-90,-1 1 0,0 1 0,34 9 0,-43-7 140,-1 1 0,0 1 0,30 15 0,-38-17-3,-1 1 0,0 0 0,0 1 0,0 0 0,0 0 0,-1 0 1,-1 1-1,9 11 0,-7-8 85,-4-5-15,0-1 1,0 1-1,5 12 1,-8-16-124,-1 0 0,1 0 0,-1-1 0,1 1 1,-1 0-1,0 0 0,0 0 0,0 0 1,0-1-1,0 1 0,0 0 0,0 0 0,0 0 1,-1 0-1,1-1 0,-1 1 0,0 0 1,1 0-1,-2 2 0,-1 1 40,-1-1 0,1 1 0,-1 0 1,1-1-1,-1 1 0,-1-1 0,1 0 0,-1-1 0,1 1 0,-1-1 0,-9 5 0,2-3-26,0 0-1,0-1 1,0 0-1,-19 2 0,-186 28-462,177-27-210,21-1-6598,50-15 989,-1 0 3633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08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56 4480,'0'-5'9489,"7"1"-6266,20 0-4222,-17 3 2053,51-11-443,-21 4-378,45-3 1,211 3-5,-264 6-1194,-5 4 239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2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5984,'-18'-4'5336,"18"4"-5260,1 10 1930,5 4-1545,-1 1-1,-1 0 0,-1 1 1,0-1-1,-1 1 0,0 18 1,-7 97-698,3-98 89,-3 9-2658,4-27 1308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2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3648,'0'-17'1664,"5"14"-1472,-5 0 0,0 6-160,9 5-1152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2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4896,'0'5'482,"1"1"0,0-1-1,0 0 1,0 1 0,0-1 0,4 7 0,-2-4 228,-1 0 0,3 14 1,0 34 2153,-3 87 0,-2-83-2049,1-52-9,3-10-717,4-12-600,-7 13 495,34-72-1181,10-18 725,-42 84 522,1 1 0,0-1-1,0 1 1,1 1 0,8-10-1,-12 14 14,0 0-1,0 0 0,0 0 0,0 1 1,0-1-1,0 0 0,0 1 1,1-1-1,-1 1 0,0-1 0,0 1 1,0-1-1,1 1 0,-1 0 0,0 0 1,0 0-1,1 0 0,-1 0 1,0 0-1,0 0 0,1 0 0,-1 0 1,0 0-1,0 1 0,1-1 0,-1 1 1,0-1-1,0 1 0,0-1 1,0 1-1,0-1 0,0 1 0,0 0 1,0 0-1,0 0 0,0-1 0,0 1 1,0 0-1,0 0 0,-1 0 1,1 0-1,1 2 0,1 3 136,0-1 0,0 1 0,0 0 0,-1 0 1,0 0-1,2 7 0,7 38 383,-8-33-531,-1 0 0,-1 0 0,0 0 1,-3 25-1,2-40 212,0-2-908,-1 1 0,1 0 0,0 0 0,-1 0 0,1 0 0,0 0 0,0-1 0,1 5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3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90 4736,'-36'-26'3622,"35"25"-3469,1 1-1,0 0 0,0-1 0,0 1 0,0 0 1,0-1-1,0 1 0,0-1 0,0 1 0,0 0 1,0-1-1,0 1 0,0-1 0,0 1 0,0 0 1,0-1-1,0 1 0,0-1 0,0 1 1,1-1-1,7-13 1608,-4 9-1429,0 1 0,0 0 0,8-7 1,-8 9-285,-1 0 0,1 0 1,0 0-1,0 1 1,0-1-1,0 1 1,0 0-1,0 0 1,0 0-1,0 0 1,0 1-1,0 0 0,1 0 1,-1 0-1,0 0 1,0 1-1,0-1 1,0 1-1,0 0 1,0 0-1,0 1 0,0-1 1,0 1-1,0 0 1,0 0-1,-1 0 1,1 0-1,-1 1 1,6 5-1,-4-4-12,-1 1 0,0-1 0,0 1 0,0-1 0,-1 1 0,1 0 1,-1 1-1,0-1 0,-1 0 0,1 1 0,-1 0 0,0-1 0,-1 1 0,1 0 0,-1 0 0,0 0 0,-1 0 0,0 0 0,0 0 0,0 8 0,-2-6 22,0-1-1,0 0 1,0 1-1,-1-1 0,0 0 1,0 0-1,-1 0 1,-5 7-1,-4 3 378,-24 25 0,18-23 84,13-12-528,-2 3 1576,9-9-1515,-1-1 1,1 1-1,-1-1 0,1 0 0,-1 1 0,1-1 1,0 0-1,-1 1 0,1-1 0,0 0 0,-1 0 0,1 0 1,0 0-1,-1 0 0,1 0 0,0 0 0,-1 0 1,1 0-1,0 0 0,-1 0 0,2 0 0,181 0-397,-178 0-776,1 0 1,-1 0 0,0 1 0,9 2 0,1 2-4206,2 2 1759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4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5 159 4576,'-4'-9'7322,"4"9"-7183,14-11-153,-1 3 476,12-22 493,-16 18-751,1 1 0,0 0 0,21-17 0,-30 27-206,0 1 0,0-1 0,0 0-1,0 1 1,0-1 0,0 1 0,0-1 0,0 1 0,0-1 0,0 1 0,0 0 0,0 0 0,0-1 0,0 1 0,0 0 0,2 0 0,-2 1 27,-1-1 0,1 0 0,0 1 0,0-1-1,0 1 1,-1 0 0,1-1 0,0 1 0,-1 0 0,1-1-1,0 1 1,-1 0 0,1 0 0,-1-1 0,1 1 0,-1 0-1,1 0 1,-1 0 0,0 0 0,0 0 0,1 1 0,5 19 687,2 20 0,-4-20-206,9 28 1,-11-43-385,1 0 0,-1 0 0,1-1 0,0 1 0,0-1 0,1 0 1,0 0-1,0 0 0,5 5 0,-6-8-79,-1 0 0,1 0-1,0 0 1,0 0 0,0-1 0,1 1 0,-1-1-1,0 0 1,0 0 0,1 0 0,-1 0 0,1-1-1,-1 1 1,0-1 0,1 0 0,-1 0 0,1 0-1,-1-1 1,1 1 0,3-2 0,5-1 13,0-1 0,-1 1 0,0-2 0,16-8 0,2-4-232,0-2 0,-1-1 0,-1-1 0,47-48 0,-61 55 168,1 0 1,1 2-1,0 0 1,18-12-1,-32 23 47,1 1 0,0-1-1,-1 0 1,1 1-1,0-1 1,-1 1-1,1-1 1,0 1-1,0 0 1,0 0-1,-1 0 1,1 0-1,0 0 1,0 0 0,-1 0-1,1 1 1,0-1-1,0 1 1,-1-1-1,1 1 1,0 0-1,-1-1 1,1 1-1,-1 0 1,1 0-1,-1 0 1,1 0-1,-1 0 1,2 3 0,4 3 177,-1 0 1,-1 1 0,1-1 0,5 14-1,-2-7-242,10 14 12,-13-20-13,0 0 0,-1 1-1,8 14 1,-12-19-322,13 36-1659,-11-26-2397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2T01:26:1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4736,'-11'4'1530,"9"-2"-1139,3 7-184,21 188 6651,-14 33-653,-16 114-5018,-1-239-2262,4-55-1522,2-1-3469,2-24 2498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4:57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35 172 832,'-1'-1'114,"1"1"1,-1-1-1,0 1 1,1 0-1,-1 0 1,0-1-1,1 1 1,-1 0-1,0 0 1,0 0-1,1-1 1,-1 1-1,0 0 1,0 0-1,0 0 1,1 1-1,-1-1 1,0 0-1,0 0 1,1 0-1,-1 0 1,-1 1-1,-7 1 661,1 3 1795,8-3-2529,0 1 0,1 0-1,-1 0 1,0 0 0,1-1-1,0 1 1,0 0-1,0-1 1,0 1 0,0-1-1,0 1 1,4 3-1,-4-5 25,0 1-1,1-1 0,-1 0 0,1 0 1,-1 0-1,1 0 0,0 0 0,3 1 1,-3-1 28,4 1 44,0 0 0,1 0 0,-1-1 0,0 0 0,7 0 0,31 1 1,-24-1 20,0-1 1,-1-1 0,36-5 0,-32 1-24,1 2 0,41-1 0,24-2 126,1 0 150,-17 1-203,6-9 576,-55 10-771,-18 2 23,0 1-1,0 0 1,9 0-1,-6 0-48,1 0 1,0-1-1,0 0 0,10-3 1,14-4 176,21-1 60,0 1 0,78 0 0,-109 9-208,1 1 0,-1 1 0,0 1 0,0 1 0,34 10 0,37 13 112,-30-16 249,-53-9-300,13 0 11,1-2 0,0 0 0,0-2 1,26-5-1,57-2 41,-15 10-404,140-5 657,-12-25-613,-12 1 366,-129 20-112,71-4 50,-136 12-73,25-6 0,-26 4-46,26-1 1,-13 1 75,52-9-1,-36 3-2,-2 2 4,11-2 108,78-2 0,-78 8-328,-32 0 189,0 2-1,1 0 0,22 4 0,-7 0-5,0-1 1,54-4 0,-31 0 272,-7-4-74,-41 3-167,0 0 1,0 1-1,22 2 0,-24-1-89,1 0 0,17-2-1,8-1 41,162 9 391,-158-4-313,16 1 131,77-4 0,-36-3-321,-22 3 72,180-4 293,-125 10 239,-106-4-435,-1-1-1,47-5 1,-40 3 75,-23 2-123,-1 0 0,0-1-1,1 0 1,9-2 0,5-2 110,0 0 0,0 2 1,37 0-1,-8-1 153,40-2-68,12 3 196,-66 4-658,-35-1 111,-23 20-9372,17-17 8300,-8 4 0,-5 0-140,-13-1-735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03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54 2144,'-3'2'2585,"-7"-3"-1698,-30-8 622,-7-16 240,43 23-1677,1 0-1,-1 0 1,0 0-1,0 1 1,0-1-1,0 1 1,0 0-1,0 0 1,-5 0-1,-12-4-71,20 5-107,0 0 76,1 0 22,-1 1 0,1-1-1,-1 0 1,1 0 0,0 0 0,-1 0 0,1 0 0,-1 1 0,1-1-1,0 0 1,-1 0 0,1 0 0,0 1 0,-1-1 0,1 0 0,0 1 0,-1-1-1,1 0 1,0 1 0,0-1 0,-1 0 0,1 1 0,0-1 0,0 1 0,0-1-1,0 0 1,0 1 0,-1-1 0,1 1 0,0 0 0,2 14-20,0 1 0,0-1 0,2 1 0,8 24 0,3 12 174,2 11-222,-8-35 126,5 33 0,-6-12-91,12 98 159,-12-90-199,-4-38 80,1 38 0,-5-13 63,2-21-19,-2 0 1,-1 0-1,-5 27 0,-4-20-11,8-26 23,0 0 0,0 1 0,1-1 0,-1 1 0,1 0 0,0-1 1,0 7-1,1-10-52,0 0-1,0-1 1,0 1 0,0 0 0,0-1 0,-1 1 0,1 0 0,0 0-1,0-1 1,-1 1 0,1 0 0,0-1 0,-1 1 0,1-1 0,0 1-1,-1 0 1,1-1 0,-1 1 0,1-1 0,-1 1 0,1-1 0,-2 1-1,2-1 127,-4 1 784,8 0-859,0 0-1,0 0 0,-1 0 1,1-1-1,0 1 1,0-1-1,0 0 0,0-1 1,0 1-1,7-2 0,14-1 114,146 0 100,-89-2 236,-78 5-509,0 0-1,1-1 1,-1 0 0,1 0 0,-1 0 0,0 0 0,0-1 0,5-2 0,-8 4-63,-29 19-9284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0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2560,'8'-12'6501,"-3"20"-6602,0 29 282,6-7 71,11 32 77,-15-32-252,20 90 236,-14-61-122,-9-46-84,0 1 0,-1 0 0,1 27-1,-4-39-66,0 0-1,1 1 0,-1-1 1,0 0-1,1 0 0,-1 0 1,3 4-1,0 5 206,3 6-858,-5-15 211,1 0 0,-1 0 0,1 0 1,-1 0-1,1 0 0,0 0 0,2 2 0,1 0-746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0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1056,'1'-11'4841,"0"19"-2195,0 18-1877,0 20-372,8 64 0,10-7-361,-6-42 227,4 6 62,-16-50 427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4.7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122 311 1984,'0'-1'204,"0"0"1,0 0 0,1 0-1,-1 0 1,0 1-1,0-1 1,1 0-1,-1 0 1,0 0-1,1 0 1,-1 0-1,1 0 1,-1 0-1,1 1 1,-1-1-1,1 0 1,0 0-1,-1 1 1,1-1 0,0 0-1,0 1 1,-1-1-1,1 1 1,0-1-1,1 0 1,7-5 823,-28 58 919,11-32-1301,-9 35 0,4-13-135,-50 204 49,59-226-480,0 2 2,0 21-1,3-27 88,-1-1-1,0 1 1,-6 20-1,9-24 1500,-1-20-1475,5-70-33,-3 45-197,11-59 0,-5 50 21,2-8-56,29-82 1,-25 89 59,11-37-225,22-118-1,-45 181 288,2-10-515,11-36 0,-13 55-53,0 0 153,-2 8 369,0 0-1,0 0 1,0 0-1,0 0 1,0 0-1,1 0 0,-1 0 1,0 0-1,0 0 1,0 0-1,0 0 1,0 0-1,0 0 1,0 0-1,0 0 1,0 0-1,0 0 1,0 0-1,0 0 1,0 1-1,0-1 1,0 0-1,0 0 1,0-1-1,0 1 1,0 0-1,0 0 1,0 0-1,0 0 1,1 4 19,-1-1 1,1 0 0,0 0-1,-1 0 1,1 1 0,3 3-1,2 11 100,25 121 394,14 9 38,59 180 677,-71-232-1017,-12-37 199,-20-54-679,4 7 1725,-3-14-1600,-2-10-2371,0-42-3884,0 30 4833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06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57 992,'0'0'16,"0"0"0,0-1 0,0 1 0,0 0 0,0-1 0,0 1 0,1 0 0,-1 0 0,0-1 0,0 1 0,0 0 0,0 0 0,0-1 0,1 1 0,-1-23 10220,9 18-10259,0 4 233,-9 1-183,1 0 0,0 0 1,0 0-1,0 0 0,0 0 1,0-1-1,0 1 0,0 0 1,-1 0-1,1-1 0,0 1 0,0 0 1,1-2-1,4 0-37,-1 0 0,1 1 0,0 0 1,0-1-1,1 2 0,-1-1 0,0 1 0,0 0 0,9 1 0,0-1 152,70-3 290,-4-2 64,9 2-662,-85 4 149,-3 0 36,10 0 33,-11-1-138,0 0 0,0 0 0,-1 0 1,1 0-1,0 0 0,0 0 0,0 0 1,0 1-1,-1-1 0,1 0 1,0 1-1,0-1 0,-1 0 0,3 2 1,-3-2-16,0 0 0,0 0 1,0 1-1,1-1 1,-1 0-1,0 1 0,0-1 1,0 0-1,0 1 0,0-1 1,0 0-1,0 1 1,1-1-1,-1 0 0,0 1 1,0-1-1,0 0 1,0 1-1,0-1 0,-1 0 1,1 1-1,0-1 0,0 0 1,0 1-1,-1 1-361,0 0 0,0 1-1,-1-1 1,1 0 0,-1 0-1,1-1 1,-1 1 0,-3 2-1,-12 12-2294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08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6 2240,'9'-6'5829,"-15"20"-3565,-11 9-2341,-5-3 160,4-4 22,-18 20 0,-1 11 84,-57 94 0,49-69 20,43-69-144,0 0 1,-1 0 0,1 0 0,-1-1 0,1 1-1,-1-1 1,0 1 0,0-1 0,0 0-1,0 0 1,-4 2 0,6-4-51,0 0-1,0 0 1,1 0 0,-1 0 0,0 0-1,1 0 1,-1 0 0,0 0-1,0-1 1,1 1 0,-1 0 0,0 0-1,1 0 1,-1-1 0,0 1-1,1 0 1,-1-1 0,1 1 0,-1-1-1,0 1 1,1-1 0,-1 1 0,1-1-1,-1 1 1,1-1 0,0 1-1,-1-1 1,1 0 0,-1 1 0,1-1-1,0 0 1,0 1 0,-1-2-1,-9-26 172,9 25-168,0 0-19,-6-20-39,1 0 1,-4-37-1,9 54 21,0 0 0,1-1 0,0 1-1,1 0 1,-1 0 0,1 0 0,0 0 0,0 0 0,1 0-1,0 0 1,0 0 0,1 0 0,-1 1 0,1-1-1,5-7 1,3-6-22,-10 17 32,0 0 0,0 0 0,0 0 1,0 0-1,0 0 0,0 0 0,0 1 0,1-1 0,-1 1 0,0-1 0,1 1 1,0-1-1,-1 1 0,1 0 0,0 0 0,2-2 0,4 0-34,0 0 0,0 0 0,0 1 0,1 0 0,-1 1 0,1 0 0,-1 0 0,1 0 0,0 1 0,-1 1-1,1-1 1,16 5 0,-15-3 123,1 2 0,0-1 0,14 9-1,-21-10-47,1 1-1,-1-1 1,1 1 0,-1 1-1,0-1 1,0 0-1,0 1 1,-1 0-1,6 7 1,59 96 293,-38-60 161,-29-46-500,0 0 0,0 0 0,0-1 0,1 1 0,-1 0 0,0 0 1,0-1-1,0 1 0,1-1 0,-1 1 0,0-1 0,2 1 0,0 0-179,23 7-2356,-13-5-768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12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7 1984,'3'-7'5040,"-6"8"-3819,1 0-1211,0 1 0,0 0 0,0-1-1,1 1 1,-1 0 0,0 0 0,1 0 0,-3 4 0,-5 6 93,3-5-6,1-3-36,1 0 0,0 0 0,1 1 0,-1 0 0,1 0 0,0 0 0,0 0-1,-3 7 1,-6 20-57,8-23 8,1 0-1,-4 15 0,1 5 186,-11 58 38,13-68-282,3-15 74,0-1 1,0 1 0,0-1 0,1 1 0,0 0 0,0-1 0,0 5 0,5 62 80,3 13-88,-8-79-19,24 119 411,-21-110-361,1 0 1,1 0 0,0 0-1,1-1 1,0 1 0,1-1 0,9 11-1,-8-13 68,1-1 0,1 1-1,17 12 1,-10-14 457,-15-7-357,5 1-3402,-6-1 2706,1-1 1,-1 0 0,0 0-1,1 0 1,-1 0 0,2 0 0,-3 0 337,1-1 0,0 1 1,-1 0-1,1 0 0,-1 0 1,1-1-1,-1 1 0,1 0 1,-1-1-1,1 1 0,-1 0 1,1-1-1,-1 1 0,1-1 1,-1 1-1,1-1 0,12-19-1786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13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1984,'1'0'97,"0"0"-1,0 0 1,0 0-1,-1-1 1,1 1-1,0 0 1,0-1 0,10-7 4655,-10 21-3248,-1 1-1383,2-1 0,4 22 0,0-5 108,10 58 294,-12-45-405,-4-31-51,1-1 0,1 0 0,0 1 0,3 12 0,8 31 18,-11-48-29,-1 1 0,0-1 0,0 1 0,0-1 0,-1 10 0,0-16-105,-1-1 0,1 1 0,0-1 0,0 1 0,0 0-1,0-1 1,0 1 0,0 0 0,0-1 0,0 1 0,1-1 0,-1 1-1,0 0 1,0-1 0,0 1 0,1-1 0,0 2 0,1 1-1349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14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78 992,'0'0'37,"0"-1"1,0 1-1,0-1 0,0 1 1,0-1-1,0 1 0,1-1 0,-1 1 1,0-1-1,0 1 0,0-1 1,0 1-1,1-1 0,-1 1 1,0-1-1,1 1 0,-1-1 1,0 1-1,1 0 0,-1-1 0,0 1 1,1 0-1,-1-1 0,1 1 1,1-1 273,-1-1 0,0 1 0,0 0 1,0 0-1,0-1 0,1-16 7577,16 10-7928,1 1 0,-1 0 0,38-6 0,11 9 274,-47 3-22,35 1 0,-5 1-92,-49-1-72,0 0-188,0 0 11,0 0 0,-1 0 0,1 0-1,0 0 1,0 0 0,-1 0 0,1 0-1,0 1 1,0-1 0,-1 0 0,1 1-1,0-1 1,-1 0 0,1 1 0,1 0-1,2 6-1672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19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41 1664,'1'-1'168,"-1"0"1,1 0 0,0 1-1,0-1 1,-1 0-1,1 0 1,-1 0-1,1 0 1,-1 0-1,1 0 1,-1 0-1,0 0 1,1 0-1,-1 0 1,0 0-1,0 0 1,0 0-1,0 0 1,0-1 0,-3-3 1399,2-2 127,-6 3-1218,7 4-477,-1-1 0,1 1-1,-1 0 1,0-1-1,1 1 1,-1-1-1,1 1 1,-1 0-1,0 0 1,1-1-1,-1 1 1,0 0-1,1 0 1,-1 0-1,-1 0 1,2 0 30,-1-1-1,0 1 1,1 0 0,-1 0 0,0 0-1,1 1 1,-1-1 0,0 0 0,1 0 0,-1 0-1,0 0 1,1 1 0,-1-1 0,1 0 0,-1 1-1,0-1 1,1 0 0,-1 1 0,1-1-1,-1 1 1,1-1 0,-1 1 0,1-1 0,-1 1-1,1-1 1,0 1 0,-1-1 0,1 1 0,0-1-1,-1 1 1,1 0 0,0-1 0,0 1 0,0 0-1,0-1 1,-1 1 0,1 0 0,0-1-1,0 1 1,0 1 0,-14 22 71,10-19-62,0 1 0,0-1 0,-10 9 0,10-11-25,1 0 0,-1 1-1,0 0 1,1 0 0,0 0 0,0 0-1,0 1 1,1-1 0,-4 9 0,4-6-10,1 0 0,0 0 0,0 0 1,0 0-1,1 0 0,0 0 1,0 0-1,1 0 0,2 10 0,7 43-46,-5-40 131,1 0 1,11 24-1,-15-39-57,1 0-1,-1 0 1,1 0-1,0-1 1,0 1-1,1-1 1,-1 0-1,1 0 1,0 0-1,0 0 1,1-1-1,-1 1 1,9 4-1,-10-7-2,0 1 0,0-1 0,1 0 0,-1 0 0,0-1 0,0 1 0,0-1 0,1 1 0,-1-1 0,0 0 0,0 0 0,1 0 0,-1-1 0,0 1 0,0-1 0,0 0 0,0 0 0,5-2 0,1-2 5,0 0 1,-1-1 0,0 0 0,13-12 0,-19 17-24,5-7 19,1 0 0,-2 0 0,1 0 0,8-16 0,-10 15-29,2-1 0,-1 1 0,1 0 0,10-10 0,-12 15-17,-1-1 0,0 0 0,5-8 0,-5 8-35,0-1 0,0 1-1,0 0 1,8-7 0,-12 12 61,1 0 1,-1 0 0,1-1 0,-1 1-1,1-1 1,-1 1 0,1 0 0,-1-1-1,1 1 1,-1-1 0,0 1-1,1-1 1,-1 1 0,0-1 0,1 0-1,-1 1 1,0-1 0,0 1 0,1-1-1,-1 0 1,0 1 0,0-1 0,0 1-1,0-1 1,0 0 0,0 1 0,0-1-1,0 0 1,0 1 0,0-1-1,0 1 1,0-1 0,-1 0 0,1 1-1,0-1 1,0 1 0,-1-1 0,1 0-1,0 1 1,-1-1 0,1 1 0,0-1-1,-1 1 1,1-1 0,-1 1 0,1 0-1,-1-1 1,1 1 0,-1-1-1,-2 0-32,1-1 0,-1 1 0,1 0 0,-1 0 0,1 0 0,-1 0 0,1 1-1,-1-1 1,0 1 0,-4-1 0,2 1-9,0 0 1,0 0-1,0 1 1,0 0-1,0-1 0,0 2 1,0-1-1,0 1 1,0-1-1,1 1 0,-1 0 1,1 1-1,-1-1 1,1 1-1,0 0 0,0 0 1,0 1-1,-6 6 1,6-6 12,1 1 1,0-1-1,-1 1 1,2 0-1,-1 0 1,0 0-1,1 0 1,0 0-1,0 1 1,1-1-1,-1 1 1,1-1-1,1 1 1,-1-1-1,1 1 1,0 0-1,0-1 1,0 1-1,1 0 1,0-1-1,0 1 1,0-1-1,1 1 1,2 6-1,4 3 109,-1-1 0,13 16-1,-15-23-81,1-1 1,-1 0-1,1 0 0,0-1 0,1 0 0,8 6 0,-3-4 51,0 0-1,0-1 1,0 0-1,1-1 1,20 5-1,-28-9-19,1 1 0,0-1 0,0-1-1,0 1 1,0-1 0,0 0-1,-1 0 1,1-1 0,0 0-1,0 0 1,0 0 0,0-1-1,-1 1 1,1-1 0,6-4-1,-8 3-4,0 0-1,-1 0 1,1-1-1,0 1 0,-1-1 1,0 0-1,0 0 1,0 0-1,0-1 1,-1 1-1,1-1 0,-1 1 1,-1-1-1,1 0 1,0 1-1,0-8 0,1-1-16,-1 1 1,-1-1-1,0 0 0,0 1 0,-3-20 0,1 20-28,-1-1 0,0 1-1,-1 0 1,-1 0 0,0 0 0,-5-12 0,6 18-3,0 1 0,0-1 1,-1 1-1,0-1 0,0 1 0,0 0 0,-1 1 0,0-1 0,0 1 0,0 0 1,0 0-1,0 0 0,-9-3 0,12 5 7,0 1-20,0 0 0,1 1 0,-1-1 0,0 0 0,0 0-1,0 1 1,0-1 0,0 1 0,0 0 0,-3 0 0,-2-2 26,-2 1-500,8 3 304,6 3 193,-2-2-3,1 0 0,0-1 0,0 1 1,0-1-1,0 0 0,0-1 0,0 1 0,1 0 0,-1-1 0,1 0 0,-1 0 1,6 0-1,11 1 53,25-1 0,-44-1-60,6 0 60,-1 0-1,1-1 1,-1 0 0,1-1-1,-1 1 1,0-1-1,0-1 1,1 1-1,-1-1 1,-1-1 0,1 1-1,0-1 1,-1 0-1,7-6 1,7-6 47,-15 12-50,0 0 1,0-1-1,0 1 1,-1-1-1,1 0 1,5-8-1,-8 8 24,-2 4-68,1 0 0,-1-1-1,1 1 1,0 0 0,-1 0 0,1 0-1,0 0 1,0-1 0,-1 1 0,1 0 0,0 1-1,0-1 1,0 0 0,0 0 0,0 0-1,2 0 1,15-19-362,-17 20 314,5 8-835,-1-1 887,0 1-1,-1-1 0,0 1 0,0 0 0,-1 0 0,0 1 1,2 10-1,1-2 59,-1 4-5,0 0 1,-2 0-1,0 1 0,-1-1 0,-2 35 1,0-45-66,-5 34 392,5-44-364,-1-1 0,1 1 0,0-1 0,0 1 0,0-1 0,-1 1 0,1-1 0,0 0 0,-1 1 0,1-1 0,0 1 0,-1-1 0,1 0 0,0 1-1,-1-1 1,1 0 0,-1 0 0,1 1 0,-1-1 0,1 0 0,-1 0 0,1 0 0,-1 0 0,1 1 0,-1-1 0,1 0 0,-1 0 0,1 0 0,-1 0 0,1 0 0,-1 0 0,1 0 0,-1 0 0,1-1 0,-1 1 0,1 0 0,0 0 0,-1 0 0,1 0 0,-1-1 0,1 1 0,-2-1 0,-2-4 30,0 0 0,0-1 0,0 1 0,1-1 1,0 0-1,0 0 0,0 0 0,1-1 1,-2-8-1,2 11-46,-1-9-18,3 10 13,0 1 1,-1 0 0,1 0 0,-1 0 0,1 0 0,-1 0-1,-1-3 1,0 2-30,1 1-1,0-1 1,0 0-1,0 0 1,0 1-1,1-1 0,-1 0 1,1 0-1,-1 0 1,1-4-1,0 6 34,0 0-1,0 0 1,0 1 0,0-1-1,-1 0 1,1 0-1,0 0 1,-1 1 0,1-1-1,-1 0 1,1 1-1,-1-2 1,0 2 0,1 0-1,0 0 1,0-1-1,0 1 1,-1 0-1,1 0 1,0 0 0,0 0-1,0-1 1,0 1-1,0 0 1,0 0-1,-1 0 1,1 0-1,0-1 1,0 1 0,0 0-1,0 0 1,0-1-1,0 1 1,0 0-1,0 0 1,0 0 0,0-1-1,0 1 1,0 0-1,0 0 1,0 0-1,0-1 1,0 1 0,0 0-1,0 0 1,0-1-1,0 1 1,0 0-1,0 0 1,1 0-1,-1 0 1,0-1 0,0 1-1,0 0 1,1 0-1,0-10-93,-1 10 86,0 0 0,0 0 1,0 0-1,0 0 0,0-1 1,0 1-1,0 0 0,0 0 1,0 0-1,0 0 1,0-1-1,0 1 0,0 0 1,0 0-1,0 0 0,0 0 1,0-1-1,0 1 1,-1 0-1,1 0 0,0 0 1,0 0-1,0-1 0,0 1 1,0 0-1,0 0 1,0 0-1,-1 0 0,1 0 1,0 0-1,0 0 0,0 0 1,0-1-1,0 1 0,-1 0 1,1 0-1,0 0 1,0 0-1,0 0 0,0 0 1,-1 0-1,1 0 0,0 0 1,0 0-1,0 0 1,-1 0-1,2 0-27,-1 0 1,0 0-1,1 0 0,-1 0 0,0 0 1,1 0-1,-1 0 0,0 0 1,1 0-1,-1 0 0,0 1 0,1-1 1,-1 0-1,0 0 0,1 0 1,-1 0-1,0 1 0,0-1 1,1 0-1,-1 0 0,0 0 0,1 1 1,-1-1-1,0 0 0,0 1 1,0-1-1,1 0 0,-1 0 0,0 1 1,11 15 3,0 0 159,-1-6-62,13 17-1,-18-20-5,0-1 0,1 1-1,0-1 1,0 0 0,1 0-1,11 7 1,-13-10 22,0 0 0,0-1 1,0 0-1,0 0 0,0-1 0,1 1 0,-1-1 1,1 0-1,-1 0 0,1-1 0,-1 0 1,1 0-1,5-1 0,5-1-23,-1-1-1,0-1 1,18-7 0,-15 4-22,29-5 0,-39 10 132,-14 13-4716,4-9 4082,0-1 0,0 1 0,0 0 0,0 0-1,-1-1 1,1 1 0,-1-1 0,1 0 0,-1 0-1,1 0 1,-1 0 0,0 0 0,-2 0 0,4-1 269,-1 0 1,1-1 0,0 1 0,0 0 0,0 0 0,0-1 0,0 1-1,-1-1 1,1 1 0,0-1 0,-1-1 0,2 2 183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22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 1472,'0'0'4768,"0"0"-4717,0 0 0,-1 0 1,1 0-1,0 0 0,0 0 0,0 0 0,-1 0 1,1 0-1,0 0 0,0 0 0,0 0 1,-1 0-1,1 0 0,0 0 0,0 0 1,0 0-1,-1 0 0,1 0 0,0 0 1,0 0-1,0 1 0,-1-1 0,1 0 0,0 0 1,0 0-1,0 0 0,-1 1 0,-9 22 596,-2-1 0,-1 0-1,-22 29 1,29-42-607,2 0 0,-1 1 1,1-1-1,1 1 0,0 0 0,-2 12 0,-6 15 15,10-31-17,-1 1 0,1 0-1,1 0 1,-1 0 0,1-1 0,0 1 0,0 0-1,1 0 1,0 0 0,0-1 0,1 1 0,0 0-1,4 10 1,3 3 36,1 0 1,22 34-1,-29-49-17,1 1-1,0 0 1,1-1-1,-1 0 1,1 0-1,0-1 1,0 1-1,1-1 1,6 4-1,-10-7-36,1 1-1,-1-1 0,1 0 0,-1 0 1,1-1-1,-1 1 0,1 0 1,-1-1-1,1 0 0,0 0 0,-1 1 1,1-1-1,0-1 0,-1 1 1,1 0-1,0-1 0,-1 1 0,1-1 1,-1 0-1,1 0 0,-1 0 1,1 0-1,-1 0 0,1-1 0,2-1 1,3-4 44,0-1 1,0 0-1,0 0 0,-1 0 1,0-1-1,-1 0 1,0 0-1,0-1 1,-1 0-1,0 0 0,6-19 1,-6 14-88,-2 7 11,0 0 1,-1 0-1,3-16 1,8-55 315,-12 69-316,0-1 1,-1 1-1,-1-1 1,0 1-1,0-1 1,-1 1-1,0 0 1,-1 0-1,-7-17 1,9 25 14,1 0-3,-1 0 1,0 0 0,0 0 0,0 1-1,-1-1 1,1 0 0,0 0-1,-1 1 1,-2-4 0,-8-9-211,11 13 190,0 0 0,0 0 0,0 0 0,0 0 1,-1 0-1,1 0 0,0 0 0,0 0 0,-1 0 0,1 1 0,0-1 0,-1 1 1,1-1-1,0 1 0,-1-1 0,1 1 0,-1 0 0,1 0 0,-1-1 0,1 1 0,-1 0 1,1 0-1,-1 1 0,-2-1 0,1 1-31,0-1 0,0 1 1,0 0-1,0 0 0,0 0 0,0 0 0,0 1 0,0-1 1,0 1-1,-4 3 0,2-1-32,4-3-65,0-1 0,0 1 1,1-1-1,-1 1 0,0 0 1,0 0-1,1-1 0,-1 1 1,0 0-1,1 0 1,-1 0-1,1 0 0,-1 0 1,1 0-1,-1 0 0,1-1 1,0 1-1,-1 0 1,1 1-1,0-1 0,0 0 1,0 0-1,0 1 0,0 9-2742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23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63 320,'29'-4'8675,"32"-12"-7836,-34 8-44,-24 8-782,98-31 715,-97 30-831,-1 0-1,1 0 0,-1 1 0,1-1 1,-1 1-1,7 0 0,-6 0-370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24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52 1568,'0'1'417,"-1"-1"-284,0 0 0,0 1 0,1-1-1,-1 0 1,0 1 0,0-1 0,1 0 0,-1 0-1,0 0 1,0 0 0,0 0 0,0 0 0,1 0-1,-1 0 1,0 0 0,0 0 0,0 0-1,1-1 1,-1 1 0,0 0 0,-1-1 0,-4 0 518,6 1-633,0 0 0,0 0 0,-1 0-1,1 0 1,0 0 0,0 0 0,-1 0 0,1 0 0,0 0 0,0 0-1,-1 0 1,1 0 0,0 0 0,-1 0 0,1 0 0,0 0 0,0 0 0,-1-1-1,1 1 1,0 0 0,0 0 0,0 0 0,-1 0 0,1-1 0,0 1-1,0 0 1,0 0 0,0 0 0,-1-1 0,1 1 0,-7-5 99,7 5-91,0 0 0,-1 0 0,1 0 0,0 0 0,0 0 0,-1 0 0,1 0 1,0-1-1,0 1 0,-1 0 0,1 0 0,0 0 0,0 0 0,-1-1 0,1 1 0,0 0 0,0 0 0,0 0 0,0-1 0,-1 1 1,1 0-1,0 0 0,0-1 0,0 1 0,0 0 0,0 0 0,0-1 0,0 1 0,0 0 0,0-1 0,-1 1 0,1 0 1,0 0-1,0-1 0,1 1 0,-2 0 1,1 0 0,0 0 1,0 0-1,0 0 0,0 0 0,0 0 1,-1 0-1,1 0 0,0 0 0,0 0 1,0 1-1,0-1 0,0 0 0,-1 0 1,1 0-1,0 0 0,0 0 0,0 0 1,0 0-1,-1 0 0,1 0 0,0 0 1,0 0-1,0-1 0,0 1 0,-1 0 1,1 0-1,0 0 0,0 0 0,0 0 1,0 0-1,0 0 0,-1 0 0,1 0 1,0 0-1,0-1 0,0 1 0,0 0 1,0 0-1,0 0 0,0 0 0,0 0 1,-1-1-1,1 1 0,0 0 0,0 0 1,0 0-1,-4-5 745,-2 2-386,5 3-322,1 0-1,-1 0 1,0 0-1,1 0 1,-1-1 0,0 1-1,1 0 1,-1-1-1,1 1 1,-1 0-1,0-1 1,1 1-1,-1-1 1,1 1-1,-1-1 1,0 0-1,0 0 0,1 0-1,-1 0 1,0 0-1,0 0 1,0 1-1,0-1 1,0 0-1,0 1 0,0-1 1,-1 1-1,1-1 1,0 1-1,0-1 1,0 1-1,0 0 1,-1 0-1,-1-1 1,-16-5-25,17 6-61,1-1 0,-1 0 0,0 1 0,0-1 0,0 1 0,0 0 0,1-1 0,-1 1 0,0 0 0,0 0 0,0 0 0,0 1 0,0-1 0,1 0 0,-4 1 0,-8 1 92,13-2-47,-1 0-90,0 0 60,1 0 0,-1 0 0,1 0 0,-1 0 0,1 0 0,-1 0 0,1 0 0,0 0 0,-1 0 0,1 0 1,-1 0-1,1 0 0,-1 0 0,1 1 0,-1-1 0,1 0 0,0 0 0,-1 0 0,1 1 0,0-1 0,-1 0 0,1 0 0,-1 1 0,1-1 0,0 0 0,-1 1 0,-3 5-437,3-5 466,1-1-1,0 0 1,0 1 0,-1-1 0,1 1-1,0-1 1,0 0 0,-1 1 0,1-1-1,0 0 1,-1 1 0,1-1 0,-1 0 0,1 0-1,0 1 1,-1-1 0,1 0 0,-1 0-1,1 0 1,-1 0 0,1 1 0,-1-1 0,1 0-1,-1 0 55,-3 0 327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26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 1408,'-14'0'6786,"7"0"-6724,-3 4 546,7-3-502,-16 7 49,18-8-157,0 0-1,0 1 1,0-1 0,0 0-1,0 1 1,0-1-1,0 0 1,0 1 0,0-1-1,0 1 1,0-1-1,0 1 1,-1 1 0,-11 6 355,3-6-13,-1-1 0,0 0 0,-14 0 0,24-1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5.2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 3968,'7'-2'5780,"-7"3"-5635,14 4 513,-3-1 140,14-2-515,-1-1-1,1-1 1,30-4 0,-32 3-1937,-1 0 12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31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2144,'9'-13'1275,"-8"12"-1132,0 0-1,-1 0 0,1 1 0,0-1 1,0 0-1,-1-1 0,1 1 1,0 0-1,-1 0 0,1 0 0,-1 0 1,0 0-1,1 0 0,-1-1 0,0 1 1,0 0-1,0 0 0,0-3 0,0 4 10,0 0 0,0-1 0,0 1 0,0-1-1,0 1 1,0-1 0,0 1 0,0-1-1,0 1 1,0-1 0,0 1 0,0 0 0,0-1-1,0 1 1,0-1 0,0 1 0,0-1-1,0 1 1,1-1 0,-1 1 0,0 0-1,0-1 1,1 1 0,-1-1 0,5 12 3224,2 5-3779,73 116 121,-35-72 336,-28-39-92,25 42 0,-18-27 67,-17-26 22,0 1 0,9 16 0,-9-12-4,-2-4-36,0-1 1,0 1-1,-1 0 0,0 0 1,-1 1-1,0-1 0,-1 1 1,1 15-1,-4-6 109,-2-1 1,0 1-1,-7 23 1,-1 10 74,-21 90 189,19-114-125,4-12-102,-32 66-1053,36-60-1061,5-23 1569,0 1 1,0-1 0,0 1-1,0-1 1,0 1-1,0 0 1,0-1 0,0 1-1,0-1 1,1 1-1,-1-1 1,1 1 0,0 1-1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32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7 1408,'-2'0'97,"0"0"0,0 1-1,0-1 1,0 1 0,0-1 0,0 1 0,0 0-1,0 0 1,0 0 0,-2 1 0,2-1-27,0 0 0,0 0 0,0 0 0,0 0 0,0 0 0,-1 0 0,1-1 0,0 1 0,0-1 0,-4 1 0,-1-1 322,4 0-14,0 0 1,1 0-1,-1 0 0,0 0 1,1 0-1,-1-1 1,0 1-1,1-1 0,-1 0 1,-2-1-1,-1 0 691,-1-1 805,7 3-1868,0-1-1,1 1 1,-1-1-1,0 1 1,0-1 0,1 1-1,-1 0 1,0-1 0,1 1-1,-1 0 1,0-1-1,1 1 1,-1 0 0,1-1-1,-1 1 1,1 0 0,-1 0-1,0 0 1,1-1-1,-1 1 1,2 0 0,3-2-2,1 1 1,0 0 0,0 0-1,0 0 1,0 1 0,0 0-1,0 0 1,9 2 0,7-1 155,26-1 299,-46 0-406,-1 0-15,0-1-25,0 1 0,0 0 1,0 0-1,0 0 0,0 1 1,0-1-1,0 0 0,0 0 1,0 0-1,0 1 0,-1-1 1,1 0-1,0 1 0,0-1 0,0 1 1,0-1-1,-1 1 0,1-1 1,0 1-1,0 1-22,0 0 0,0-1 0,0 1 0,-1 0 0,1 0 0,0-1 0,-1 1 0,0 0 0,1 3 0,-1 4-3,1 0 0,-2 0 1,0 9-1,0 22 315,1-33-261,7 127 273,-5-119-278,-1 1-1,2-1 1,0 0 0,1 0-1,12 28 1,-14-36-76,7 19 176,-2 1 0,5 29 0,-8-40-52,-3-11-32,1 1 1,-1-1-1,0 11 1,3 103-1,-3-96-87,-1 14 89,-1-29-21,1 0-1,0 0 0,2 13 1,1 10-61,2 73 294,1-76-278,-8-20 0,1 15 454,1-22-378,0 1 0,0-1-1,0 0 1,0 0 0,-1 0 0,1 0 0,0 1-1,-1-1 1,1 0 0,-1 0 0,1 0 0,-2 2 0,-46-3 1199,-55-8-694,93 8-604,0-1 0,0 1 1,-16 3-1,-14 0-305,42-2-363,0 0 1,0 0 0,-1 0 0,1 1 0,0-1 0,0-1 0,0 1 0,0 0 0,0 0-1,0-1 1,0 0 0,4 1 0,6-1-3128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34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1984,'1'-1'308,"0"0"0,0 0 0,-1 0 0,1 0 0,0 0 0,0 1 1,0-1-1,0 0 0,1 1 0,-1-1 0,0 1 0,1-1 0,-1 0-128,1 1 0,-1 0-1,0-1 1,0 1 0,0-1 0,0 0-1,0 1 1,0-1 0,0 0 0,0 0-1,-1 0 1,1 1 0,0-1 0,0 0 0,0 0-1,0-2 1,1 0-104,0-1-1,0 1 1,0-1-1,1 1 1,-1 0 0,1 0-1,0 1 1,0-1-1,0 0 1,0 1 0,4-3-1,39-21-84,-45 26 23,14-5 18,-14 5-47,1 0 0,-1-1 0,1 1 0,-1-1 0,0 1 0,1-1 0,-1 1 1,1-1-1,1-1 0,-2 1-71,-1 1 25,1 0 84,-1 0 0,1 0 1,0 0-1,-1 0 1,1 0-1,0 0 1,-1 0-1,1 0 1,-1 0-1,1 0 1,0 0-1,-1 1 1,2-1-1,0 3-12,0-1-1,0 0 1,-1 1-1,1-1 1,0 1 0,-1 0-1,0 0 1,1-1-1,-1 1 1,0 0 0,0 0-1,-1 0 1,1 0-1,-1 0 1,1 0 0,-1 0-1,0 0 1,0 1-1,-1-1 1,1 0 0,0 0-1,-1 0 1,-1 4-1,0 1 123,-1 0 0,0 0 0,0 0 0,0 0 0,-1 0 0,0-1-1,-9 12 1,-3 3 238,9-12-211,-1 0 1,0-1-1,0 0 1,0 0-1,-17 13 1,17-20 149,15-4-535,6 2 192,0 1-1,0 0 1,0 0-1,18 5 1,-25-4 8,0 0 1,-1 0-1,1 1 0,-1 0 0,1 0 1,-1 0-1,0 0 0,0 1 0,0 0 0,-1 0 1,7 7-1,-5-4 5,-1 0 1,0 1-1,0-1 0,-1 1 1,1 0-1,-2 0 1,1 1-1,-1-1 0,-1 1 1,3 12-1,-1 4 174,-2 1 0,-1 33 1,-1-58-151,0 0 37,0 0 0,0 0-1,0 0 1,0 0 0,0 0 0,0 0 0,0 1 0,-1-1 0,1 0 0,0 0 0,-1 0 0,1 0 0,-1 0 0,1 0 0,-1 0 0,1 0 0,-1 0 0,0-1 0,1 1 0,-1 0 0,0 0 0,0 0 0,0-1-1,1 1 1,-1 0 0,0-1 0,0 1 0,0-1 0,0 1 0,-2 0 0,0-1 60,0 0 1,1 1-1,-1-1 0,0 0 1,0 0-1,0 0 0,0-1 1,1 1-1,-1-1 0,-4-1 1,-119-33-758,119 33-368,1 1 0,0 0 1,0 1-1,-11-1 1,15 1 594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52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666 12 2080,'-2'-11'2307,"-7"10"-1617,-1 3-476,0 0 0,0 1 0,0 0 0,0 0 0,-15 8 0,25-11-213,-77 42 854,32-16-600,29-17-114,-1 1 0,1 1 1,-17 14-1,7-3 58,11-9-37,-27 27 0,14-7-72,8-12 20,2 1-1,0 0 0,-21 37 1,20-25-81,5-9 65,1 0-1,-12 31 0,19-38 83,-7 17 44,1 2 1,-7 40-1,16-60-200,-11 30 0,0-3 244,11-32-177,1 0-1,0 1 0,0-1 0,1 18 0,1-24-51,1 0-1,0 0 1,0 0-1,0 0 1,0 0-1,1 0 1,0-1-1,1 1 1,-1 0-1,7 9 1,-3-7 124,0 1 0,0 1 1,-1-1-1,-1 1 0,1 0 0,4 18 1,9 20-278,-15-41 237,-1 0 0,1 0 0,6 11-1,0 2 42,6 12 43,-9-20-219,-1 1 1,0 0 0,0-1 0,-2 1 0,4 17 0,3 10 56,-7-33 20,-1 0-1,0 0 1,0 0 0,-1 1 0,1 11-1,0 9-40,-1-20 12,-1 0 0,0 0 1,0 0-1,-2 13 1,-3 6 127,1 0 106,1-20-223,3-7-45,0 1 0,0-1 0,0 1 0,0 0 0,0-1 0,-1 1-1,1-1 1,0 1 0,-1 0 0,1-1 0,0 1 0,-1-1-1,1 1 1,-1-1 0,1 1 0,0-1 0,-1 1 0,1-1-1,-2 1 1,1 0 13,1-1-1,-1 1 1,0-1-1,1 1 1,-1-1 0,1 1-1,-1 0 1,1-1-1,0 1 1,-1 0-1,1 0 1,0-1 0,-1 1-1,1 0 1,0 1-1,-6 10 56,-5 0-111,-23 19-1,16-15 473,9-4-747,-8 8 336,16-20-9,1 0 1,0 1-1,0-1 0,-1 0 1,1 0-1,0 1 0,0-1 1,0 0-1,-1 1 0,1-1 1,0 0-1,0 1 0,0-1 1,0 0-1,0 1 0,-1-1 1,1 0-1,0 1 0,0-1 1,0 0-1,0 1 0,0-1 1,0 1-1,0-1 0,0 0 1,0 1-1,1-1 0,-1 0 1,0 1-1,0-1 0,0 0 1,0 1-1,1 0 0,0 0 19,0 0-1,0 0 1,0 0-1,0-1 0,0 1 1,0 0-1,0 0 0,1-1 1,1 2-1,31 8 304,62 11-324,-92-20-26,-1 0-1,0 1 1,0-1 0,0 0-1,0 1 1,0 0 0,0 0-1,0 0 1,-1 0 0,1 0-1,-1 0 1,1 1 0,-1-1-1,0 1 1,0 0-1,0 0 1,0 0 0,-1 0-1,1 0 1,-1 0 0,2 4-1,0 5 75,0 1 0,-1-1-1,-1 0 1,1 19 0,0 0-1,0 63-60,-3-53-27,-5 37 262,3-48-209,-3 16 105,-20 85 0,16-100-121,-17 35 1,6-15 82,15-36-28,-9 22-110,-13 55 1,-8 25 214,14-47-68,-9 14-133,3-9 20,26-66 85,0 0 1,-1 18 0,2-11 5,0-3-52,1-1 0,1 0 0,0 0 1,5 22-1,-1-9 39,4 28 79,23 74 1,21-3 222,-34-84-226,-15-33-79,0 0 1,0 0-1,7 7 1,6 11-1504,-13-17-1161,-3 3 752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11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56 2240,'-3'-4'2325,"5"1"-1557,-1 2-669,-1 1-1,0-1 0,0 1 1,1-1-1,-1 0 0,0 1 1,0-1-1,0 1 0,0-1 1,0 0-1,1 1 0,-1-1 1,0 1-1,-1-1 0,1 0 1,0 1-1,0-1 0,0 0 1,0 1-1,0-1 1,-1 1-1,1-1 0,0 1 1,0-1-1,-1 0 0,1 1 1,0-1-1,-1 1 0,1-1 1,-1 1-1,1 0 0,-1-1 1,0 0-1,-8-4 1058,8 4-1080,0 0-1,0 1 1,0-1-1,0 0 1,0 1-1,0-1 1,-1 0-1,1 1 1,0-1-1,0 1 1,0 0-1,-1-1 1,-1 1-1,1 0 41,0-1 0,1 1 0,-1 0 0,0-1 0,0 0 0,0 1 0,0-1 0,1 0 0,-4-1 0,4 1-40,-1 0-1,0 0 1,0 0-1,0 0 1,0 0-1,0 1 1,0-1-1,0 1 0,-4-1 1,2 1-97,0 0 0,0 0 1,-1 0-1,1 1 0,0-1 0,0 1 1,0 0-1,-5 2 0,-5 2-42,12-5 56,1 0 0,-1 1 0,0-1 0,1 1 0,-1-1 0,0 1 0,1 0 0,-1-1 0,1 1 0,-1 0 0,1 0 0,0 0 0,-1 1 0,1-1 0,0 0 1,0 0-1,-1 1 0,1-1 0,-1 4 0,-6 10-11,0 2 0,2-1-1,0 1 1,0 0 0,2 1 0,0-1 0,2 1 0,-1 0 0,2-1 0,1 1 0,0 0 0,3 19 0,28 106 258,-28-134-184,0-1 0,1 1 0,0-1 0,0 0 0,0 0 0,1 0 0,10 11 0,-7-14 21,-7-4-47,0-1 0,0 0 0,0 1 0,-1-1 0,1 1 0,0-1 0,0 1 0,0 0 0,-1-1 0,1 1 0,0 0 0,-1-1 0,1 1 0,0 0 0,-1 0 0,1 1 0,17 0 364,-11-4-330,7-3 97,-10 4-135,0 0 0,-1-1 0,1 1 0,-1-1 0,1 0 0,-1 0 0,1 0 0,5-5 0,3-5-32,0-1-1,-1 0 1,0 0 0,-1-1 0,10-17 0,-14 20-33,1 0 0,14-15 1,8-14-102,-23 32 168,-1 1 1,1-1 0,14-12 0,-3 4-86,7-5-65,-20 18 128,-1 1 1,0-1 0,1 1-1,-1-1 1,0 0 0,-1 0-1,1 0 1,0 0 0,-1-1-1,0 1 1,4-8 0,-6 10 0,1 0 1,-1 0 0,0 0 0,1-1 0,-1 1 0,0 0 0,0 0 0,0-1 0,0 1 0,0 0-1,0 0 1,0 0 0,0-1 0,0 1 0,-1 0 0,1 0 0,-1-2 0,0 3-28,1-1 1,-1 1-1,0-1 1,1 1-1,-1-1 1,0 1-1,1-1 1,-1 1 0,0-1-1,0 1 1,0 0-1,1 0 1,-1-1-1,0 1 1,0 0-1,0 0 1,0 0-1,1 0 1,-1 0-1,-2 0 1,1 0-19,-1 1 1,1 0-1,-1-1 1,0 1-1,1 0 1,-1 0-1,1 0 1,0 0-1,-1 1 1,1-1-1,0 1 1,0-1-1,0 1 1,0 0-1,0 0 1,0 0-1,-2 3 1,-2 3-37,1-1 0,0 1 0,-7 15 0,2-1-48,-11 34-1,19-47 117,0-1 1,0 1 0,0 0 0,1 0-1,1 0 1,0 0 0,1 12-1,0-12 25,0 1 0,1 0-1,0-1 1,7 18-1,-7-23 9,-1-1 0,1 0 0,1 1 0,-1-1 0,0 0 0,1 0-1,0 0 1,-1 0 0,1-1 0,0 1 0,0-1 0,1 0-1,-1 0 1,0 0 0,5 2 0,2 0 28,1 0 0,0 0 0,-1-1 0,1-1 0,1 0 0,-1 0 0,0-1 0,0-1 0,0 0 0,1 0 0,-1-1 0,0 0 0,0-1 0,0-1 0,12-3 0,3-2-25,-20 7-10,0 0 1,-1-1 0,1 0 0,7-4-1,-9 4 10,0 0-1,0-1 0,0 1 0,-1-1 1,1 0-1,5-6 0,-8 7-20,0 0 0,1 0 0,-1 0 0,0-1 0,0 1 0,0 0 0,-1-1 0,1 1 0,-1-1 0,1 1 0,-1-1 0,0 1 0,0-5 0,-1-8 29,-1 0 0,0 1 0,-1-1-1,-1 1 1,-11-28 0,6 17 76,4 14-186,0 0-1,0 0 0,-1 1 1,-1 0-1,1 0 0,-2 1 1,-9-11-1,13 16 37,-1 0 1,1 1-1,-1 0 1,1 0-1,-1 0 1,0 0-1,0 1 0,0 0 1,-1 0-1,1 0 1,0 0-1,-1 1 1,1 0-1,-1 0 1,1 1-1,-1-1 0,-6 1 1,11 0-77,1 1 121,-1-1-1,1 0 1,-1 0 0,1 0-1,-1 0 1,1 1 0,0-1 0,-1 0-1,1 0 1,0 1 0,-1-1-1,1 0 1,0 1 0,-1-1-1,1 0 1,0 1 0,0-1 0,-1 1-1,23 7 9,0-2-1,0 0 1,1-2 0,0 0-1,0-1 1,0-2-1,0 0 1,29-4 0,-44 3 57,0-2-1,0 1 1,-1-1 0,1 0 0,0-1 0,11-5 0,-16 6-48,0 0 1,1 0-1,-1 0 0,0 0 1,0 0-1,-1 0 0,1-1 1,0 0-1,-1 1 0,0-1 1,1 0-1,-1 0 1,0 0-1,-1 0 0,1-1 1,1-4-1,6-24 21,-4 13-100,10-26 0,-15 44 20,0 0 1,1 0-1,-1 0 0,1 1 0,-1-1 0,1 0 0,-1 0 1,1 0-1,-1 0 0,1 0 0,0 1 0,0-1 1,-1 0-1,1 1 0,0-1 0,0 0 0,0 1 0,0-1 1,0 1-1,0 0 0,0-1 0,0 1 0,-1 0 0,2-1 1,0 1-1,0 0 5,-1 0-1,1 1 1,-1-1 0,1 0 0,-1 1-1,1-1 1,-1 1 0,1 0 0,-1 0 0,0-1-1,1 1 1,-1 0 0,0 0 0,0 0-1,1 0 1,0 2 0,7 4-121,-7-5 120,-1-1 0,1 1 0,0-1 0,-1 1-1,1-1 1,-1 1 0,0 0 0,1 0 0,-1 0 0,2 3 0,4 12 50,-3-9-5,-1 0 0,5 14 0,0 16 87,-1 0-1,-2 0 1,1 59 0,-9-42 531,2-54-592,1 0-1,0 0 0,-1 0 1,1 0-1,-1-1 0,1 1 1,-1 0-1,1 0 0,-1-1 1,0 1-1,1 0 0,-1-1 1,0 1-1,0-1 0,0 1 1,1-1-1,-1 1 0,0-1 1,-2 1-1,-1-1 8,0-1 0,0 1 0,0-1 0,0 0 0,0 0 1,1-1-1,-1 1 0,0-1 0,0 0 0,1 0 0,-1 0 0,1 0 0,0 0 0,0-1 1,-6-5-1,-3-4-33,1-2 0,-14-20 0,3 4-66,14 20-85,5 6 98,0 0 0,0 0 0,0 0 0,-1 0 0,-7-5 0,10 9 149,1-1-111,0 1 1,0 0 0,0 0-1,0 0 1,0 0 0,0 0-1,0 0 1,0 0 0,0 0-1,0 0 1,0 0 0,0 0-1,0 0 1,0-1 0,0 1-1,0 0 1,0 0 0,0 0-1,0 0 1,0 0 0,0 0-1,0 0 1,0 0 0,0 0-1,0 0 1,0 0 0,0 0-1,0 0 1,0 0 0,0 0-1,0 0 1,0 0 0,0 0-1,-1-1 1,1 1 0,0 0-1,0 0 1,0 0 0,0 0-1,0 0 1,0 0 0,0 0-1,0 0 1,0 0 0,0 0-1,0 0 1,0 0 0,-1 0-1,1 0 1,0 0 0,0 0-1,0 0 1,0 1-1,0-1 1,0 0 0,0 0-1,0 0 1,0 0 0,0 0-1,0 0 1,0 0 0,0 0-1,0 0 1,0 0 0,-1 0-1,3 4-1411,0 1 1426,0 1 1,0 0-1,-1 0 1,0 0-1,0 1 1,0-1 0,-1 0-1,0 11 1,0-15-5,0 0 0,0 0 0,1-1-1,-1 1 1,1 0 0,-1-1 0,1 1 0,0 0 0,1 2 0,4 13 279,-4-12-204,0 1 0,0-1 0,0 0 0,1 0 0,-1 0 0,1 0 0,0 0 0,1 0 0,-1-1 0,1 0 0,7 7 0,-6-5-5,-2-4-32,-1 0 1,1 0 0,0 0 0,0 0 0,0 0 0,0 0-1,0-1 1,0 1 0,1-1 0,-1 0 0,5 1 0,14 5 144,-12-4-161,0 0-1,0 0 1,0-1 0,1-1 0,-1 0-1,0 0 1,1-1 0,-1 0 0,0-1 0,1 0-1,11-3 1,-9 1 38,23 0 1,-24 2-24,1 0 1,12-4-1,-25 5-64,1 0 0,-1 0-1,1 0 1,-1 0-1,0-1 1,1 1-1,-1 0 1,1 0-1,-1-1 1,0 1 0,1 0-1,-1-1 1,1 1-1,-1 0 1,0-1-1,0 1 1,1 0-1,-1-1 1,1 0-1,-1 1-92,-1 0 0,1-1 0,0 1 0,0 0-1,0 0 1,-20-4-5861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2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9 248 2496,'-9'-3'9530,"10"3"-9499,3 0 49,0 0 0,0 0 0,-1 0 1,1-1-1,0 0 0,0 1 0,3-3 0,-2 1-76,0 1 1,0-1-1,0 1 0,0 0 0,0 0 0,5 1 0,14-4 165,168-26 669,-92 16-743,-46 7-63,71-1 0,16 3 427,-96 6-201,75 11 1,-22-4-156,-43-5-99,22-1-53,29 4 146,-40-1-59,-19-2 158,-22-2-81,1 0 0,33-6 0,17 1-65,-44 4-46,371-13 147,-209-2-93,63 13 66,-133 4-18,146-7 43,-58-9 124,-41 2-98,-50 3-180,37 0 63,-25 3-44,-37 1 89,199-4-12,-161-2-27,-37 2 0,117-10 187,-126 13-219,158-5-43,56 4 539,-231 5-443,84 1-56,90-5 689,-138-6-372,92-3-292,-193 15-58,22-1 9,1 2 0,34 6 0,-54-6-142,1 0-2743,-10-1 2763,-1 0-1,1 1 1,0-1-1,0 1 1,0-1 0,0 0-1,-1 1 1,1-1-1,0 0 1,0 1 0,-1-1-1,1 0 1,0 0-1,0 1 1,-1-1 0,1 0-1,0 0 1,-1 1-1,1-1 1,-1 0 0,1 0-1,0 0 1,-1 0-1,1 1 1,0-1 0,-2 0-1,-28 12-3434,-26 0 1174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55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17 3488,'5'-17'7066,"-5"34"-6698,-2 24 51,-2 0-1,-18 75 0,14-78-350,0-1-73,-39 200 678,17-1-120,27-204-469,0 6 109,3 67 0,1-91-41,0 0 1,1 0 0,1-1 0,0 1 0,5 12 0,-7-25-216,-1-1 0,0 0 1,0 0-1,0 0 0,0 1 0,1-1 0,-1 0 1,0 0-1,0 1 0,0-1 0,0 0 1,0 0-1,0 1 0,0-1 0,0 0 0,0 1 1,0-1-1,0 0 0,0 0 0,0 1 1,0-1-1,0 0 0,0 1 0,0-1 0,0 0 1,0 0-1,0 1 0,0-1 0,0 0 1,-1 0-1,1 1 0,0-1 0,0 0 0,0 0 1,0 0-1,-1 1 0,1-1 0,0 0 1,0 0-1,0 0 0,-1 1 0,1-1 0,0 0 1,0 0-1,-1 0 0,1 0 0,0 0 1,0 0-1,-1 0 0,1 0 0,0 0 1,-1 0-1,1 0 0,0 0 0,0 0 0,-1 0 1,1 0-1,0 0 0,0 0 0,-1 0 1,1 0-1,0 0 0,-1 0 0,1 0 0,-10 0-2773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57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27 176 992,'-2'-3'546,"0"0"0,0-1 0,0 1 0,1 0 0,0 0 0,-1-1 0,0-5 0,0 1 57,-1 0-207,1 0 0,0 0 1,1 0-1,-1 0 1,1-9-1,1-39 1657,3 37-1126,0 16-751,1 10-105,1 14 200,5 39 1,-7-38-285,9 37 0,8 0-123,-9-29 240,-2 0 0,11 57 0,-3 175 461,-12-214 123,-5-47-282,-5-2-2467,4 0 1802,1 1 0,-1 0 0,-6-11-3890,2-4 448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57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 3136,'-2'-6'7163,"14"7"-7089,126 4 1547,-98-3-1382,-1 2 1,45 10-1,-44-7 58,0-1 1,45 1 0,-55-9-159,-1-1 0,34-7 0,22-3-81,-37 12-528,-47 1 124,-27 28-10177,12-21 8710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5:59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6 1472,'6'-5'7989,"-4"10"-7285,-1 5-552,0 0 0,-1-1 0,0 1 0,0 0 1,-1-1-1,-3 12 0,-17 57 520,7-26-494,13-48-158,-7 26 194,-15 42 0,18-59-185,-5 22 1,8-27 3,0 1-1,0-1 1,-1 0 0,0 0-1,-1 0 1,-5 9 0,3-6 67,6-9-63,-1-1 1,0 1-1,0 0 0,1-1 1,-1 1-1,0-1 1,-1 1-1,1-1 0,0 1 1,0-1-1,-1 0 1,1 0-1,0 1 0,-3 0 1,0 4 323,1-4-40,-3-6-182,1 0-132,2 2-10,1 1 0,0-1 0,0 0 0,-1 0 0,1 0 0,0 0 0,0-1 0,1 1 0,-1-1 0,0 1 0,1-1 0,-2-4 0,-5-8 107,7 13-106,0 0 0,0 0 1,-1 0-1,1 0 0,1 0 1,-1 0-1,0 0 1,0-1-1,1 1 0,-1-4 1,-7-47 27,8-14-468,1 58 343,-1 2 144,-1 6-45,1 0-1,0 0 1,0 0-1,0-1 1,0 1-1,0 0 1,0 0-1,0 0 1,1 0-1,-1 0 0,0 1 1,0-1-1,1 0 1,-1 0-1,1 0 1,-1 0-1,1-1 1,13-15-12,-12 15-47,0 1 1,0-1-1,0 1 1,0 0-1,1-1 1,-1 1-1,0 0 1,1 0-1,-1 1 0,5-2 1,-5 2 38,-1 0-1,1 0 1,-1 0 0,1 0-1,-1 0 1,1 0 0,-1 1-1,0-1 1,1 0 0,-1 1-1,1-1 1,-1 1 0,0 0-1,1-1 1,-1 1 0,0 0-1,0 0 1,0 0 0,2 1-1,7 8 4,65 72 82,-30-26 549,1-1-294,-12-16-118,-33-38-602,-1 1-395,0 0-1,0 0 1,-1 0-1,1 0 1,-1-1-1,-5 12-3977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5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26 2912,'-23'-3'10026,"29"3"-8863,147-9 397,-61 2-1605,-60 6 83,-23 2 67,0-1-1,0-1 0,0 0 0,12-2 1,-12 1-767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03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1888,'4'-4'8174,"14"-11"-7641,-3 3-627,-6 3 87,-6 6 1,1-1 0,0 1 0,0 0 0,0 0 0,8-4 0,-9 5-41,0 1-1,0-1 1,1 1-1,-1 0 1,1 0-1,-1 0 1,1 0-1,4 0 1,-6 1 29,0 0 0,0 1 1,0-1-1,0 1 1,0-1-1,0 1 0,0-1 1,0 1-1,0 0 1,-1 0-1,1 0 0,0 0 1,0 0-1,-1 1 1,4 2-1,-1 0-3,0 0-1,-1 1 1,1 0 0,-1 0-1,0 0 1,0 0 0,0 1-1,-1-1 1,4 11 0,-3-3 18,0 1 1,-1-1 0,-1 1-1,0-1 1,-1 24 0,0-18 149,0-15-120,-1 1-1,1-1 1,-1 0 0,0 0-1,0 1 1,0-1 0,-1 0-1,0 0 1,-3 6 0,-2 1 29,-14 18 1,12-17-21,4-7 28,1 0 1,-1 0-1,0-1 0,-7 5 1,-7 6 40,-34 22-121,43-34 87,9-3-55,0 0 0,0 0 0,0 1 0,0-1 0,0 0 1,0 0-1,0 1 0,0-1 0,0 0 0,1 1 0,-1-1 0,0 1 1,0-1-1,0 1 0,1-1 0,-1 1 0,0 0 0,0 0 0,1-1 1,-1 1-1,1 0 0,-1 0 0,1-1 0,-2 3 0,24-3 694,13 0-377,-2-1-92,38 5 1,-47-4-296,-20 0 56,-1 0-1,1 0 1,0 0-1,0 0 1,-1 1-1,8 1 1,-9-1-45,-1 0-15,8 3 88,11 7-730,-9 1-4081,-6-3 2755,3 2-673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04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35 1568,'2'-3'124,"1"0"0,-1 1 1,1-1-1,0 1 0,0 0 1,3-2-1,13-11 1577,-19 15-1554,1 0 0,-1 0 0,1 0 0,-1 0 1,0 0-1,1 0 0,-1 0 0,1 0 0,-1 0 0,0 0 1,1 0-1,-1 0 0,1 0 0,-1 0 0,0 1 1,1-1-1,-1 0 0,0 0 0,1 1 0,-2 8 200,-1 1 0,0 0-1,-1-1 1,0 0 0,-1 0-1,0 0 1,-8 14 0,-15 29 59,12-22-63,-28 43 1,30-55-188,-68 88 536,65-88-639,1 1-1,1 0 1,1 1 0,1 1 0,1 0-1,0 1 1,2 0 0,-12 37 0,8-7 82,2 0 0,2 0 0,3 0 0,1 1 0,5 77 0,1-115-81,0 0 0,1 1 0,1-1 0,1 0 0,0-1 0,1 1 0,8 18 0,-9-25-2,0-1 0,1 0 0,-1 1 0,1-2 0,1 1 0,-1-1-1,1 1 1,0-2 0,1 1 0,-1-1 0,1 0 0,0 0 0,0-1 0,15 7 0,26 10 584,-16-7-349,34 11 1,-29-13-160,-36-12 154,-19 8-7127,15-7 6080,-26 6-3699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07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2656,'0'9'5701,"0"-7"-5440,1 2-116,0-1-1,0 1 1,0 0-1,0 0 0,0-1 1,1 1-1,2 4 1,8 19 123,-5 13-97,-1-1 1,-2 2-1,-2 67 0,5 55 403,6 2 253,-10-141-657,-2-20-37,0 0-1,-1 1 1,1-1-1,-1 0 0,-1 6 1,4-4 504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0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2 125 1984,'-1'-1'73,"1"0"0,0 0-1,0 0 1,0 0 0,0 0 0,0 0 0,0 0-1,0-1 1,0 1 0,0 0 0,0 0 0,0 0 0,1 0-1,-1 0 1,1 0 0,-1 0 0,0 0 0,1 0-1,0 0 1,0-1 0,18-21 1828,4 3 5384,0 13-7472,-12 4 763,5-3-559,2 1 0,-1 1 0,0 1 0,33-3 0,-25 5 81,43-8 1,-5 0-67,17 4 107,-79 5-134,0-1-248,-1 1 177,1 0 0,-1 0 0,0 0 0,1 0 0,-1 0 0,1 0 0,-1 0 1,0 0-1,1 0 0,-1 0 0,1 0 0,-1 1 0,0-1 0,1 0 1,-1 0-1,0 0 0,1 1 0,-1 22-4729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14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4 1568,'0'0'34,"0"0"1,0 0-1,0 0 0,0 0 1,0-1-1,0 1 0,0 0 1,0 0-1,0 0 0,0 0 1,0 0-1,0-1 0,0 1 1,0 0-1,0 0 0,0 0 1,0 0-1,0 0 0,0 0 1,1 0-1,-1-1 0,0 1 1,0 0-1,0 0 0,0 0 1,0 0-1,0 0 0,0 0 1,1 0-1,-1 0 0,0 0 1,0 0-1,0 0 0,0 0 1,0 0-1,1 0 0,-1 0 1,0 0-1,0 0 0,0 0 1,0 0-1,0 0 0,1 0 1,-1 0-1,0 0 0,0 0 1,0 0-1,0 0 0,0 0 1,4 3 1404,-4-3-1298,0 0-1,0 1 1,1-1-1,-1 0 1,0 1-1,0-1 1,0 0-1,0 1 1,0-1-1,0 1 1,1-1-1,-1 0 1,0 1-1,0 0 1,0 1-17,0 0 1,0 0-1,-1 0 1,1 0-1,0 0 0,-1 0 1,1 0-1,-1 0 1,1 0-1,-1-1 1,0 1-1,0 0 1,0 0-1,-2 2 0,0 3 159,0 0-1,0-1 0,-2 10 1,-2 4 11,-57 115 1072,57-121-1270,0 1 0,2 0 0,-1 0 0,2 0 0,-4 24 1,4-7 121,0 55 0,4-78-185,0-1 1,1 1-1,0-1 1,1 1-1,0-1 0,0 0 1,0 0-1,1 0 1,1 0-1,-1 0 1,1-1-1,0 0 0,1 1 1,6 7-1,-5-8 102,0 1 0,0-1 1,1 0-1,0 0 0,12 9 0,-16-14-98,-1 0-1,0-1 1,1 1-1,-1-1 1,1 1 0,0-1-1,-1 0 1,1 0-1,0 0 1,0-1 0,0 1-1,0-1 1,0 1-1,0-1 1,-1 0 0,1 0-1,0 0 1,0 0-1,0-1 1,0 1 0,5-3-1,-3 2-4,0 0 0,0-1 1,-1 0-1,1 0 0,-1 0 0,0-1 0,1 0 0,-1 0 0,3-3 0,-1 1 49,-1-1 0,1 0 0,-2-1-1,1 1 1,3-8 0,10-20-6,-3-1 0,0 0 0,11-45 1,-14 42-57,-6 15 104,-1 0 1,3-38 0,-6 40-117,-1 0-4,-1-28-1,0 19-1,0 23-37,-1 0 0,1 0 1,-1 0-1,0 0 1,0 0-1,-1 1 1,0-1-1,-4-8 1,4 12 19,1 0 0,-1 0 0,0 0 0,1 1 0,-2-1 0,1 1 0,0-1 0,0 1 0,-1 0 0,1 0 0,-1 0 0,0 0 0,1 1 0,-1-1 0,0 1 0,0-1 0,0 1 0,0 0 0,-5-1 0,-6-1 48,7 1 0,1 1 0,-1 0 0,-9-1 0,10 3-124,0 1 0,0 0 0,0 0 0,0 1 0,0 0 0,0 0 0,-9 7 0,-22 21-244,30-25-75,2 0 1,-1 0 0,1 1 0,0 0 0,0 0 0,0 0-1,1 0 1,1 1 0,-1-1 0,-2 10 0,-3 5-2614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15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3648,'0'-1'62,"0"0"0,0 0 0,0 0 0,0 0 0,0 0 0,0 0 0,0-1 0,1 1 0,-1 0 0,0 0 0,1 0 0,-1 0 0,1 0 0,-1 0 0,1 0 0,-1 0 0,1 0 0,0 0 0,-1 1 0,1-1 0,0 0 0,0 0 0,0 1 0,0-1 0,-1 0 0,3 0 0,9-9-104,0 1 125,-10 8-5,-1 1-1,0-1 0,0 0 0,1 0 1,-1 0-1,0 0 0,0 0 1,0 0-1,0 0 0,-1 0 0,1 0 1,1-2-1,0 1 69,-1 0 1,0 0 0,1 0-1,-1 0 1,1 0-1,0 0 1,-1 1 0,1-1-1,0 1 1,0-1-1,3-1 1,9-6 520,-1-8 2139,-9 17-2681,1 0 1,-1 0-1,1-1 0,-1 0 1,5-1-1,-9 2-125,7-1 71,0 0 1,1 1 0,-1 0 0,10 1 0,0-1-202,47 5 226,-53-4-192,-1-1 0,1 1 0,0 1 0,-1 0-1,1 0 1,11 5 0,-16-4-781,0-1-1,0 1 1,0 0-1,0 1 0,-1 0 1,8 6-1,-4-2-2263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1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54 992,'0'0'16,"0"0"0,-1 0 0,1 0-1,0-1 1,0 1 0,0 0 0,-1 0 0,1 0 0,0-1 0,0 1 0,0 0-1,0-1 1,0 1 0,0 0 0,-1 0 0,1-1 0,0 1 0,0 0 0,0-1-1,0 1 1,0 0 0,0 0 0,0-1 0,1 0 0,-3-4 136,2 4-75,-1 1 1,1-1-1,0 0 0,0 1 0,0-1 0,-1 0 0,1 1 0,0-1 1,0 0-1,0 1 0,0-1 0,0 0 0,0 1 0,1-1 0,-1 0 1,0 0-1,0 1 0,0-1 0,1 1 0,-1-1 0,0 0 0,1 1 1,0-2-1,2-16 6302,2 13-4316,-4 4-2068,1 1 1,-1 0 0,1-1 0,-1 1 0,1 0-1,-1 0 1,0 0 0,1 0 0,-1 0-1,1 1 1,-1-1 0,0 0 0,2 1 0,7 2 5,-1 1 0,0 0 1,-1 0-1,1 1 1,-1 0-1,9 7 0,-5-4 43,5 5-16,1 1 0,18 21 0,-14-14 21,-6-4-51,-1 2-1,0-1 1,-2 2-1,18 33 0,1 0 75,-21-35-5,-1-1 0,-1 2 0,-1 0 0,0 0 1,-1 0-1,-1 1 0,-1 0 0,-1 0 0,0 0 0,-2 0 0,0 25 0,-1 11 175,-3 90 209,0-123-418,0 0 0,-2 0 1,-1-1-1,-9 27 0,-5 13 207,-7 20 453,22-74-639,0 1-1,0-1 0,-1 1 1,0-1-1,-1-1 0,0 1 1,0-1-1,0 0 0,-1 0 1,0-1-1,-9 6 0,-2-3 352,1-1-4399,12-4 2309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19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1568,'2'-10'8426,"2"3"-6709,14-1-1999,-2 3 327,0 0-1,0 1 1,1 1-1,16-2 1,-24 5-88,0-1 0,0 1-1,0 1 1,0 0 0,0 0 0,0 1 0,0 0 0,0 0 0,9 4 0,-15-5 30,-1 0 1,1 1-1,-1-1 1,1 0-1,-1 1 1,0 0-1,1-1 1,-1 1-1,0 0 1,0 0-1,0 0 0,-1 1 1,1-1-1,0 0 1,-1 1-1,1-1 1,-1 1-1,0-1 1,0 1-1,0 0 0,0-1 1,-1 1-1,1 0 1,-1 0-1,1 0 1,-1-1-1,0 1 1,0 0-1,0 0 1,-1 0-1,1 0 0,-1-1 1,0 4-1,-8 21 211,-2 0-1,0-1 0,-2 0 1,-20 30-1,-56 80 54,85-129-252,1-3 3,1 1-1,-1-1 0,0 0 1,-1-1-1,1 1 1,0 0-1,-8 4 0,10-7 47,1-1-29,0 1 0,0-1-1,0 1 1,0-1 0,-1 0 0,1 1-1,0-1 1,0 1 0,0-1 0,-1 0-1,1 1 1,0-1 0,0 0 0,-1 1-1,1-1 1,0 0 0,-1 0-1,1 1 1,0-1 0,-1 0 0,1 0-1,-1 1 1,1-1 0,0 0 0,-1 0-1,1 0 1,-1 0 0,1 0 0,-1 0-1,0 1 439,8 3-148,2 0-159,0-1 0,1 1 0,0-2 0,0 1 0,-1-2 0,1 1 0,12-1 0,-15 0-141,0 0-1,0 0 1,-1 0-1,1 1 1,8 3-1,-9-3 69,0 0 0,0-1 0,0 1 0,0-1-1,7 0 1,-11-1 110,-2 1-386,0 0 182,0-1 0,-1 1 0,1 0-1,0-1 1,0 1 0,0-1 0,0 1-1,-1 0 1,1-1 0,0 1-1,-1 0 1,1-1 0,0 1 0,-1-1-1,0 2 1,-7 2-2352,0 1-1,-16 4 0,10-7-1779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28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1 166 3904,'3'-5'5557,"-3"4"-5402,0-1-1,0 1 1,1 0 0,-1-1-1,1 1 1,-1 0 0,1-1-1,-1 1 1,2-2 0,-1-1-60,0-1 1,0 1 0,1 0 0,-1 0-1,1 0 1,0 0 0,0 0-1,0 0 1,1 1 0,4-6 0,1-3-35,-3 6-82,0 0 0,0 1 0,0-1 0,1 1-1,0 0 1,0 0 0,0 1 0,0 0 0,1 0 0,7-3-1,-3 2 4,0 0-1,1 1 0,0 1 0,0 0 0,20-3 0,1 4 52,32 3 0,-20 0-105,-39-1 59,0 0-1,0 1 1,0 0-1,0 0 1,0 0 0,0 1-1,0 0 1,-1 0-1,1 0 1,-1 1-1,0 0 1,1 0-1,-1 0 1,-1 1-1,1 0 1,0 0-1,-1 0 1,0 0 0,0 0-1,5 8 1,-7-10 56,0 1 0,0 0 0,-1 0 0,1-1 0,-1 1 0,1 1 0,-1-1 0,0 0 0,0 0 0,0 0 1,-1 1-1,1-1 0,-1 0 0,0 6 0,0-4 2,-1-1 1,0 1-1,0-1 1,0 1-1,0-1 1,-1 1-1,1-1 1,-1 0-1,0 0 1,-4 5-1,-2 4 6,0 0 0,-1-1-1,-1-1 1,0 1 0,-19 15-1,7-9 139,-26 20-38,-68 69 0,86-74 15,-98 98 1039,127-130-1172,0 0-5,0-1 1,1 1-1,-1 0 0,0-1 0,1 1 0,-1-1 0,0 1 1,1-1-1,-1 1 0,0-1 0,0 0 0,0 1 1,0-1-1,1 0 0,-1 0 0,0 1 0,0-1 0,0 0 1,-1 0-1,1-20 207,1 16-257,0 1 1,1-1 0,-1 1-1,1 0 1,0-1 0,-1 1-1,1 0 1,1-1 0,-1 1-1,0 0 1,1 0 0,0 0-1,0 0 1,0 0 0,0 1-1,0-1 1,0 0 0,1 1-1,4-4 1,8-7-1,1 0 0,21-13 1,-30 22-1,1 0 0,0 0 0,0 1 0,0 0 0,1 0 1,-1 1-1,16-3 0,-11 4-97,0 0 0,-1 0 0,1 2 0,0-1 1,23 5-1,-27-3 83,-1 1 1,0 0 0,0 0-1,0 0 1,0 1 0,-1 0-1,1 1 1,-1-1 0,11 11-1,35 39 215,-38-38-155,-8-8 214,0 0 0,10 15 1,-16-21-149,12 6-5471,-4-6 3088,0-7-1611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29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34 1408,'0'0'5082,"-4"-5"-3700,1 4-1200,1 1 0,0-1 0,0 1 1,-1-1-1,1 0 0,0 0 0,0 0 1,-4-2-1,-6-3 167,3 2-267,0 2 0,0 0 0,0 0 0,0 0 0,0 1 0,0 0 0,-1 1 0,1 0 0,0 1 0,0 0 0,0 0 0,0 1 0,0 0 0,0 0 0,-13 6 0,5-1-145,13-5 35,0 0 0,-1 0 1,1 0-1,0 0 0,-7 6 1,5-2 17,-1 0 1,1 0 0,1 1-1,-1 0 1,-6 12 0,11-17 18,0-1 0,0 1-1,0 0 1,0 0 0,0-1 0,1 1 0,-1 0 0,1 0 0,-1 0 0,1 0 0,0 0 0,0 0 0,0 0 0,0 0-1,0 0 1,0 0 0,0 0 0,1-1 0,-1 1 0,1 0 0,0 0 0,-1 0 0,1 0 0,0-1 0,0 1 0,0 0-1,0-1 1,0 1 0,0-1 0,1 1 0,2 2 0,-2-3 24,1 0 0,-1 0 0,1 0-1,-1 0 1,1-1 0,0 1 0,0-1 0,-1 1 0,6-1 0,0 1 86,17 1 196,35-1 0,-1-1-422,-48 1 105,84 8 92,-79-7-61,-1 1 0,0 1 1,0 0-1,16 8 0,-27-11-1,-1 1 1,1 1-1,-1-1 0,1 0 0,-1 1 0,0 0 1,0-1-1,0 1 0,-1 1 0,1-1 0,-1 0 1,1 1-1,-1-1 0,0 1 0,0-1 0,-1 1 1,1 0-1,-1 0 0,0 0 0,1 6 0,-2 2 144,0 1 0,-1-1 1,-1 1-1,0-1 0,-6 20 0,6-26-57,0-1 0,-1 0 0,1 0 0,-1 0 0,0 0 0,0 0 0,0-1 0,-1 1 0,0-1 0,1 0 0,-2 0 0,1 0 0,0-1 0,-10 6 0,0-1 39,-1-2 0,1 0 0,-1-1 1,-1 0-1,1-1 0,-1-1 0,1-1 1,-32 2-1,17-4-161,-1-2 0,1 0 0,-53-13-1,47 4-412,14-1-4610,47 13-2922,-1-11 5739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6.0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 5152,'0'-7'3642,"0"7"-3571,0 0 1,0 0-1,0-1 0,1 1 1,-1 0-1,0 0 1,0 0-1,38-11 1714,0 1 0,47-5 0,-66 13-1707,35 2 0,-19 1 219,5 3-124,-31-2-991,1 1 18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30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3328,'0'-12'7274,"8"17"-7108,-5-2-128,0 0 1,-1 0 0,0 0-1,0 1 1,0-1 0,3 7-1,0 0 17,-1-3-11,-1 0 0,0 0 0,0 0-1,-1 0 1,0 0 0,0 1 0,0-1 0,0 9 0,2 25-27,2 1 1,19 70 0,-25-110-309,1 1-1,0-1 1,-1 0 0,1 0-1,0 0 1,1 0 0,1 4-1,-1-7-4,-1 0 0,0 0-1,1 1 1,-1-1 0,0 0-1,1 0 1,-1 0 0,0-1-1,0 1 1,0 0 0,0 0-1,0-1 1,0 1 0,-1 0 0,2-3-1,11-21-2124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3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37 6816,'-13'-25'2528,"8"22"-1984,5-5-128,18 16-8256,-13 0 6432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31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4064,'1'-2'4374,"12"15"-3415,10 6-841,-2 1 0,23 28 0,2 1 723,-46-50-748,1 1 0,0 0 1,0-1-1,-1 1 1,1-1-1,0 1 1,-1-1-1,1 0 0,0 1 1,-1-1-1,1 0 1,-1 1-1,1-1 0,-1 0 1,1-1-1,0 1-30,6-10 66,0-1 0,0 0 0,-1-1 0,0 1-1,5-20 1,-9 26-148,0 0-1,1 0 1,0 0-1,0 0 1,0 0-1,8-9 1,10-17-645,-20 30 636,0 1 0,0 0 0,0-1 0,0 1 0,0 0-1,0 0 1,0 0 0,0 0 0,1 0 0,-1 0 0,0 0 0,1 0 0,-1 0-1,0 1 1,1-1 0,-1 0 0,1 1 0,-1 0 0,1-1 0,-1 1-1,1 0 1,0 0 0,-1-1 0,1 1 0,-1 0 0,1 1 0,0-1 0,-1 0-1,1 0 1,-1 1 0,1-1 0,-1 1 0,2 0 0,0 0 25,0 0 0,0 1 0,0-1 0,0 0 0,0 1 0,-1 0 0,1 0 0,-1 0 0,1 0 0,-1 0-1,0 0 1,0 1 0,0-1 0,0 1 0,0 0 0,1 2 0,5 8 95,1 6 259,9 67 616,-13-61-835,-4-12-3,-1-11-117,0 0 0,0 0 1,0 0-1,1 0 0,-1 0 1,1 0-1,-1-1 0,2 4 1,0-2-260,-1 0 0,0 1 1,0-1-1,0 0 0,0 1 1,0-1-1,0 5 0,-1 1-947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3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0 244 1728,'41'-59'2677,"-40"57"-2628,0 0 253,0 1-1,0-1 1,0 1-1,0-1 0,-1 1 1,1-1-1,0 0 1,-1 0-1,1 1 0,-1-1 1,0 0-1,0 0 1,1 0-1,-1 1 1,0-1-1,-1-2 0,1-4-98,0 1-1,1 0 0,0-1 0,0 1 0,1 0 1,-1 0-1,2 0 0,-1 0 0,1 0 1,0 0-1,6-10 0,-2 4-114,-7 11-95,1 0-1,0 1 1,-1-1-1,1 1 0,0-1 1,0 1-1,0-1 1,0 1-1,0 0 1,3-3-1,11-5-170,-12 7 125,-1 1 0,0 0 0,0-1 0,1 1 0,-1-1 0,0 0 0,2-1 0,7 6-150,-7-1 181,1-1-1,-1 1 1,1 0-1,-1 0 1,0 0-1,0 1 1,0 0-1,0-1 1,0 1-1,-1 1 1,1-1 0,-1 0-1,0 1 1,0 0-1,0 0 1,0 0-1,-1 0 1,2 4-1,-2-4 3,1 3-3,0 0 1,-1-1-1,0 1 0,0 0 1,0 0-1,-1 0 1,0 0-1,0 10 0,-1-1 70,-1 0-1,0 0 1,-1 0-1,0 0 0,-2 0 1,0-1-1,0 1 1,-2-1-1,-7 15 0,10-17 17,3-11-76,0-1 1,0 0-1,0 0 0,0 0 0,-1 0 0,1 0 1,0 0-1,-1 0 0,1 0 0,-1 0 0,0 1 1,0-1 28,1 1 15,0-1 0,0 0 1,0 0-1,0 0 0,0 1 0,0-1 1,0 0-1,-1 0 0,1 0 1,0 0-1,-1 1 0,1-1 0,-1 0 1,0 1-1,0-1 54,-12 14 321,11-13-451,1-1 94,0 0 0,0 0 0,0 0 0,0 0 0,0 0 0,0 0 0,-1 0 0,1-1 0,0 1 0,-1 0 0,1-1 0,-1 1 0,1-1 0,0 1 0,-1-1 0,1 0 0,-1 0 0,1 1 0,-1-1 0,1 0 0,-1 0 0,-2-1 0,40 8 672,-29-6-545,0 0 0,0 1-1,0-1 1,13 6 0,-15-5-117,-1-1 0,1 0 0,0 0-1,0-1 1,0 1 0,-1-1 0,1 0-1,9-1 1,14 0-54,-22 2 38,15 1-700,-20-2 390,-1 1 0,1-1 0,0 0-1,-1 1 1,1-1 0,0 0 0,-1 1-1,1-1 1,3 5-1603,6-36-6825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36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0 225 3136,'8'-10'8814,"-6"9"-8818,-1 0-1,0 0 0,0 0 1,0-1-1,0 1 0,-1-1 1,1 1-1,0 0 0,0-3 1,7-14 412,0 1 0,16-26 0,-19 33-278,6-7-116,0 0-1,0 1 0,28-29 1,-37 44-34,0-1 0,0 0 1,0 1-1,1-1 0,-1 1 1,0 0-1,1 0 0,-1 0 1,1 0-1,0 0 0,-1 0 1,1 1-1,0-1 0,-1 1 1,5 0-1,-6 0 2,-1 0-1,1 0 1,-1 1-1,0-1 1,1 0 0,-1 1-1,0-1 1,1 0 0,-1 1-1,0-1 1,1 0 0,-1 1-1,0-1 1,0 1-1,1-1 1,-1 0 0,0 1-1,0 0 1,1 1-33,3 4-5,0 1 0,-1 0 0,0 0-1,0 0 1,0 1 0,2 11 0,4 49 93,-3-22 63,-3-26-69,0 5 70,1-1-1,1 0 0,1 0 1,13 29-1,-11-33-67,-5-12 38,1 0 0,8 13 0,-7-12 134,-4-8-189,0 1 1,0-1-1,0 1 0,0-1 0,0 1 0,0-1 0,0 0 0,0 0 1,1 0-1,-1 0 0,0 0 0,1 0 0,-1 0 0,1 0 0,2 1 1,0 0 58,1 0 0,-1-1 1,1 1-1,0-1 0,-1 0 1,1 0-1,0 0 1,0-1-1,-1 0 0,1 0 1,0 0-1,0 0 0,0-1 1,6-1-1,-1 0-28,-1-1 0,1 0 0,-1 0 0,1-1 0,-1 0 0,0-1 0,-1 0 0,1-1 0,-1 1 0,0-2 0,0 1 0,-1-1 0,0 0 0,0-1 0,8-10 0,9-22 20,-2 0 0,-1-1-1,16-47 1,-6 19-574,-31 69 486,0-1 0,0 1 0,0 0-1,0 0 1,0 0 0,0 0 0,0 0 0,0-1-1,0 1 1,0 0 0,1 0 0,-1 0 0,0 0 0,0 0-1,0-1 1,0 1 0,0 0 0,0 0 0,0 0-1,0 0 1,1 0 0,-1 0 0,0 0 0,0 0-1,0 0 1,0-1 0,0 1 0,1 0 0,-1 0-1,0 0 1,0 0 0,0 0 0,0 0 0,1 0 0,-1 0-1,0 0 1,0 0 0,0 0 0,0 0 0,1 0-1,-1 0 1,0 0 0,0 0 0,0 1 0,0-1-1,0 0 1,1 0 0,-1 0 0,8 10-283,5 18 190,7 22 205,23 87 0,-40-123-305,1-2-911,-2 0-1,0 1 1,1 20 0,-3-31 617,0-2 440,0 0-1,0 0 1,0 1-1,0-1 1,0 0-1,0 0 1,0 0-1,0 1 1,0-1-1,0 0 1,0 0-1,0 0 1,0 1-1,0-1 1,0 0-1,0 0 1,0 0-1,0 1 1,0-1-1,0 0 1,0 0-1,0 0 1,0 1-1,0-1 1,0 0-1,-1 0 1,0 1-686,1-1 686,-1 0-1,1 1 1,0-1-1,0 0 1,0 0-1,-1 0 1,1 0-1,0 0 1,0 0-1,0 0 1,-1 0-1,1 0 1,0 0-1,0 0 1,0 0-1,-1-1 1,1 1-1,0 0 1,0 0-1,-1 0 1,-10-4-2540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3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46 2496,'2'-16'1395,"-1"15"-1049,-1-1 1,1 0-1,-1 1 1,0-1-1,0 0 0,0 1 1,0-1-1,0 0 1,-4-12 5625,5 24-6068,0-1 0,4 19 1,1 6 163,-2 12 186,-3 91-1,-3-76-79,-5 58 73,-6 41 224,8-73-334,4 4 197,1-55-44,0-35-392,0-1 0,0 1-1,0 0 1,0-1 0,0 1 0,0-1-1,0 1 1,0-1 0,0 1 0,0 0-1,0-1 1,1 1 0,-1-1 0,0 1-1,0-1 1,0 1 0,1-1 0,-1 1-1,0-1 1,1 1 0,-1-1 0,1 1-1,-1-1 1,0 1 0,1-1 0,-1 0-1,1 1 1,-1-1 0,1 0 0,-1 0-1,1 1 1,-1-1 0,1 0 0,0 1-1,1-1-392,0-1-1,0 1 1,0 0-1,0-1 1,0 1 0,0-1-1,0 1 1,0-1-1,0 0 1,2-1-1,1-1-41,-1 1-1,1-1 0,-1 0 1,7-6-1,16-23-1515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0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5 1568,'0'0'3120,"-9"0"-1072,-135-5 2624,136 6-4653,0 0 1,0 1 0,0 0 0,0 0 0,0 0 0,-7 5-1,13-7 71,-1 1-1,1 0 0,0-1 1,0 1-1,-1-1 0,1 0 1,-4 0-1,5 1-72,0 0 0,0-1 0,1 1 0,-1 0 1,0-1-1,0 1 0,1 0 0,-1 0 0,0 0 0,1 0 0,-1 0 1,1 0-1,-1 1 0,-2 3-1,1-2-8,1 0 1,-1 0-1,1 1 1,0-1-1,0 0 1,0 1-1,1-1 0,-1 1 1,1-1-1,0 7 1,-1-2-38,0 28-73,5 69-1,15 34 111,-9-75 64,4 103 0,-9 80 445,-5-58 128,-5-141-357,1-25-106,4-21-140,-1-2-148,-2 2 42,3-1 64,0-1 1,-1 0-1,1 1 1,0-1-1,0 0 1,0 1-1,0-1 1,0 0-1,0 1 1,-1-1-1,1 0 1,0 1-1,0-1 1,0 0-1,0 1 1,0-1-1,0 0 1,0 1-1,1-1 1,-1 0-1,0 1 1,0-1-1,0 1 1,0-1-1,0 1 4,1-1 0,-1 0 0,0 1 0,0-1 0,0 0 0,0 1 0,0-1 0,0 0 0,0 1 0,0-1 0,0 0 0,0 1 0,0-1 0,0 0 0,0 1 0,0-1 0,0 0 0,0 1 0,0-1 0,-1 0 0,1 1 0,0-1 0,0 0 0,-1 1 0,1 0 7,-1-1 1,1 1 0,0-1 0,-1 1 0,1-1 0,0 1 0,-1 0 0,1-1 0,0 1 0,-1 0 0,1-1 0,0 1 0,0 0-1,0-1 1,0 1 0,0 0 0,0 0 0,0-1 0,0 1 0,0 0 0,0 0 0,0 3 414,0-4-85,2 0-256,101-5 929,-77 5-990,-13-1-80,0 1 0,25 2 0,-17 2 93,0-2 0,22 0 1,-36-2-268,1-1 1,-1 0 0,0 0-1,13-4 1,15-7-2587,-28 11 1743,-27-30-9587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28 992,'18'-28'10704,"-16"31"-10688,-1-1 17,0 1 0,-1 0 0,1 0 0,0-1-1,-1 1 1,1 0 0,-1 5 0,1 3 104,0-2-33,0 0 1,-2 17 0,2 13-19,3 16-58,9 66 200,-9-90-25,-1 32 1,3 30 173,-2-65-95,1 36 1,-5-63-269,0 1 0,0-1 0,0 0-1,0 0 1,1 1 0,-1-1 0,1 0 0,-1 0 0,1 0 0,-1 0 0,2 3-1,-1-4 59,-1 1 0,1 0 0,-1 0 0,1 0 0,-1 0 0,0 0 0,1-1 0,-1 1 0,0 0 0,0 0 0,1 0 0,-1 0-1,0 0 1,0 0 0,0 1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2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1248,'0'-1'43,"1"0"0,0 0 0,0 0 0,0 1 0,0-1 0,0 0 0,1 0 0,-1 1 0,0-1 0,0 0 0,0 1 0,1-1 0,-1 1 0,0 0 0,3-1 0,-3 1 368,1 0-33,19 0 8486,-20 0-8852,0 1-1,0 0 1,0 0 0,0 0-1,0 0 1,0 0 0,0 0-1,-1 0 1,1 0 0,0 0-1,-1 0 1,1 0 0,0 2-1,2 2 7,9 16 116,-1 0 0,-1 1 1,-1 0-1,-1 1 0,-1 0 0,6 36 0,-6-32-15,-4-12 25,0-1-1,-1 1 1,1 29-1,-3-43 12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98 2240,'-1'-1'81,"1"1"0,0 0 0,-1 0-1,1 0 1,-1-1 0,1 1 0,0 0 0,-1 0 0,1-1 0,0 1 0,-1 0 0,1-1-1,0 1 1,0 0 0,-1-1 0,1 1 0,0-1 0,0 1 0,0 0 0,0-1 0,-1 1-1,1-1 1,0 1 0,0-1 0,0 1 0,0-1 0,0 1 0,0-1 0,8-9 2884,-1 2-335,12 0 218,120-20-1163,-84 16-1551,-30 6-103,0 1-1,1 1 1,27-1-1,-30 5-345,-11-1 344,-1 1 0,1 0-1,0 1 1,16 4-1,-24-5-194,-1 1-1,0 0 0,0 1 0,0-1 0,0 0 1,0 1-1,0 0 0,0 0 0,-1 0 0,1 0 1,-1 0-1,1 0 0,-1 1 0,0-1 0,0 1 1,0-1-1,0 1 0,0 0 0,0 0 0,1 5 1,2 5-2373,-2-1 822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7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62 243 2976,'-7'-5'6362,"13"8"-6036,0 0 1,0 0 0,12 3 0,-13-4-171,1-1-1,1-1 1,-1 1 0,0-1-1,0 0 1,0 0 0,0-1-1,0 0 1,0 0 0,0 0 0,0-1-1,8-3 1,-11 3-92,0 1 1,0-1-1,-1 1 1,1-1-1,0 0 1,-1 0-1,1 0 1,-1-1-1,0 1 1,0-1 0,0 1-1,0-1 1,0 0-1,0 1 1,-1-1-1,1 0 1,-1 0-1,0 0 1,0 0-1,0-1 1,0 1-1,-1 0 1,1 0-1,-1 0 1,0-6-1,0-6 72,0-1-1,-2 1 1,0 0 0,-4-19-1,4 29-160,1 0 0,-1 0 0,1 1 0,-1-1 0,-1 1-1,1-1 1,-1 1 0,1 0 0,-1 0 0,0 0 0,-1 0 0,1 1-1,-1-1 1,0 1 0,1 0 0,-9-5 0,10 7-6,1 1 0,-1-1 0,1 0-1,-1 1 1,1 0 0,-1-1 0,1 1 0,-1 0 0,1 0 0,-1 0 0,0 0 0,1 0-1,-1 0 1,1 0 0,-1 0 0,0 1 0,-1 0 0,0 0-21,0 0 0,0 1 0,0 0 0,0-1-1,1 1 1,-1 0 0,-4 5 0,0 0-20,0 1-1,1 1 1,0-1 0,-6 11-1,2-1 166,0 0 0,1 1 0,2 1 0,0-1 0,-6 28-1,10-37-29,2 1 0,-1 0 0,2 0 0,-1 0 0,2 0 0,-1 0 0,1-1 0,1 1 0,0 0-1,1-1 1,7 21 0,-7-25 15,0 0-1,1 0 1,-1 0 0,1-1-1,1 1 1,-1-1 0,1 0-1,0 0 1,0-1 0,0 0-1,1 1 1,10 5-1,-8-6 51,-1 0-1,1-1 0,0 0 1,1 0-1,-1 0 0,1-1 1,-1-1-1,1 1 0,14-1 1,1-2 31,1-1 0,-1-1 0,48-12 1,-12-3-3288,-40 11-861,2 3 1200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8 1824,'0'0'89,"0"0"-1,0-1 1,0 1 0,0 0-1,0-1 1,0 1-1,0 0 1,0 0 0,0-1-1,1 1 1,-1 0 0,0 0-1,0-1 1,0 1 0,0 0-1,0 0 1,0-1 0,1 1-1,-1 0 1,0 0 0,0-1-1,0 1 1,1 0-1,-1 0 1,0 0 0,0 0-1,1-1 1,-1 1 0,0 0-1,0 0 1,1 0 0,-1 0-1,0 0 1,0 0 0,1 0-1,-1 0 1,0 0 0,1 0-1,-1 0 1,0 0 0,0 0-1,1 0 1,-1 0-1,0 0 1,1 0 0,-1 0-1,0 0 1,1 0 0,-1 1 8,1-1 1,0 0 0,0 1 0,0-1-1,-1 1 1,1-1 0,0 1 0,0-1-1,-1 1 1,1-1 0,0 1-1,-1 0 1,1-1 0,-1 1 0,1 0-1,0 1 1,1 5 21,0 0 0,-1 0 0,0 1-1,-1-1 1,1 0 0,-1 1 0,-2 8 0,2 5 93,-1 2 4,0 1 1,-2-1 0,-1 1 0,0-1-1,-2 0 1,-1-1 0,0 1-1,-2-1 1,-1-1 0,-19 34 0,23-48-148,1 1 0,-1-1 1,-1 0-1,1-1 0,-1 1 1,0-1-1,-1-1 0,1 1 1,-1-1-1,-14 7 0,17-11-4,1 0 0,0 0 0,0 0 0,0-1-1,0 1 1,-1-1 0,1 0 0,0 0 0,0-1 0,0 1-1,-1-1 1,1 0 0,0 0 0,-7-3 0,-4-3 34,0 0 1,-20-14 0,11 7-140,8 5 58,1-1 0,-20-18 0,33 26-39,0-1 1,0 1-1,1 0 1,-1 0 0,1-1-1,-1 1 1,1-1-1,0 1 1,0-1 0,0 0-1,0 1 1,1-1-1,-1 0 1,1 1 0,-1-1-1,1-4 1,0 6-119,9 1-58,163 9 432,-120-6-193,-37-1 6,0 0 0,0 0 0,-1 1 0,1 1 0,24 10 0,-22-7-124,-14-6 81,1 0 0,-1 0 0,0 1 0,1-1 0,-1 1 0,0 0 0,0 0-1,4 3 1,4 5 13,-7-7-33,-1 0 0,1 1-1,0-1 1,-1 1-1,5 6 1,-4-4 98,0 0 0,0-1 0,1 0 0,8 8 1,-8-9-13,-1 1 0,-1-1 0,1 1 0,-1 0 0,1 0 0,-1 0 0,-1 0 0,5 12 1,-6-11 0,0-1-99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8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9 832,'0'0'17,"1"-1"-1,-1 1 1,0 0 0,0-1-1,0 1 1,0 0 0,0 0-1,1-1 1,-1 1 0,0 0-1,0 0 1,0 0 0,1-1-1,-1 1 1,0 0 0,0 0-1,1 0 1,-1 0 0,0-1 0,1 1-1,-1 0 1,0 0 0,0 0-1,1 0 1,-1 0 0,0 0-1,1 0 1,-1 0 0,0 0-1,0 0 1,1 0 0,-1 0-1,0 0 1,1 0 0,-1 0-1,0 0 1,1 0 0,-1 0-1,0 1 1,0-1 0,1 0-1,10 1 1028,-8-1-877,-2 0-115,-1 0 0,1 0 0,-1-1 0,1 1 1,-1 0-1,1 0 0,-1 0 0,1 0 0,-1 0 0,1-1 0,22-2 9745,-23 4-9481,1 2-182,0 0 1,0-1-1,0 1 1,-1 0-1,0 0 1,1 0 0,-1 0-1,-1 4 1,1-5-151,-4 17-43,1-18 181,3-1-98,0 0 0,0 0 0,-1 0 0,1 0-1,0 0 1,0 0 0,0 0 0,-1 0 0,1 0 0,0 0-1,0 0 1,-1 0 0,1 0 0,0 0 0,0 0-1,0 0 1,-1 0 0,1 1 0,0-1 0,0 0 0,0 0-1,0 0 1,-1 0 0,1 1 0,0-1 0,0 0-1,0 0 1,0 0 0,0 1 0,0-1 0,-1 0 0,1 0-1,0 0 1,0 1 0,0-1 0,0 0 0,0 0-1,0 1 1,0-1 0,0 0 0,0 1 536,-18 12-715,12-12 130,5-1 36,0 0 0,0 0 0,0 0 0,0 0 1,0 1-1,0-1 0,0 0 0,0 1 0,1-1 0,-1 0 0,0 1 1,0-1-1,0 1 0,0-1 0,1 1 0,-1 0 0,0-1 0,0 2 1,-26 18-343,26-19 330,1-1 1,-1 1-1,0 0 0,1-1 1,-1 1-1,1 0 0,-1 0 1,1-1-1,0 1 1,-1 0-1,1 0 0,0 0 1,-1 0-1,1 0 0,0-1 1,0 1-1,0 0 0,0 0 1,-1 0-1,2 1 1,-3 7 136,-2-5-150,3-3 4,0-1-1,1 1 1,-1 0-1,0 0 1,0-1-1,1 1 1,-1 0-1,1 0 1,-1 0-1,1 0 1,-1 0-1,1 0 1,0 0-1,-1 0 1,1 2-1,-9 14-111,8-17 122,1 0 0,0 1 0,-1-1 0,1 1 0,0-1 0,-1 0 0,1 1 0,0-1 0,-1 1 0,1-1 0,0 0 0,0 1 0,-1-1 0,1 1 0,0-1 0,0 1 0,0-1 0,0 1 0,0-1 0,0 1 0,0-1 0,0 1 0,0-1 0,0 1 0,0-1 0,0 1 0,0-1 0,0 1 0,1 0 0,-1 0 0,-10 51-38,10-43 5,-1 1-1,-1-1 1,-2 9 0,-1 8 70,-5 74-159,2-45 148,4-23 11,-2 40 1,6-64-80,-1 0 0,-3 16 1,-1 12 139,5-22-50,0 0 0,1 0 0,1 1 0,5 24 0,-1-19-8,-3-7-30,1 0 0,10 21 0,18 35 251,-13-28 69,37 61 1,-19-46-283,-32-51-691,-1 0 0,0 1-1,-1 0 1,1 0 0,-1 0-1,0 0 1,3 10 0,-3 1-3117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49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 1568,'-2'-2'102,"-3"-2"302,-6 19 5725,11-14-5906,4 19 2191,-2-18-2240,-2 1 0,1 0 0,0-1 0,0 1 0,-1 0 0,1 3 0,-1 7 308,2 1 0,5 25-1,0 0-160,-2-8-186,6 58 290,-5-38-193,-3-32-113,0 25-1,6 52 490,-9-91-560,0-1 0,0 0 0,1 1 0,0-1 0,0 0 0,0 1 0,0-1 0,3 4 0,-3 0 448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5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2656,'11'-3'10215,"38"-1"-9337,-18 4-896,117-4 532,-48 3 101,-57 1-649,20 5 397,-60-6 453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52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24 104 3072,'-5'-1'1165,"9"-3"-905,11-5-663,-12 7 565,19-30 1571,-20 31-1485,-1-1 0,1 0-1,0 0 1,-1 0 0,1 0 0,-1 0-1,0 0 1,0 0 0,0 0-1,0-1 1,0 1 0,0 0 0,-1-1-1,1 1 1,-1 0 0,1-1-1,-1 1 1,0-1 0,0-3 0,0 6-228,0 0 1,0 0 0,0-1 0,0 1-1,0 0 1,0 0 0,0-1 0,0 1-1,0 0 1,0 0 0,0-1 0,0 1-1,0 0 1,0 0 0,0-1-1,0 1 1,0 0 0,0 0 0,0 0-1,0-1 1,0 1 0,0 0 0,0 0-1,0-1 1,-1 1 0,1 0 0,0 0-1,0 0 1,0 0 0,0-1 0,-1 1-1,1 0 1,0 0 0,0 0-1,0 0 1,-1 0 0,1-1 0,0 1-1,0 0 1,-1 0 0,1 0 0,0 0-1,0 0 1,0 0 0,-1 0 0,1 0-1,0 0 1,0 0 0,-1 0-1,1 0 1,0 0 0,0 0 0,-1 0-1,1 0 1,0 0 0,-1 1 0,0-1-31,0 1 0,0 0 1,0-1-1,1 1 1,-1 0-1,0 0 0,0 0 1,0 0-1,1 0 1,-1 0-1,-1 1 0,-3 10-107,1 0 0,-5 19 0,1-3 127,-10 51 194,13-53-173,2 4-18,2-23-1,0 1-1,0-1 0,-2 9 0,2-12 66,0 1 0,0-1 0,0 1 0,1-1 0,0 1 0,0 0 0,0-1-1,0 1 1,1 0 0,-1-1 0,2 6 0,1-1-36,-3-7-19,1 1 1,0-1 0,-1 0-1,1 0 1,0 0-1,0 0 1,0 0 0,0 0-1,0 0 1,1 0-1,-1 0 1,0-1 0,3 3-1,1 0 7,-1-1 0,1 0 0,-1-1-1,1 1 1,0-1 0,0 0 0,0 0 0,0-1-1,8 2 1,-1 0 92,1-1 0,24 0 0,0-3-13,1-3 1,-1 0-1,0-3 1,0 0-1,68-26 1,-92 28-126,-1 0 1,0-1-1,16-10 1,-25 14 29,0 0 0,1-1 0,-1 1 0,0-1 0,0 0 1,0 0-1,-1 0 0,1 0 0,-1-1 0,1 1 0,-1-1 0,0 1 0,-1-1 0,1 0 0,1-5 1,-2 7-38,-1 0 1,0 0 0,0 0 0,0 0 0,0 0 0,0 0-1,0 0 1,-1 1 0,1-1 0,-1 0 0,1 0 0,-1 0-1,0 0 1,1 1 0,-1-1 0,0 0 0,0 1 0,0-1-1,-1 1 1,1-1 0,0 1 0,0-1 0,-1 1 0,1 0 0,-1 0-1,1 0 1,-1 0 0,0 0 0,1 0 0,-1 0 0,0 0-1,0 0 1,0 1 0,-3-1 0,-3 0-29,-1 0-1,1 1 1,0 0 0,-1 1 0,1 0-1,-1 0 1,1 1 0,-15 4-1,4 1 22,-1 1-1,-25 15 1,36-18 41,-2 1-65,-1 1 0,-15 12 0,24-17 55,1 0 1,-1 1-1,1-1 0,0 0 1,0 1-1,-1 0 0,2 0 1,-1-1-1,0 1 0,1 0 1,-1 1-1,1-1 0,0 0 1,0 0-1,-1 4 0,2-6 11,0 0-1,0 1 1,0-1-1,1 0 1,-1 0-1,0 1 1,1-1-1,-1 0 1,1 0-1,-1 0 1,1 0-1,-1 1 1,1-1-1,0 0 1,0 0-1,-1 0 1,1 0-1,0-1 1,0 1-1,0 0 1,0 0-1,0 0 1,0-1-1,0 1 1,0 0-1,1-1 1,-1 1-1,0-1 1,2 1-1,4 1 65,0 1-1,1-1 1,10 1 0,6 0 25,-1-1 0,0-2 1,1 0-1,-1-2 1,33-5-1,-48 5-37,0 0-1,-1 0 0,1-1 1,0 0-1,7-4 1,-12 6-48,0-1 0,-1 1 1,1-1-1,-1 0 0,0 1 1,0-1-1,1 0 0,-1-1 1,0 1-1,-1 0 0,1 0 1,0-1-1,-1 1 0,1-1 1,-1 1-1,0-1 1,1-3-1,-2 4-31,1 1 1,-1-1 0,0 0-1,0 0 1,-1 1-1,1-1 1,0 0-1,-1 1 1,1-1-1,-1 0 1,1 1-1,-1-1 1,0 0 0,0 1-1,0-1 1,0 1-1,0-1 1,0 1-1,0 0 1,0-1-1,0 1 1,-1 0 0,-1-1-1,1 0-13,0 0 0,-1 0 0,1 1 0,-1-1 1,0 1-1,1 0 0,-1-1 0,0 1 0,0 1 0,0-1 0,0 0 0,-5 0 0,1 1-21,-6 0-33,-1 0 0,1 0-1,0 2 1,0-1 0,-22 7 0,31-7 72,3-1 102,11 2 74,23 4-165,-15-3 86,1 0-1,23-1 0,-35-2-81,9 1 86,-1-2 0,32-4 0,-42 4-49,-1 0 1,1-1-1,-1 1 1,1-1-1,-1 0 1,0 0-1,1 0 1,-1-1-1,-1 1 1,1-1-1,0 0 1,-1 0-1,1 0 1,5-8-1,-3 3-47,-2 3 18,0 0 1,-1 1-1,1-1 1,-1-1 0,-1 1-1,1 0 1,-1-1-1,3-7 1,-2-5-15,0-1 0,1-28 1,-2 40-40,0-4-224,-2 11 237,0 0-1,0-1 1,0 1 0,0 0 0,0 0-1,0 0 1,0 0 0,0-1 0,0 1 0,0 0-1,0 0 1,0 0 0,0-1 0,0 1-1,0 0 1,0 0 0,0 0 0,0 0 0,-1-1-1,1 1 1,0 0 0,0 0 0,0 0-1,0 0 1,0 0 0,0-1 0,0 1 0,-1 0-1,1 0 1,0 0 0,0 0 0,0 0-1,0 0 1,-1 0 0,1 0 0,0-1 0,0 1-1,0 0 1,-1 0 0,1 8 39,1 1-141,1 1 1,-1-1 0,2 0 0,3 11 0,2 9 97,0 12 98,-3 0-1,-1 1 0,-2 47 1,-2-88-32,0 0 0,1 0 1,-1 0-1,0 0 1,-1 0-1,1 0 1,0 0-1,0 0 0,0 0 1,-1 0-1,1 0 1,0 0-1,-1 0 1,1 0-1,-1 0 0,1 0 1,-1 0-1,1 0 1,-1-1-1,0 1 0,0 0 1,1 0-1,-1-1 1,-1 2-1,0-1 4,1-1 0,-1 0 1,1 0-1,-1 1 0,1-1 0,-1 0 0,1 0 0,0 0 1,-1 0-1,1 0 0,-1-1 0,1 1 0,-1 0 0,1-1 0,-2 0 1,-5-3 43,0 1-1,1-1 1,0-1 0,0 1 0,-7-7 0,8 5-169,-1 0 0,-8-12 0,10 12 34,0 0-1,0 0 1,0 1 0,-1 0-1,0 0 1,-10-7 0,14 11-1,0-5-191,1 6 196,0-1-151,7 2 76,42 13 288,-36-10-50,1 0 0,23 4 0,-5-6 235,46-2-1,-29-1 6,207 1-39,-254 0-870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54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2816,'1'-1'75,"-1"1"0,0 0-1,0-1 1,1 1 0,-1 0 0,0-1 0,0 1-1,1 0 1,-1 0 0,0-1 0,1 1 0,-1 0-1,0 0 1,1 0 0,-1 0 0,1-1 0,-1 1-1,0 0 1,1 0 0,-1 0 0,1 0 0,-1 0 0,0 0-1,1 0 1,-1 0 0,1 0 0,-1 0 0,3 3 1374,-2-2-1220,-1-1 0,0 1 0,1-1 0,-1 1 0,0 0 0,0-1 0,0 1 0,1-1 0,-1 2 0,1 29 3994,-1-27-5096,-8 92 1839,3-53-780,2-6 211,3 66 0,8-41-274,-5-52-82,-1 1 0,1-1 0,1 0-1,0 0 1,0 0 0,1-1 0,0 1 0,10 12 0,-8-12 25,0-2 0,1 1 1,1-1-1,-1 0 0,1-1 1,10 7-1,-15-12 2,-1 0 0,1 0 0,-1 0 0,1-1-1,0 1 1,0-1 0,0 0 0,0 0 0,-1-1 0,1 1 0,0-1 0,0 0 0,7 0 0,-8 0-32,0-1 0,0 0 0,0 1 0,-1-1 0,1 0 0,0 0 1,0-1-1,-1 1 0,1 0 0,-1-1 0,1 0 0,-1 1 0,0-1 1,0 0-1,0 0 0,0-1 0,0 1 0,2-3 0,8-12 202,-7 11-248,-1 0 1,-1 1-1,1-1 0,-1 0 0,0-1 0,0 1 0,0-1 0,1-7 0,0-16 73,-1 1 0,-1-1 0,-2 1-1,-4-38 1,2 48-153,1 11 36,0 1-1,0-1 0,-5-11 1,-1-8-58,5 22 98,1-1 0,-1 1 0,0 0 0,-1 0 0,1 0 0,-1 0 0,0 0 0,0 0 0,-1 1 0,1 0 0,-1-1 0,0 1 0,0 0 0,-1 1 0,-5-4 0,3 1 14,-1 1 0,0 1 0,0 0 0,-1 0 0,1 1 0,-1 0 0,0 0 0,-14-2 0,13 4 66,-1 0-1,-16 2 1,7-1-439,19 1 350,0-1 1,-1 0-1,1 1 0,0-1 1,0 1-1,0-1 0,0 1 1,0-1-1,0 1 0,0 0 1,0-1-1,1 1 1,-1 0-1,0 0 0,0 0 1,0-1-1,1 1 0,-1 0 1,1 0-1,-1 0 0,1 0 1,-1 0-1,1 1 1,-1-1-1,1 0 0,-1 1 1,0 3 6,0 0 1,0 0 0,0 0-1,0 9 1,1-8 2,0 0 0,1 1 0,0-1 0,0 1 0,0-1 0,5 12 0,0 10 25,-5-24 25,0 1 1,0 0-1,0-1 0,1 1 0,-1-1 0,1 0 0,4 8 1,0-4 108,-1-1 0,1 0 1,0-1-1,0 1 0,1-1 1,0-1-1,0 1 0,14 8 1,-9-7-90,-11-5-53,0-1 0,1 0 0,-1 0 0,1 0 0,-1 0 0,1 0 0,-1-1 0,1 1 0,0 0 0,-1-1 0,1 1 0,0-1 0,-1 0 0,3 1 0,52 2-905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55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2304,'11'-1'7089,"-11"1"-6955,1-1 1,-1 1-1,0-1 0,1 1 0,-1-1 0,0 1 0,1-1 0,-1 1 0,1 0 1,-1-1-1,1 1 0,-1 0 0,1-1 0,-1 1 0,1 0 0,-1-1 1,2 1-1,4 0-29,1 1 0,-1 0 1,1 0-1,-1 0 0,0 1 1,0 0-1,12 6 0,40 25 141,14 21-16,-45-32-146,-18-14-61,0 0 0,-1 1-1,0 0 1,0 1-1,-1 0 1,0 0 0,6 13-1,-2-1-4,-2-1 0,13 40 0,-6-1 224,-2 0 0,-3 1 0,-2 0 0,0 88 1,-9-138-160,-1 0 1,-1 0 0,1 0 0,-2 0 0,1 0-1,-2 0 1,1-1 0,-1 1 0,-1-1 0,0 0-1,0 0 1,-1-1 0,-11 14 0,9-11 56,7-10-149,0-1 1,0 1 0,0 0 0,0 0 0,0-1 0,-1 1 0,1-1 0,-1 1 0,1-1 0,-1 1 0,1-1 0,-1 0 0,0 0 0,1 0 0,-1 0 0,0 0 0,0 0 0,0 0 0,0-1 0,0 1 0,-3 0 0,-2-1-626,1 0-197,0 0 0,1 0-1,-1-1 1,0 1 0,-8-3-1,-3-5-3770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6:5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1312,'1'-1'43,"-1"1"-1,0-1 1,0 0 0,0 0-1,0 1 1,1-1 0,-1 0-1,0 0 1,0 1 0,1-1-1,-1 0 1,1 1 0,-1-1-1,1 0 1,-1 1 0,1-1-1,-1 1 1,1-1 0,-1 1-1,2-1 1,17-9 1463,-16 9-1327,0 0 1,0-1-1,0 1 1,-1-1-1,1 1 1,2-3 0,0 0 23,0 0 0,1 1 1,-1 0-1,1 0 0,-1 1 1,1-1-1,0 1 1,0 1-1,9-3 0,15-5 387,-22 7-568,126-44 880,-105 39-669,0 0-1,55-4 1,-54 10 101,0 2 1,0 1 0,50 10-1,-72-12-301,-7 0-14,0 0 1,0 0-1,0 1 0,0-1 1,-1 0-1,1 0 1,0 0-1,0 1 0,0-1 1,0 0-1,0 1 1,0-1-1,1 1 0,-1 0-83,-1 1 75,8 19 411,-5-15-339,-1 0 1,0 0-1,0 1 1,0-1-1,0 8 1,19 209 789,4 50-546,11 101 467,-31-345-579,-2-10-13,2 37 0,3 9 486,-4-41-518,-2-17-72,0-1 0,-1 1 0,0 0-1,-1 0 1,0 11 0,0-14-4,0 0 0,-1 0 0,0 0 0,0-1 0,0 1 0,0 0 0,-1 0 0,1-1 0,-1 1 0,0-1 0,0 1 0,0-1 0,-1 0 0,1 0 0,-1 0 0,0 0 0,1 0 0,-1-1 0,-1 1 0,1-1 0,0 0 0,0 0 0,-1 0 0,0 0 0,1-1 0,-1 1 0,0-1 0,1 0 0,-1 0 0,0 0 0,-7 0 0,-24 3 83,-34 3 94,61-7-569,1 0 0,-1-1 0,0 0 1,1 0-1,-1 0 0,-12-5 0,-11-2-4369,13 1-143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7:01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57 140 992,'-1'0'17,"1"0"-1,0 0 1,-1 0-1,1-1 1,0 1 0,-1 0-1,1 0 1,0 0-1,-1 0 1,1-1 0,0 1-1,-1 0 1,1 0 0,-1 0-1,1 0 1,0 0-1,-1 0 1,1 0 0,0 0-1,-1 0 1,1 0-1,-1 0 1,1 0 0,0 1-1,-1-1 1,1 0-1,0 0 1,-1 0 0,1 0-1,0 1 1,-1-1-1,1 0 1,0 0 0,-1 1-1,1-1 1,0 1 0,-13 14 116,4-4-108,6-9 503,-16 8 6251,29-10-6367,-1-1 1,0-1-1,14-3 1,12-3 1,183-44 1346,-55 10-1120,-98 31-346,80-2 1,-73 8-223,-30 2-6,-1 1-1,51 7 1,-43-2 92,88-3-1,-96-4 17,30 0 15,-10 3 6,134 7-305,85 2 373,-214-8 98,-27-2-251,48-8 1,-28 2-81,108-2-60,-87 6-154,-19-1 393,26-1-50,90 3 150,145 3 491,-296 0-808,1 2 0,-1 1-1,1 1 1,-1 1 0,0 1-1,44 17 1,-18-7 383,-22-7-206,-16-6-198,0 0 0,0-1 0,0 0 1,18 0-1,-22 0-1070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7:06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51 1984,'0'0'33,"0"-1"0,0 1 0,0-1 0,-1 1 0,1 0 0,0-1 0,0 1 0,0-1 0,0 1 0,0-1 1,0 1-1,0-1 0,0 1 0,0-1 0,0 1 0,0-1 0,0 1 0,0 0 0,1-1 0,-1 1 0,0-1 0,0 1 0,0-1 0,1 1 0,-1 0 0,0-1 0,1 1 0,-1-1 0,1 1 0,13-7-17,0 0 70,2-2 5439,-16 8-5413,0 0 0,1 1 0,-1-1 0,1 1 0,-1-1 0,1 1 0,-1-1 0,1 1 0,-1-1 0,1 1 0,-1 0 0,1-1 0,-1 1 0,1 0 0,0-1 0,10-1 10,-1 0 0,1 1-1,-1 0 1,13 1-1,6-1-3,-14 1-46,0 1 0,0 0 0,-1 1 0,23 5 0,8 1-27,-18-3-21,-1 1 0,0 0 0,0 2 0,-1 1 0,1 1 1,-2 2-1,26 15 0,-16-6 52,-1 2 1,-1 2 0,-1 1-1,30 32 1,-46-43-157,5 4 121,-1 2 1,-1 0-1,31 46 0,-37-47 87,26 32 0,-31-42-88,0 1-1,-1 0 1,6 14-1,6 11 6,-16-32-8,0 1-1,0 0 1,0-1 0,-1 1 0,0 0-1,0 0 1,0 0 0,0 10 0,-1-9 51,1 0 0,-1 0 0,1 0 0,1 0 0,3 11 0,-3-12-53,-1 1 0,0-1 0,0 1 0,0-1 0,-1 1 0,0 0 0,0-1 0,0 1 0,-1 0 0,0-1 0,0 1 0,-3 9 0,2-5 79,0 0 0,0-1 0,1 12 1,-2 16 26,-1 0 1,-2-1 0,-14 49 0,11-49-256,2 10 327,6-36-234,0 0 1,-1 0-1,0-1 1,-1 1-1,0 0 1,-4 9-1,2-8 87,1-1 0,1 0 1,-3 18-1,-8 21 165,9-31-178,6-12-48,0-2-9,-2 27 43,0-12 80,3 28 0,-1-41-95,0 0 0,0 0-1,0 0 1,1 0 0,0 0-1,0-1 1,1 1 0,5 9-1,1-1 155,-2-2 0,17 19-1,-13-17-120,-10-11-50,1 0-1,0-1 0,0 1 1,0-1-1,0 1 0,4 2 1,8 6 27,-9-5 1,1-1 1,0-1-1,7 5 1,-12-8 118,2 16-202,-5-10 18,0 0-1,-1 0 1,-6 12-1,-1 0 25,3-5 7,5-11 7,0-1 0,1 1 1,0 0-1,0 0 0,-1-1 1,1 5-1,-1-1-31,0 0-1,1-1 1,-2 0 0,1 1-1,-5 6 1,3-5 27,1 0 0,-6 15 0,8-18 6,-1 1-1,0-1 0,-1 0 1,-2 5-1,-8 17 13,1 3-106,8-20 111,0 0 1,1 0-1,0 1 1,0-1-1,-1 11 0,2-4-54,-2 1 0,-6 20-1,6-24 12,0 0-1,1 0 0,0 1 1,-1 24-1,2 57 33,0-38 27,3 1 0,10 82-1,-4-96-47,-5-24 51,1 1 1,1-1 0,8 23-1,-5-23 54,2 0 0,10 20-1,-13-30-90,0 1 1,-1-1-1,-1 1 0,0 0 0,0 0 0,-1 0 1,0 1-1,-1-1 0,0 1 0,-1 11 0,4 36-9,-3-43 0,0 0 0,-1 23 0,-5 10-4,-5 63 232,-9-32 28,16-71-209,0 1 0,0 0 0,-1-1 0,0 0 0,0 1-1,-1-1 1,0-1 0,-1 1 0,0-1 0,-1 1-1,1-1 1,-1-1 0,-1 1 0,0-1 0,0 0-1,0-1 1,-15 11 0,-128 70 262,-27 17 187,86-48-932,51-36-2365,21-12 81,-2-7-4298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48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1267 2720,'0'0'891,"13"5"522,1 1 472,-13-5-1776,0 0-1,1 0 1,-1 0 0,0-1 0,1 1 0,-1-1 0,1 1 0,0-1-1,-1 1 1,1-1 0,-1 0 0,1 0 0,-1 0 0,1 0 0,2 0-1,1-1 116,-1-1 0,1 1 0,-1-1 0,0 0-1,1 0 1,-1 0 0,0 0 0,0-1 0,0 0 0,7-6-1,1-3 30,18-22 0,-21 23-159,63-82 237,-17 19-177,130-140 235,-149 177-213,-2-1 0,30-47 0,-45 58-100,-3-1-1,0-1 1,-2 0 0,13-38 0,-22 54-62,7-21-58,-1 0 1,6-42-1,-16 72-37,0 0 0,-1-1 1,0 1-1,1 0 0,-2-1 1,1 1-1,-1-5 0,-1 9-527,-3 5 245,-4 14 54,5-11 203,-38 69-265,-36 71 521,59-108 27,-23 73 0,29-66-56,-12 72 1,22-100-26,1-1 0,1 0 1,1 1-1,1-1 0,0 1 1,2-1-1,4 20 0,-5-31 32,1 1-1,0 0 1,0-1-1,0 0 1,1 1-1,8 9 1,-10-14-71,-1-1 1,1 1-1,0-1 1,1 0-1,-1 0 1,0 0-1,1 0 1,-1 0-1,1 0 1,0-1-1,-1 1 1,1-1-1,0 0 1,0 1-1,0-2 1,0 1-1,0 0 1,0 0-1,4-1 1,-3 0 12,0 0 0,0-1 1,0 0-1,0 0 0,0 0 0,0 0 1,0-1-1,0 0 0,0 1 0,-1-1 0,1-1 1,5-3-1,0-2 42,0 0-1,16-18 1,85-123 179,-49 64-262,-19 28-2,68-96 90,-79 102 18,46-108 1,3-67-7,-65 180-75,-9 29-274,0 0 1,-1 0-1,-1 0 0,0 0 1,0-20-1,-4 37 191,0 0 0,1 0 0,-1-1 0,0 1 0,0 0 0,0 0 0,0-1 0,0 1 0,0 0 0,0 0 0,-1-1 0,1 1 0,0 0 0,0 0 0,0-1 0,0 1 0,0 0 0,0 0 0,0-1 0,0 1 0,-1 0-1,1 0 1,0-1 0,0 1 0,0 0 0,-1 0 0,1 0 0,0 0 0,0-1 0,0 1 0,-1 0 0,1 0 0,-8 4-450,-8 14 193,-8 23 513,2 2 0,-27 71-1,30-67-95,-83 211 341,72-171-252,-19 92 0,19-38 212,-13 60 474,32-148 438,10-51-691,1-5-245,4-13-118,6-23-398,2 1 45,1 0-1,19-37 1,-22 56 10,0 0 0,1 1 1,1 0-1,1 1 0,21-22 0,-32 37 16,0 0 0,0 1 0,0-1 0,0 1 0,0 0-1,0-1 1,0 1 0,0 0 0,1 0 0,-1 0-1,0 0 1,5 0 0,-6 1 20,0 0 0,0 0 1,0 0-1,0 0 0,0 0 0,0 0 1,0 0-1,0 0 0,0 1 0,0-1 1,0 0-1,0 1 0,0-1 0,0 1 0,0-1 1,0 1-1,0-1 0,0 1 0,0 0 1,0-1-1,-1 1 0,1 0 0,0 0 0,-1 0 1,1-1-1,0 1 0,-1 0 0,1 0 1,0 1-1,7 19-25,9 30 0,-14-39 50,1 1 0,0-1 0,0 0 0,2 0 1,-1-1-1,1 1 0,1-1 0,10 13 0,-7-13 59,1 0 0,-1-1 1,2-1-1,18 14 0,-24-19-3,0-1 0,0 0 0,1 0 0,-1 0 0,1-1 0,-1 0 0,1 0 0,0-1 0,0 0 0,-1 0 0,1 0 0,8-1 0,-9 0-14,1-1 0,-1 0 0,1 0 1,-1 0-1,0-1 0,1 0 0,-1 0 0,0-1 0,0 1 0,0-1 1,-1-1-1,1 1 0,-1-1 0,1 0 0,-1 0 0,-1-1 0,1 1 0,0-1 1,6-10-1,2-6 32,0-1 0,-2 0 0,16-42 0,-22 51-48,10-26 3,10-40 0,-21 65-91,-1 1 0,-1-1 0,-1 0 0,0 0 0,0 1 0,-3-26 0,2 38 38,0 0 0,0 0-1,0 0 1,-1 0-1,1 1 1,0-1-1,0 0 1,0 0 0,-1 0-1,1 0 1,0 0-1,-1 1 1,1-1 0,-1 0-1,1 0 1,-1 1-1,1-1 1,-1 0-1,0 1 1,1-1 0,-1 1-1,0-1 1,0 0-1,1 1 1,-1 0-1,0-1 1,-1 0 0,1 1-3,-1 0 0,1 0 0,0 0 0,-1 1 0,1-1 1,-1 0-1,1 0 0,-1 1 0,1-1 0,0 1 0,-1-1 0,1 1 0,0 0 1,0-1-1,-2 2 0,-2 2-9,0 0 1,0 0-1,0 1 1,0-1-1,1 1 0,-7 9 1,4 0 66,1 0 1,0 1 0,1 0 0,0 0-1,2 1 1,-1-1 0,2 1-1,-1 27 1,2-29-1,2 0 0,0-1 1,0 1-1,1 0 0,1 0 0,0-1 0,1 1 1,0-1-1,1 0 0,1 0 0,10 16 0,-12-22 16,0 0-1,1 0 1,0-1-1,0 0 1,1 0 0,0 0-1,0 0 1,0-1-1,1 0 1,0 0-1,0-1 1,0 0 0,0 0-1,1-1 1,-1 0-1,1 0 1,0 0-1,0-1 1,0-1-1,11 2 1,-9-3-175,1 0-1,-1-1 1,0 0-1,0 0 1,0-1 0,1-1-1,-2 0 1,1 0-1,13-7 1,-13 6-764,-2-1 0,1-1 1,-1 1-1,1-1 0,11-12 1,-6-3-2360,-3 1 1094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8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387 22 3712,'-16'-2'6081,"1"-4"-4251,10 5-1628,0-1 0,0 0 1,0 1-1,-8-2 0,11 3-139,-24-3 429,0 1-1,-37 3 1,56-1-489,-1 1-1,0 0 1,1 1-1,-1 0 1,1 0-1,-1 0 1,1 1-1,0 0 1,0 1-1,0-1 1,1 1 0,-1 1-1,-6 5 1,6-4 11,0 0 1,1 0 0,0 1-1,0 0 1,0 0 0,1 1-1,-8 14 1,6-3 76,0 1 1,1 0-1,1 0 0,-4 37 1,8-45-31,1 0 0,0 0 0,0 0 0,1-1 0,0 1 0,1 0 0,1 0 0,0-1 0,8 21 0,-9-27-9,1 0 1,0-1 0,0 1 0,0-1 0,0 0 0,1 0-1,0 0 1,0 0 0,0 0 0,0-1 0,0 0 0,1 0 0,-1 0-1,1-1 1,0 1 0,0-1 0,0 0 0,0 0 0,0-1-1,1 0 1,-1 0 0,0 0 0,1 0 0,-1-1 0,0 0 0,1 0-1,-1 0 1,1-1 0,-1 0 0,0 0 0,0 0 0,6-3-1,-1 1 215,-9 3-250,-1-1 0,1 1 1,0 0-1,-1 0 0,1 0 0,-1 0 0,1 0 1,0-1-1,-1 1 0,1 0 0,-1 0 0,1-1 0,-1 1 1,1-1-1,-1 1 0,1 0 0,-1-1 0,1 1 1,-1-1-1,0 1 0,1-1 0,-1 1 0,0-1 1,1 1-1,-1-1 0,1 0 0,-2 0-14,1 1 0,0 0 0,0-1 0,0 1 0,0 0 0,0-1 0,0 1 0,-1 0 0,1 0 0,0-1 0,0 1 0,-1 0 0,1-1 0,0 1 0,0 0 0,-1 0 0,1 0 0,0-1 0,-1 1-1,1 0 1,0 0 0,-1 0 0,1 0 0,0-1 0,-1 1 0,1 0 0,0 0 0,-1 0 0,1 0 0,0 0 0,-1 0 0,1 0 0,0 0 0,-1 0 0,-11 1-246,6 0 175,1 1-1,-1-1 1,1 1-1,0 0 0,0 0 1,0 1-1,-8 4 1,3 0-16,1 1 0,-13 13 0,2-2 0,9-9 9,-1 1 1,1 1 0,-12 16 0,21-25 79,0 1-1,0-1 0,0 0 1,0 1-1,1-1 0,-1 1 1,1 0-1,0-1 0,0 1 1,0 0-1,1 0 0,-1 0 1,1 0-1,0 0 0,0-1 1,0 1-1,1 0 0,1 7 1,-1-7 24,1 0 0,0 0 0,0 0 1,0 0-1,1 0 0,-1 0 0,1-1 1,0 1-1,0-1 0,0 0 0,1 0 0,4 4 1,-3-3 16,0-1 0,0 0 0,1 0 0,-1 0 0,1-1 0,0 1 0,0-1 0,9 1 0,-4-1 63,-1-2 0,1 1-1,-1-2 1,1 1 0,16-4-1,50-15 286,-50 10-1555,31-16 1,-26 12-2338,-4 3 1216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7:57.9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1265 0 896,'-1'0'21,"0"0"1,0 0-1,0 0 0,0 0 1,0 0-1,0 1 0,0-1 1,0 0-1,0 0 0,0 1 1,0-1-1,0 0 0,0 1 1,-3 1 1519,9 7-677,-4 1-576,-1-9-245,0 1-1,0-1 0,1 0 1,-1 0-1,0 1 1,0-1-1,0 0 0,0 1 1,0-1-1,-1 0 1,1 0-1,0 1 0,0-1 1,-1 0-1,1 0 1,-1 0-1,1 1 1,-1-1-1,0 0 0,1 0 1,-2 1-1,-4 2 89,0 0-1,1 0 0,-1 0 1,-1-1-1,1 0 1,0-1-1,-1 1 0,1-1 1,-1-1-1,0 1 1,0-1-1,0 0 0,-9 0 1,-9-2 171,0 0 0,-35-7 0,2 0-10,-47-3 182,-136-9-63,-301 20 272,504 5-798,24-3-41,-24 2 0,37-4 71,1 2-80,0 7 183,2 1 1,-1-1-1,4 11 1,2 12-67,46 304 214,-49-313-102,25 177 99,59 333 831,-32-299-624,-27-117-89,-24-99-158,-2-9-6,-1 0 0,0-1 0,1 17 1,-1-13 2,-1-26-3110,-4-8-1468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7:59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450 216 1152,'1'-1'25,"-1"0"1,0 0 0,0 0-1,0-1 1,1 1-1,-1 0 1,1 0-1,-1 0 1,1 0-1,-1 0 1,1 0-1,-1 1 1,1-1-1,0 0 1,-1 0-1,1 0 1,0 1-1,0-1 1,0 0 0,0 1-1,1-2 1,-1 1-82,1 0 0,0 0 0,0 0 0,0 1 0,0-1 0,0 0 0,6-1 2339,-8 2-2236,0 0 0,0 0 0,0 0 1,0 0-1,0-1 0,0 1 1,0 0-1,0 0 0,0 0 0,0 0 1,0 0-1,0 0 0,0-1 1,-4 8 520,1 0 1,-1 0-1,0-1 1,-7 9 0,9-13-425,0 0-1,0-1 1,0 1 0,0 0 0,0-1 0,0 1 0,0-1 0,0 0 0,-1 0 0,1 0 0,0 0 0,-1 0 0,1 0 0,-1-1 0,1 1 0,-1-1 0,-4 0 0,2 0 16,1-1 0,-1 0 0,0 0 0,1-1-1,-1 1 1,1-1 0,-1 0 0,1-1 0,0 1 0,0-1 0,-4-3 0,1 1-35,-1-1 0,2 0 0,-1 0 0,-11-15 0,12 15-55,1-1-1,-2 1 1,1 0-1,-8-5 1,-3-3 89,2 1-69,0 1 1,-1 0 0,-30-16-1,21 18-8,19 8-92,0-1 0,0 1 1,-7-5-1,3 2-34,0 0 1,-1 1-1,0 0 1,-22-5-1,24 7 38,-1-2 16,-3 0-47,12 4-69,1 0 89,0 0 0,0 0 1,0 0-1,0 0 1,0 0-1,0 0 0,1 0 1,-1 0-1,0 0 1,0 0-1,0 0 1,0-1-499,0 1 499,0 0-1,0 0 1,0 0-1,0 0 0,0 0 1,8-2-277,11 2 348,10 5-113,1 1 0,43 16 0,-7-3 109,-47-14-77,0 0-1,-1 2 0,33 15 1,-38-16 123,0-1 0,1 0 0,0 0 0,18 2 0,-16-2 111,-14-5 475,-7 5-582,4-3-75,-1 0 1,1 0-1,0 1 0,0-1 0,0 1 1,0-1-1,0 1 0,0 3 1,0-2-19,0-1 1,0 1-1,0-1 1,0 1-1,-4 4 1,-1 4 17,0 0 0,1 0 1,-5 17-1,-1 2 93,5-13-19,-6 28 0,7-27-56,-8 26 0,9-33-1,0 1 0,1 0 0,-2 20 0,2-9 36,2-24-179,1 0 1,0 1-1,0-1 1,0 0 0,0 1-1,0-1 1,0 0 0,0 0-1,0 1 1,0-1 0,0 0-1,0 1 1,0-1-1,0 0 1,0 0 0,0 1-1,0-1 1,0 0 0,1 1-1,-1-1 1,0 0 0,0 0-1,0 1 1,0-1 0,1 0-1,-1 1 1,9-4-2482,4-9-2107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07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3 850 2400,'-3'-1'456,"6"4"752,-2-2-1065,-1-1 1,1 1-1,0 0 0,0-1 0,-1 1 0,1-1 1,0 0-1,0 1 0,0-1 0,0 0 0,0 1 1,0-1-1,1 0 0,5 0-1,-1-1-1,1 0 1,-1 0 0,1 0-1,-1-1 1,1 0-1,-1-1 1,0 1 0,0-1-1,0 0 1,0-1 0,0 1-1,-1-1 1,6-5-1,3-4-29,-1 0 0,0-1-1,19-27 1,-18 22-32,-2-1 0,-1-1 0,0 0 0,13-37 0,-18 37 25,5-35 1,3-12 8,-12 55-118,3-5-88,-5 18 70,0-1 0,0 1-1,0-1 1,0 1 0,0 0 0,0-1 0,0 1-1,1 0 1,-1-1 0,0 1 0,0 0 0,0 0-1,1-1 1,-1 1 0,0 0 0,0-1 0,1 1-1,-1 0 1,0 0 0,1 0 0,-1-1 0,0 1-1,1 0 1,-1 0 0,5 9-556,-3-2 762,4 8-182,-1 0 1,-1 1 0,4 29-1,-5-24 10,2-1 0,14 38 0,-5-14 155,-9-33-139,0 0 0,0-1 0,1 1 0,0-1 0,1-1 0,0 1 1,9 8-1,-8-8 35,-2-4 4,-1-1 0,1 0 0,7 6 0,6 5 113,-17-15 124,16 4 443,-17-5-730,0 0 0,-1 1 0,1-1 1,0 0-1,0 0 0,0 0 0,0 0 0,0 0 1,-1 0-1,1-1 0,0 1 0,0 0 1,0 0-1,-1 0 0,1-1 0,0 1 0,0 0 1,-1-1-1,1 1 0,0-1 0,0 1 1,-1-1-1,1 1 0,-1-1 0,1 0 0,0 1 1,-1-1-1,1 0 0,-1 1 0,0-1 1,1 0-1,-1 1 0,1-1 0,-1 0 0,0 0 1,0 0-1,1-1 0,2-7 65,8-19-125,-1-1 0,-2 0 1,7-40-1,-11 47-1,1 0-1,9-22 1,-5 26-16,-8 15 36,1 1-1,-1-1 1,0 0-1,0 0 0,0 1 1,0-1-1,1-4 1,-2 5 7,0 0-1,1 1 1,-1-1 0,1 1 0,0-1 0,-1 1 0,1-1 0,0 1 0,0-1-1,0 1 1,0 0 0,0-1 0,0 1 0,0 0 0,1 0 0,-1 0 0,0 0-1,3-2 1,-2 2-121,7 22-166,-6-7 272,0 1-1,-1-1 1,0 22 0,2 12 91,-3-27-72,0 0-1,-2 23 1,0-22 209,4 38 0,-3-29-36,0-30 299,0 1-56,2-5-273,0 0-115,1-1 0,-1 0-1,0 1 1,0-1 0,0 0-1,-1 0 1,1-1 0,1-7-1,4-40 157,-2 16-116,0 9-87,14-64-366,-16 78 334,1 1 1,1 0-1,0 0 1,1 1-1,8-14 1,-13 24 49,0-1 1,0 1-1,0 0 1,0 0-1,0-1 1,0 1-1,1 0 1,-1 0-1,0 0 0,1 0 1,-1 1-1,1-1 1,-1 0-1,0 0 1,1 1-1,0-1 0,-1 1 1,1 0-1,-1-1 1,1 1-1,-1 0 1,1 0-1,0 0 1,-1 0-1,1 0 0,0 0 1,-1 0-1,1 1 1,-1-1-1,1 1 1,-1-1-1,1 1 0,-1-1 1,3 2-1,1 1-20,-1-1 0,0 1-1,0 0 1,0 0-1,-1 0 1,1 1-1,-1-1 1,0 1 0,0 0-1,4 5 1,6 15-68,-1 0 1,-1 0 0,12 36-1,-18-44 164,0 1 0,2-1 0,0 0-1,1-1 1,1 0 0,12 17-1,-18-28-18,0 0 0,0 0-1,1-1 1,-1 1 0,1-1-1,0 0 1,0 0 0,0 0-1,1-1 1,-1 1 0,1-1-1,-1 0 1,1-1 0,0 1-1,-1-1 1,1 1 0,9 0-1,-12-3-6,0 1 0,0 0 0,0-1 0,0 1 0,0-1 0,0 0 0,0 1 0,0-1-1,0 0 1,-1 0 0,1 0 0,0-1 0,-1 1 0,1 0 0,-1-1 0,1 1 0,-1 0 0,1-1 0,-1 0-1,2-3 1,1-1 17,-1 0 0,0-1 0,0 1 0,3-12 0,3-13-80,-1-1 1,5-44-1,-11 64-35,0 1 0,1 0-1,0 0 1,0 0 0,2 0 0,-1 0 0,8-12-1,-9 17-26,-3 5 79,1 0 0,-1 1 0,0-1 0,0 1 0,1-1 0,-1 1 0,0-1 0,1 1-1,-1-1 1,1 1 0,-1 0 0,0-1 0,1 1 0,-1-1 0,1 1 0,-1 0 0,1 0 0,-1-1-1,1 1 1,0 0 0,-1 0 0,1-1 0,-1 1 0,1 0 0,-1 0 0,1 0 0,0 0 0,-1 0 0,1 0-1,-1 0 1,1 0 0,0 0 0,-1 0 0,1 0 0,-1 0 0,1 1 0,-1-1 0,1 0 0,0 0-1,-1 1 1,1-1 0,0 1 0,2 1-62,0 1-1,0-1 1,0 1 0,0 0-1,2 3 1,-2-3 50,3 3 37,-1 1 0,0-1 1,0 1-1,0 0 0,-1 0 1,0 1-1,3 8 0,-4-10 23,0 1 548,-3-6-228,-3-3 154,2-1-528,-1 1-1,0-1 1,-1 1 0,1 0 0,0 0 0,-1 0 0,1 0 0,-1 0 0,1 0-1,-1 1 1,0-1 0,0 1 0,0 0 0,-3-1 0,5 1 3,-1 1 0,1 0 1,0-1-1,0 1 0,-1 0 0,1 0 1,0 0-1,0 0 0,-1 0 1,1 0-1,0 0 0,0 0 0,-1 1 1,1-1-1,0 0 0,0 1 0,0-1 1,-1 1-1,1-1 0,0 1 1,0 0-1,0-1 0,0 1 0,0 0 1,0 0-1,0 0 0,0 0 1,0 0-1,1 0 0,-1 0 0,0 0 1,1 0-1,-1 0 0,1 0 1,-1 0-1,1 0 0,-1 3 0,-27 75-541,24-64 544,2-11 14,1 1 0,0-1 0,0 0 0,0 0 0,1 1 0,-1-1 0,1 1 0,1 5 0,-2 20-73,1-25 63,-1 0 1,1 0 0,0 0 0,0-1-1,2 7 1,-1 0 0,0-10 6,-1 0-1,0 0 1,0 0-1,0 0 1,1 0-1,-1 0 1,1 1-1,-1-1 1,1 0-1,-1 0 1,1 0-1,-1 0 1,1-1-1,0 1 1,0 0-1,-1 0 1,1 0-1,0 0 1,2 1-1,-2-1 8,0 0 0,0 1 0,0-1-1,0 0 1,0 1 0,0 0-1,0-1 1,1 4 0,6 10 13,-3-10-5,-2-2-26,1 1 0,-1-1 0,0 1 0,-1-1 0,1 1 0,-1 0-1,1 0 1,1 7 0,-3-10 18,-1-1 0,0 1-1,1 0 1,-1-1 0,1 1 0,-1 0-1,1-1 1,-1 1 0,1 0-1,0-1 1,-1 1 0,1-1-1,0 1 1,-1-1 0,1 0-1,0 1 1,0 0 0,0-1-9,0 0 1,0 1 0,0-1-1,0 1 1,0 0-1,0-1 1,-1 1 0,1 0-1,0-1 1,0 1-1,-1 0 1,1 1 0,1-1 24,-1 1 1,1-1 0,-1 1-1,1-1 1,0 0 0,0 1-1,-1-1 1,1 0 0,0 0 0,0 0-1,0-1 1,0 1 0,4 0-1,-3 0 22,0 0 0,0 0 0,0-1 0,0 1 0,0-1 0,1 0 0,-1 0 0,0 0 0,4-1 0,-1-1 40,-1 0 0,1-1 0,0 0 0,0 0 0,-1-1 0,0 1 0,0-1 0,8-8 0,-1 1-90,-1-1 0,12-16 1,-16 18 40,0-1 0,0 1 1,-1-1-1,-1-1 0,1 1 1,-2-1-1,0 1 0,3-14 1,-4 9 3,0 0 0,-1 0 0,-1 0 0,-1-1 0,0 1 0,-3-18 1,2 16-22,1 15-48,0 0-1,0 0 1,0 1 0,0-1-1,-1 0 1,1 0 0,-1 0-1,-2-5 1,1-5-50,2 12 65,0 1 1,0-1-1,0 0 1,0 1-1,0-1 1,0 0 0,0 1-1,0-1 1,-1 0-1,1 0 1,0 1-1,0-1 1,-1 0-1,1 1 1,0-1 0,-1 1-1,1-1 1,0 0-1,-1 1 1,1-1-1,-1 0 1,0 1-164,2 14-347,1 0 431,0 0 1,1-1-1,1 0 1,0 1-1,11 21 1,36 88 22,-48-117 88,0-1 0,1 1-1,-1-1 1,8 7 0,9 15 79,-19-26-94,0 1 1,0-1-1,1 1 1,-1-1-1,1 0 1,-1 1-1,1-1 1,0 0-1,-1 0 1,1 0-1,0 0 1,3 1-1,24 7 127,-23-8-96,39 3 557,0-4-758,-29 0 252,-13 0-60,3-2 1,2 0 155,-1-2 95,-1-1-77,-5 4-186,0 0 0,0 0-1,0 1 1,0-1 0,-1 0 0,1 0 0,0 0-1,0 0 1,-1 0 0,1 0 0,-1-1-1,1 1 1,-1 0 0,1 0 0,-1 0 0,0 0-1,1-1 1,-1 1 0,0 0 0,0 0-1,0-1 1,0-1 0,1-6 56,-1 0 0,6-16 0,0-11 29,-5 20-168,1-1 0,1 1-1,1 0 1,0-1 0,9-21-1,-11 33 92,1-1-104,-1 1-1,1-1 1,0 1-1,0-1 0,5-5 1,-7 10 56,-1 0 0,1 0 0,0 0 0,0 0 0,0 0 1,1 0-1,-1 1 0,0-1 0,0 0 0,0 1 0,0-1 1,1 1-1,-1-1 0,0 1 0,1-1 0,-1 1 0,0 0 1,1 0-1,-1 0 0,0 0 0,1 0 0,-1 0 0,0 0 1,1 0-1,-1 0 0,0 1 0,1-1 0,-1 0 0,0 1 0,2 0 1,1 2 10,-1-1 0,1 0 0,-1 1 0,0 0 0,0-1 0,0 1 0,0 1 0,0-1 0,-1 0 0,1 1 0,-1-1 0,0 1 0,0 0 0,0 0 0,1 5 0,6 4 89,-8-12-57,0 0 0,0-1 1,-1 1-1,1 0 0,0 0 0,-1 0 0,1 0 1,-1 0-1,1 0 0,-1 0 0,1 0 0,-1 0 1,0 0-1,1 0 0,-1 0 0,0 0 0,0 2 1,0 14 1155,-8-34-864,0 2-286,7 12-24,0 0-1,0 1 1,-1-1-1,1 1 1,-1-1-1,0 1 1,-3-5-1,-5-2-147,8 6 114,-1 0 0,0 0-1,0 1 1,0-1 0,0 1-1,-4-3 1,6 5 28,1-1 0,-1 1 0,0 0 0,0 0 0,1 0 1,-1-1-1,0 1 0,0 0 0,0 0 0,1 0 0,-1 0 0,0 0 0,0 0 1,1 1-1,-1-1 0,0 0 0,0 0 0,1 1 0,-1-1 0,0 0 0,0 1 0,1-1 1,-1 0-1,1 1 0,-1-1 0,0 1 0,1-1 0,-1 1 0,1 0 0,-1-1 1,1 1-1,-1-1 0,1 1 0,-1 0 0,1 0 0,-1 0 0,-2 5-58,-1 1-1,1-1 0,0 0 1,0 1-1,1 0 0,0-1 1,0 1-1,1 0 1,-1 0-1,1 0 0,1 1 1,0 8-1,0-6 44,-1 1-10,1-1 0,1 0 0,-1 0 0,2 1 0,-1-1 0,1 0 1,6 16-1,2-4 110,1 0 0,13 21 0,-22-41-50,-1 1-1,1-1 1,0 0-1,-1 0 0,1 0 1,0 0-1,0 0 1,0-1-1,1 1 1,-1 0-1,0-1 0,1 0 1,-1 0-1,1 1 1,-1-1-1,1-1 1,-1 1-1,1 0 0,0-1 1,-1 1-1,1-1 1,0 0-1,0 0 1,-1 0-1,1 0 0,0 0 1,0-1-1,-1 1 1,1-1-1,0 1 1,-1-1-1,4-2 0,-1 1 20,0 0-1,-1-1 1,1 0-1,-1 0 1,1 0-1,-1 0 0,0-1 1,0 0-1,0 0 1,-1 0-1,1 0 1,-1-1-1,0 1 0,0-1 1,3-7-1,1-9 22,0 1 0,-2-1-1,0-1 1,-2 1 0,2-31-1,-5-110 15,-1 143-95,-8-106 66,6 98-93,-2 1-1,-10-35 0,2 8-114,8 32 70,-12-33-1,14 46-20,-1 0-1,0 0 0,0 1 1,0-1-1,-1 1 0,0 0 1,-6-6-1,10 12 94,1 1 0,0 0 0,-1 0 0,1 0 0,0 0 0,-1 0 0,1 0 1,0-1-1,-1 1 0,1 0 0,0 0 0,-1 0 0,1 0 0,-1 0 0,1 0 0,0 1 0,-1-1 0,1 0 0,0 0 0,-1 0 1,1 0-1,0 0 0,-1 0 0,1 1 0,0-1 0,-1 0 0,1 0 0,0 0 0,0 1 0,-1-1 0,1 0 0,0 1 0,0-1 1,-1 0-1,1 0 0,0 1 0,0-1 0,0 0 0,0 1 0,-1-1 0,1 0 0,0 1 0,0-1 0,0 1 0,-9 20-178,9-20 159,-4 13-40,1 1 1,1-1-1,0 0 1,1 1 0,1-1-1,1 19 1,0 1 128,0-8-84,8 41 0,-1-12-100,24 151 207,-26-170-19,16 55 0,-19-78-50,0-3 18,0 0 0,1-1 1,0 1-1,0-1 0,1 0 0,0 0 0,1-1 1,-1 1-1,2-1 0,-1-1 0,10 9 0,-10-11-8,0 0 0,0 0 0,1-1-1,-1 0 1,1 0 0,0-1 0,0 0 0,1 0-1,-1-1 1,1 0 0,-1 0 0,1 0-1,0-1 1,0-1 0,8 1 0,11 1 8,-21-1-3,0 0 0,1-1 0,9 0 0,27-4 119,54-8 34,-86 9-120,0 0 1,1 0 0,-1-1-1,-1-1 1,1 1 0,12-9-1,-17 9-41,0 0 0,0 0 0,0-1 0,-1 1 0,1-2 0,6-7 0,-10 10 3,0 0 1,0-1-1,0 1 1,-1-1-1,1 0 1,-1 1-1,1-1 1,-1 0-1,-1 0 1,1 0-1,0 0 1,-1 0-1,0-4 1,0 2-5,1-10 13,-2 0-1,0-1 1,0 1 0,-7-25-1,7 37-49,-1-6 13,-1 1-1,-1 0 0,-5-12 0,8 19-24,-1 0 0,1 0 1,0 0-1,-1 0 0,1 0 0,-1 0 0,0 0 0,0 0 1,0 1-1,0-1 0,0 1 0,0-1 0,0 1 0,0 0 1,-1 0-1,1 0 0,0 0 0,-4 0 0,4 1 11,0 0-1,0 0 1,-1 0 0,1 0-1,0 1 1,0-1-1,0 1 1,0-1-1,0 1 1,0 0 0,0 0-1,0 0 1,0 0-1,1 0 1,-1 0-1,0 0 1,1 1 0,-1-1-1,0 1 1,-1 2-1,-3 3 23,0 0-1,1 0 1,-7 12-1,7-10-60,1 1-1,0-1 0,1 1 0,-4 15 0,6-15 64,0-1-1,1 0 1,0 1-1,1-1 1,0 1-1,0-1 1,1 0-1,0 0 0,1 0 1,0 0-1,0 0 1,9 16-1,16 20-396,-23-38 438,0 0 1,1 0-1,0 0 1,0-1 0,11 9-1,-5-4 3,-4-4 5,-1-1-1,1 1 1,0-2 0,0 1-1,0-2 1,1 1-1,0-1 1,17 6-1,-23-9 2,-1-1-1,1 0 1,-1 1-1,1-1 1,0 0-1,-1-1 1,1 1-1,0 0 1,-1-1-1,1 0 1,-1 1-1,1-1 1,-1 0-1,0 0 0,1 0 1,-1-1-1,0 1 1,1 0-1,-1-1 1,2-2-1,0 1-27,-1-1 0,0 1 0,0-1-1,-1 0 1,1 0 0,-1 0-1,0 0 1,0 0 0,3-9 0,-2 5-95,1 0 1,8-14 0,-5 11-11,-3 6 61,0-1 0,0 1 0,1 0 0,8-7 0,5-6-57,-9 9 65,0 0 1,1 1-1,20-13 0,-11 8-138,-4 3 82,1 1 1,0 1-1,0 0 0,0 2 1,1-1-1,0 2 0,31-6 1,-46 11 61,-1 0 0,1 0 0,0 0 0,0 0 0,-1 0 0,1 1 0,0-1 0,0 0 0,-1 1 0,1-1 0,0 1 0,-1 0 0,1 0 0,-1-1 0,1 1 0,-1 0 0,1 0 0,-1 1 0,0-1 0,1 0 0,-1 0 1,0 1-1,0-1 0,2 3 0,-1 0-1,1 0 0,-1-1 0,0 1 1,0 0-1,-1 0 0,1 1 0,-1-1 0,2 8 1,-2 5 1,-1 27 0,0-2 1089,1-42-1083,1-1 1,-1 1-1,1-1 1,-1 0-1,1 1 1,-1-1-1,1 0 0,-1 0 1,0 0-1,1 0 1,-1 0-1,0 0 1,0 0-1,0-1 1,0 1-1,0 0 0,0-1 1,0 1-1,0-1 1,-1 1-1,1-1 1,0 1-1,0-3 1,-1 3 0,0 1 0,0-1 1,0 0-1,1 0 1,-1 1-1,0-1 0,1 0 1,-1 0-1,0 1 1,1-1-1,-1 0 0,1 1 1,-1-1-1,1 1 1,0-2-1,5-6 55,0-10-132,1 1 0,1 0 1,0 0-1,18-25 1,-23 37 30,1 1 1,0-1 0,1 0-1,5-4 1,3-3-189,-13 12 222,1-1 0,0 0 0,0 1-1,0-1 1,0 1 0,0-1 0,0 1 0,0-1 0,0 1 0,0 0 0,0-1-1,0 1 1,0 0 0,0 0 0,1 0 0,-1 0 0,0 0 0,0 0 0,0 0-1,0 0 1,0 0 0,0 1 0,0-1 0,0 0 0,0 1 0,0-1-1,0 1 1,0-1 0,0 1 0,0-1 0,0 1 0,0 0 0,0 0 0,-1-1-1,2 2 1,1 0 2,-1 1 0,1 0 0,-1 0 0,1-1 0,-1 1-1,0 0 1,0 1 0,-1-1 0,3 4 0,0 5-43,-1 1 0,4 22 1,-4-16 88,2 14 34,-5-31-77,0 1 1,1-1 0,-1 1-1,1-1 1,0 1 0,-1-1-1,3 4 1,-2-4-4,0 1-1,0-1 1,0 0 0,0 1-1,0-1 1,-1 1 0,1 3-1,-1-5 11,0 0 1,1-1-1,-1 1 0,0-1 0,1 1 1,-1-1-1,0 1 0,1-1 0,-1 1 0,1-1 1,-1 1-1,1-1 0,-1 0 0,1 1 0,-1-1 1,1 0-1,0 1 0,1 0 14,6 6 85,-7-6-74,1 1 0,-1-1 0,1 1-1,0-1 1,0 0 0,0 0-1,-1 1 1,1-1 0,0-1 0,0 1-1,1 0 1,-1 0 0,0-1 0,0 1-1,0-1 1,0 0 0,0 0 0,4 0-1,-3 0-14,-1 1-1,1-2 1,0 1-1,-1 0 1,1-1-1,-1 1 1,1-1-1,-1 0 0,1 1 1,2-3-1,-1 0 58,0 1 0,0-2-1,-1 1 1,7-7 0,-6 5-48,2 0-3,-1-1 0,0 0 0,0 0 1,0 0-1,-1-1 0,0 0 0,6-14 1,12-41 84,-3-2 1,12-72 0,-11 26-188,9-75 86,-29 156 32,-1 0-1,-2 1 1,-9-45-1,6 40-49,3 21-105,-8-24 0,7 25 13,4 70-1477,14 88 1227,36 204 490,-45-319-29,1-1 0,2-1 0,17 45 0,-23-70-82,1 1 1,0-1-1,0 0 0,1 0 0,-1-1 0,1 1 0,0-1 0,0 0 0,1 0 0,-1 0 1,1 0-1,0-1 0,0 0 0,0 0 0,1 0 0,-1 0 0,1-1 0,-1 0 1,12 2-1,-6-1-37,0-1 1,1-1 0,-1 0-1,0-1 1,0 0-1,1 0 1,-1-2 0,0 1-1,18-6 1,-24 6-235,0-1 0,-1-1 1,1 1-1,-1-1 0,0 0 0,0 0 1,0 0-1,0 0 0,0-1 0,-1 1 1,1-1-1,-1 0 0,3-5 0,4-15-2193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08.1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11 3136,'-6'-4'223,"-6"-2"586,11 6-778,1 0 0,-1 0-1,1 0 1,-1 1-1,1-1 1,-1 0 0,1 0-1,-1 1 1,1-1 0,-1 0-1,1 1 1,-1-1 0,1 1-1,0-1 1,-1 0 0,1 1-1,0-1 1,-1 1 0,1-1-1,0 1 1,-2 2 794,26 2 258,-8-5-122,0 2 0,25 5 0,-25-3-717,0-1 1,27 0-1,75 6 37,-61-3-813,-51-6-125,-4 0 386,-1 0-1,1 0 1,0 1-1,0-1 1,0 0-1,0 0 1,-1 1-1,1 0 1,0-1-1,0 1 1,2 1-1,-2 6-3050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08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44 6304,'-23'-23'2336,"14"18"-1824,4-2-128,10 2-832,4 2-1120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09.2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60 7232,'-22'-43'2656,"22"35"-2048,0 0-64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14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1083 2144,'4'3'4331,"-3"-3"-4230,11-4 900,-10 2-969,1 0 0,0 0 0,-1 0 1,1 0-1,-1 0 0,1 0 0,2-4 0,7-13 142,-1-1-1,-1 0 0,-1-1 1,-1 0-1,9-34 0,-16 52-167,47-153 202,-41 132-470,-5 14-74,-1 29 166,-10 255 314,-7 7-38,4-138 140,-23 123 319,34-258-353,-1-1 1,1 1-1,-2-1 0,-3 11 0,6-18-195,0 0 0,0 0 0,0-1 0,0 1-1,0 0 1,-1 0 0,1-1 0,0 1 0,0 0 0,0 0-1,0-1 1,0 1 0,0 0 0,-1 0 0,1-1-1,0 1 1,0 0 0,0 0 0,-1 0 0,1 0 0,0-1-1,0 1 1,0 0 0,-1 0 0,1 0 0,0 0-1,0 0 1,-1 0 0,1 0 0,0-1 0,0 1-1,-1 0 1,1 0 0,0 0 0,0 0 0,-1 0 0,1 0-1,0 0 1,0 0 0,-1 1 0,1-1 0,0 0-1,-1 0 1,1 0 0,0 0 0,0 0 0,0 0 0,-1 0-1,1 1 1,0-1 0,0 0 0,-1 0 0,1 0-1,0 0 1,0 1 0,0-1 0,0 0 0,-1 0 0,1 1-1,0-1 1,0 0 0,0 0 0,0 0 0,0 1-1,0-1 1,0 0 0,0 1 0,0-1 0,0 1 0,-7-22 245,2-18-255,2 0 0,1 0-1,4-50 1,3 41-33,2 1 0,27-91 0,-5 26-168,-21 78 115,57-233-13,-58 245 9,0 0-1,2 1 1,16-29-1,-20 40-4,1 1 1,0 0-1,0 1 0,1-1 1,1 1-1,-1 1 1,1-1-1,0 1 0,12-7 1,-19 13 67,0 0 0,1 0 0,-1 1 1,0-1-1,0 0 0,1 1 1,-1-1-1,0 1 0,1 0 0,-1-1 1,0 1-1,1 0 0,-1 0 0,1 0 1,-1 0-1,1 0 0,-1 0 0,0 0 1,1 1-1,-1-1 0,0 0 1,2 1-1,-1 1 15,0-1 1,0 0-1,-1 0 0,1 1 1,-1-1-1,1 1 1,-1-1-1,0 1 0,1 0 1,-1 0-1,0-1 1,0 1-1,1 3 0,1 4 21,0 0-1,0 1 0,-1-1 0,0 1 1,0 11-1,-1 13 105,-2 0-1,-9 59 1,7-72-4,2-11-26,-1-1 0,0 1 1,-1-1-1,0 0 0,-6 14 1,7-19-47,0 0 0,0-1 1,0 0-1,0 1 0,-1-1 1,1 0-1,-1 0 1,0 0-1,0 0 0,0-1 1,0 1-1,-1-1 0,1 0 1,0 0-1,-1 0 0,-4 2 1,5-4-27,1 1 0,-1-1 1,0 0-1,1 0 0,-1 0 1,1 0-1,-1-1 0,1 1 1,-1-1-1,1 1 0,-1-1 1,1 0-1,-1 0 0,-3-2 1,1 0-87,0 0 0,0 0 0,0-1-1,0 1 1,-5-6 0,10 9 55,0 0 0,0 0 1,0 0-1,0 0 0,-1 0 0,1 0 0,0 0 0,0 0 0,0-1 0,0 1 0,0 0 0,-1 0 0,1 0 1,0 0-1,0-1 0,0 1 0,0 0 0,0 0 0,0 0 0,0 0 0,0-1 0,-1 1 0,1 0 0,0 0 1,0 0-1,0-1 0,0 1 0,0 0 0,0 0 0,0 0 0,0-1 0,0 1 0,0 0 0,0 0 0,1 0 0,-1 0 1,0-1-1,0 1 0,0 0 0,0 0 0,0 0 0,0-1 0,11 0-259,13 5 129,-17-2 154,1 0 0,-1-1 0,1 0 1,0-1-1,0 0 0,-1 0 0,1-1 0,0 1 1,9-4-1,-6 1 54,1 0 0,-1-2 0,0 1 0,0-1 0,13-9 0,6-6 162,-2-2 1,51-49-1,-73 65-222,28-27 70,89-91 230,-107 106-273,-1-1 1,-1 0 0,-1-1 0,0-1-1,10-25 1,-11 15-29,-1-1 0,-1 0 0,9-63 0,-1-99 6,-15 156-9,-3 29 2,2-9 22,-2-1-1,0 1 1,-2-22-1,-4 24-179,5 13 100,0 1-1,0-1 1,0 1 0,0 0 0,0-1-1,1 0 1,-1-3 0,1 6 46,0 0 1,0 0-1,0 0 1,0 0 0,0-1-1,0 1 1,0 0-1,0 0 1,0 0-1,0 0 1,1 0 0,-1 0-1,-1 0 1,1-1-1,0 1 1,0 0-1,0 0 1,0 0 0,0 0-1,0 0 1,0 0-1,0 0 1,0-1 0,0 1-1,0 0 1,0 0-1,0 0 1,0 0-1,0 0 1,0 0 0,0 0-1,0 0 1,-1 0-1,1-1 1,0 1-1,0 0 1,0 0 0,0 0-1,0 0 1,0 0-1,0 0 1,0 0 0,-1 0-1,1 0 1,0 0-1,0 0 1,0 0-1,0 0 1,0 0 0,0 0-1,-1 0 1,1 0-1,0 0 1,0 0-1,0 0 1,-7 7-210,-6 11 102,6-6 48,1 0 0,1 1-1,0 0 1,0 0 0,-2 17 0,-8 68 54,6-34-75,-14 145 91,10-87-84,9-57 138,5 97 0,16-26 259,-14-122-266,1-1-1,0 1 1,8 15 0,-5-12 23,-7-17-54,1 1 1,-1-1-1,0 0 1,0 0-1,0 1 1,0-1-1,0 0 1,0 0 0,0 1-1,0-1 1,1 0-1,-1 0 1,0 0-1,0 1 1,0-1-1,0 0 1,1 0-1,-1 0 1,0 0-1,0 1 1,0-1 0,1 0-1,-1 0 1,0 0-1,0 0 1,1 0-1,-1 0 1,0 0-1,0 0 1,1 0-1,-1 0 1,0 0-1,0 0 1,1 0 0,-1 0-1,0 0 1,0 0-1,1 0 1,-1 0-1,0 0 1,0 0-1,1 0 1,-1 0-1,0 0 1,0 0-1,1-1 1,-1 1 0,0 0-1,0 0 1,0 0-1,1 0 1,-1-1-1,0 1 1,0 0-1,0 0 1,0 0-1,1-1 1,7-12 369,-8 13-390,7-15 69,-1-1 1,0 0-1,-2 0 1,1 0-1,1-17 1,4-18 23,1-1-19,-9 37-145,1 0 1,0 0 0,2 0-1,-1 0 1,13-25-1,-15 37 8,0 0 0,0 0 0,0 0 0,0 0 0,0 1-1,1-1 1,-1 1 0,1-1 0,0 1 0,0 0 0,0 0 0,3-2-1,-4 3 34,0 1 0,1-1-1,-1 0 1,0 1 0,0 0-1,0-1 1,1 1 0,-1 0-1,0 0 1,0 0 0,1 0 0,-1 1-1,0-1 1,0 1 0,1-1-1,-1 1 1,0 0 0,0-1-1,2 3 1,4 2 13,0 0 0,0 0 0,-1 1-1,0 0 1,12 13 0,-13-11 114,2-1 1,-1 0-1,18 12 731,-24-19-809,-1 0 0,0 0 0,0 0-1,1 0 1,-1 0 0,0 0 0,0 0-1,0 0 1,1-1 0,-1 1 0,0 0-1,0 0 1,0 0 0,1 0 0,-1 0-1,0-1 1,0 1 0,0 0 0,0 0-1,1 0 1,-1-1 0,0 1 0,0 0-1,0 0 1,0 0 0,0-1 0,0 1-1,0 0 1,0 0 0,0-1 0,0 1-1,0 0 1,0 0 0,0-1 0,0 1-1,0 0 1,0 0 0,0 0 0,0-1 0,0 1-1,0 0 1,0 0 0,0-1 0,0 1-1,0 0 1,0 0 0,-1 0 0,1-1-1,0 1 1,0 0 0,-7-14-22,6 13 25,-44-70 44,44 70-89,0 0 1,0 0 0,1 0 0,-1 1 0,0-1 0,0 0-1,0 1 1,0-1 0,0 1 0,0-1 0,0 1 0,0-1-1,0 1 1,-1 0 0,1 0 0,0-1 0,0 1 0,0 0-1,0 0 1,0 0 0,-1 0 0,1 0 0,0 1 0,0-1-1,0 0 1,0 0 0,0 1 0,0-1 0,0 1 0,0-1-1,0 1 1,0-1 0,0 1 0,0 0 0,0-1 0,0 1-1,0 0 1,0 0 0,1 0 0,-1-1 0,0 1-1,1 0 1,-1 0 0,0 0 0,1 0 0,-1 2 0,-4 9-74,1 1 0,0 0 0,1 1 0,1-1 0,0 0 0,0 25 0,2-16 34,2 0-1,0-1 0,8 33 1,-5-37 168,0-1 1,1 0-1,0-1 1,12 21-1,-17-35-82,-1 0-1,1 0 0,-1 0 1,1-1-1,-1 1 1,1 0-1,0 0 0,0 0 1,-1-1-1,1 1 1,0 0-1,0-1 0,0 1 1,0 0-1,-1-1 0,1 1 1,0-1-1,0 0 1,0 1-1,0-1 0,0 0 1,3 1-1,-3-1 7,0-1 0,1 1 0,-1 0 0,1-1 0,-1 1 0,0-1 0,1 1 0,-1-1 0,0 1 0,0-1 0,0 0 0,1 0 0,-1 0 0,2-2 0,1-2 74,1 0 0,-1 0 1,0-1-1,0 1 0,5-13 1,-4 6-51,-1 1 0,0-1 0,-1 0 0,0 0 0,2-17 0,-2-62 94,-3 83-140,-1 0-1,0 0 1,-4-11 0,3 11-301,1 1 0,-1-1 0,1-11 0,1 21-254,6 13 423,0-1-1,1 1 1,14 20 0,-3-5 60,-11-16 51,2 3 39,1-1 0,18 25 0,-25-37 12,1 0 1,-1 0 0,1-1 0,0 1-1,0-1 1,0 0 0,0 0 0,0-1-1,1 1 1,-1-1 0,1 0 0,0 0-1,0 0 1,8 1 0,-9-3 14,-1 0 0,0 0 0,0 0 0,1 0 0,-1-1 0,0 0 0,0 1 1,0-1-1,0 0 0,0-1 0,0 1 0,0 0 0,0-1 0,0 0 0,0 0 0,-1 0 0,1 0 0,3-4 0,3-3 92,0-1 0,-1 0 0,9-13-1,20-39-84,-27 44-21,0-1 1,2 2 0,17-22-1,-25 35-87,38-47-908,-41 50 950,-1 1 0,0 0 0,0-1-1,1 1 1,-1 0 0,0 0 0,1-1 0,-1 1-1,0 0 1,1 0 0,-1-1 0,1 1-1,-1 0 1,0 0 0,1 0 0,-1 0 0,1 0-1,-1 0 1,0-1 0,1 1 0,-1 0-1,1 0 1,-1 0 0,1 0 0,-1 1 0,0-1-1,1 0 1,-1 0 0,1 0 0,-1 0 0,0 0-1,1 0 1,-1 1 0,1-1 0,-1 0-1,0 0 1,1 1 0,-1-1 0,0 0 0,1 0-1,-1 1 1,0-1 0,0 0 0,1 1-1,-1-1 1,0 0 0,0 1 0,1 0 0,1 1-29,-1 1 0,1-1 0,-1 1 0,0-1 0,1 1 0,0 4 0,0 1 17,-1 1 0,-1-1 0,1 0 0,-1 1 0,-1 7 0,0 11-57,1 229 2130,1-278-2036,1 1 1,0-1-1,12-40 1,26-61-477,-37 115 368,0 1 0,1-1 1,0 1-1,0 0 0,0 0 1,1 0-1,0 0 0,1 1 1,-1 0-1,9-7 0,-13 13 75,-1 0 1,1 0-1,0 0 0,0 0 0,0-1 0,0 1 0,0 0 0,-1 1 0,1-1 1,0 0-1,0 0 0,0 0 0,0 0 0,0 1 0,-1-1 0,1 0 0,0 1 1,0-1-1,-1 0 0,1 1 0,0-1 0,0 1 0,-1-1 0,1 1 0,-1 0 1,2 0-1,-1 0 2,3 4 8,1 1 1,-1-1-1,0 1 0,0 0 1,-1 1-1,1-1 1,-1 0-1,-1 1 1,1 0-1,1 7 1,1 3 44,4 8-45,-1 0 13,16 32 0,-20-50 40,0 0 0,0 0 0,0 0 0,1 0 1,0-1-1,1 0 0,0 0 0,10 9 0,-12-13-10,-1 0 0,0 0 0,1-1 0,-1 1-1,1-1 1,0 0 0,-1 0 0,1 0 0,0 0-1,0-1 1,-1 1 0,1-1 0,0 0 0,0 0 0,0-1-1,-1 1 1,1-1 0,0 0 0,0 1 0,-1-2-1,1 1 1,-1 0 0,1-1 0,4-2 0,6-4 25,-1-1 0,0 0 1,0 0-1,17-19 0,-17 15 6,0 0 0,-1-1 0,-1-1 0,13-21 0,-18 26-22,0-1-1,-1 0 1,0 0-1,-1 0 1,0-1-1,-1 1 1,3-21-1,-5 29-41,-1-1-1,0 0 0,0 1 1,0-1-1,-1 0 1,1 1-1,-1-1 0,0 1 1,0-1-1,0 1 0,-1-1 1,1 1-1,-1 0 1,-3-5-1,4 6-38,-1-1 0,0 1 0,0 0 0,0 1 0,0-1 0,0 0 1,0 1-1,-1-1 0,1 1 0,-1-1 0,1 1 0,-1 0 0,1 0 0,-1 0 0,1 1 0,-1-1 0,0 1 0,1-1 0,-1 1 1,-4 0-1,1 0 4,0 0 0,0 1 0,0-1 0,0 1 0,0 1 1,0-1-1,1 1 0,-1 0 0,0 0 0,1 1 0,-1 0 0,1 0 1,0 0-1,0 0 0,0 1 0,1 0 0,-1 0 0,1 0 1,0 1-1,0-1 0,0 1 0,0 0 0,1 0 0,0 1 0,0-1 1,1 0-1,-1 1 0,1 0 0,0-1 0,1 1 0,-1 0 1,1 0-1,0 0 0,1 0 0,0 0 0,0 8 0,1-4 55,1 0 0,0 0 0,1 0 0,0 0 0,0 0 0,1 0 0,0-1 0,1 1 0,0-1 0,1-1 0,0 1 0,0-1 0,1 0 0,-1 0 0,13 9 0,-10-9 65,0 0 0,1-1 0,1 0 0,-1 0 0,1-2 0,0 1 0,0-1 0,1-1 0,-1 0 0,1 0 0,0-1 0,23 2 1,-24-5 58,0 0 1,0-2-1,0 1 1,0-1 0,-1 0-1,1-1 1,19-9 0,-28 12-128,0-1-41,-1 0 1,1 0-1,-1 0 0,0 0 0,1 0 1,-1 0-1,0 0 0,2-3 0,1 0-1018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38.7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0 949 2720,'0'-1'35,"1"1"0,-1-1 0,1 0 0,-1 0 0,1 1 1,-1-1-1,1 0 0,-1 1 0,1-1 0,-1 1 0,1-1 0,0 1 0,-1-1 0,1 1 1,0-1-1,0 1 0,-1-1 0,1 1 0,0 0 0,0 0 0,1-1 0,26-7 485,-16 5-436,-5 1-51,-1-1 0,1 1 0,0-1 1,-1 0-1,0 0 0,0-1 0,0 0 0,11-9 1,-12 9 139,0-1 1,0 0-1,0 0 1,-1 0-1,1-1 1,-1 0 0,-1 0-1,1 0 1,-1 0-1,3-8 1,5-21 221,12-69 1,-21 92-339,30-144 321,-26 139-500,-5 14 125,0 1-1,0-1 0,0 0 0,0 0 0,0 1 1,0-4-1,-1 5-200,0 3 176,0-1 0,1 1 0,-1-1 0,0 1 0,0 0 0,0-1 0,0 1 0,0-1 0,0 1 0,-1 0 0,1-1 0,0 1 0,-2 1 0,-1 10 16,-7 181-304,6-82 326,-14 44 299,5-48 69,-11 50-192,13-89 5,8-54-49,0 0 0,-1-1 0,-9 23 0,13-38-128,0 1 0,0 0-1,0 0 1,0 0 0,0 0-1,0-1 1,0 1 0,0 0-1,0 0 1,0 0 0,0 0 0,0 0-1,-1-1 1,1 1 0,0 0-1,0 0 1,0 0 0,0 0-1,0 0 1,-1 0 0,1 0-1,0 0 1,0-1 0,0 1-1,0 0 1,-1 0 0,1 0-1,0 0 1,0 0 0,0 0-1,0 0 1,-1 0 0,1 0-1,0 0 1,0 0 0,0 0-1,0 0 1,-1 0 0,1 0-1,0 0 1,0 1 0,0-1-1,0 0 1,-1 0 0,1 0-1,0 0 1,0 0 0,0 0-1,0 0 1,0 0 0,0 1-1,-1-1 1,1 0 0,0 0-1,0 0 1,0 0 0,0 0 0,0 1-1,0-1 1,0 0 0,0 0-1,0 0 1,0 0 0,0 1-1,0-1 1,0 0 0,-6-17-9,5 13 73,-3-15 19,0-1 1,1 0-1,0-21 1,3-63 9,1 45-128,1 13-8,2-1 0,3 1 0,1 0 0,2 1 0,2 0 1,27-63-1,-27 80-60,1 0 0,2 2 1,34-49-1,-42 66 34,0 0 1,1 1-1,1-1 0,-1 1 1,1 1-1,0 0 0,11-7 1,-16 13 23,0-1 0,-1 0 0,1 1-1,0-1 1,0 1 0,0 0 0,0 1 0,0-1 0,5 0 0,-8 1 18,1 0 1,-1 0-1,0 0 0,1 0 0,-1 1 1,0-1-1,0 0 0,1 1 0,-1-1 0,0 0 1,0 1-1,0-1 0,0 1 0,0 0 1,1-1-1,-1 1 0,0 0 0,-1 0 1,1 0-1,0 0 0,0 0 0,0 0 1,0 0-1,-1 0 0,1 0 0,0 0 1,-1 0-1,1 0 0,-1 0 0,1 0 1,-1 1-1,0-1 0,1 0 0,-1 0 1,0 1-1,0 0 0,4 10 1,-1-4 24,-1-1 0,0 1 0,0 0 0,0 0 0,-1 0 0,1 10 0,-2 53 87,-1-34-91,2 9-5,0-30-24,0 0-1,-1 0 0,-1 0 1,-4 22-1,0-15 131,4-13 81,-2 1 0,-4 15-1,5-23-137,1 0 0,-1 0 0,1 0 0,-1 1 0,0-2 0,0 1 0,-1 0 0,1 0 0,0-1 0,-1 1-1,-4 2 1,5-3-30,0-1 0,-1 0 0,1 0 0,-1 0 0,1-1 0,0 1 0,-1-1-1,1 1 1,-1-1 0,1 0 0,-1 0 0,0 0 0,1 0 0,-1 0 0,1 0 0,-4-2-1,1 1 22,-1 0-1,1-1 0,-1 0 0,1 0 0,-10-6 0,13 6-68,-2 0-28,-1-1-1,1 0 0,0 0 0,-5-6 0,8 9 29,0-1-1,0 0 0,1 0 0,-1 0 0,0 0 0,1 0 1,-1 0-1,1-1 0,-1 1 0,1 0 0,0 0 0,-1 0 1,1 0-1,0-1 0,0 1 0,0 0 0,0 0 0,0 0 1,0-1-1,0 1 0,0 0 0,0 0 0,1 0 0,-1-1 1,1 0-1,-1 1-9,1 0 0,0 1 1,-1-1-1,1 0 0,0 0 1,0 1-1,0-1 0,0 0 1,-1 1-1,1-1 0,0 1 1,0-1-1,0 1 0,0 0 1,0-1-1,0 1 0,2 0 1,21-4-188,-17 3 280,4-1-121,1 2 0,0 0 0,0 0 0,17 4 0,-8-2 12,3 4 62,-22-5-10,1 0 0,-1 0 0,1 0 0,0-1 0,-1 1 0,6-1 0,4 0 46,0-2-1,0 0 1,0 0-1,0-1 1,19-7-1,27-7-130,-47 14 97,1 0-1,-1-1 1,0 0 0,0-1 0,0 0 0,-1-1 0,0 0 0,10-8 0,10-10 116,32-33 0,-19 16-83,38-35-51,-79 74-37,0 0 0,1 0-1,-1 0 1,1 0 0,-1 1 0,1-1 0,0 1 0,0-1 0,3 0 0,-5 2 24,1 0-1,-1-1 1,0 1 0,0 0-1,0 1 1,1-1 0,-1 0-1,0 0 1,0 0 0,0 1-1,0-1 1,0 1 0,1-1-1,-1 1 1,0-1 0,0 1-1,0-1 1,0 1 0,0 0-1,0 0 1,-1 0 0,1-1-1,0 1 1,0 0 0,0 0-1,-1 0 1,1 0 0,0 1-1,10 10 2,-9-10 15,-1-1 0,1 1 0,-1-1 1,1 1-1,-1 0 0,1 0 0,-1 0 0,0 0 0,0 0 0,2 3 0,-1 2 1011,-1-14-580,-3-13-229,0 14-206,-1 0 1,0 0-1,0 1 1,-1-1-1,-6-7 1,8 10 4,0 0-1,-1 0 1,1 0 0,-1 1-1,0-1 1,0 1 0,0 0-1,0 0 1,0 0 0,-6-3-1,-8-3-253,17 7 241,-1 1 0,0-1 0,0 0-1,0 1 1,0-1 0,0 1 0,0-1 0,0 1 0,0-1-1,0 1 1,0 0 0,0 0 0,0-1 0,0 1 0,0 0 0,0 0-1,0 0 1,0 0 0,0 0 0,0 0 0,0 0 0,0 1-1,0-1 1,0 0 0,0 1 0,0-1 0,-1 1 0,0 0-34,0 1 1,0 0 0,0-1-1,1 1 1,-1 0 0,1 0 0,-1 0-1,1 0 1,0 0 0,-1 0-1,1 0 1,-1 5 0,-9 32-193,7-23 369,1-3-124,-2 6 198,-10 25 1,13-36-279,0 0 1,0 0-1,1 0 1,0 0-1,1 0 1,0 14-1,0-15 183,0-5-94,0 0 6,-4 6 49,3 0-48,6 79 60,-5-85-98,0 0 1,1 0-1,-1 1 1,1-1-1,-1 0 1,1 0 0,0 0-1,0 0 1,0 0-1,0 0 1,0 0-1,2 3 1,20 20 58,-17-19 28,-3-3-48,1-1-1,-1 1 1,1 0-1,0-1 1,0 0 0,0 0-1,0 0 1,0 0-1,1-1 1,-1 0 0,0 0-1,1 0 1,-1 0-1,7 0 1,6-1 66,1 0 0,23-4 1,-30 3-144,-5 0 96,0 0 0,0-1 0,1 1 0,-1-1 0,0-1 0,-1 1 0,1-1 0,0 0 0,-1-1 0,0 1 0,1-1 0,6-6 0,0 0 136,-10 8-174,1 0 0,-1 1 1,1-1-1,-1 0 1,0-1-1,0 1 0,0 0 1,-1-1-1,1 1 1,0-1-1,1-3 0,-3 5 0,4-5 43,-2 0 1,1 0-1,-1 0 0,0-1 0,0 1 0,-1 0 0,0-1 1,0 1-1,0-1 0,-1-9 0,-1-13 165,1 23-202,0 1 1,-1-1 0,1 0-1,-1 0 1,-2-7 0,-6-10 44,-4-13 175,12 30-252,-1 1 0,0 0-1,0 0 1,0 0 0,-1 0 0,0 1-1,0-1 1,0 1 0,0-1-1,-1 1 1,1 0 0,-1 1 0,0-1-1,0 0 1,-1 1 0,1 0-1,-1 0 1,0 1 0,0-1 0,0 1-1,0 0 1,0 0 0,0 1-1,0-1 1,-1 1 0,1 0 0,-9 0-1,12 1-3,0 0 0,0 0 0,0 0 0,0 1 0,0-1 0,0 1-1,0-1 1,0 1 0,0 0 0,-3 1 0,-5 3 132,6-3-171,1 0-1,-1 0 1,1 0-1,0 0 1,0 0 0,0 1-1,-4 4 1,6-6 45,0-1 1,0 1-1,1 0 1,-1 0-1,0 0 1,1-1-1,-1 1 1,0 0-1,1 0 1,0 0-1,-1 0 1,1 0-1,-1 0 1,1 0-1,0 0 1,0 0 0,-1 0-1,1 0 1,0 0-1,0 0 1,0 0-1,0 0 1,1 0-1,-1 1 1,0-1-1,0 0 1,0 0-1,1 0 1,-1 0-1,1 0 1,0 1-1,3 3-6,-1-1 0,2 1-1,-1-1 1,0 0 0,1 0-1,0 0 1,9 5 0,-10-7 12,-1-1 0,1 1 0,0-1-1,0 0 1,0 0 0,1 0 0,-1-1 0,0 0 0,0 1 0,0-1 0,0-1 0,6 0 0,3-1 36,0-1-1,0 0 1,0-1 0,-1-1-1,0 0 1,22-13 0,64-49 318,-3 2-132,133-66 481,-219 125-662,-1 0 0,0-1 0,0 0 1,0 0-1,-1 0 0,0-1 0,0-1 0,-1 1 0,0-1 0,0 0 0,-1 0 0,-1-1 0,1 1 0,-2-1 0,1 0 0,3-19 0,-6 16 17,0-1-1,-1-18 1,-1 7 60,-4-35-284,5 56 180,-1-1 1,0 1-1,0 0 0,0 0 1,-1-1-1,1 1 0,-1 0 1,-2-5-1,-7-15-166,11 23 160,-1 0-1,1 0 1,-1 0-1,1 0 0,-1 1 1,1-1-1,-1 0 1,0 0-1,1 1 0,-1-1 1,0 0-1,0 1 1,1-1-1,-1 1 1,0-1-1,0 1 0,0-1 1,0 1-1,0 0 1,0-1-1,0 1 0,1 0 1,-1 0-1,0 0 1,0 0-1,0 0 1,0 0-1,0 0 0,0 0 1,0 0-1,-2 0 1,1 1-31,-1-1 1,1 1 0,0-1 0,-1 1 0,1 0-1,0 0 1,0 0 0,0 0 0,0 0 0,0 0-1,0 0 1,-2 2 0,-13 15-49,2 0 0,0 0-1,1 2 1,1 0 0,1 0 0,0 1 0,2 1-1,-12 34 1,17-41 139,-3 11-81,1 1 0,-4 32 1,7-25-18,1-11-31,-1 27 0,5-22 16,0 0 0,2 0 0,1 0 0,1-1 0,13 43 0,-15-63 60,6 24 22,2-1 0,1-1-1,1 0 1,20 32-1,-29-55-23,0-2 0,0 1 0,1 0 0,-1-1 0,1 0 0,0 0-1,0-1 1,0 1 0,8 3 0,-4-3 111,0 0 1,0 0-1,0-1 0,0 0 1,13 1-1,-19-4-83,1 0 0,-1 0 0,0 0 0,0-1 0,1 1 0,-1-1 0,0 0 1,0 0-1,0 0 0,1-1 0,-1 1 0,-1-1 0,1 1 0,0-1 0,4-4 0,0 1 2,-1 0-1,-1 0 1,1-1 0,-1 0 0,7-10-1,0-4-23,-1-1-1,-1 0 1,-1 0-1,9-35 1,4-7 50,-18 51-111,-1-2 1,3-19 0,-4 23 53,-1 0-1,2 0 1,-1 0-1,1 0 1,8-16 0,3-10-408,-14 35 389,0 1-1,0 0 0,0-1 1,0 1-1,1 0 0,-1-1 0,0 1 1,0 0-1,0 0 0,1-1 1,-1 1-1,0 0 0,0-1 1,1 1-1,-1 0 0,0 0 1,1 0-1,-1-1 0,0 1 1,1 0-1,-1 0 0,0 0 0,1 0 1,-1 0-1,0 0 0,1-1 1,-1 1-1,0 0 0,1 0 1,-1 0-1,0 0 0,1 0 1,12 8-112,-10-5 118,0 1 0,0 0-1,0-1 1,2 6 0,0 2-48,-1 0 0,4 15 1,-1-3 26,-3-12 188,-1-3 35,-1-1 0,1 1 0,-2-1 0,1 1 0,0 15 0,-2-23-138,-1 0 0,1 0 1,-1 0-1,1-1 0,-1 1 1,1 0-1,0 0 0,-1 0 1,1 0-1,-1-1 0,1 1 1,-1 0-1,1 0 0,0-1 1,-1 1-1,1 0 0,-1-1 1,-11-16-6,0 1 0,-1 1 0,-23-21 0,32 33-106,2 0-8,-1 1 0,0 0-1,0 0 1,0 0 0,-4-2 0,7 4 51,-1 0 0,0 0 1,0-1-1,1 1 1,-1 0-1,0 0 1,0 0-1,0 0 1,1 0-1,-1 0 0,0 0 1,0 0-1,0 0 1,1 1-1,-1-1 1,0 0-1,0 0 1,1 1-1,-1-1 0,0 1 1,1-1-1,-1 0 1,0 1-1,1-1 1,-1 1-1,0 1 1,-1-1-24,0 1 0,0 0 0,0 0 0,0 0 0,1 1 0,-1-1 1,1 0-1,0 1 0,0-1 0,0 1 0,0-1 0,0 1 0,0-1 0,0 1 1,1 0-1,0-1 0,-1 1 0,1 0 0,1 4 0,-2 20-83,1 13 23,1 1-1,12 75 1,-11-106 99,-1-4-9,0 1 0,1-1 0,0 1 0,0-1-1,6 12 1,-2-7 48,-4-6-19,1 1 0,0-1 0,1 0 0,-1 0 0,1-1 0,5 6 0,-8-9-1,1 0 0,-1 0 0,0 0 0,0 0 0,1-1 0,-1 1 0,1 0 0,-1-1 0,1 1 0,-1-1 0,1 0 0,-1 1 0,1-1 0,-1 0-1,1 0 1,-1 0 0,1 0 0,-1 0 0,1 0 0,-1-1 0,1 1 0,-1 0 0,1-1 0,-1 1 0,1-1 0,-1 0 0,1 1 0,-1-1 0,0 0 0,2-1 0,1-1 9,-1 0 1,0 0-1,0 0 1,0 0-1,0 0 1,-1-1-1,1 0 1,-1 1-1,0-1 1,0 0-1,0 0 1,-1 0 0,1 0-1,1-8 1,1-7 64,-1 1 0,1-20 0,-3 9 52,-5-54 0,-1 4-491,5 78 331,0 1 1,1 0-1,-1-1 1,0 1-1,0 0 1,0 0-1,0-1 1,-1 1 0,1 0-1,0-1 1,0 1-1,0 0 1,0-1-1,0 1 1,0 0-1,0 0 1,0-1-1,-1 1 1,1 0 0,0 0-1,0-1 1,0 1-1,-1 0 1,1 0-1,0 0 1,0-1-1,-1 1 1,1 0-1,0 0 1,0 0 0,-1 0-1,1-1 1,-1 1-1,1 0 6,0 0-1,0 0 0,-1 0 1,1 1-1,0-1 1,0 0-1,-1 0 1,1 0-1,0 0 0,0 0 1,-1 1-1,1-1 1,0 0-1,0 0 1,0 0-1,-1 1 1,1-1-1,0 0 0,0 0 1,0 1-1,0-1 1,0 0-1,0 0 1,-1 1-1,1-1 0,0 0 1,0 0-1,0 1 1,0-1-1,0 0 1,0 1-1,0-1 0,0 0 1,0 1-1,-8 108-716,8-98 694,0 1 0,1 0 1,0-1-1,1 1 0,0 0 0,1-1 0,0 0 0,7 15 1,-7-18 36,1 0 0,0-1 0,1 0 0,-1 0-1,1 0 1,11 10 0,-14-14 28,1-1 1,-1 0-1,1 0 0,0-1 0,-1 1 0,1 0 0,0-1 0,0 0 0,0 1 0,0-1 0,0 0 0,0-1 0,0 1 0,1 0 1,-1-1-1,0 0 0,0 0 0,1 0 0,-1 0 0,6-1 0,1-1 27,1-1-1,-1 1 1,1-2-1,-1 1 1,0-2-1,0 1 1,-1-1 0,1-1-1,-1 1 1,0-2-1,-1 1 1,0-1-1,15-16 1,-13 9-7,0 0 1,-2-1-1,1 0 1,-2 0-1,0-1 0,-1 0 1,-1 0-1,0 0 1,4-30-1,-7 28-3,0-1 0,-2 0 0,-2-23 0,1-7-980,11 50 278,0 0 652,-1 1-1,0 0 1,0 0-1,9 5 0,10 1-135,-24-7 131,0 1 1,0-1 0,0 1 0,0 0-1,0-1 1,-1 2 0,1-1 0,-1 0-1,0 1 1,1-1 0,-1 1 0,0 0 0,-1 0-1,1 0 1,0 1 0,-1-1 0,0 1-1,0-1 1,0 1 0,0 0 0,-1 0-1,1-1 1,-1 1 0,0 0 0,0 1-1,0-1 1,0 6 0,-1-3 13,0 12 11,0 1 1,4 21 0,1 2-52,-4-34 19,-1-1 0,1 1 0,1 0 0,0-1 0,0 1 0,0-1 0,1 0 1,6 13-1,0-5 26,-4-6 14,1 0-1,0-1 1,9 12 0,-13-19 7,0 0 0,0 0 0,0 0 0,0 0 0,0 0 0,1-1 0,-1 1 0,0-1 1,1 1-1,-1-1 0,1 0 0,0 0 0,0 0 0,-1 0 0,1-1 0,0 1 0,0-1 1,3 1-1,-2-3 5,1 1 0,-1-1 0,0 0 0,1 0 0,-1 0 0,0-1 0,0 1 0,0-1 0,6-7 0,-6 7-30,3-3 1,0-1 0,-1 1 0,0-2 0,0 1 0,-1 0 0,7-14 1,-1 1 86,11-33 0,-14 30-14,-2-1 0,0 0 0,-1 0 1,2-29-1,-3-99 227,-4 150-309,0-1-47,0 0 0,-1-1 1,1 1-1,-1 0 0,-2-6 0,-2-11-418,2 28-301,-7 48 646,7-36 91,1 0 0,0-1 0,3 37 0,0-15-73,-1-20 129,2 0 0,0 0 0,1 0-1,9 33 1,-10-49-29,0 0 1,0 0-1,0-1 0,0 1 0,1-1 0,-1 1 0,1-1 1,1 0-1,-1 0 0,0 0 0,1 0 0,0-1 0,8 6 1,-8-6 39,0-1 0,-1 0 0,1-1 0,1 1 0,-1-1 0,0 0 0,0 0 0,0 0 0,1 0 0,-1-1 0,0 1 1,1-1-1,-1-1 0,1 1 0,-1 0 0,6-3 0,-2 1-12,0 0 1,-1-1-1,1 0 1,-1-1 0,0 0-1,0 0 1,0-1-1,-1 1 1,0-1-1,8-8 1,6-7 2,25-36 0,-42 53-37,18-28 82,-1-1 0,-2-1 1,21-50-1,-38 80-61,6-14-140,-6 13 43,1-1 0,-1 1 0,1 0 0,0 0 0,1 0 1,-1 0-1,1 0 0,-1 1 0,5-5 0,-6 7 63,0 1 0,-1-1 0,1 1 0,0 0 0,0-1 0,0 1 0,0 0 0,-1 0 0,1 0 0,0 0 0,0-1 0,0 1 0,0 0 0,-1 1 0,1-1 0,0 0 0,0 0 0,0 0 0,0 0 0,-1 1 0,1-1 0,0 0 0,1 1 0,0 7 72,-2-7-39,3 15-28,0 0 1,-1-1-1,-1 1 0,-1 29 0,-13 62 380,8-67-206,4-32-70,-1 1 0,0-1-1,0 0 1,0 0 0,-7 14-1,6-13 118,-1 5 104,4-14-296,-1 1 0,1-1 1,0 0-1,0 0 1,0 1-1,0-1 1,0 0-1,0 0 0,0 1 1,0-1-1,-1 0 1,1 0-1,0 0 1,0 1-1,0-1 0,-1 0 1,1 0-1,0 0 1,0 1-1,0-1 0,-1 0 1,1 0-1,0 0 1,0 0-1,-1 0 1,1 0-1,0 0 0,-1 1 1,1-1-1,0 0 1,0 0-1,-1 0 1,1-1-18,-1 1 1,1 0-1,0 0 1,-1 0-1,1-1 1,0 1-1,-1 0 1,1 0-1,0-1 1,-1 1-1,1 0 1,0-1-1,0 1 1,0 0-1,-1-1 1,1 1-1,0 0 1,0-1-1,0 1 1,0-1-1,0 1 1,-1 0-1,1-1 1,0 1-1,0-1 1,0 1-1,0-1 1,4-14-459,11-11-130,-11 21 581,-1 1-43,0 0 0,1 0 0,-1 0 0,1 0 0,4-3 0,-7 6 26,0 1 0,0-1 0,1 1 0,-1-1 0,0 0 1,0 1-1,0 0 0,0-1 0,0 1 0,1 0 1,-1-1-1,0 1 0,0 0 0,0 0 0,1 0 0,-1 0 1,0 0-1,0 0 0,1 1 0,-1-1 0,0 0 0,0 1 1,0-1-1,0 1 0,0-1 0,1 1 0,-1-1 0,1 2 1,4 3-4,0 0-1,-1 0 1,0 1 0,0 0 0,0 0 0,-1 0 0,0 0 0,0 1 0,4 9 0,4 11 73,7 29 0,-13-40-20,-4-7 62,0 0-1,-1 0 1,0 0-1,0 1 1,-1-1-1,0 0 1,0 0-1,-2 10 1,0-13-7,0 0-1,-1 0 1,1 0-1,-1 0 1,0 0-1,-1-1 1,1 1 0,-1-1-1,0 0 1,-1 0-1,1 0 1,-11 7 0,13-10-39,-1-1 0,0 1 1,0-1-1,1 0 1,-1 0-1,0 0 0,0 0 1,0 0-1,0-1 1,0 0-1,-1 1 1,1-1-1,0 0 0,0 0 1,0-1-1,0 1 1,-4-2-1,-3 0-14,-1-1 0,2 0 0,-17-8 0,-24-14-224,49 24 180,1 0 12,-1 1 0,1 0 0,-1 0 0,1-1 0,-1 1 0,0 0 0,1 0 0,-1-1 0,1 1 0,-1 0 0,1 0 0,-1 0 0,0 0 0,1 0 0,-1 0 0,0 0 0,-1-4-377,0 3 252,27-10-664,1 9 696,-22 3 104,0-1-1,-1 0 1,1-1-1,-1 1 1,6-2 0,-4 1 33,-1-1-1,1 0 1,-1 0 0,0 0 0,0 0 0,0-1 0,0 1 0,-1-1 0,7-6 0,-2 1-69,1 1 0,0 1 0,0-1 0,0 1 0,1 1 0,14-7 0,67-20 54,-50 19 194,-14 3-217,0 0 0,0-2-1,-1-1 1,35-22 0,-50 27 42,-1-1 0,1 1-1,-1-2 1,-1 1 0,0-1 0,0-1-1,-1 0 1,0 0 0,-1 0 0,0-1-1,8-22 1,-8 17 43,-2 0 0,0-1 0,-1 1 0,-1-1 0,2-21 0,-5 31-94,0 1 1,0-1 0,0 0-1,-1 0 1,0 0 0,0 1-1,-1-1 1,0 1 0,0-1-1,-1 1 1,0 0 0,-1 0-1,1 0 1,-7-9 0,8 14-21,0 0 1,0 0-1,-1 0 1,1 0-1,-1 0 1,0 0-1,1 1 1,-1-1-1,0 1 1,0 0-1,0 0 1,0 0-1,0 0 1,0 0-1,0 1 1,0-1-1,0 1 1,-1 0-1,1 0 1,0 0-1,-5 1 1,0 0-32,0 1-1,1-1 1,-1 1 0,0 1 0,0 0 0,-13 7 0,12-4 17,1 0 0,0 0 0,0 0 0,0 1 0,1 1 0,0-1 0,1 1 0,0 0-1,0 1 1,1-1 0,-9 20 0,5-8 1,0 2 0,2-1 0,1 1 1,-5 30-1,7-30-34,1 1 0,1-1 0,2 42 0,0-58 87,0-1-1,1 1 1,0 0 0,0 0 0,1 0 0,0-1-1,0 1 1,0-1 0,0 1 0,1-1 0,0 0-1,0 0 1,1 0 0,-1 0 0,1-1-1,0 1 1,0-1 0,1 0 0,7 5 0,-8-7 26,0 0 0,0 0 0,0 0 1,1-1-1,-1 0 0,1 0 1,-1 0-1,1 0 0,0-1 0,-1 0 1,1 0-1,0 0 0,-1 0 0,1-1 1,-1 0-1,1 0 0,7-3 1,5-2 81,1-1 1,30-17-1,-32 15-103,0 0 0,-1-1 0,-1-1 0,0-1-1,0 0 1,-1 0 0,-1-1 0,0-1 0,-1 0-1,0-1 1,-1 0 0,11-22 0,1-3-34,-13 25-158,-1 0-1,8-20 0,-16 34 158,0 0-1,0 1 1,1-1 0,-1 0 0,0 0 0,1 0-1,-1 0 1,0 0 0,1 1 0,-1-1-1,1 0 1,0 0 0,-1 1 0,1-1 0,0 0-1,-1 1 1,1-1 0,0 1 0,0-1-1,-1 1 1,1-1 0,0 1 0,0-1 0,0 1-1,0 0 1,0 0 0,0-1 0,-1 1 0,2 0-1,0 0-10,0 1 0,0-1 0,-1 1 0,1 0 0,-1-1 0,1 1 0,0 0 0,-1 0 0,1 0 1,-1 0-1,0 0 0,1 0 0,-1 0 0,2 3 0,-2-3 29,8 9 62,0 0 0,13 20 0,-18-24-41,0-1-1,0 1 1,1-1-1,0 0 0,8 7 1,-7-6 1389,-4-11-937,-1 1-633,0-5 156,0-1 0,-1 1 0,0 0 1,0-1-1,-1 1 0,-2-11 0,0-8 137,2 19-162,0 0 0,-1 1-1,0-1 1,0 0 0,-1 1-1,0-1 1,-1 1 0,0 0-1,-9-14 1,13 22 11,0 0 1,0 0 0,-1-1-1,1 1 1,0 0-1,-1 0 1,1-1 0,0 1-1,-1 0 1,1 0-1,0 0 1,-1-1-1,1 1 1,0 0 0,-1 0-1,1 0 1,-1 0-1,1 0 1,0 0-1,-1 0 1,1 0 0,-1 0-1,1 0 1,0 0-1,-1 0 1,1 0 0,-1 0-1,1 0 1,0 1-1,-1-1 1,1 0-1,0 0 1,-1 0 0,1 1-1,0-1 1,-1 0-1,1 0 1,0 1-1,-1-1 1,1 0 0,0 0-1,0 1 1,-1-1-1,1 0 1,0 1 0,0-1-1,0 0 1,0 1-1,-1 0 1,-10 19-215,11-19 236,-5 14-49,0 0-1,2 0 0,0 0 1,0 1-1,2 0 0,0 18 0,-1-6-34,1-12 56,-1 12-87,1 38-1,2-57 126,0-1 1,0 0-1,0 0 0,1 0 0,1-1 0,-1 1 0,1 0 0,0-1 0,7 11 0,-10-16 6,1-1 1,0 1 0,0-1 0,0 0-1,1 0 1,-1 1 0,0-1 0,0 0-1,1 0 1,-1 0 0,0 0 0,1 0-1,-1 0 1,1-1 0,0 1-1,-1 0 1,1-1 0,-1 1 0,1-1-1,0 0 1,-1 1 0,1-1 0,0 0-1,0 0 1,-1 0 0,1 0 0,0 0-1,-1-1 1,1 1 0,0 0 0,-1-1-1,1 1 1,-1-1 0,1 0 0,0 0-1,1-1 1,2-1 17,0 0 1,0 0-1,-1-1 1,1 0-1,-1 0 1,0 0-1,0-1 1,0 1-1,4-8 1,3-10 1,-1 0 0,-1 0 0,-1-1 1,0 0-1,3-26 0,-5 28-20,1-6 73,-1 1 0,-2-1 0,0 0 0,-2 0 0,-1 0 0,-1-1 0,-1 1 0,-9-45 0,1 31-171,-2 1-1,-2 0 0,-21-47 1,33 86 31,1-1 0,-1 1 1,0-1-1,1 1 0,-1 0 1,0-1-1,0 1 0,0 0 1,0 0-1,0 0 0,0 0 1,-3-2-1,4 3 25,0 0 0,-1 0 0,1 0 0,0 0 0,0 0 0,-1 0 0,1 0 0,0 0 0,0 0 0,-1 0 1,1 0-1,0 0 0,0 0 0,-1 0 0,1 0 0,0 0 0,0 0 0,-1 0 0,1 0 0,0 1 0,0-1 0,-1 0 0,1 0 0,0 0 0,0 0 0,0 1 1,-1-1-1,-5 13-341,4-4 265,0-1 1,0 1-1,1-1 1,1 1-1,0 16 1,7 45-24,-3-38 53,-2-17 61,26 170 201,-23-160-89,2 0 1,1 0 0,1-1 0,0-1 0,17 29 0,-21-44-95,0 0 1,1-1 0,0 0-1,0 0 1,1 0 0,-1-1-1,1 1 1,1-2 0,-1 1-1,1-1 1,0 0 0,0-1-1,1 0 1,-1 0 0,1-1-1,0 0 1,0 0 0,0-1-1,0-1 1,1 1 0,-1-1-1,0-1 1,1 0 0,-1 0-1,0-1 1,1 0 0,-1 0-1,0-1 1,0-1 0,0 1 0,0-1-1,-1-1 1,1 0 0,-1 0-1,0 0 1,9-7 0,-5 1-1144,-1 0 1,0-1-1,0 0 1,-1-1-1,17-24 0,-6 3-2654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39.1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67 6048,'-40'-43'2240,"35"35"-1728,-3-4-160,3 9-160,0 3-192,2 0-288,-2 3-1184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45.6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1086 3648,'-7'3'3591,"7"-3"-3471,0 0-88,1 1 1,-1-1-1,0 0 1,1 0-1,-1 0 0,0 1 1,1-1-1,-1 0 1,0 0-1,1 0 0,-1 0 1,0 0-1,1 0 1,-1 0-1,0 0 0,1 0 1,-1 0-1,1 0 1,-1 0-1,0 0 0,1 0 1,-1 0-1,0 0 0,1 0 1,-1 0-1,0-1 1,1 1-1,0 0 0,5-2 109,-1-1-1,1 1 0,0-1 0,-1 0 1,1 0-1,-1-1 0,0 1 0,0-1 1,-1 0-1,1-1 0,-1 1 0,0-1 1,0 0-1,6-10 0,2-6-59,-1 0 0,13-35-1,-16 36 44,19-62 106,-5 12-119,-10 34-28,6-40 1,-17 73-91,-1-18-142,0 21 117,1 2 42,-1 0 21,1 0 1,-1 0-1,0 0 0,0 0 1,0 0-1,0 0 0,-1 1 1,1-1-1,0 0 1,-2 2-1,1 6 8,-5 76 36,7 126 0,0-194 70,1-1 1,0 1 0,2 0 0,0-1 0,1 0-1,0 1 1,2-2 0,11 23 0,-18-38-131,0-1 1,1 0 0,-1 0 0,0 0 0,0 0 0,0 1-1,1-1 1,-1 0 0,0 0 0,0 0 0,1 0-1,-1 0 1,0 0 0,0 0 0,1 0 0,-1 0-1,0 0 1,0 1 0,1-1 0,-1 0 0,0 0 0,1-1-1,-1 1 1,0 0 0,0 0 0,1 0 0,-1 0-1,0 0 1,0 0 0,1 0 0,-1 0 0,0 0 0,0-1-1,0 1 1,1 0 0,-1 0 0,0-1 0,9-6 76,-8 6-60,7-8 73,0 0 1,0-1-1,-1-1 1,11-21-1,19-50-23,-17 34 29,31-79-164,-32 82-417,-19 44 444,0 1 0,0-1-1,0 1 1,0 0 0,0-1 0,1 1-1,-1-1 1,0 1 0,0 0-1,1-1 1,-1 1 0,0-1 0,1 1-1,-1 0 1,0-1 0,1 1-1,-1 0 1,1 0 0,-1-1 0,0 1-1,1 0 1,-1 0 0,1 0-1,-1 0 1,1-1 0,-1 1 0,1 0-1,-1 0 1,1 0 0,0 0-1,0 0 18,0 1 0,0-1-1,0 1 1,0-1 0,0 1-1,0-1 1,0 1 0,0 0 0,0-1-1,-1 1 1,1 0 0,1 1-1,2 2 5,-1 0 1,0 1-1,0-1 0,4 7 0,1 9-12,0 0-1,-1 1 1,4 24-1,8 66-17,-14-82 34,1-2 171,-4-20-39,0 0 0,-1 0-1,1 14 710,0-23-520,2-2-292,1 0 0,-1-1-1,0 0 1,-1 0 0,1 0-1,3-8 1,17-39-231,-13 27 143,6-12-72,1 0 0,1 2 0,39-54 0,-46 74 46,-9 10-2,0 0 1,1 1 0,0-1 0,0 1 0,0 0-1,0 0 1,6-3 0,-10 7 75,1 0 0,0 0 0,-1 0 1,1 0-1,-1 1 0,1-1 0,-1 0 0,1 0 1,-1 1-1,1-1 0,-1 1 0,1-1 0,-1 0 0,1 1 1,-1-1-1,0 1 0,1-1 0,-1 1 0,0-1 1,1 1-1,-1 0 0,0-1 5,4 8 11,-1 0-1,-1 0 0,1 0 1,-1 1-1,0-1 0,-1 1 1,1 14-1,-2-15-2,5 55-7,17 87 0,-21-145 23,0-1-1,1 0 0,-1 1 0,1-1 1,0 0-1,0 0 0,0 0 1,1 0-1,-1-1 0,1 1 1,3 3-1,-5-6 2,0 0 1,0-1-1,0 1 1,0 0-1,0 0 1,1-1-1,-1 1 1,0-1-1,0 1 1,1-1-1,-1 0 1,0 1-1,1-1 0,-1 0 1,0 0-1,3 0 1,-3 0 8,1 0 0,0-1-1,0 1 1,-1-1 0,1 0 0,0 1 0,-1-1-1,1 0 1,0 0 0,-1 0 0,1 0 0,-1 0-1,0-1 1,1 1 0,0-2 0,6-7-1,0-1 1,-1 1-1,-1-2 0,0 1 1,8-20-1,5-11-56,84-158 222,-82 157-201,-2 0 0,-1-1 0,-2-1 0,10-52-1,22-186 29,-42 142 10,-7 118-335,2 22 284,-1 1-1,0-1 1,0 1-1,0-1 1,0 1 0,0-1-1,0 1 1,0-1 0,0 1-1,0-1 1,0 1-1,-1-1 1,1 1 0,0-1-1,0 1 1,0-1 0,0 1-1,-1 0 1,1-1 0,0 1-1,-1-1 1,1 1-1,-1-1 1,1 1 4,0 0-1,-1 1 1,1-1 0,-1 0-1,1 0 1,0 0 0,-1 1-1,1-1 1,-1 0 0,1 0 0,0 1-1,-1-1 1,1 0 0,0 1-1,0-1 1,-1 1 0,1-1-1,0 0 1,-1 1 0,-12 26-247,-62 299 79,69-294 207,-2 12-61,2 0 0,2 0 1,2 0-1,4 60 1,0-83 58,1 0 1,1 0-1,0 0 1,2 0 0,0-1-1,1 0 1,1 0-1,1-1 1,1 0 0,1 0-1,13 18 1,-19-31 12,0-1 0,0 0 0,0 0 0,1 0 0,-1-1 0,1 0 0,0 0 1,1 0-1,-1-1 0,1 0 0,-1 0 0,11 3 0,-12-5 6,0 0 0,-1 0-1,1 0 1,0-1 0,-1 0 0,1 0 0,0 0-1,0 0 1,-1-1 0,1 1 0,0-1 0,-1 0 0,1-1-1,-1 1 1,1-1 0,-1 0 0,0 0 0,1-1-1,5-4 1,0-1-18,0-2 0,-1 0 0,0 0-1,0 0 1,8-15 0,32-62 144,-47 82-157,7-12 65,0 0 1,-2-1 0,0 0-1,-1 0 1,4-20 0,-10 33-19,0-1 0,0 0 1,-2-11-1,-1-8 43,4 25-116,-1-1 1,0 0-1,0 1 0,0-1 1,0 0-1,0 1 0,0-1 0,-1 1 1,1-1-1,0 0 0,0 1 1,0-1-1,-1 0 0,1 1 0,0-1 1,0 1-1,-1-1 0,1 1 0,0-1 1,-1 1-1,1-1 0,-1 1 1,1-1-1,-1 1 0,1 0 0,-1-1 1,1 1-1,-1-1 0,-1 1-13,1 0-1,0 0 1,0 0 0,0 0-1,-1 0 1,1 0-1,0 0 1,0 0-1,0 0 1,0 1 0,-1-1-1,1 0 1,-2 2-1,-4 1-97,1 1-1,-1 0 0,-8 6 0,15-9 126,-2 1-21,-1 0-1,1 1 1,0-1 0,0 1-1,0 0 1,0 0 0,0 0 0,1 0-1,-1 0 1,1 0 0,0 0-1,0 1 1,-1 2 0,-1 8-74,-1 22 1,4-34 85,-1 26 5,2 0 0,1 0 0,1 0 0,10 42 0,-9-50 59,-3-15-16,0 0 0,0-1 0,1 1 0,0-1 0,0 0 0,0 0 0,0 0 0,1 0 0,0 0 0,0 0 1,0 0-1,6 5 0,-8-9-12,0 0 0,0 0 0,0 0 1,0 0-1,0 0 0,0 0 0,0 0 0,0 0 1,0-1-1,-1 1 0,1 0 0,0-1 1,0 1-1,1-1 0,-1 1 13,1-2-6,1 1-1,0-1 1,-1 1 0,1-1 0,-1 0 0,1 0 0,-1 0 0,0-1 0,0 1 0,0 0 0,3-6 0,16-32 13,-11 18-74,9-17 39,-6 11-2,24-38 0,-32 59-73,0 0 0,1 0 0,-1 0 0,1 1 1,1 0-1,-1 0 0,1 0 0,0 1 0,14-8 1,-20 13 52,0 0 1,0-1 0,-1 1-1,1 0 1,0 0 0,0 0-1,0 0 1,0 0 0,0 0-1,0 0 1,0 0 0,0 0-1,0 0 1,0 0 0,-1 1-1,1-1 1,0 0 0,0 1 0,0-1-1,0 0 1,-1 1 0,1-1-1,0 1 1,0 0 0,-1-1-1,1 1 1,0-1 0,-1 1-1,1 0 1,-1 0 0,1-1-1,-1 1 1,2 1 0,-1 1 30,1 0 0,-1 0 0,1 0 0,-1 0 1,0 0-1,0 0 0,0 0 0,0 5 0,0 35-24,-2-1 0,-7 44 0,1-14 203,6-28 365,6-50-357,77-153 334,-21 37-514,-57 115-135,1-1 0,0 1 0,0 0 0,1 1 0,10-11 0,-15 17 94,-1-1-1,1 1 1,-1-1 0,1 1 0,-1 0 0,1-1 0,0 1 0,-1 0 0,1-1 0,0 1 0,0 0 0,-1 0 0,1 0-1,0 0 1,-1 0 0,1 0 0,0 0 0,0 0 0,-1 0 0,1 0 0,0 0 0,-1 0 0,1 0 0,0 0 0,0 1-1,-1-1 1,1 0 0,0 1 0,-1-1 0,1 0 0,-1 1 0,1-1 0,0 1 0,-1-1 0,1 1 0,-1-1 0,1 1-1,-1-1 1,0 1 0,1-1 0,-1 1 0,1 0 0,-1 1 0,4 3-5,-1 1 0,-1 0 1,5 11-1,-6-13-2,21 66 22,-16-45 67,2-1 1,1 1 0,19 37 0,-28-61-39,1 1 0,0-1 0,-1 1 1,1-1-1,0 0 0,0 1 1,0-1-1,0 0 0,0 0 0,1 0 1,-1 1-1,0-1 0,1 0 1,-1-1-1,0 1 0,1 0 0,-1 0 1,1-1-1,-1 1 0,1 0 1,0-1-1,-1 0 0,1 1 0,-1-1 1,1 0-1,0 0 0,2 0 1,-1-1 12,0 0 1,-1 0 0,1 0-1,-1 0 1,1-1 0,-1 1-1,1-1 1,-1 0 0,0 0-1,0 0 1,0 0 0,0 0-1,0 0 1,0 0 0,2-4-1,15-25 82,-1-1 0,-2-1 1,18-52-1,2-3-136,-16 33-21,-3 6-392,-14 44-311,0 11 555,0 1 72,2 8 54,-1-1 1,-1 1-1,0-1 1,-1 1-1,0 16 1,2 6-9,5 205 734,-10-187-141,1-55-507,0 1 1,1-1-1,-1 1 0,0-1 1,0 1-1,0-1 1,0 1-1,0-1 0,-1 1 1,1-1-1,0 1 1,0-1-1,0 0 0,0 1 1,0-1-1,-1 1 1,1-1-1,0 1 0,0-1 1,-1 0-1,1 1 1,0-1-1,-1 1 0,0-1-2,1 0-1,0 0 0,-1 0 1,1 0-1,-1 0 0,1-1 1,0 1-1,-1 0 0,1 0 0,0 0 1,-1 0-1,1-1 0,-1 1 1,1 0-1,0 0 0,0-1 1,-1 1-1,1 0 0,0-1 1,-1 1-1,-14-22 191,12 16-229,0-1 0,0 1 0,1-1 0,-2-8 0,-3-9-92,2 10 45,2 0 0,-1 0 1,2 0-1,0-1 1,0-25-1,-3 4-1030,13 45 676,24 35 108,-16-26 360,29 24 1,-40-37 6,1 0 0,0-1 0,0 0 0,1-1 0,-1 1 0,1-1 0,0 0 1,0-1-1,11 3 0,-14-4-12,0-1 1,0 1-1,0-1 1,0 0-1,0-1 1,0 1-1,0-1 1,0 1-1,0-1 1,-1 0-1,8-3 1,-4 0 25,-1 1 0,0 0 0,-1-1 0,1 0 0,-1-1 0,7-6 0,2-4 72,0-2 1,-2 1-1,16-27 1,61-91 155,-69 106-409,-12 16 53,-6 11 5,-1-1 0,0 0 0,1 1 0,-1-1-1,0 0 1,0 1 0,0-1 0,0 0 0,0 0-1,-1 0 1,1 0 0,-1 0 0,1 0 0,-1 0-1,1-4 1,-12 54-221,8-28 321,2-14-66,0-1-1,0 0 1,0 1-1,1-1 1,0 8-1,2 2-4,1 1 0,0-1 0,6 16 0,-7-25 89,0 1 0,1-1 0,0 0 0,1 1 0,-1-1 0,1 0 0,0-1 0,1 1 0,6 6 0,-10-11-33,0 0-1,0 0 0,0-1 1,0 1-1,0 0 1,1 0-1,-1-1 1,0 1-1,1-1 0,-1 1 1,0-1-1,1 1 1,-1-1-1,1 0 1,-1 0-1,0 1 0,1-1 1,-1 0-1,1 0 1,1-1-1,-1 1-4,1-1 0,-1 0 0,0 0 0,0 0 0,0 0 0,1 0 0,-1-1 0,0 1 0,0-1 0,3-3 0,2-2 36,-1-1 1,0 0-1,0 0 1,7-14-1,10-17-8,-6 10-33,15-36 1,-23 44-18,-1-1 1,-1 0 0,5-25-1,5-58 44,3-144-1,-12 77-402,-8 169 356,-1-15-503,-1 15 131,-4 10 67,2 3 225,0 0 1,1 0 0,0 1 0,1-1 0,-2 14 0,-2 54-161,5-74 243,11 434 35,-5-387 182,16 82-1,-19-126-183,8 32 103,-9-36-84,0-1-1,0 1 1,0-1 0,0 1-1,1-1 1,-1 0-1,1 0 1,-1 1-1,1-1 1,0 0 0,3 2-1,-4-3-20,0-1-1,0 1 0,0 0 1,1-1-1,-1 0 1,0 1-1,1-1 0,-1 0 1,0 1-1,1-1 1,-1 0-1,0 0 0,1 0 1,-1 0-1,0-1 0,1 1 1,-1 0-1,0 0 1,1-1-1,-1 1 0,0-1 1,1 1-1,-1-1 1,0 0-1,1 0 0,3-3 50,1 1-1,-2-1 1,10-9-1,33-37 230,18-18-243,29-20-127,-80 77 135,4-6-210,-18 17 123,0-1 0,0 1 0,0 0 0,0 0 1,0-1-1,0 1 0,0 0 0,0-1 1,1 1-1,-1 0 0,0 0 0,0-1 1,0 1-1,1 0 0,-1 0 0,0 0 1,0-1-1,0 1 0,1 0 0,-1 0 1,0 0-1,0 0 0,1 0 0,-1-1 0,0 1 1,1 0-1,-1 0 0,0 0 0,0 0 1,1 0-1,-1 0 0,0 0 0,1 0 1,-1 0-1,0 0 0,0 0 0,1 0 1,-1 0-1,0 0 0,1 0 0,-1 1 1,0-1-1,0 0 0,1 0 0,-1 0 0,0 0 1,0 0-1,1 1 0,-1-1 0,0 0 1,0 0-1,0 0 0,1 1 0,-1-1 1,0 0-1,0 0 0,0 1 0,0-1 1,0 0-1,1 0 0,-1 1 0,0-1 1,0 0-1,0 1 0,0-1 0,0 0 1,0 0-1,0 1 0,0-1 0,3 24-670,-6 33 723,1-34-10,1 31 1,2-36 29,-2-12 15,2 1 0,-1-1 0,1 1 1,0-1-1,0 1 0,4 11 0,-5-17-57,1-1-1,-1 1 1,0-1 0,0 1-1,1-1 1,-1 0-1,0 1 1,0-1 0,1 0-1,-1 1 1,0-1-1,1 0 1,-1 0 0,0 1-1,1-1 1,-1 0-1,1 0 1,-1 1 0,0-1-1,1 0 1,-1 0-1,1 0 1,-1 0 0,1 0-1,-1 0 1,1 0-1,-1 0 1,1 0 0,-1 0-1,0 0 1,1 0-1,1 0 25,-1-1 0,1 0-1,-1 1 1,1-1 0,-1 0-1,1 0 1,-1 0 0,0 0-1,2-1 1,22-26 426,-25 27-468,125-169 51,-121 165-166,0 0 0,0 1 0,1-1 0,0 1 0,-1 0 0,1 0 0,1 1 0,-1-1 0,8-3 0,-12 7 104,0 0 1,-1 0 0,1 0-1,-1 0 1,1 0 0,0 0-1,-1 0 1,1 0 0,-1 0-1,1 1 1,-1-1 0,1 0-1,0 0 1,-1 0 0,1 1-1,-1-1 1,1 0-1,-1 1 1,1-1 0,-1 0-1,0 1 1,1-1 0,-1 1-1,1-1 1,-1 1 0,0-1-1,1 1 1,-1-1 0,0 1-1,0-1 1,1 1-1,-1-1 1,0 1 0,0-1-1,1 2 1,0 1-5,0 0 0,-1 1 0,1-1 0,0 0 0,-1 7 0,-2 86 124,-4 0 0,-4-1-1,-39 161 1,45-242 56,0-1 0,-1 1-1,0-1 1,-1 0 0,-1 0 0,-11 15 0,18-26-133,-1-1 1,0 0 0,0 0-1,0 0 1,0 1 0,0-1-1,0 0 1,0 0 0,0-1-1,0 1 1,0 0 0,0 0-1,-1 0 1,1-1 0,0 1-1,-1-1 1,1 1 0,0-1-1,-1 1 1,1-1-1,0 0 1,-1 0 0,1 0-1,-1 0 1,1 0 0,-1 0-1,1 0 1,0 0 0,-1 0-1,1-1 1,-1 1 0,1 0-1,0-1 1,-1 1 0,1-1-1,-2-1 1,0 0-13,0-1 1,0 1-1,0 0 0,1-1 1,-1 0-1,1 0 1,0 1-1,-1-2 0,1 1 1,1 0-1,-1 0 1,-2-7-1,1 1-69,1 0-1,0 0 1,0-1 0,1 1-1,1 0 1,-1-1 0,1 1-1,1 0 1,0-1-1,2-11 1,1 8-42,0 0-1,0 0 1,1 1 0,0 0-1,1 0 1,12-18-1,-13 24 49,0 0 0,0 0 0,0 1-1,1-1 1,-1 1 0,1 1 0,9-6-1,50-26-180,-39 23 348,-7 4-74,50-29-190,-62 33-470,0 0 0,0-1 0,0 1 0,-1-1 0,0-1 1,10-12-1,-15 17 257,0 0 0,1 0 1,-1 0-1,-1-1 1,1 1-1,0 0 1,0-1-1,-1 1 1,0-1-1,1 1 0,-1-1 1,0 1-1,0-1 1,-1-2-1,-1-13-3670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9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3968,'1'1'539,"1"1"-1,-1-1 1,0 0 0,1 0 0,-1 0 0,1 0-1,-1 0 1,1 0 0,0-1 0,1 2 0,30 7 1800,-18-6-1953,1 0 0,26 1 0,255-20 954,-242 11-1000,8-2-387,-5 0-4338,-30 6 1809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46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 89 3072,'-9'-5'361,"7"3"-194,-1 0 1,0 0-1,0 1 0,0 0 1,-6-3-1,8 4-108,0-1 1,1 1-1,-1-1 0,0 1 0,1-1 1,-1 0-1,0 1 0,1-1 1,-1 0-1,1 0 0,-1 1 0,1-1 1,-1 0-1,1 0 0,0 0 0,-1 1 1,1-1-1,0 0 0,0 0 0,0 0 1,0 0-1,0 0 0,-1 0 0,2 0 1,-1 1-1,0-1 0,0 0 0,0 0 1,0 0-1,0 0 0,1 0 0,-1 0 1,0 1-1,1-2 0,0-1 174,0 0 0,0 0 1,1 0-1,-1 0 0,1 0 0,-1 1 0,1-1 0,0 0 0,2-2 0,-1 4-165,-1-1 0,1 1-1,-1-1 1,1 1-1,-1 0 1,1 0-1,0 0 1,0 0 0,-1 1-1,1-1 1,0 1-1,0-1 1,0 1 0,0 0-1,0 0 1,-1 1-1,1-1 1,0 0-1,0 1 1,0 0 0,3 1-1,6 2 3,-1 0-1,0 1 1,17 10 0,49 30-547,2-4 1,88 33-1,-113-55-2909,-39-14 314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46.4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12 8640,'-24'-9'3200,"6"6"-2496,5 3-192,8 3-1472,2 11 416,-7 6-3424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46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54 5728,'0'-17'2112,"8"12"-1632,14-6-128,-4 7 64,13-4-288,14 5 384,28-2-288,20 5 96,12 5-192,-7 6-64,-8 1-32,-9 8 160,4 0-96,-4-4-800,1-1 352,-11-6-2368,-8-9 1472,-13-4-2048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38:47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17 4992,'-18'-17'1824,"28"31"-1408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35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1735 832,'-2'-2'449,"1"-1"-1,0 1 1,-1-1-1,1 0 1,0 1-1,1-1 1,-1 0 0,0-4 570,2 7-1040,16 0 145,-1-2 1,1 0-1,-1 0 1,0-2 0,0 0-1,0-1 1,0 0 0,-1-2-1,0 1 1,0-2 0,-1 0-1,0-1 1,0 0 0,-1-1-1,22-21 1,-28 24-39,96-101 535,-92 94-547,0-1 1,0-1-1,-2 1 0,0-2 0,-1 1 1,7-20-1,4-23 227,-3 0 0,-3-2 1,6-63-1,-17 112-384,0 0-1,0 0 1,1 1-1,0-1 1,1 1 0,8-16-1,-8 19 73,0 1-1,1 0 1,0 0-1,0 0 1,1 1-1,-1 0 1,2 0-1,-1 0 1,13-9-1,-12 11-25,-1 0-1,1 0 0,0 1 0,0 0 0,0 0 0,11-3 0,-15 6 49,-1-1 1,1 1-1,0-1 0,-1 1 0,1 0 0,0 0 0,-1 1 0,1-1 0,-1 0 0,1 1 0,0-1 0,-1 1 0,1 0 0,-1 0 1,1 0-1,-1 0 0,0 1 0,1-1 0,-1 1 0,0-1 0,4 4 0,0 2 20,-1-1-1,0 1 0,0 0 1,-1 0-1,0 1 1,0-1-1,-1 1 1,0 0-1,0 0 1,-1 0-1,0 0 1,2 16-1,-1 7 45,-2 0-1,-2 34 1,1-50-66,-2 14 107,0 0-1,-12 51 1,10-62-43,-2-1 1,0 0 0,-1 0 0,0 0 0,-16 24 0,15-29-49,0 0-1,-1-1 1,-1 1 0,0-2 0,0 1 0,-1-2 0,0 1 0,-15 9 0,23-18 9,0 0 1,1 0 0,-1 0-1,0 0 1,0 0 0,1-1-1,-1 1 1,0-1 0,0 0-1,0 1 1,0-2-1,0 1 1,0 0 0,1 0-1,-4-2 1,-2 0 13,0 0 0,0 0 0,-15-8 0,-3-6-122,19 13 35,6 2 40,-1 0 0,1 1 0,0-1 0,0 1 0,-1-1 0,1 1 0,0 0 1,-1 0-1,1-1 0,-3 1 0,-18-5-326,20 5 373,1 0-87,0 0 0,0 0 0,-1 0 0,1 0 0,0 0-1,-1 0 1,1 1 0,0-1 0,0 0 0,-1 1 0,1-1 0,0 0-1,0 1 1,-2 0 0,22 8-148,-2-1 341,-9-5-101,-1 0-1,1 0 0,-1-1 1,13 3-1,24 1 41,0-3 0,1-1 0,-1-2 0,0-2 0,0-2 0,80-17 0,-106 15 148,30-14 1,-33 14-117,-9 3-117,-1-1 0,0 1 0,1-1 0,-1 0 0,-1 0 1,1 0-1,-1-1 0,1 1 0,-1-1 0,-1 0 0,1 0 0,-1-1 0,4-6 0,3-10 139,0-1-1,6-23 0,-14 40-117,43-183 69,-33 126-192,26-80 0,101-311-216,-121 390 257,4-9 48,9-31 200,-26 85-181,-1-1 0,-2 1-1,2-30 1,-4-22-8,-2 65-171,-2 8-205,-4 8-253,-38 112 333,37-92 253,1-1 1,-5 40-1,-50 386 267,23-37 44,30-292-154,7-65-99,3-34 84,-2 0 0,-6 32 0,5-45 45,0 1-1,0 28 870,4-64-502,1 9-506,1-1-1,1 1 1,8-20 0,-2 5-38,124-301-410,-127 314 347,0 1 1,1 1 0,0 0-1,0 0 1,1 0 0,1 1-1,14-13 1,-24 24 81,1-1 0,0 0 0,0 1-1,-1-1 1,1 0 0,0 1 0,0-1 0,0 1 0,0 0 0,-1-1 0,1 1 0,0-1-1,0 1 1,0 0 0,0 0 0,0 0 0,0-1 0,0 1 0,0 0 0,0 0-1,0 0 1,0 1 0,0-1 0,0 0 0,0 0 0,0 0 0,0 1 0,0-1 0,0 0-1,-1 1 1,1-1 0,0 1 0,0-1 0,0 1 0,0 0 0,-1-1 0,1 1-1,0 0 1,-1-1 0,1 1 0,-1 0 0,1 0 0,0 0 0,0 1 0,3 5 13,-1 0 0,0 0 0,0 1 0,3 11 0,-4-13 26,24 111-215,-7-23 352,-15-78-147,0 3 15,1 0-1,1 0 0,0-1 0,18 34 0,-18-42-21,0-1 0,0-1 1,1 1-1,0-1 0,9 9 0,-12-14 29,0 0-1,0 0 0,0 0 1,0 0-1,5 2 0,-6-4 10,-1-1-1,0 1 0,0-1 0,0 1 0,0-1 1,0 0-1,1 0 0,-1 0 0,0 0 0,0 0 0,0-1 1,0 1-1,5-2 0,-5 1-20,0 0 1,0 0-1,0 0 0,0 0 1,-1-1-1,1 1 0,0-1 1,0 1-1,-1-1 0,1 0 1,-1 1-1,3-5 0,12-24 117,-3 4-152,-4 6-18,14-38 0,17-70-218,-37 119 208,-1-1 0,2 1 0,-1-1 0,1 1 0,1 0 0,-1 0 0,1 1 0,1 0 0,8-11 0,-7 12-60,0 0 1,0 0 0,0 0 0,1 1 0,9-6 0,-13 10 71,-1 0 0,1 1 0,-1-1 0,1 1 1,0 0-1,0 0 0,0 0 0,0 0 0,0 1 1,0 0-1,0 0 0,0 0 0,0 0 0,0 0 0,7 3 1,8 3 28,1 1 0,-2 1 1,26 14-1,-20-10-4,-6-2 20,-15-7 49,0-1-1,1 0 0,-1 0 1,0 0-1,1-1 0,-1 0 1,1 1-1,0-1 1,-1 0-1,7 0 0,-10-13 823,-1 8-866,0 1 0,-1-1-1,1 0 1,-1 1 0,1-1-1,-1 1 1,0 0 0,-1 0-1,1 0 1,0 0 0,-4-4-1,-35-30 131,27 26-100,1-1-140,-2 0 0,0 0 0,-28-15 0,41 26 50,0 1-1,1-1 1,-1 0-1,0 1 1,0-1 0,0 1-1,0 0 1,0 0-1,0-1 1,0 1-1,0 1 1,0-1-1,0 0 1,0 0 0,0 1-1,0-1 1,0 1-1,0 0 1,1-1-1,-1 1 1,0 0-1,-3 2 1,3-1-18,-1 0 0,1 0 0,0 0 0,0 0 1,0 0-1,0 1 0,0-1 0,0 1 0,1-1 0,-1 1 0,1 0 0,-1-1 0,1 1 0,-1 5 1,-12 56-185,-9 125 0,16-141 279,4-38-39,1 0 1,1 0-1,0 0 1,0 1-1,1-1 1,2 18-1,0-14-62,-1-10 55,-1-1-1,1 1 1,-1-1-1,1 1 1,0-1-1,0 1 1,1-1-1,-1 1 1,1-1-1,-1 0 1,4 5-1,-3-6 15,0 0 0,1 0-1,-1 0 1,0 0 0,1 0-1,0-1 1,-1 1 0,1-1-1,0 0 1,0 0 0,-1 0-1,1 0 1,0 0 0,4 0-1,-1-1 23,1 0 1,-1 0-1,0-1 0,0 0 0,1 0 0,6-2 0,-1-1 29,0-1-1,-1 0 1,0 0-1,0-1 0,0-1 1,0 0-1,-1 0 1,0-1-1,-1 0 0,0-1 1,0 0-1,-1 0 1,0-1-1,12-19 1,-15 21-1,-1-1 0,0 1 1,0-1-1,-1 0 1,0-1-1,-1 1 1,3-16-1,-2-1-41,-1-39-1,-2 53-104,-3-23 0,3 32 48,-1-1 0,0 1 0,0 0 0,0-1-1,0 1 1,0 0 0,-1 0 0,1 0 0,-1 0 0,0 0-1,-3-4 1,4 6 20,1 1-1,0 0 0,0 0 1,-1-1-1,1 1 0,0 0 1,-1 0-1,1 0 0,0-1 1,-1 1-1,1 0 0,0 0 1,-1 0-1,1 0 0,0 0 1,-1 0-1,1 0 0,-1 0 1,1 0-1,0 0 1,-1 0-1,1 0 0,0 0 1,-1 0-1,1 0 0,0 0 1,-1 0-1,0 0 0,-8 9-171,7-5 146,0 0-1,0-1 1,0 1-1,-2 7 1,2 0-37,0 0 0,1 1 0,0-1 0,0 0 1,1 1-1,1-1 0,3 19 0,1-6 38,0 1 0,14 32 1,-15-49 65,0 0 1,0 0 0,1 0 0,0-1 0,1 1 0,-1-1 0,2-1 0,-1 1-1,10 7 1,4 5-163,-16-15 188,0 0 0,0-1 0,0 0 0,1 0 0,0 0 0,-1 0 0,1-1-1,0 1 1,0-1 0,0-1 0,11 3 0,-14-3-16,0-1-1,0 0 1,1 0-1,-1 0 1,0 0 0,0 0-1,0 0 1,1-1 0,-1 1-1,0-1 1,0 1-1,0-1 1,0 0 0,0 0-1,0 0 1,0 0 0,0 0-1,0-1 1,0 1-1,-1-1 1,1 1 0,0-1-1,-1 1 1,1-1 0,-1 0-1,0 0 1,0 1-1,0-1 1,0 0 0,0 0-1,1-4 1,7-12-9,-7 15-22,0-1 0,-1 1 0,1-1 0,-1 0 0,0 1 0,1-1 0,-2 0-1,1 0 1,0 0 0,-1 0 0,0-5 0,0 2 5,-1 1-1,1 0 1,1 0 0,-1 0 0,1 0-1,0 0 1,0 0 0,0 0-1,4-7 1,-3 6-5,-1 0 0,0 1 0,0-1 0,0-14-1,-2 16-24,1 0-1,1-1 1,-1 1-1,1 0 0,0 0 1,0 0-1,0 0 0,3-5 1,-4 9 3,0 1 1,0-1-1,1 1 1,-1-1-1,0 1 0,0-1 1,0 0-1,0 1 1,0-1-1,0 1 1,0-1-1,0 0 0,0 1 1,0-1-1,0 1 1,0-1-1,-1 1 0,1-1 1,0 0-1,-1 0 5,1 1 0,0 0 0,0-1 0,0 1 0,0 0 0,0-1 0,0 1 0,-1 0 0,1-1-1,0 1 1,0 0 0,0-1 0,0 1 0,0-1 0,0 1 0,0 0 0,1-1 0,-1 1 0,0 0 0,0-1-1,0 1 1,0 0 0,0-1 0,0 1 0,1 0 0,-1-1 0,0 1 0,0 0 0,1 0 0,-1-1 0,0 1-1,0 0 1,1-1 0,1-1-34,0 1 1,1-1-1,-1 0 0,0 1 0,1 0 0,-1-1 0,1 1 0,0 0 1,-1 0-1,1 1 0,0-1 0,-1 0 0,1 1 0,0 0 0,0-1 1,0 1-1,5 1 0,1 3 7,0 1 20,-1 1 0,0 1 1,0 0-1,-1 0 0,0 0 1,0 1-1,11 17 0,-17-23 41,0 1 0,0 0 1,0 0-1,0 0 0,-1 0 0,1 6 0,2 8 63,-1-9-56,-1-1 0,1 1-1,-2 0 1,1 9 0,-1-11-22,0 1 1,0-1-1,1 1 0,0 0 0,1-1 1,3 11-1,-2-8 15,-1-4-21,0 0 0,-1-1 0,2 1-1,-1-1 1,0 1 0,1-1 0,0 0 0,0 0 0,0 0 0,0 0-1,1-1 1,0 1 0,6 4 0,1-2-11,0-1 0,0 0 0,0 0 0,0-1 0,1-1 0,17 4 0,-5-3 103,1-2 0,28 0 0,-40-2-29,0-2-1,0 0 1,0 0-1,0-1 1,-1-1-1,24-10 1,-29 11-18,-1-1 0,1 1-1,-1-2 1,0 1 0,0-1 0,0 0 0,-1 0 0,0-1 0,0 1-1,0-1 1,-1 0 0,1-1 0,-1 1 0,3-8 0,1-3 24,-2 1 0,1-1-1,-2 0 1,6-32 0,12-47-60,-10 44-237,-7 13 164,-5 28 76,1 1 1,0-1-1,4-12 0,17-50-228,-21 66-170,-3 14 200,-1 16 5,0 7 26,2 88-38,-1-53 140,-10 192 281,0-1 87,1 13 578,10-319 400,5-175-987,27-29-513,-10 95-72,-14 100 159,17-66-1,-17 96-16,2 1-1,0 0 1,2 0 0,19-33 0,-29 58 70,0 0 0,0 0 0,0 0 1,1 0-1,-1 1 0,1-1 1,0 1-1,0 0 0,-1 0 1,1 0-1,6-3 0,-8 4 47,1 1 1,-1-1-1,1 1 1,-1-1-1,1 1 0,-1 0 1,1 0-1,-1-1 0,1 1 1,-1 0-1,1 0 0,-1 0 1,1 1-1,-1-1 0,1 0 1,-1 1-1,1-1 0,-1 1 1,1-1-1,-1 1 0,1-1 1,-1 1-1,0 0 0,0 0 1,1 0-1,-1 0 1,0 0-1,0 0 0,2 2 1,2 3 29,-1 1 0,0 0 1,0 0-1,0 0 0,-1 0 1,0 0-1,-1 1 1,4 13-1,-1 7-27,2 31-1,-4-34-7,-2-16 66,2 19 120,-1 32 0,-2-52-92,0-1 1,-1 1-1,0-1 0,0 1 0,-1-1 0,0 1 0,0-1 0,-1 0 0,-5 10 0,7-15-42,0 0 0,0-1 0,0 1 0,0 0 0,-1-1 0,1 1 0,0-1 0,-1 1 0,0-1 0,1 0 0,-1 1 0,0-1 0,1 0-1,-1 0 1,0 0 0,0-1 0,0 1 0,0 0 0,0-1 0,0 1 0,0-1 0,0 0 0,-4 1 0,-1-2 34,0 0 0,1 0 0,-1-1 0,0 1 0,-10-6 0,12 5-74,0 1-253,0-1 0,1 1 0,-1-1 0,0 1 0,-6 0 0,24 18-201,-6-10 494,-4-4 2,0 1-1,0-1 1,1 0 0,-1 0-1,0-1 1,1 1 0,0-1 0,0 0-1,0 0 1,8 3 0,-6-3-10,0 0 1,0-1-1,0 0 1,0 0-1,1-1 1,-1 0-1,0 0 1,1 0-1,-1-1 1,0 1-1,1-2 1,-1 1-1,0-1 1,0 0-1,0 0 1,0 0-1,7-5 1,1-1 19,0-1 0,0-1 1,-1 0-1,-1 0 0,1-1 0,-2-1 1,1 0-1,10-15 0,4-10-45,37-68-1,46-95 335,-97 177-295,-2-1 0,0 0 1,-1-1-1,6-31 0,13-102 0,-27 148-50,12-118 85,-9 65-137,-3 55 65,0-1 1,0 1-1,-1-1 0,-1 1 1,1-1-1,-2 1 0,-2-13 1,2 17-117,1 0 0,0-1 1,0 1-1,0-1 1,0 1-1,0-7 1,1 11 106,0 0 1,0 0 0,0 0-1,0 0 1,-1 1 0,1-1-1,0 0 1,0 0 0,0 0-1,0 0 1,0 0 0,0 0-1,0 0 1,0 0 0,0 0-1,0 0 1,0 0 0,-1 0-1,1 0 1,0 0 0,0 0-1,0-1 1,0 1 0,0 0-1,0 0 1,0 0 0,0 0-1,0 0 1,0 0 0,0 0 0,0 0-1,-1 0 1,1 0 0,0 0-1,0 0 1,0 0 0,0 0-1,0 0 1,0 0 0,0 0-1,0-1 1,0 1 0,0 0-1,0 0 1,0 0 0,0 0-1,0 0 1,0 0 0,0 0-1,-5 9-117,3-5 70,-3 6 18,1 0 1,-1 1-1,2-1 0,-1 1 1,-1 14-1,-5 58 8,6-47-90,-18 139-253,-10 102 684,31-182-316,1-54 7,1-29 15,0 0 1,5 18-1,-4-19 19,0 1 0,1 18 0,5 26 333,-8-56-365,0 1 0,0 0 0,1-1-1,-1 1 1,0-1 0,0 1 0,0-1-1,0 1 1,0-1 0,1 1 0,-1-1-1,0 1 1,0-1 0,1 1 0,-1-1 0,0 1-1,1-1 1,-1 1 0,0-1 0,1 0-1,-1 1 1,1-1 0,-1 0 0,1 1 0,0-1-5,-1 0 0,0 0 0,0 0 1,0 0-1,0 0 0,0 0 0,0 1 1,0-1-1,0 0 0,0 0 0,1 0 1,-1 0-1,0 0 0,0 0 0,0 0 1,0 0-1,0 0 0,0 1 0,0-1 1,0 0-1,0 0 0,0 0 0,0 0 1,0 0-1,0 0 0,0 0 1,0 1-1,0-1 0,0 0 0,0 0 1,0 0-1,0 0 0,0 0 0,0 0 1,0 1-1,0-1 0,0 0 0,0 0 1,0 0-1,0 0 0,0 0 5,0 0-1,0 1 1,0-1-1,-1 0 1,1 0-1,0 0 0,0 0 1,0 0-1,0 0 1,0 0-1,0 1 1,0-1-1,0 0 1,0 0-1,0 0 1,0 0-1,0 0 1,0 0-1,0 0 1,0 1-1,0-1 1,0 0-1,1 0 0,-1 0 1,0 0-1,0 0 1,0 0-1,0 0 1,0 0-1,0 1 1,0-1-1,0 0 1,0 0-1,0 0 1,0 0-1,0 0 1,1 0-1,-1 0 1,0 0-1,0 0 0,0 0 1,0 0-1,0 0 1,14 12 136,-7-8-166,-5-3 9,0 0 0,0 0 0,-1 1 0,1-1 0,0 1 0,0-1 0,-1 1-1,1 0 1,-1-1 0,0 1 0,1 0 0,0 2 0,-1-3 13,-1 0-1,1-1 0,-1 1 1,1-1-1,-1 1 1,1-1-1,0 1 0,-1-1 1,1 1-1,0-1 1,-1 1-1,1-1 0,0 0 1,0 1-1,1-1 1,0 1 4,1 1 31,-1-1 0,1 1 1,-1-1-1,1 0 0,0 0 1,-1 0-1,1 0 0,0 0 1,0 0-1,-1-1 0,1 0 1,0 1-1,0-1 0,0 0 1,0 0-1,-1-1 0,1 1 1,0-1-1,0 1 0,0-1 1,-1 0-1,1 0 0,0 0 1,-1 0-1,1 0 0,-1-1 1,1 1-1,-1-1 0,0 0 1,1 0-1,1-2 0,11-11 29,0-1 0,-1-1 0,20-30 0,29-62 115,-47 79-2,29-54-151,-42 73-86,0 5-621,-1 12 237,-1 14 425,0 0 1,-2 20-1,0 0-17,1-30 69,6 132 196,-4-125-197,1 0 0,0 0 1,1-1-1,1 1 0,1-1 0,10 22 1,-15-36-5,0 0 0,0 0 1,0-1-1,0 1 0,0 0 0,0-1 1,1 1-1,-1-1 0,1 1 1,-1-1-1,1 1 0,-1-1 1,1 0-1,0 0 0,-1 0 1,1 0-1,0 0 0,0 0 1,0 0-1,0-1 0,0 1 1,0-1-1,0 1 0,0-1 1,0 0-1,0 0 0,3 0 1,-1-1 31,-1 0 1,1 0-1,0 0 0,0-1 1,-1 0-1,1 1 1,-1-1-1,1 0 1,-1-1-1,0 1 0,0-1 1,0 1-1,4-6 1,4-5-12,-1 0 1,0-1 0,-1 0-1,12-24 1,22-66 38,-8 19-299,-21 62-145,-5 16 84,-9 7 264,0 0 1,0 0-1,1 0 1,-1 0-1,0 0 1,0 0-1,1 0 1,-1 0-1,0 1 0,0-1 1,0 0-1,1 0 1,-1 0-1,0 0 1,0 0-1,0 1 1,1-1-1,-1 0 1,0 0-1,0 0 1,0 1-1,0-1 1,0 0-1,0 0 1,1 1-1,-1-1 1,0 0-1,0 0 1,0 1-1,0-1 1,0 0-1,0 0 0,0 1 1,0-1-1,0 0 1,0 0-1,0 1 1,22 234-503,-13-124 523,-4 132 534,-5-169-214,-1-60-150,0-1 0,0 1 0,-2-1 0,-6 26 0,9-38-151,0-1-1,0 1 1,-1 0-1,1 0 1,0-1-1,0 1 1,-1 0-1,1 0 1,0-1-1,-1 1 1,1 0-1,-1-1 1,1 1-1,-1-1 1,1 1-1,-1 0 1,1-1 0,-1 1-1,1-1 1,-1 1-1,0-1 1,1 0-1,-1 1 1,0-1-1,0 0 1,1 1-1,-1-1 1,0 0-1,0 0 1,1 0-1,-1 0 1,0 0-1,0 1 1,0-1-1,1-1 1,-2 1-1,-2-1 38,0 0 0,0-1-1,0 0 1,1 0 0,-1 0-1,-3-2 1,4 1-78,-37-27 18,28 21-77,0-1 1,-13-7 0,19 14 80,0-1 1,1 0-1,-1-1 1,1 1-1,0-1 0,0 0 1,1-1-1,-1 1 0,1-1 1,1 1-1,-1-1 0,1 0 1,-4-9-1,5 10-44,1 1 1,-1-1-1,1 0 1,0 0-1,0 0 0,0 0 1,1 0-1,0 0 0,0 0 1,0 1-1,0-1 1,1 0-1,0 0 0,0 0 1,0 0-1,1 0 0,-1 1 1,6-10-1,-5 11-3,1-1-1,-1 1 1,1 0-1,0 0 1,0 0-1,1 0 1,-1 1-1,1-1 1,-1 1 0,1 0-1,0 0 1,-1 0-1,1 1 1,0-1-1,0 1 1,8-2-1,3 0 25,0 1 0,0 1 0,19 0 0,-28 2 5,0 0-1,1 0 1,-1 0-1,0 0 1,9 5-1,3-1-134,-16-4 7,-1 0 0,1 0-1,-1 0 1,0 0-1,1 0 1,-1 0-1,0 0 1,0 0 0,1 0-1,-1 1 1,0-1-1,0 0 1,-1 1-1,1-1 1,0 1 0,0 1-1,5 7-3331,2-1 1406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40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1087 1664,'8'-12'6581,"-6"13"-6499,-1-1-1,1 1 1,-1-1-1,1 1 1,-1-1 0,1 0-1,-1 0 1,1 1-1,2-1 1,0-1 52,0 1 0,-1-1 0,1 0 0,-1 1 0,0-1 0,1-1 0,-1 1 0,0 0 0,1-1 0,-1 0 0,0 0 0,0 0 0,-1 0 0,1 0 0,0-1 0,-1 1 0,1-1 0,-1 1 0,0-1 0,3-5 0,4-6 83,-1 0 0,0-1-1,6-18 1,-7 15-133,10-22 58,-3-1-1,-1 0 0,10-64 1,-22 96-164,-1 8-12,0 0-1,0 0 0,0 0 0,0 0 0,0 0 0,0 0 0,1 0 1,-1 0-1,0 0 0,1 0 0,-1 0 0,0 0 0,1 1 0,0-3 1,5 11-414,-4-3 432,1-1-1,-1 1 1,0-1 0,-1 1 0,1 0 0,-1-1 0,2 10 0,1 37-65,-2-23-24,2 32 10,10 90 126,17 215 774,-30-190-544,-1-101 124,-6-15 1577,-1-95-1596,2 0-1,-1-41 1,2 14-316,0 5-167,7-96 0,19-56-143,-20 200 242,10-74-171,38-136-1,-47 208 102,1 0 0,0 1 0,0 0 0,1 0 0,0 0 0,1 1 0,13-18 0,-17 27 52,-1-1 0,1 1-1,-1 0 1,1 0 0,0 0-1,-1 0 1,1 1 0,0-1-1,0 0 1,-1 1 0,1 0 0,0-1-1,0 1 1,0 0 0,0 0-1,0 0 1,0 0 0,-1 0-1,1 0 1,0 0 0,0 1-1,0-1 1,0 1 0,-1-1 0,1 1-1,0 0 1,2 1 0,4 2 6,-1 0 1,1 0 0,-1 1 0,10 9 0,-8-6 42,-2 1 0,1-1 0,-1 1 0,-1 0 0,0 1 0,0-1 0,-1 1 0,0 0 0,0 1 0,-1-1 0,-1 1 0,0 0 0,0 0 0,1 18 0,-1 2 71,-2-1-1,-1 1 1,-1 0-1,-7 35 1,7-57 31,-1 1 1,0-1-1,0 0 0,-1 0 0,0 0 1,-1 0-1,-7 14 0,9-20-81,0 0 0,0 0-1,-1-1 1,1 1 0,-1 0-1,1-1 1,-1 1-1,0-1 1,0 0 0,0 0-1,0 0 1,0 0 0,-1-1-1,1 1 1,-1-1-1,1 0 1,-1 0 0,1 0-1,-1 0 1,1 0 0,-1-1-1,-4 0 1,3 0-73,1-1 0,-1 0 0,1 0-1,-1 0 1,1 0 0,0-1 0,-1 1 0,1-1 0,0-1 0,0 1 0,0 0 0,1-1-1,-1 0 1,-5-5 0,4 4-625,5 4 653,0 0 1,0 0-1,0-1 1,0 1-1,-1 0 1,1 0 0,0 0-1,0 0 1,0 0-1,0 0 1,0 0 0,0 0-1,0 0 1,0 0-1,0 0 1,0 0-1,0 0 1,0-1 0,-1 1-1,1 0 1,0 0-1,0 0 1,0 0 0,0 0-1,0 0 1,0 0-1,0 0 1,0 0-1,0 0 1,-1 0 0,1 0-1,0 0 1,0 0-1,0 0 1,0 0 0,0 0-1,0 0 1,0 0-1,0 1 1,0-1-1,-1 0 1,1 0 0,0 0-1,0 0 1,0 0-1,0 0 1,0 0 0,0 0-1,0 0 1,0 0-1,0 0 1,0 0-1,0 0 1,0 1 0,0-1-1,1 2-27,0 0 0,0 0-1,1 0 1,-1 1 0,1-1-1,-1-1 1,1 1 0,0 0-1,0 0 1,0-1 0,0 1-1,3 1 1,-3-2 3,8 6 39,-1-1 0,1-1 0,0 0 0,1 0 0,-1-1 0,1 0 0,11 2 0,5-1 68,48 5 0,-38-10-26,0 0 0,71-12 1,-95 10 1,1-1 1,-1 0-1,0-1 1,0-1 0,0 0-1,0-1 1,-1 0-1,0-1 1,0 0-1,-1-1 1,0 0 0,0-1-1,-1 0 1,0-1-1,0 0 1,-1 0 0,8-13-1,2-5-118,-10 15 93,0 0 1,13-26-1,-10 12 141,-2-1 0,0 0 0,10-57 0,-19 80-141,0 0 0,0 0 0,-1 0 0,0 0 0,0-1 0,0 1 1,-1 0-1,0 0 0,0 0 0,0 0 0,0 0 0,-1 0 0,0 1 0,0-1 0,0 0 0,-1 1 0,0-1 0,1 1 0,-1 0 0,-1 0 0,1 0 0,-1 0 0,1 1 0,-1 0 0,0-1 0,0 1 0,-5-2 1,5 3-68,1 1 1,-1 0 0,1 0 0,-1 1 0,1-1-1,-1 1 1,1-1 0,-1 1 0,0 1 0,1-1 0,-1 0-1,0 1 1,1-1 0,-1 1 0,1 0 0,0 1 0,-1-1-1,1 0 1,0 1 0,-5 2 0,-3 6-227,6-6 235,0 0 0,1 1 0,-1-1-1,1 1 1,0 0 0,0 0 0,0 0-1,-4 10 1,1 1-51,1 1 1,1 1-1,1-1 0,0 1 0,1-1 0,1 1 0,0 0 0,2 36 0,3-27 47,0 0 0,2 0 0,0 0 0,2 0-1,13 31 1,-14-42 73,1-1 0,0 0 1,1 0-1,1 0 0,10 13 0,-15-24 6,-1 1 0,1-1 1,0 0-1,0 0 0,0-1 1,1 1-1,-1-1 0,1 0 1,0 0-1,0-1 0,0 1 1,0-1-1,1 0 0,-1 0 1,0-1-1,1 0 0,-1 0 1,12 1-1,-5-2 68,0-1 1,0-1-1,0 1 1,-1-2-1,1 0 1,-1 0-1,1-1 0,16-8 1,-14 5-72,0 0 1,-1-1-1,0-1 0,0 0 1,-1-1-1,0 0 0,13-15 1,-2-3 14,-1-2 0,-1-1 1,-2 0-1,-1-2 1,19-48-1,-26 54-214,18-27 0,-24 45 47,0 1 1,1 0-1,1 0 1,-1 0 0,1 1-1,15-12 1,-21 18 104,0 0 1,0 0 0,1 0-1,-1 1 1,0-1 0,0 0-1,1 1 1,-1-1 0,1 1-1,-1-1 1,0 1-1,1 0 1,-1 0 0,1 0-1,-1 0 1,1 0 0,-1 0-1,1 0 1,2 1 0,-2-1-18,0 1 1,0 0 0,1 0 0,-1 1 0,0-1 0,0 0 0,0 1 0,0-1-1,-1 1 1,4 3 0,2 4-50,-1 0 1,0 0-1,-1 0 0,6 13 1,-1-2 86,8 20 133,17 47-1,-29-72 349,-4-12 260,0-10-246,-3-6-417,0 0 0,-1 0 0,0 0 0,-1 1 0,-8-24 1,-31-58 53,36 82-48,4 6-116,-3-4-48,0 0 1,-8-10-1,12 18 11,0 0 1,-1 0-1,0 0 1,1 0-1,-1 0 1,0 0-1,0 1 1,0-1-1,0 1 1,0-1 0,-1 1-1,1 0 1,0 0-1,-1 0 1,-2-1-1,4 2 34,-1 0 0,1 0-1,-1 0 1,0 0 0,1 1 0,-1-1-1,1 0 1,-1 1 0,1-1 0,-1 1-1,1 0 1,-1-1 0,1 1 0,0 0-1,-1 0 1,1 0 0,0 0 0,0 0-1,-2 2 1,-20 25-131,19-22 143,0 0 0,1 1 0,0 0-1,0 0 1,0 0 0,-1 8 0,-8 47-48,7-33 67,-1 7-35,2 0 0,1 0 0,3 67 0,1-94 57,1 0 0,-1 0 0,1 0 0,1 0 1,0-1-1,7 16 0,-7-19 0,-1-1 0,1 1-1,0-1 1,0 0 0,0 0 0,0 0 0,1 0 0,-1-1-1,1 1 1,0-1 0,0 0 0,1 0 0,5 2 0,-9-4 4,1 0 1,0-1 0,0 1 0,-1-1 0,1 1 0,0-1 0,0 0 0,-1 0 0,1 0-1,0 0 1,0 0 0,-1 0 0,1 0 0,0 0 0,0-1 0,-1 1 0,3-2 0,-1 1 7,0-1 1,-1 1 0,1-1 0,-1 0 0,0 1 0,0-1 0,1 0-1,-1-1 1,3-3 0,-1-1 27,0 1 0,0-1-1,0 0 1,-1 0 0,0-1 0,-1 1-1,3-11 1,13-132 198,-18 130-309,-2-27 0,0 4-1421,11 113 786,-6-42 559,0 0 1,15 49 0,-13-61 102,1 1-1,0-1 1,2 0 0,-1 0 0,19 25 0,-21-34 43,2 1 0,-1-1 0,1 0 0,0 0 0,0-1 0,1 0 0,0 0 0,0-1 0,0 0 0,1 0 1,-1-1-1,15 5 0,-12-6 82,1 0 0,-1-1 0,1 0 0,0-1 1,0 0-1,0-1 0,-1 0 0,1-1 1,23-4-1,-23 2-79,-1 0 1,1-1-1,-1 0 1,0-1-1,-1 0 1,1 0-1,-1-1 1,0-1-1,0 0 1,-1 0-1,1-1 1,-2 0 0,1 0-1,-1-1 1,-1 0-1,1-1 1,-2 0-1,1 0 1,-1 0-1,-1-1 1,6-14-1,7-28 112,20-101 0,-36 144-141,14-78-48,8-168 0,-22-92-125,-3 181 87,6 83-971,-5 84 1046,0 0 1,-1 0 0,1 0-1,0 0 1,0 0 0,0 0 0,0-1-1,0 1 1,0 0 0,0 0 0,0 0-1,-1 0 1,1 0 0,0 0-1,0 0 1,0 0 0,0 0 0,0 0-1,0 0 1,0 0 0,0 0 0,-1 0-1,1 1 1,0-1 0,0 0 0,0 0-1,0 0 1,0 0 0,0 0-1,0 0 1,0 0 0,-1 0 0,1 0-1,0 0 1,0 0 0,0 0 0,0 0-1,0 1 1,0-1 0,0 0-1,0 0 1,0 0 0,0 0 0,0 0-1,0 0 1,0 0 0,0 0 0,0 1-1,0-1 1,0 0 0,-5 6-61,3 0 17,1-1 0,0 0 0,-1 1 0,2-1 0,-1 9 0,-2 7 17,-18 269-170,11-99 448,-3-48-131,-5 71 53,11-111-52,-5 135 601,17-193 213,4-54-276,-6-18-391,-1-3-152,15-49-240,1-5-234,32-97 0,-40 156 260,1-1-1,20-32 1,-23 44-58,2 0-1,0 0 1,1 1-1,24-23 1,-34 34 138,0 1-1,0 0 1,1 0 0,-1 0 0,0 0 0,1 0 0,-1 0-1,1 1 1,-1-1 0,1 0 0,0 1 0,-1-1-1,1 1 1,0-1 0,-1 1 0,1 0 0,0 0-1,-1 0 1,1 0 0,0 0 0,-1 0 0,1 0 0,0 1-1,-1-1 1,1 1 0,0-1 0,-1 1 0,1-1-1,-1 1 1,1 0 0,-1 0 0,3 2 0,-1-1 13,-1 0 1,0 1 0,0-1-1,1 1 1,-1-1 0,-1 1-1,1 0 1,0 0 0,-1 0-1,1 0 1,-1 0 0,0 1 0,0-1-1,0 0 1,0 6 0,0 4 92,-1 0 0,0 0 1,-1 0-1,0 1 1,-1-1-1,-1 0 1,0-1-1,-1 1 1,0 0-1,-1-1 0,-9 17 1,10-21 30,0 1-17,-1 0-1,0-1 0,-1 0 0,1 0 0,-11 11 1,14-18-80,1 0 0,0 0 0,-1 0 1,1 0-1,0 0 0,-1 0 0,1 0 1,-1-1-1,0 1 0,1 0 0,-1-1 1,1 1-1,-1-1 0,0 0 0,1 1 1,-1-1-1,0 0 0,0 0 0,1 0 1,-1 0-1,0-1 0,1 1 0,-1 0 1,0-1-1,1 1 0,-1-1 0,1 0 1,-1 1-1,0-1 0,1 0 0,0 0 1,-1 0-1,1 0 0,-1 0 0,1 0 1,0 0-1,0-1 0,-2-1 0,-12-19 182,14 20-256,0-1 1,-1 1-1,0-1 1,1 1-1,-1-1 1,0 1-1,0 0 1,0 0-1,-4-3 0,1 1-280,3 3-348,6 8 319,36 67-253,-2-1 468,-32-63 168,0-1 0,1 0 0,0 0-1,1 0 1,9 8 0,-6-8 25,0 0 0,1 0 0,-1-2 0,2 1 0,-1-1-1,1-1 1,0 0 0,0-1 0,17 4 0,-7-3 88,0-2 1,1 0-1,-1-2 0,1 0 0,0-2 0,43-4 0,-57 3-84,1-1 0,-1-1 0,1 0 0,-1 0 0,0-1 0,0 0 0,0 0 0,-1-1 0,1-1 0,-1 1 0,-1-2 0,1 1 0,-1-1 0,0 0 0,0-1 0,-1 0 0,8-12 0,-3 2 14,-2-1-1,0 0 1,-1-1-1,-1 0 1,0 0-1,-2-1 1,0 0-1,-2 0 1,0-1-1,-2 1 1,0-1 0,-1 1-1,-1-1 1,-5-32-1,4 48-105,0 0 1,-1 0-1,-3-9 0,4 13 18,0 0-1,1 1 1,-1-1-1,0 0 1,0 0-1,0 1 1,-1-1-1,1 1 1,0-1-1,-1 1 1,1 0-1,-1-1 1,1 1-1,-1 0 1,-2-2-1,3 3 12,0 0 0,0 0 0,0 0-1,0 0 1,1 0 0,-1 0 0,0 0-1,0 0 1,0 1 0,0-1 0,0 0-1,0 0 1,1 1 0,-1-1 0,0 0-1,0 1 1,1-1 0,-1 1 0,0-1-1,0 1 1,1 0 0,-1-1 0,0 1-1,1-1 1,-1 1 0,0 1 0,-13 21-249,7-9 195,1 0 1,1 0 0,1 0 0,-5 23-1,-4 63 19,12-95 61,-1 15-15,0 1 1,1-1-1,2 0 1,0 1 0,1-1-1,4 21 1,-2-27 26,0 0-1,0 0 1,1-1 0,1 1-1,0-1 1,1 0 0,9 12 0,-13-22 11,-1 1 0,1-1 1,-1-1-1,1 1 0,0 0 0,0-1 1,0 1-1,1-1 0,-1 0 1,0 0-1,1 0 0,0 0 1,-1-1-1,1 0 0,0 0 1,0 0-1,-1 0 0,1 0 1,0-1-1,0 1 0,0-1 1,0 0-1,0 0 0,0-1 1,0 1-1,0-1 0,0 0 1,-1 0-1,1 0 0,6-3 0,21-9 26,0-1-1,-1-1 0,-1-2 0,0-1 1,43-36-1,-28 14-10,-2-2 0,-2-1 0,50-71 0,-71 91-103,-20 23 47,0 1 0,0-1-1,0 1 1,1 0 0,-1-1-1,0 1 1,0 0 0,1 0-1,-1-1 1,1 1 0,-1 0 0,1 0-1,-1 0 1,1 0 0,-1 0-1,1 0 1,0 0 0,-3 5-34,-44 74-223,-22 45 0,65-116 248,0 0 0,0 1 0,1-1 0,0 1 0,1-1 0,0 1 0,-1 12 0,3-19 33,0 0-1,0 0 1,1 1-1,-1-1 1,1 0-1,-1 0 1,1 1 0,0-1-1,0 0 1,1 0-1,-1 0 1,1 0 0,-1 0-1,1-1 1,0 1-1,0 0 1,0-1-1,0 1 1,1-1 0,-1 0-1,1 0 1,-1 0-1,1 0 1,0 0 0,4 2-1,-1-1 32,0 0 1,0-1-1,0 0 0,1 0 1,-1 0-1,1 0 0,0-1 1,-1 0-1,1-1 0,0 0 0,-1 0 1,1 0-1,0 0 0,-1-1 1,1-1-1,0 1 0,-1-1 0,1 0 1,-1 0-1,0-1 0,0 0 1,0 0-1,0 0 0,0-1 0,-1 0 1,0 0-1,1 0 0,-1-1 1,-1 1-1,1-1 0,-1 0 1,0-1-1,7-11 0,-4 3 18,0-1 0,-1 0 0,-1-1 0,6-28 1,6-66 164,-15 95-203,5-50-158,-3 0 0,-6-90-1,-4 59 14,-15-149 260,18 216-185,2 18-147,0 0 1,-1 0 0,-4-15-1,6 25 178,0 1-1,0 0 1,0 0-1,-1-1 1,1 1 0,0 0-1,0-1 1,0 1-1,0 0 1,0 0 0,0-1-1,0 1 1,-1 0-1,1-1 1,0 1-1,0 0 1,0 0 0,-1 0-1,1-1 1,0 1-1,0 0 1,-1 0 0,1 0-1,0 0 1,0-1-1,-1 1 1,1 0-1,0 0 1,-1 0 0,1 0-1,-6 7-292,-1 18-89,1 29 475,3-1 1,1 1-1,3-1 0,2 1 1,18 88-1,23 65 216,-33-168-294,2-1 0,2-1-1,24 47 1,-33-72-54,1-1 0,1 0 0,0 0 0,10 10-1,-11-15-478,-1 1 0,1-2 0,1 1-1,-1-1 1,1 0 0,14 7-1,9 1-3859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42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1 550 2720,'4'-10'5730,"10"8"-4575,-1-4-840,0-1 1,0-1-1,-1 0 0,0 0 0,0-1 1,20-22-1,-17 14-126,0-1 1,-1-1 0,18-34-1,60-114 345,-27 51 138,-57 102-593,-5 10-63,-1 0 0,1 0 0,-1-1 0,0 1 0,-1-1 0,1 1 0,-1-1 0,1 0 1,-1-5-1,-1 9-39,0 1 1,0 0-1,0 0 1,0-1 0,0 1-1,0 0 1,0 0 0,0-1-1,0 1 1,0 0 0,0 0-1,0-1 1,1 1-1,-1 0 1,0 0 0,0-1-1,0 1 1,0 0 0,0 0-1,0 0 1,0-1-1,1 1 1,-1 0 0,0 0-1,0 0 1,0 0 0,1-1-1,-1 1 10,0 0 0,1 1 0,-1-1 0,0 0-1,0 0 1,0 0 0,0 1 0,1-1 0,-1 0 0,0 0-1,0 0 1,0 1 0,0-1 0,0 0 0,0 0 0,0 1 0,1-1-1,-1 0 1,0 0 0,0 1 0,0-1 0,0 0 0,0 0-1,0 1 1,0-1 0,0 0 0,0 0 0,-1 1 0,6 31-131,-4-19 150,0 0 1,1-1 0,0 1 0,1 0 0,1-1 0,5 13-1,1 1 144,25 42-1,-26-53-102,1 0 0,1 0 0,15 15 0,-20-24 17,0 0 1,0 0-1,1-1 1,-1 0-1,1 0 1,0 0-1,1-1 1,14 6-1,-17-9-17,0 0 0,0 0 0,-1-1 0,1 1-1,0-1 1,0 0 0,0-1 0,0 1 0,0-1-1,0 0 1,0 0 0,0-1 0,0 1 0,-1-1 0,7-4-1,4-1 64,-2-1 0,1-1 0,18-15 1,5-11 50,-1 0 1,39-52 0,-4 6 9,-61 69-193,-3 4-30,0 0 0,11-8 0,-16 14 17,1 0-1,-1 0 1,0 1 0,1-1-1,-1 1 1,1 0 0,0 0-1,-1 0 1,1 0 0,0 0 0,-1 1-1,1-1 1,4 0 0,-5 2 27,0-1 0,-1 0 0,1 1 1,0-1-1,-1 1 0,1 0 0,-1-1 1,1 1-1,-1 0 0,1 0 0,-1 0 1,0 0-1,0 0 0,1 0 0,-1 1 1,0-1-1,0 0 0,0 0 0,0 1 1,0-1-1,0 1 0,-1-1 0,1 1 1,0 2-1,2 2 6,-1 0 1,0 0-1,-1 0 1,1 0-1,0 8 1,7 145 556,-9-159-541,0 1 0,0 0 1,0 0-1,0 0 1,0-1-1,0 1 0,0 0 1,0 0-1,1 0 1,-1-1-1,0 1 0,0 0 1,1 0-1,-1-1 1,1 2-1,0-2 1,-1 0-1,0 1 1,0-1-1,1 0 1,-1 0-1,0 0 1,1 0-1,-1 0 1,0 0 0,1 0-1,-1 1 1,0-1-1,1 0 1,-1 0-1,0 0 1,1 0-1,-1 0 1,0 0 0,1 0-1,-1-1 1,0 1-1,0 0 1,1 0-1,-1 0 1,1 0-1,1-1 33,0-1-1,0 1 0,-1 0 1,1-1-1,0 1 0,0-1 1,-1 0-1,1 1 0,1-5 1,47-73 230,-27 44-254,-17 25-57,1 0 0,0 0 1,0 1-1,1 0 0,0 0 0,16-13 0,-23 21 30,0 0-1,0 1 1,0-1-1,0 1 0,-1 0 1,1-1-1,0 1 0,0 0 1,0-1-1,0 1 0,0 0 1,0 0-1,0 0 0,0 0 1,0 0-1,0 0 0,0 0 1,0 0-1,0 0 0,1 1 1,1 0 5,-1 0 1,0 0 0,0 0 0,0 0-1,0 1 1,0-1 0,0 0-1,2 3 1,3 3 12,-1 0 0,0 0 0,6 11 0,38 72 68,-20-33 38,-18-36-137,39 64-2266,-43-75 717,0-1 0,0 0 0,12 11-1,-9-11-187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42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17 8224,'-28'-17'3040,"28"21"-2368,13-4-160,2 5-3904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44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1308 2400,'-1'0'82,"1"0"1,-1 0-1,1 0 1,0 0 0,-1-1-1,1 1 1,0 0-1,-1 0 1,1 0-1,0 0 1,-1 0-1,1-1 1,0 1-1,-1 0 1,1 0-1,0-1 1,0 1-1,-1 0 1,1-1-1,0 1 1,0 0-1,0 0 1,-1-1-1,1 1 1,0 0-1,0-1 1,0 1-1,0-1 1,0 1-1,0 0 1,-1-1-1,1 0 1,0-14 2543,0 11-2722,14-5 1520,-3 0-1195,-1 0 1,1-1-1,-2-1 0,1 1 1,-1-1-1,-1-1 0,0 1 1,-1-2-1,8-16 0,4-15-150,18-65 0,-34 99-34,44-162 333,-5 14-41,-7 16 544,-30 116-653,-2 14-193,-2-1-1,0 1 1,0-15 0,1 13-329,-1 10-156,-4 11 106,-2 9 260,0 0 1,2 0-1,0 0 0,1 1 1,-1 26-1,1 241 47,5-227 117,3 1 0,26 108 0,-29-155-4,0 0-1,1 0 1,10 19 0,-11-26-35,-1 0 1,0 0-1,1-1 1,0 1-1,0-1 1,0 0-1,0 1 1,1-1-1,-1-1 1,1 1 0,0-1-1,7 4 1,-9-5 14,1 0 1,-1-1-1,1 1 1,-1-1-1,1 0 1,-1 0 0,1 0-1,0 0 1,-1 0-1,1 0 1,-1-1-1,1 1 1,-1-1-1,4-1 1,35-17 556,-30 12-545,0-1-1,0 0 1,-1 0 0,0-1 0,-1 0-1,0-1 1,0 0 0,12-19 0,-1-2-5,28-64 0,-3-12 81,-6-1 0,29-124 0,-56 177-117,6-70 0,-5-56-46,-10 133 69,-2 8-32,-1 26-112,3-30 0,-3 35-396,-2 12 121,-3 17 92,-4 68 61,-20 129 85,9-115 716,-121 502 526,130-566-1156,3-7 167,-2 0-1,-18 38 1,14-37 177,14-30 537,0-3-489,2-1-323,0-1-1,0 1 1,-1-1-1,2 1 0,-1 0 1,0 0-1,0 0 0,1 0 1,2-2-1,11-9-155,83-89-514,-90 92 566,1 1 0,0 0 0,0 1 0,1 0 0,0 0 0,0 1 1,15-6-1,-24 12 70,-1 0 0,1 1 1,-1-1-1,0 1 1,1 0-1,-1-1 0,1 1 1,-1 0-1,1 0 1,-1 0-1,1 0 0,-1 0 1,1 0-1,-1 0 1,1 1-1,-1-1 1,1 1-1,-1-1 0,2 1 1,-1 0-17,0 1 1,0-1 0,0 1 0,0-1-1,-1 1 1,1 0 0,0 0-1,-1-1 1,1 1 0,1 4-1,2 4-55,-1 0 0,0 1 1,0-1-1,2 13 0,-5-18 76,2 8 2,0-3 12,-1 0 0,2 0 0,-1 0 0,10 17 0,-10-20 71,2 0 52,-1 1 0,11 12 0,-13-18-102,0 0-1,0 0 1,0 0 0,0 0-1,1-1 1,-1 1-1,0-1 1,1 1 0,0-1-1,-1 0 1,1 0 0,-1 0-1,4 0 1,1 0 58,0 0 0,0 0 0,0-1 0,0-1-1,0 1 1,0-1 0,0 0 0,8-2 0,8-4 70,24-11-1,-9 3 22,-20 9-40,-1-1 0,1-1 0,28-17 0,-39 20-96,1 0-1,-2-1 1,1 0-1,0 0 1,-1-1-1,0 0 1,-1 0-1,0 0 1,0 0 0,5-10-1,-7 10-11,0-1-1,0 0 1,0 0 0,-1 0-1,2-11 1,-3 16-40,-1 0-1,0 0 1,1 0 0,-1 0-1,0 0 1,-1 0-1,1 0 1,-1 0 0,1 0-1,-1 0 1,0 0-1,0 0 1,0 0-1,0 1 1,-1-1 0,1 0-1,-1 1 1,-2-4-1,3 5-20,0 0-1,-1 0 0,1 0 1,0 1-1,-1-1 1,1 0-1,-1 0 0,1 1 1,-1-1-1,1 1 0,-1-1 1,0 1-1,1 0 0,-1 0 1,0-1-1,1 1 0,-1 0 1,0 1-1,1-1 0,-1 0 1,1 0-1,-1 1 0,0-1 1,-1 2-1,-5 1-34,-1 0-1,2 1 1,-11 5 0,16-8 47,-9 6-27,1 0-1,-1 0 0,1 1 1,1 0-1,-14 15 1,18-17 54,0 0 1,1 0 0,-1 1 0,1-1 0,1 1 0,-1 0-1,1 0 1,1 0 0,-1 0 0,-1 10 0,4-13 5,-1 0 1,1 0-1,0 0 1,0 0-1,1 0 1,-1 0-1,1 0 1,0 0 0,0-1-1,0 1 1,0 0-1,1 0 1,0-1-1,0 1 1,0-1-1,0 0 1,0 1-1,0-1 1,1 0-1,0 0 1,-1-1-1,1 1 1,0 0-1,4 1 1,6 5 65,1 0 0,0-1 1,0 0-1,22 7 0,-4-3 77,1-1 0,37 8 0,-50-15-132,1-1-1,-1-1 1,1 0 0,39-4 0,-49 1-513,0 0 0,0-2-1,0 1 1,0-1 0,-1-1 0,13-5 0,-19 7-24,0 0 0,-1 0 1,0 0-1,1 0 0,-1 0 1,0-1-1,0 0 0,0 1 1,-1-1-1,1 0 0,0 0 1,-1-1-1,0 1 0,0 0 1,0-1-1,0 1 0,-1-1 1,1 0-1,-1 0 1,0 1-1,1-6 0,-1-14-1974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45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20 180 6304,'-3'-5'358,"0"1"-45,1 0 1,0 0 0,0 0-1,0-1 1,0 1-1,-1-8 1,3 10-266,-1 0 1,1 0-1,0 0 0,1 0 1,-1 1-1,0-1 0,1 0 1,-1 0-1,1 0 0,-1 0 0,1 1 1,0-1-1,0 0 0,0 0 1,0 1-1,0-1 0,0 1 1,0-1-1,0 1 0,3-3 1,2-1 25,0 0 0,1 1 0,-1-1 0,1 1 0,0 0 0,0 1 1,0 0-1,10-3 0,65-15 935,-72 19-829,68-12 476,1 3 0,136-1 0,-139 13-1627,108 15 0,54 16-5364,-165-21 3348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19.8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14 201 3072,'-13'4'7781,"22"3"-5941,1-4-1630,1 0 0,-1-1 1,1 0-1,-1-1 0,1 0 0,-1-1 1,21-1-1,77-16 334,-85 12-429,236-58 453,-218 52-512,85-25 135,-41 10-113,107-18 0,-105 33-169,126 1 1,-189 11 40,1 2 1,-1 0 0,0 2 0,29 8 0,-38-9-297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50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1209 736,'3'-1'6673,"4"-6"-5054,10-10-1467,-16 16 97,9-12-66,0 0 0,0 0 0,-1-1 0,10-21 0,22-63-127,-15 35 40,13-24 141,41-99-113,-16-5 133,-48 123 70,-3-1 1,4-77-1,-14 127-379,-2 15 8,0 1 0,-1-1 0,1 0 0,-1 0 0,0 0 0,0 0 0,-1 0 0,0-6 0,1 10 37,0 0 1,0 0-1,0-1 1,0 1-1,0 0 0,0 0 1,0 0-1,0 0 1,-1 0-1,1-1 1,0 1-1,0 0 1,0 0-1,0 0 1,0 0-1,0 0 1,0 0-1,0-1 0,0 1 1,-1 0-1,1 0 1,0 0-1,0 0 1,0 0-1,0 0 1,0 0-1,-1 0 1,1 0-1,0 0 1,0 0-1,0 0 0,0-1 1,0 1-1,-1 0 1,1 0-1,0 0 1,0 0-1,0 0 1,-1 1-1,-4 4-168,-3 9 94,-2 16 201,1 0 0,-8 45 0,8-29-85,-31 111 27,-5 25-103,18-62 369,-82 223 0,67-237-57,-58 140 296,-17-10-103,103-213-378,-13 25 522,-63 83-1,90-131-566,-1 1-1,0 0 1,0 0-1,1-1 1,-1 1 0,0 0-1,0-1 1,1 1 0,-1 0-1,0-1 1,0 0-1,0 1 1,0-1 0,0 1-1,0-1 1,0 0 0,-1 1-1,1-2-36,1 1 0,-1 0 0,1 0 0,0 0 0,-1-1 0,1 1 0,-1 0 0,1 0 0,0-1 0,-1 1 0,1 0 0,0-1 0,-1 1 0,1 0 0,0-1 0,0 1 0,-1-1 0,1 1 0,0 0 0,0-1 0,0 1 0,0-1 0,-1 1 0,1-1 0,0 1 0,0-1 0,0 1 0,0 0 0,0-1 0,0 1 0,0-1 0,0 1 0,0-1 0,1 1 0,-1-1 0,0 1 0,0 0 0,0-1 0,1 0 0,1-7-64,0-1 1,1 1-1,0 0 1,1-1 0,0 2-1,10-16 1,-4 6-32,14-26-43,3 1-1,1 1 1,3 2 0,0 1 0,69-63 0,-49 57-5,3 2 0,1 3 1,61-32-1,108-26 33,-123 57 185,139-67 737,-230 97-354,-9 6-238,-8 3-142,0 2-66,1 1-1,0 0 0,0 0 1,0 0-1,0 1 0,-9 6 1,-33 25-166,47-33 145,-11 9-41,-1-1-1,2 2 0,-1 0 0,1 0 0,-10 15 1,19-23 30,0 0 1,1 0 0,-1 0 0,1 0 0,-1 0 0,1 0 0,0 0 0,0 0 0,0 1 0,0-1 0,1 0 0,0 1 0,-1-1 0,1 0 0,0 1 0,0-1-1,1 0 1,-1 1 0,1-1 0,0 0 0,0 0 0,0 1 0,0-1 0,0 0 0,1 0 0,-1 0 0,1 0 0,0 0 0,0-1 0,3 5 0,1-2 27,-1 1 1,1-1 0,0 0 0,0-1 0,1 1 0,-1-1 0,1-1 0,0 1 0,0-1 0,0 0 0,10 2-1,-8-2 78,-1-1 0,1-1-1,-1 0 1,1 0-1,0 0 1,0-1-1,-1-1 1,1 1 0,16-4-1,-21 3-47,0-1-1,-1 1 0,1-1 1,0 1-1,0-1 1,-1 0-1,1-1 0,-1 1 1,0-1-1,0 1 1,1-1-1,-2 0 0,1 0 1,0 0-1,-1 0 1,1-1-1,-1 1 0,0-1 1,0 1-1,0-1 0,-1 0 1,1 0-1,-1 0 1,0 0-1,1-6 0,-1 0 3,0-1 0,0 0 0,-1 0 0,-1 0 0,1 0 0,-2 1 0,0-1 0,-4-15 0,-1 1-91,2 7 41,0 0 1,-10-21-1,13 34-64,0 1 0,0 0 0,-1-1 0,1 1 0,-1 0-1,0 1 1,-1-1 0,1 0 0,-1 1 0,1 0 0,-1 0 0,0 0 0,-6-4 0,5 6-338,6 2 66,-1 0 339,1-1-1,0 1 1,0-1 0,0 1 0,0-1-1,0 0 1,0 1 0,0-1-1,0 0 1,0 0 0,2 1 0,2-2 16,0 1 1,0-1 0,0 0-1,0-1 1,0 1 0,0-1-1,0 0 1,0 0 0,0 0-1,-1-1 1,1 1 0,-1-1-1,6-5 1,6-6 121,29-33 0,-18 17 38,-6 10-181,1 1-1,0 1 1,1 1-1,43-24 1,-59 38-12,0 0 1,0 0 0,1 1 0,0 0 0,-1 1-1,1-1 1,0 1 0,0 1 0,13 0 0,-16 1 14,-1 0 0,0 0 1,0 0-1,0 0 0,0 1 1,0 0-1,0 0 0,-1 0 1,1 0-1,0 1 0,-1-1 1,6 6-1,8 5 2,-8-6 16,0 1 1,0 0 0,0 1 0,-1 0-1,13 17 1,29 54-155,-7 8 277,-13-24-91,-15-27-34,-10-25 48,-1-1 0,8 14 0,-10-22 25,0 0 0,0 0 0,0-1 0,0 1 0,1 0 0,-1-1 0,1 1 0,-1-1 0,1 0 0,0 0 0,0 0 0,4 2 0,-6-4-53,0 0-1,1 1 0,-1-1 1,0 0-1,1 0 1,-1 0-1,0 0 1,1 0-1,-1 0 1,0-1-1,0 1 0,1 0 1,-1-1-1,0 1 1,0 0-1,1-1 1,-1 0-1,0 1 1,2-2-1,19-17 214,-15 11-187,-1 0-1,0 0 1,0-1-1,-1 1 0,7-19 1,16-51 79,-16 42-99,32-97-154,-43 132 92,-1 0-20,0 0 0,0 0 0,1 0-1,-1 0 1,0 0 0,1 0-1,-1 0 1,1 1 0,-1-1 0,1 0-1,-1 0 1,1 0 0,0 1-1,0-2 1,1 4-312,1 11 233,-1-1 1,0 1-1,-1 0 1,0 18-1,0 13 22,12 53-198,-10-82 288,0-1 1,1 0-1,1 0 1,11 22 0,-12-28 64,0 0 0,1 0 1,0-1-1,0 0 1,1 0-1,7 8 0,-10-13-10,0 0-1,0 0 1,0 0-1,0 0 0,0 0 1,0-1-1,0 1 0,0-1 1,1 0-1,-1 0 0,1 0 1,-1-1-1,0 1 1,1-1-1,-1 0 0,1 0 1,-1 0-1,1 0 0,3-1 1,5-1 17,-1 0 0,1-1 0,-1-1 0,0 0-1,0 0 1,0-1 0,-1 0 0,0-1 0,0 0 0,0-1 0,0 0 0,-1-1 0,-1 0 0,1 0 0,-1 0 0,-1-1 0,1-1 0,-1 1 0,-1-1 0,10-20-1,4-21 103,18-67-1,-33 101-153,0 0-16,-1 0-1,-1 0 0,-1 0 1,2-27-1,-5 40-57,2 0-1,-1 0 0,0 0 1,1 1-1,-1-1 0,1 0 1,0 0-1,1 1 0,2-6 1,-3 3 99,-1 6-32,0 0 0,0-1-1,0 1 1,0 0-1,0-1 1,0 1 0,0-1-1,0 1 1,0 0 0,1-1-1,-1 1 1,0 0-1,0-1 1,0 1 0,0 0-1,0 0 1,1-1-1,-1 1 1,0 0 0,0-1-1,1 1 1,-1 0 0,0 0-1,0-1 1,1 1-1,-1 0 1,0 0 0,0 0-1,1 0 1,-1-1 0,1 1-1,23-18 37,-23 17 27,1 1-602,-2 0 528,1 1 0,0-1-1,0 0 1,-1 0-1,1 1 1,0-1-1,-1 1 1,1-1 0,0 1-1,-1-1 1,1 1-1,-1-1 1,1 1 0,-1-1-1,1 1 1,-1 0-1,1-1 1,-1 1 0,0 0-1,1-1 1,-1 1-1,0 1 1,8 18-160,-8-20 168,10 32-142,-3-12 98,-2-1 0,4 25-1,15 88-38,-13-85 128,23 60-1,-33-104-16,0 0 0,0-1 0,0 1 0,0-1 0,1 0 0,-1 1 0,1-1 0,-1 0 0,1 0 0,0 0 0,0 0 0,0 0 0,0 0 0,4 2 0,-4-3 19,1 0 0,-1 0 0,0-1 0,0 1 0,0-1 0,1 1 0,-1-1 0,0 0 0,1 0 0,-1 0 0,0 0 0,1 0 0,-1-1 0,0 1 0,1-1 0,-1 1 0,4-3 0,6-1 22,0-2 0,-1 1 0,1-2 0,-2 1-1,1-1 1,-1-1 0,0 0 0,17-17 0,-17 12-17,1 0 1,-2 0-1,0 0 1,0-1-1,-2-1 1,10-23-1,37-118 215,-47 130-253,-2 0 0,0-1 0,-2 0 0,1-28 0,-4 51-74,-1 1 0,1-1 0,0 1 0,-1-1-1,0 1 1,0 0 0,0-1 0,0 1-1,0 0 1,-1 0 0,1-1 0,-1 1 0,0 1-1,0-1 1,0 0 0,-1 0 0,-2-3-1,4 6-65,1-1 112,0 1 0,0 0 0,1 0-1,-1-1 1,0 1 0,0 0-1,0 0 1,1-1 0,-1 1-1,0 0 1,0 0 0,0 0-1,1-1 1,-1 1 0,0 0-1,1 0 1,-1 0 0,0 0-1,0 0 1,1-1 0,-1 1 0,0 0-1,1 0 1,-1 0 0,0 0-1,1 0 1,-1 0 0,0 0-1,1 0 1,-1 0 0,0 0-1,0 0 1,1 1 0,18 2-58,23 1 1,0 1-132,0-2 249,71-2 1,-54-2 143,58-9-138,-5 0 188,-110 10-297,-2 2 86,-1 0-24,1-1-1,0 1 1,-1 0-1,1 0 1,-1-1-1,0 1 1,1 0-1,-1-1 1,0 1-1,0 0 1,0-1-1,0 0 1,-2 2-1,-20 21 0,8-9-2,7-4 31,0 0-1,0 0 0,1 1 0,0 0 1,2 0-1,-1 1 0,1-1 1,-5 22-1,3-2-75,2 0 1,-3 46-1,7-68 44,1 0 0,0 0 0,1 0-1,0 0 1,1 0 0,0-1 0,0 1 0,5 11-1,-6-18 31,0-1 0,0 1 0,0-1 0,1 0 0,-1 0 0,0 0 0,1 0 0,-1 0 0,1 0 0,0 0 0,0 0 0,0-1 0,0 1 0,0 0 0,0-1 0,0 0 0,0 0 0,1 1 0,-1-1 0,0-1 0,1 1 0,-1 0 0,1 0 0,-1-1 0,1 0 0,-1 1 0,1-1 0,-1 0 0,1 0 0,-1 0 0,1-1 0,-1 1 0,1-1 0,-1 1-1,1-1 1,2-1 0,0 0 12,0 0-1,0-1 1,-1 1-1,0-1 1,1 0 0,-1 0-1,0 0 1,0-1-1,-1 1 1,1-1-1,-1 0 1,1 0-1,3-8 1,3-4-21,-2-1 0,10-24 0,-11 24 142,2-6-52,0-1 0,-1 0 0,7-44 0,-13 59-155,-1-1 0,0 1 0,-1 0 0,0 0-1,-1 0 1,0 0 0,0-1 0,-1 1 0,0 1-1,-1-1 1,0 0 0,0 0 0,-8-13 0,10 21 30,1 0-33,0 0 0,0 1 0,-1-1-1,1 0 1,-1 1 0,1-1 0,-1 1 0,1-1 0,-1 1 0,1-1 0,-1 1 0,1-1 0,-1 1 0,1-1 0,-1 1 0,0-1 0,1 1 0,-1 0 0,0 0 0,-1-1 0,2 9-491,0 3 484,2 0-1,-1 0 1,1 0-1,1 0 1,0-1-1,5 13 1,31 60-85,-28-60 173,1-1-1,1-1 1,1 0-1,1 0 1,1-2-1,1 0 1,0-1-1,2 0 1,26 19-1,-40-33 44,0-1 0,0 0-1,0-1 1,0 1-1,0-1 1,1 0 0,-1 0-1,1 0 1,-1-1-1,1 0 1,0 0 0,9 0-1,-10-1-32,0-1 1,-1 0-1,1 0 0,0 0 0,-1-1 1,1 1-1,-1-1 0,1 0 0,-1 0 1,0-1-1,0 1 0,0-1 0,0 0 1,0 0-1,5-6 0,10-13 66,-1 0 1,-2-2-1,0 0 1,15-31-1,-2 5 107,22-47 178,-45 83-418,0-1 1,-1 0 0,-1 0-1,5-30 1,-9-7-1097,0 52 928,2 0-275,0 0 437,0 1 0,0 0 0,0 0 0,0-1 1,0 1-1,3 3 0,5 1-73,14 4-55,-1 1-1,1 2 0,38 25 1,-54-31 152,-1-1 0,0 2 0,-1-1 0,1 1 0,-1 0 0,9 14 0,25 50 10,-31-53 35,1 1 0,24 32 1,-18-29-17,-6-9 151,17 18 1,-25-28-150,1 0 1,0-1-1,0 0 1,0 1-1,0-1 1,0-1-1,0 1 1,0 0 0,1-1-1,-1 1 1,1-1-1,4 1 1,-5-2-4,-1 0 1,1 0-1,0 0 0,-1-1 1,1 1-1,-1-1 1,1 1-1,-1-1 1,0 0-1,1 0 1,-1 0-1,0 0 0,0 0 1,1-1-1,3-2 1,3-4-118,0-1 0,9-9 0,-5 4 21,13-10-134,1 2-1,0 1 1,2 0 0,38-18 0,-21 15 130,1 3 0,58-18 0,-64 25 54,45-13 43,-70 21-44,1 0-132,-23 15 51,-4 1 166,-1-1 0,-18 13 0,16-13-35,-22 21-1,21-15-40,1 0 0,0 0 0,1 1 0,1 1 0,1 0 0,0 0 0,1 1 0,1 0 0,1 1 0,0-1 0,2 1 0,-5 23 0,10-36 16,0-1-1,0 0 1,0 0-1,0 0 1,1 1 0,0-1-1,0 0 1,0 0-1,1 0 1,0 0-1,0 0 1,0-1 0,1 1-1,4 8 1,-5-11 21,-1 0 1,1 0-1,0 0 1,-1-1-1,1 1 1,0 0-1,0-1 1,0 1-1,0-1 1,0 1-1,0-1 1,1 0 0,-1 0-1,0 0 1,1 0-1,-1-1 1,1 1-1,-1 0 1,1-1-1,-1 0 1,1 0-1,-1 1 1,1-2-1,-1 1 1,1 0-1,-1 0 1,1-1-1,-1 1 1,1-1 0,-1 0-1,0 0 1,3-1-1,0-1 23,-1 0-1,1 0 1,-1 0-1,0 0 1,0-1-1,-1 1 1,1-1-1,5-8 1,0-1-141,12-24-1,3-18-73,-2-1 0,22-93-1,-39 133 169,17-75 54,14-114 1,-10-95-150,-26 252-39,-1 35-7,1 0 0,0-1-1,1 1 1,4-15 0,-5 21-383,-5 15 195,2 4 230,1 0-1,-1 0 1,2 0 0,-1 17-1,0 3 13,-4 40 190,4-1 0,4 1 0,13 97 0,-13-155-72,27 161 363,-23-147-340,2-1-1,1 1 1,1-1-1,16 29 0,-21-47-169,1 1 0,0-2 0,0 1 0,1-1 0,0 0 0,15 14-1,-16-18-238,-1 0 0,1 1 0,1-2 0,-1 1 0,1-1 0,-1 0 0,1 0 0,0-1 0,0 0 0,0 0 0,8 0 0,42 1-5583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55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417 924 2912,'4'-12'691,"-3"9"-386,1 0 0,-1 0 0,0 0 0,0 0 0,-1 0 0,1-1 0,0 1 0,-1 0-1,0 0 1,0-1 0,0 1 0,0 0 0,-1-4 0,-3-3 898,4 9-1156,0 0 0,0 0 0,0 1 0,-1-1 0,1 0 0,0 1 0,-1-1 0,1 0 0,-1 1 0,1-1 0,-1 0 0,1 1 0,-1-1 0,1 1 0,-1-1-1,1 1 1,-1-1 0,0 1 0,1-1 0,-1 1 0,0 0 0,1-1 0,-1 1 0,0 0 0,0 0 0,1 0 0,-1-1 0,-1 1 0,-5-2 144,-1 0 1,1 0-1,0 1 0,-1 0 1,1 0-1,-1 1 0,1 0 1,-12 1-1,0 2 21,0 0 0,-23 8-1,28-7-178,1 0 0,-1 1 0,1 1 1,0 0-1,1 1 0,0 0 0,0 1 0,0 1 0,1 0 0,0 0 0,1 1 0,0 0 0,0 1 0,1 0 0,1 0 0,0 1 0,0 0 0,1 1 1,-6 14-1,7-13-58,1 0 0,0 1 1,1-1-1,1 1 1,-3 18-1,6-29 30,0 1 0,0-1 1,0 1-1,0-1 0,0 0 1,1 1-1,0-1 0,0 1 0,0-1 1,0 0-1,1 0 0,0 0 0,0 0 1,0 0-1,0 0 0,1 0 0,-1-1 1,1 1-1,0-1 0,0 0 0,0 0 1,5 4-1,0-2 54,0 0 0,0-1 1,0 0-1,0-1 0,1 1 0,-1-2 0,1 1 1,0-1-1,0-1 0,0 1 0,0-2 1,0 1-1,0-1 0,0 0 0,12-3 0,-11 2-24,1-1 0,-1-1 1,1 0-1,-1 0 0,0-1 0,0 0 0,0-1 0,-1 0 0,0-1 0,0 1 0,0-2 0,13-12 0,-7 4 28,-2-1 1,0-1-1,-1 0 1,19-36-1,29-84 52,-47 103-134,-2-1 0,-2-1 0,8-59 0,-1-110-61,-14 154 76,2-10-63,-8-87 0,2 89-3,2 39-43,-1 1 0,-1-1 0,-6-30 0,1 35-308,7 14 397,0 1 1,-1 0-1,1 0 0,0-1 1,0 1-1,-1 0 1,1 0-1,0-1 1,-1 1-1,1 0 1,0 0-1,-1 0 1,1 0-1,0 0 0,-1 0 1,1-1-1,0 1 1,-1 0-1,1 0 1,-1 0-1,1 0 1,0 0-1,-1 0 1,0 1-1,0-1-11,-1 1 0,1 0 0,-1 1 0,1-1 0,-1 0-1,1 0 1,0 1 0,-1-1 0,1 1 0,0-1 0,0 1 0,0-1 0,0 1 0,-1 2 0,-2 7-33,-1 1 0,1 0 0,1 0 0,0 0 0,1 0 0,0 0 0,0 15 0,0-3 30,-4 28 32,-20 280 466,34-127-209,-3-162-169,1 1-1,20 67 1,-18-83 30,21 58 169,-25-75-156,1 0 0,1 0-1,0-1 1,0 1-1,12 13 1,-15-22-78,-1 0-1,1 1 1,0-1 0,-1 0 0,1-1 0,0 1-1,0 0 1,0-1 0,0 0 0,0 1-1,0-1 1,1 0 0,-1-1 0,0 1 0,1-1-1,-1 1 1,0-1 0,1 0 0,-1 0-1,0-1 1,1 1 0,-1-1 0,0 1-1,7-3 1,-2 0 15,1 0-1,-1-1 1,0 0-1,0 0 1,0 0-1,-1-1 1,1 0-1,10-11 1,9-13 11,0-2 0,-2-1 0,23-41 0,-10 17 50,-21 33-251,-2-1 0,16-33 1,-35 90-1116,0-8 1273,1-1 1,1 1 0,1 0-1,1 0 1,2-1-1,0 1 1,2 0-1,0-1 1,2 0-1,9 27 1,-11-41-5,0-1 1,1 0-1,0 0 1,0 0-1,1 0 1,12 14-1,-15-21 26,-1 1-1,0-1 1,1 0 0,0 1-1,0-1 1,-1 0-1,1-1 1,0 1 0,1 0-1,-1-1 1,0 0-1,0 0 1,1 0 0,-1 0-1,0 0 1,1-1 0,-1 1-1,1-1 1,-1 0-1,1 0 1,-1 0 0,1-1-1,3 0 1,0-1-21,-1-1 0,0 1 0,0-1 0,0 0 0,0 0 0,0-1 0,-1 0 0,1 0 1,-1 0-1,0-1 0,0 0 0,-1 0 0,6-7 0,3-6 16,-1-1 0,15-33 0,-5 2 222,22-78 0,-39 109-250,-2 0 0,0-1 0,-1 1 1,-1 0-1,-1-21 0,0 39-38,0-1-4,0 1 0,0 0 0,0-1 0,0 1-1,0-1 1,-1 1 0,1 0 0,0-1 0,-1 1-1,1 0 1,-1-1 0,0 1 0,1 0-1,-1 0 1,0 0 0,-1-2 0,2 3-2,0 0 0,0 0 0,0 0 0,0 0 1,0 0-1,0 0 0,0-1 0,0 1 0,0 0 0,0 0 0,0 0 1,0 0-1,0 0 0,0 0 0,0 0 0,0-1 0,0 1 1,0 0-1,0 0 0,0 0 0,0 0 0,0 0 0,0 0 0,0 0 1,0-1-1,0 1 0,0 0 0,0 0 0,0 0 0,0 0 0,0 0 1,0 0-1,0 0 0,0-1 0,0 1 0,1 0 0,-1 0 1,0 0-1,0 0 0,0 0 0,0 0 0,0 0 0,8-3-185,6 2 236,18 0-159,-22 0 105,0 0 0,-1 1-1,1 1 1,0 0 0,0 0-1,15 4 1,-18-3 11,0 0 0,0 1 0,-1-1 0,1 1 0,-1 1 1,1-1-1,-1 1 0,0 0 0,-1 0 0,1 1 0,-1 0 0,0 0 0,0 0 0,0 0 1,-1 1-1,0 0 0,6 10 0,18 48-92,6 11 250,-28-64-67,0-1 0,1 0-1,0-1 1,1 1 0,9 8 0,-7-8-37,1 0 1,0-1-1,1 0 1,0-1 0,0 0-1,21 9 1,-28-15 2,0 0 1,0 0-1,0-1 0,0 1 0,1-1 1,-1 0-1,1-1 0,-1 0 1,0 1-1,1-2 0,-1 1 0,1 0 1,-1-1-1,0 0 0,1-1 0,-1 1 1,0-1-1,0 0 0,0 0 1,9-5-1,-2-2 1,1 0 0,-1-1 1,-1-1-1,1 0 0,-2 0 1,14-18-1,46-82 284,-68 108-326,3-7-5,1-1 0,-1 0 0,-1 0-1,4-12 1,-7 20-14,0-1-1,0 0 1,-1 1-1,1-1 1,-1 0-1,0 1 1,1-1-1,-2 0 1,1 0-1,0 1 1,-1-1-1,0 0 1,0 1-1,0-1 1,0 0-1,-1 1 1,-1-5-1,2 7 1,0 0 0,1 0-1,-1 0 1,0 1 0,0-1 0,0 0 0,0 0-1,0 0 1,0 1 0,0-1 0,0 0-1,0 1 1,0-1 0,0 1 0,0-1-1,0 1 1,0 0 0,-1-1 0,1 1 0,0 0-1,0 0 1,0 0 0,-1 0 0,1 0-1,0 0 1,0 0 0,0 0 0,-1 0 0,1 1-1,0-1 1,0 0 0,0 1 0,0-1-1,-2 2 1,0 0-13,0-1 1,-1 2-1,1-1 0,0 0 1,0 1-1,1-1 1,-1 1-1,0 0 0,-3 6 1,1-1 36,1 0 0,0 1 0,1-1 0,-1 1 1,2 0-1,-1 0 0,1 1 0,1-1 1,0 0-1,0 1 0,0-1 0,2 12 1,1 0-8,0-1 1,2 0-1,0 1 1,11 28-1,-11-39 33,0-1-1,1 1 0,0-1 1,0 0-1,1 0 1,0-1-1,0 0 0,1 0 1,0 0-1,1-1 1,0 0-1,0 0 0,0-1 1,11 6-1,-7-5 37,-1-2 0,1 1 0,0-2 0,0 1 0,0-2 0,0 0 0,1 0-1,0-1 1,-1 0 0,1-1 0,16-1 0,-15-1-7,1 0 1,-1-1-1,1 0 0,-1-1 1,0 0-1,0-2 0,0 1 1,-1-2-1,1 0 0,-1 0 1,0-1-1,-1-1 0,0 0 1,0-1-1,13-13 0,0-4 84,-1-2 0,-2 0-1,20-33 1,-32 45-202,-2-1 1,1 0-1,-2-1 0,9-29 1,-16 38-254,-4 8-309,3 2 604,0 0-1,0 0 1,0 0-1,1 0 1,-1 0 0,0 0-1,0 0 1,0 0 0,1 0-1,-1 0 1,0 2-1,-10 27-11,-10 43 0,9-9 381,11-56-236,1-7-77,0-1 1,0 1-1,0-1 1,0 1-1,0-1 1,0 1 0,0-1-1,0 1 1,0-1-1,0 1 1,0-1-1,-1 1 1,1-1-1,0 1 1,0-1-1,-1 1 1,1-1-1,0 1 1,-1 0-1,0-1 9,1 9-368,-1 14 54,1 18 281,0-38-20,0 1 0,1-1-1,-1 0 1,1 0 0,0 0-1,0 0 1,0 0 0,0 0 0,3 5-1,4 8-169,-7-14 179,-1 0 1,1 0 0,0 0 0,0 0 0,0 0 0,0 0 0,1 0 0,-1-1-1,0 1 1,1-1 0,1 2 0,2 2 14,0 0-1,0-1 1,1 0-1,-1 0 0,1-1 1,0 1-1,0-1 1,1-1-1,-1 1 1,1-1-1,-1 0 1,9 1-1,9 0 69,0-2 1,1-1-1,-1-1 0,1 0 0,-1-2 0,0-1 1,26-8-1,-36 8-77,0-1 0,0-1-1,0 0 1,-1-1 0,0 0 0,0-1 0,-1-1 0,0 0 0,0 0 0,-1-1 0,0-1 0,16-21 0,6-17-68,-2-2 1,-2-1-1,-3-2 0,26-72 1,43-201-560,-56 173 274,34-125 33,-70 266 240,-1 6-15,0 0 0,0 0 0,-1 0-1,0 0 1,0-1 0,-1 1 0,0-10-1,0 17 71,0 0 0,0-1 0,0 1-1,0 0 1,0 0 0,0-1-1,0 1 1,0 0 0,0 0-1,0 0 1,0-1 0,-1 1-1,1 0 1,0 0 0,0 0-1,0-1 1,0 1 0,0 0-1,0 0 1,-1 0 0,1 0-1,0-1 1,0 1 0,0 0-1,-1 0 1,1 0 0,0 0 0,0 0-1,0 0 1,-1 0 0,1 0-1,0-1 1,0 1 0,0 0-1,-1 0 1,1 0 0,0 0-1,0 0 1,-1 0 0,1 0-1,0 0 1,0 0 0,0 1-1,-1-1 1,1 0 0,0 0-1,0 0 1,-1 0 0,1 0-1,0 0 1,-11 9-158,3 0 158,0-1 0,1 1 0,0 1 1,0-1-1,1 1 0,0 0 0,1 1 0,-6 16 1,-2 17-66,-11 75 1,5 48 300,7-52-54,-10 272 537,22-365-599,3 68 57,-2-81-113,0 0 1,1 0-1,0 0 0,0-1 0,1 1 1,0 0-1,6 10 0,-8-18-32,-1 1-1,1-1 0,0 0 1,-1 1-1,1-1 1,0 0-1,0 0 1,0 0-1,0 0 1,0 0-1,0 0 0,0 0 1,1 0-1,-1 0 1,0 0-1,0-1 1,1 1-1,-1 0 0,0-1 1,1 1-1,-1-1 1,1 1-1,-1-1 1,1 0-1,-1 0 1,1 0-1,-1 0 0,3 0 1,0-1 16,1-1-1,-1 0 1,0 1 0,1-2 0,-1 1 0,0 0-1,5-5 1,0 1-36,85-64-935,-3 2 495,-48 39 393,1 2 0,54-25 0,-97 51 47,0 1-1,0-1 0,0 1 0,0-1 0,0 1 1,0-1-1,0 1 0,0 0 0,0 0 0,0-1 0,0 1 1,0 0-1,0 0 0,0 0 0,0 0 0,0 0 0,0 0 1,0 1-1,0-1 0,0 0 0,0 0 0,0 1 0,0-1 1,0 1-1,0-1 0,0 1 0,0-1 0,0 1 0,0-1 1,0 1-1,-1 0 0,1 0 0,0-1 0,0 1 1,-1 0-1,1 0 0,-1 0 0,1 0 0,-1 0 0,1-1 1,-1 1-1,1 0 0,-1 0 0,0 0 0,1 2 0,0 5 69,0 0 0,0 0-1,0 0 1,-2 16 0,1-11 97,2 19-44,1-1 1,2 1 0,12 42-1,-16-69-77,0 0 0,1-1 0,0 1 0,0 0-1,0 0 1,1-1 0,-1 1 0,5 4 0,-6-8-20,0 1 0,0-1 0,0 0 0,0 0 0,1 0 1,-1 0-1,1 0 0,-1 0 0,1 0 0,-1 0 0,1 0 1,-1-1-1,1 1 0,-1-1 0,1 1 0,0-1 1,-1 0-1,1 1 0,0-1 0,0 0 0,-1 0 0,1 0 1,0-1-1,-1 1 0,1 0 0,0 0 0,2-2 0,2 0 5,0-1 1,0 0-1,0-1 0,0 1 0,-1-1 0,0 0 0,1 0 0,5-7 0,36-43-181,-27 26 113,-1-1-1,-1 0 0,-1-2 1,19-49-1,-34 74 62,0 0 0,0-1 0,0 1 0,-1 0 0,0 0 0,-1 0 0,1-1 0,-2-9 0,1 15-42,0-1-1,0 1 1,0 0 0,-1-1-1,1 1 1,0-1 0,-1 1-1,1 0 1,-1-1 0,0 1-1,1 0 1,-1 0 0,0-1-1,0 1 1,0 0 0,0 0-1,0 0 1,0 0 0,0 0-1,0 0 1,0 0 0,0 1 0,-1-1-1,1 0 1,0 1 0,-1-1-1,1 1 1,0-1 0,-1 1-1,1-1 1,-1 1 0,1 0-1,0 0 1,-1 0 0,1 0-1,-1 0 1,1 0 0,-1 0-1,1 0 1,-1 1 0,1-1-1,-2 1 1,-3 0-14,0 1 0,-1 0-1,1 0 1,0 1 0,0-1-1,1 1 1,-1 1 0,1-1 0,-1 1-1,1 0 1,-6 6 0,5-4 30,0 1-1,0 0 1,0 1 0,1 0 0,0 0 0,1 0 0,-5 11 0,3-3 9,1 1 0,1-1 0,0 1 0,1 0 0,1 0 0,0 0 1,1 0-1,2 20 0,0-24 29,1 0 0,0-1 0,7 22 0,-7-27 63,1 0 0,0 0 0,0 0-1,1-1 1,-1 0 0,2 1 0,7 9-1,-10-14-62,-1-1 0,1 1 0,0-1-1,0 0 1,0 1 0,-1-1 0,1 0-1,0 0 1,1 0 0,-1 0 0,0-1-1,0 1 1,0-1 0,0 1 0,0-1 0,1 0-1,2 1 1,-1-2 7,1 1 0,-1-1-1,1 0 1,-1 0 0,1 0 0,-1 0-1,0-1 1,5-2 0,2-2 16,-2 0-1,1 0 1,-1-1 0,1 0-1,-2-1 1,9-9 0,-9 9-28,-1-2 0,0 1-1,-1 0 1,0-1 0,0-1 0,-1 1 0,0-1 0,-1 1 0,-1-1 0,4-16 0,-5 21-42,-1-1 0,-1 0 0,1 0 0,-1 1 0,0-1 1,-1 0-1,1 0 0,-1 0 0,-1 1 0,1-1 0,-1 1 1,0-1-1,-1 1 0,0-1 0,0 1 0,0 0 0,0 1 1,-8-11-1,5 9-7,-1 0 0,1 1-1,-1-1 1,-12-8 0,16 13-59,-1-1 0,0 1 0,0 1 1,0-1-1,-1 0 0,1 1 0,0 0 0,-1 0 0,1 0 0,0 0 0,-9 1 0,5-1-59,7 1 140,-1 0 0,1 0-1,-1 0 1,0 0-1,1 0 1,-1 0 0,0 0-1,1 1 1,-1-1 0,1 0-1,-1 1 1,1-1-1,-3 2 1,-9 3-101,9-4 61,9-3 536,23-9-481,0 2 1,0 1-1,33-4 1,-6 0-169,-44 9 117,7-1 36,0 0 0,0 1 0,0 0 0,0 2 0,20 0 0,-15 2 113,-8-1-63,24 5-1,-35-5-76,-1 1-1,0 0 1,1 0 0,-1 0-1,0 0 1,0 1 0,1-1-1,-1 1 1,0 0 0,0 0-1,-1 0 1,5 4-1,-5-3 71,0 0 0,-1 0 0,1 0 0,-1 0 1,0 0-1,1 0 0,-1 1 0,-1-1 0,1 0 0,0 1 0,-1-1 0,0 1 0,0 5 0,0 9 165,-4 21 0,3-36-191,-21 149 1232,22-149-1205,-1 0-1,1 0 1,0 0 0,0 0-1,0 0 1,0 0 0,0 0-1,1 0 1,0 0 0,-1 0-1,3 3 1,-3-6-13,0 0-1,1 0 1,-1 0 0,1 0 0,-1 0-1,1-1 1,-1 1 0,1 0-1,-1 0 1,1 0 0,-1 0-1,1-1 1,-1 1 0,0 0 0,1-1-1,-1 1 1,1 0 0,-1-1-1,0 1 1,1 0 0,-1-1-1,0 1 1,12-12-74,-2-1 0,1 0 0,-2-1 0,10-17 0,6-8-94,-17 28 60,54-73-112,-55 76 140,0 0 0,1 0 0,0 1 1,0 0-1,1 0 0,0 1 0,12-7 1,-18 12 41,0 0 1,0 0-1,0 0 1,0 0-1,0 0 1,0 1-1,0-1 1,0 1-1,1 0 1,-1 0-1,0 0 1,0 0-1,0 0 1,0 1-1,0 0 1,0-1-1,0 1 1,0 0-1,0 1 1,0-1-1,0 0 1,0 1-1,0 0 1,-1-1-1,1 1 1,-1 0-1,0 0 1,4 4-1,4 6 74,0 0-1,-1 1 1,0 0-1,10 22 0,-10-19-78,106 165 124,-56-112-3497,-37-49-2395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55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12224,'3'25'4511,"-16"-30"-3487,13 1-320,26 13-10015,-3-6 7839,-4 2 992,-6-2 352,0-3-160,1 0 160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56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8960,'0'-7'3328,"17"7"-2592,38 0-192,-15 0-1088,9 0 192,5-5 160,9 2 128,13-2 64,11 5 0,-3-3-1856,3-1 1024,-16-4-4576,-18-12 3008,-16-8 1056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2:5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32 11136,'-35'-32'4128,"30"36"-3200,5-1-289,13 22-6686,-4-2 927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3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22 992,'-5'-5'4347,"-9"14"-3094,7-2-1095,1 1 1,0 0-1,0 0 1,-8 15 0,0-1 34,-35 57 305,-51 70-78,0-3 85,90-130-434,1-2-48,0 0-1,2 0 1,-1 0 0,-4 17 0,9-23-26,1 0-1,1-1 0,-1 1 1,1 0-1,1 0 0,-1 0 1,1 0-1,1-1 1,-1 1-1,3 12 0,1-7 3,0-1 1,0 1-1,1-1 0,1 0 0,0 0 0,0 0 0,12 14 0,-4-8 52,1 0 0,1-2 1,25 23-1,-31-31 5,0-1 1,0 0-1,1-1 1,0 0-1,20 8 1,-24-11-29,1 0 0,0-1-1,0 0 1,0-1 0,0 0 0,0 0 0,0 0 0,0-1 0,13-2 0,-13 1 31,0 0 0,0-1-1,0 0 1,0 0 0,0-1-1,-1 0 1,1 0 0,-1-1-1,0 0 1,0 0 0,-1-1-1,1 0 1,-1 0 0,12-12-1,-3-2 43,-1 0-1,-1-1 0,-1-1 0,11-23 1,-1-3 125,18-42 59,-35 78-244,-2-1-1,0 0 1,0 1-1,-1-1 0,0 0 1,-1-13-1,-3-24 89,-3-1 1,-14-61-1,19 109-127,-6-32-52,-15-69-56,16 84 78,-1 0 0,-1 1 1,-12-24-1,-4 6-137,21 32 132,-1 0 1,0 0-1,0 0 1,0 1-1,0-1 0,-1 1 1,0 0-1,1 0 1,-8-5-1,11 8-32,0 0 0,0 0-1,-1 0 1,1 0-1,0-1 1,0 1 0,0 0-1,0 0 1,-1 0 0,1 0-1,0 0 1,0 0 0,0 0-1,-1 0 1,1 0 0,0-1-1,0 1 1,0 0-1,-1 0 1,1 0 0,0 0-1,0 0 1,0 0 0,-1 0-1,1 0 1,0 1 0,0-1-1,-1 0 1,1 0-1,0 0 1,0 0 0,0 0-1,-1 0 1,1 0 0,0 0-1,0 0 1,0 1 0,0-1-1,-1 0 1,1 0-1,0 0 1,0 0 0,0 1-1,0-1 1,0 0 0,0 0-1,0 0 1,-1 1 0,1-1-1,0 0 1,0 0-1,0 0 1,0 1 0,0-1-1,0 14-3428,0-10 3458,0 15-2529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4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 1728,'-5'-7'4890,"18"6"-271,-7 1-5787,0 1 1293,0-1 0,0 1 0,-1 1 0,11 2 0,18 4 167,40 1 204,-38-3-203,46 0 1,-38-7-70,51 2-32,-89 0-377,1 0 0,-1 0 1,0 1-1,0 0 0,7 3 0,-10-4-508,0 1 1,0-1-1,-1 1 1,1 0-1,0 0 0,4 4 1,2 6-2828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4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19 134 3072,'-11'-9'976,"9"7"-389,-1-10 1242,3 12-1800,0 0 0,1 0-1,-1 0 1,0 0 0,0-1 0,0 1 0,0 0 0,0 0 0,0 0 0,1 0 0,-1 0-1,0 0 1,0 0 0,0-1 0,0 1 0,0 0 0,0 0 0,0 0 0,0 0-1,0-1 1,0 1 0,1 0 0,-1 0 0,0 0 0,0 0 0,0-1 0,0 1 0,0 0-1,0 0 1,0 0 0,0 0 0,-1-1 0,1 1 0,0 0 0,0 0 0,0 0-1,0 0 1,0-1 0,0 1 0,0 0 0,0 0 0,0 0 0,0 0 0,-1 0 0,1 0-1,0-1 1,0 1 0,0 0 0,0 0 0,0 0 0,0 0 0,-1 0 0,1 0-1,0 0 1,0 0 0,0 0 0,0 0 0,-1 0 0,1 0 0,0-1 0,0 1 0,0 0-1,0 0 1,-1 0 0,1 0 0,0 1 0,10-10 372,-4 5-275,-1 1 1,0-1-1,0 0 1,0-1-1,-1 1 1,7-8-1,-2 2-137,0 0 1,2 1-1,18-14 0,-27 22-7,0 0-1,-1 0 0,1 1 0,0-1 0,0 0 1,-1 1-1,1-1 0,0 1 0,0-1 0,0 1 1,0 0-1,0 0 0,0 0 0,0 0 0,0 0 0,0 1 1,-1-1-1,5 1 0,-6 0 18,1-1 0,0 0 0,-1 1-1,1-1 1,-1 1 0,1-1 0,-1 1 0,1-1 0,-1 1 0,1-1-1,-1 1 1,0-1 0,1 1 0,-1-1 0,1 1 0,-1 0 0,0 0-1,2 2 12,1 3 39,-1 0-1,1 0 1,-1 0-1,0 1 1,-1-1 0,0 0-1,0 1 1,1 12-1,-2-10 180,1 0-1,1 1 0,3 14 1,-4-22-206,0 1 1,1 0-1,-1-1 1,0 1-1,1-1 1,-1 1-1,1-1 1,0 0-1,0 1 1,0-1-1,0 0 1,0 0-1,1-1 1,-1 1-1,5 2 1,0 0 108,-1-2 0,1 1 0,-1-1 0,1 0 0,0 0 0,0 0 0,0-1 0,0-1 0,0 1 0,0-1 0,1 0 1,-1 0-1,7-2 0,9-1 20,0-1 1,-1-1-1,0-1 1,0 0 0,0-2-1,32-16 1,-41 17-195,-9 5-393,1 0 0,-1 0-1,0-1 1,8-5 0,-12 7 212,1 1 1,-1-1 0,1 1-1,-1-1 1,1 0-1,0 1 1,-1-1-1,1 1 1,0 0-1,-1-1 1,1 1-1,0 0 1,0-1-1,-1 1 1,1 0-1,0 0 1,0-1-1,0 1 1,0 0-1,1 0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5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1 164 3392,'1'-2'601,"0"0"0,0 0 0,0 1 0,1-1 0,-1 0 0,0 1-1,1-1 1,2-1 0,17-21 76,26-36 813,-32 42-1337,-10 13-192,-1 0-1,1 0 1,0 0 0,1 1 0,-1 0 0,1 0 0,0 1 0,10-6 0,-15 9 81,4 9-122,-2 1 141,0-1 0,-1 1 0,0 0 0,-1-1 0,1 16 0,4 24 229,-4-39-135,0 0-1,1 0 1,1-1-1,0 1 0,9 16 1,-10-22-84,0 1-1,0-1 1,0-1 0,0 1 0,1 0 0,0-1 0,-1 0 0,1 0-1,0 0 1,1 0 0,-1-1 0,1 0 0,-1 0 0,6 2 0,-1-1 17,1-1 1,0 0 0,0 0 0,0-1-1,0-1 1,0 1 0,10-2-1,7-2 120,36-8 0,-44 6-227,1-2-1,-1 0 1,23-12 0,-4 2-1211,-19 6-1894,-13 0-1596,-6 10 4515,0 1 0,0-1 0,0 1-1,0-1 1,0 0 0,-1 1 0,1-1 0,0 1-1,0-1 1,0 1 0,-1-1 0,1 0 0,-12-14-1550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6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90 4064,'-7'-1'335,"1"-1"-54,-1 1 0,1 0 0,0 0 0,-1 1 0,-10 0 0,15 1-301,-1 0-1,1 0 1,0 0 0,0 0-1,0 1 1,0-1 0,0 0-1,0 1 1,-2 3 0,-1-1-28,-9 9 389,0 0 0,2 0-1,-16 20 1,22-24-268,1-1 0,0 1 0,0 0 0,1 0 0,0 0 0,1 1 0,-5 18 0,5-8-16,1 1-1,0-1 1,1 1-1,2 0 1,0-1 0,5 31-1,-3-35 28,1 0-1,1 0 0,0 0 1,1-1-1,0 0 1,1 0-1,1 0 0,15 20 1,-16-27 13,0 0 1,0-1-1,1 0 0,0-1 1,0 1-1,0-1 1,1-1-1,0 0 1,0 0-1,0-1 0,1 0 1,0 0-1,-1-1 1,1 0-1,0-1 0,1 0 1,-1-1-1,0 0 1,0-1-1,1 0 1,-1 0-1,0-1 0,1-1 1,-1 1-1,0-2 1,0 1-1,0-1 0,-1-1 1,16-8-1,-13 5-6,0-1 0,-1-1 0,0 0-1,-1 0 1,0-1 0,14-18-1,-9 8 170,-1 0-1,21-41 1,-28 45-142,0 0 0,-1-1 1,-1 1-1,0-1 1,-1 0-1,3-31 1,-6 12-1,-1 0 0,-5-45 1,4 72-143,0 0 0,0 1 1,-1-1-1,0 1 0,-1-1 1,0 1-1,0 0 0,-1 0 1,0 0-1,0 0 0,-1 1 1,0-1-1,0 1 0,0 0 1,-1 1-1,0 0 0,-1 0 1,1 0-1,-1 0 1,-1 1-1,1 0 0,-11-5 1,14 9-11,0-1 1,0 1-1,-1 0 1,1 0-1,0 1 1,-1-1-1,1 1 1,-1 0-1,1 0 1,0 0 0,-1 1-1,1 0 1,-1-1-1,1 2 1,0-1-1,0 0 1,0 1-1,0 0 1,0 0-1,0 0 1,-5 4 0,1-1-62,0 1 1,0 1 0,1-1 0,0 1-1,0 0 1,1 1 0,-1-1 0,-6 14 0,10-17-111,1 1 0,0 0 1,0-1-1,1 1 1,0 0-1,0 0 1,0-1-1,0 1 0,0 0 1,1 0-1,0 0 1,0 0-1,2 8 1,1 3-1106,1 0 0,10 26 0,-11-31 867,15 40-2400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23.6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3328,'0'-2'334,"1"-1"-1,-1 1 1,1 0 0,0 0 0,-1 0 0,1 0-1,0 0 1,0 0 0,1 1 0,-1-1 0,0 0-1,0 0 1,1 1 0,-1-1 0,1 1 0,4-8 2278,-6 11-1931,0 2-499,0 425 2970,-1-429-3167,7 7 1027,3-14-1113,-7 5 132,-1 0 0,1 0 0,0 0 0,-1-1 0,1 1 0,-1 0 0,0-1 0,0 1 0,0-1 0,0 1 0,0-1 0,-1 1 1,1-1-1,0-3 0,4-12 121,11-31-247,2 2 0,24-46 0,-35 79 44,1 0 0,1 1-1,0 0 1,1 0 0,0 1 0,1 0 0,1 1 0,0 0-1,0 1 1,22-14 0,-21 15-119,-8 6 108,0 0 0,0 0 0,0 0 0,0 0 0,0 1 1,1-1-1,-1 2 0,1-1 0,6-1 0,-11 3 68,1 1 1,-1-1 0,0 0-1,1 1 1,-1-1-1,0 1 1,0 0-1,1-1 1,-1 1-1,0 0 1,0-1-1,0 1 1,0 0 0,0 0-1,0 0 1,0 0-1,0 0 1,0 0-1,-1 1 1,1-1-1,0 0 1,-1 0 0,1 1-1,-1-1 1,1 3-1,2 2 69,-1 1 0,-1 0-1,2 13 1,-2 7 29,-1 1 1,-1 0-1,-2-1 0,-6 30 1,-2 12 504,11-60 313,3-10-487,7-20-272,-7 13-89,11-23-91,2-6-82,2 1 0,27-44 0,-37 68 86,7-10-94,1 1-1,19-20 0,-33 39 119,0 0-1,0 0 1,1 0 0,-1 0 0,1 0 0,-1 1-1,1-1 1,0 1 0,0-1 0,-1 1 0,1 0-1,0 1 1,0-1 0,0 0 0,0 1 0,0-1-1,0 1 1,0 0 0,4 0 0,-4 1 37,-1 0 1,1-1-1,0 1 0,-1 0 1,1 0-1,-1 0 0,1 1 1,-1-1-1,0 0 0,0 1 1,0 0-1,1-1 0,-1 1 1,-1 0-1,1 0 1,0 0-1,0 1 0,-1-1 1,1 0-1,-1 0 0,2 5 1,6 17 107,-1 0 1,-1 0 0,4 32-1,-7-34-57,0 0 0,2 0-1,0-1 1,16 35 0,-20-53-534,-1 0 1,1 0 0,0-1 0,0 1-1,0 0 1,4 4 0,4 1-1443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64 3328,'-2'-2'122,"0"0"-1,1 0 1,-1-1 0,1 1 0,-1 0 0,1-1-1,0 1 1,0 0 0,0-1 0,0 0-1,0 1 1,0-1 0,1 1 0,-1-1 0,1 0-1,0 0 1,0-3 0,0 5-52,0 0-1,-1 0 1,1 1 0,0-1-1,0 0 1,0 0 0,0 1 0,1-1-1,-1 0 1,0 0 0,0 1-1,0-1 1,1 0 0,-1 0 0,0 1-1,1-1 1,-1 0 0,0 1 0,1-2-1,0 2-58,-1 0 0,1 0 0,-1 1 0,1-1 0,-1 0 0,0 0 0,1 0 0,-1 0 0,1 1 0,-1-1 0,0 0 0,1 0 0,-1 1 0,0-1 0,1 0 0,-1 1 0,0-1 0,1 0 0,-1 1 0,0-1 0,0 1 0,1 0 0,15 32-80,26 96 1276,-35-104-702,-1 1 0,-1 0 0,1 30 0,-5-46-270,-1 1-1,-1 0 1,0-1-1,0 1 1,-5 18-1,4-24-92,0 0 0,0 1 0,0-1 0,-1 0 0,1 0 0,-1 0 0,-1-1 0,1 1 0,-1-1 0,1 0 0,-1 0 0,-7 6 0,7-8-92,1 0 1,-1 0-1,1 0 0,-1-1 0,1 1 1,-1-1-1,0 0 0,0 0 0,0 0 0,-7 0 1,9-1-344,-1 0 1,1 0-1,0 0 1,-1 0 0,1 0-1,0-1 1,-1 1-1,1-1 1,0 1 0,0-1-1,-1 0 1,1 0-1,0 0 1,0 0-1,0 0 1,0 0 0,0-1-1,1 1 1,-4-3-1,5 4 180,0-1 0,-1 1-1,1 0 1,0-1 0,0 1-1,-1 0 1,1-1 0,0 1-1,0-1 1,0 1 0,0 0-1,-1-1 1,1 1 0,0-1-1,0 1 1,0 0 0,0-1-1,0 1 1,0-1 0,8-8-3215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4 401 3904,'0'-1'123,"-1"0"1,1 0-1,-1 0 0,1 0 1,0 0-1,-1 0 0,1 0 1,0 0-1,0 0 1,0 0-1,0-1 0,0 1 1,0 0-1,0 0 0,0 0 1,0 0-1,1 0 1,-1 0-1,1-2 0,1 0 185,-1 0-1,1 0 1,-1 0-1,1 0 0,0 1 1,5-5-1,2-2 374,0 1-1,20-13 1,-1 2-156,64-40 476,-74 49-975,0 1 1,0 1-1,27-9 1,-42 16-33,-1 0 0,1 1 0,-1-1 0,1 1 0,-1 0 0,1-1 1,0 1-1,-1 0 0,1 1 0,-1-1 0,1 0 0,-1 1 0,1-1 0,-1 1 0,6 2 0,-5-1 0,0 0-1,0 0 1,-1 0 0,1 1-1,0-1 1,-1 1-1,0 0 1,1-1-1,-1 1 1,3 6 0,8 16-28,-1 0 0,14 44 0,-21-55 90,2 0-1,9 16 0,0 0 35,-13-25-51,0 1-1,0 0 1,1-1-1,0 0 0,0 1 1,0-2-1,10 9 1,-12-11 11,1 0 0,0 0 0,0 0 0,-1-1 1,1 1-1,0-1 0,0 0 0,0 0 0,1 0 1,-1 0-1,0 0 0,0-1 0,0 1 0,1-1 0,-1 0 1,0 0-1,5-1 0,1-1 84,0 0 1,0-1-1,-1 0 0,1 0 1,-1-1-1,14-8 1,44-35 151,-36 22-192,-1-2 0,-1-1 0,34-42 0,58-104 106,-106 151-273,1 1 0,20-22 0,-34 43 53,0 0 0,0 0 0,0 0-1,0 0 1,0 0 0,0 0 0,0 0 0,0 0 0,1 0 0,-1 1 0,0-1 0,1 1-1,-1-1 1,0 1 0,1-1 0,2 0 0,-3 1 4,0 1-1,0-1 1,0 0-1,-1 0 1,1 0-1,0 1 1,0-1-1,0 1 1,0-1 0,0 0-1,0 1 1,-1 0-1,1-1 1,0 1-1,0-1 1,-1 1-1,1 0 1,1 1 0,1 4-10,1 0 0,-1 0 0,0 0 0,-1 0 0,4 11 0,-6-15 47,30 106 88,-14-42-48,20 69-61,-27-83-5552,-9-44 3456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8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2496,'0'-2'62,"0"0"1,0 1 0,-1-1-1,1 0 1,0 0-1,0 1 1,1-1-1,-1 0 1,0 1-1,0-1 1,1 0 0,-1 1-1,1-1 1,0 0-1,-1 1 1,1-1-1,0 1 1,2-4-1,1-2 35,-3 6-36,-1 0-1,1 1 0,0-1 1,-1 0-1,1 1 1,0-1-1,-1 1 0,1-1 1,0 1-1,0 0 1,-1-1-1,1 1 0,1-1 1,1 0 197,-2 0-133,0 0 1,0 0-1,0 0 0,0 0 0,0 0 0,0 1 1,1-1-1,-1 0 0,0 1 0,0-1 0,0 1 1,1 0-1,-1-1 0,0 1 0,0 0 1,3-1-1,-2 2-38,-1-1 0,0 1 1,0-1-1,0 1 0,1 0 0,-1-1 1,0 1-1,0 0 0,0 0 0,0 0 1,0 0-1,0 0 0,-1 0 0,1 0 1,0 0-1,0 0 0,-1 0 0,2 3 1,2 4 214,0 1 0,-1 0 0,0 0 1,3 16-1,2 8 53,1 8-80,9 76-1,-11-58-135,33 300 1072,-32-173-791,-7-112-328,0 79 107,4 85-142,-4-237-248,1 16-1417,-2-17 1534,0 1-1,0-1 1,1 0 0,-1 1 0,0-1 0,0 0 0,0 1-1,1-1 1,-1 0 0,0 1 0,0-1 0,1 0-1,-1 1 1,0-1 0,0 0 0,1 1 0,-1-1 0,0 0-1,1 0 1,-1 0 0,1 1 0,-1-1 0,0 0-1,1 0 1,-1 0 0,0 0 0,1 0 0,-1 0 0,1 0-1,-1 0 1,1 0 0,-1 0 0,0 0 0,1 0-1,-1 0 1,1 0 0,19-11-4555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1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19 124 1056,'0'0'31,"0"-1"0,0 1 0,0 0 0,0 0 0,0 0 0,0 0 0,0-1 0,0 1 0,0 0 0,0 0 0,0 0 0,0 0 0,0-1 0,0 1 0,0 0 0,-1 0 0,1 0 1,0 0-1,0-1 0,0 1 0,0 0 0,0 0 0,0 0 0,-1 0 0,1 0 0,0 0 0,0 0 0,0-1 0,0 1 0,-1 0 0,1 0 0,0 0 0,0 0 0,0 0 0,0 0 0,-1 0 0,1 0 0,0 0 0,0 0 0,0 0 0,0 0 0,-1 0 0,1 0 0,0 0 0,0 0 0,0 0 0,-1 0 0,1 0 0,0 0 0,0 1 1,0-1-1,0 0 0,0 0 0,-1 0 0,-1 2 1059,1-2-825,1 0 0,-1 1 0,0-1 0,1 0 0,-1 0 0,0 0 0,1 1 0,-1-1 0,0 0 0,-1 0 0,2-1-167,0 1 0,0-1-1,0 0 1,0 1 0,0-1 0,0 0 0,0 1 0,0-1 0,0 1-1,0-1 1,1 0 0,-1 1 0,0-1 0,0 1 0,1-1 0,-1 1-1,0-1 1,0 1 0,1-2 0,12-14 62,-1 0 0,2 1 0,0 0 0,28-21 0,-40 34-181,0 1 1,0 0-1,0-1 1,0 1-1,1 0 1,-1 0-1,0 0 0,1 0 1,-1 1-1,0-1 1,5 0-1,-6 1 23,0 0 0,0 0 1,0 0-1,0 1 0,0-1 0,0 0 0,0 0 0,0 1 0,0-1 0,0 1 0,0-1 1,0 1-1,0-1 0,-1 1 0,1-1 0,0 1 0,0 0 0,-1 0 0,1-1 0,0 1 1,-1 0-1,1 0 0,-1 0 0,1-1 0,-1 1 0,1 0 0,-1 0 0,0 0 0,1 0 1,-1 2-1,4 11 310,-2 1-1,2 22 1,-3-24 178,1 0 0,-1-1 1,8 23-1,-9-34-412,1 1 0,-1-1 0,1 0 0,0 1 0,0-1 0,0 0 0,0 0 1,0 0-1,0 0 0,0 0 0,0 0 0,0 0 0,1 0 0,-1 0 0,0 0 1,1 0-1,-1-1 0,0 1 0,1-1 0,-1 1 0,1-1 0,-1 1 0,1-1 1,-1 0-1,1 0 0,-1 0 0,1 0 0,-1 0 0,1 0 0,-1 0 0,1 0 1,-1-1-1,3 0 0,6-1 115,-1-1 1,1 0 0,16-9-1,-18 8-173,26-9-17,-23 10-976,0-2-1,19-9 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20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8 157 3392,'-1'-1'192,"0"0"1,0 0-1,1 0 0,-1 0 1,1 0-1,-1 0 0,1 0 1,-1 0-1,1 0 0,0 0 0,-1 0 1,1 0-1,0 0 0,0 0 1,0 0-1,0 0 0,0 0 1,0-2-1,1 0 233,-1 0-1,1 0 1,0 0-1,0 0 1,0 0-1,3-5 1,-2 4-284,0 1 0,0 0 1,0 0-1,0 0 1,1 0-1,-1 0 0,1 1 1,0-1-1,-1 1 1,1 0-1,0 0 0,5-3 1,-6 4-147,0 1 0,0-1 0,0 0 0,0 0 0,0 1 0,0 0 0,0-1 0,0 1 0,0 0 0,0 0 0,0 0 0,0 0 0,0 0 0,0 0-1,0 1 1,0-1 0,0 1 0,0 0 0,0-1 0,0 1 0,0 0 0,0 0 0,0 0 0,-1 0 0,1 0 0,0 1 0,-1-1 0,1 1 0,-1-1 0,1 1 0,-1-1 0,2 3 0,3 5 46,-1-1 0,0 1-1,0 0 1,4 11 0,-5-10 308,1-1 0,0 1 0,10 14 0,-14-23-282,0 1-1,0-1 1,0 1-1,0-1 1,0 0-1,1 1 1,-1-1 0,0 0-1,1 0 1,-1 0-1,1 0 1,-1 0-1,1 0 1,0-1-1,-1 1 1,1 0-1,0-1 1,-1 1-1,1-1 1,0 0-1,0 0 1,0 1-1,-1-1 1,1 0 0,0 0-1,0-1 1,0 1-1,-1 0 1,1-1-1,0 1 1,-1-1-1,1 1 1,0-1-1,-1 0 1,1 0-1,0 0 1,-1 0-1,1 0 1,1-1 0,21-19 825,32-37 0,-7 7-623,-20 22-213,14-15-1376,-42 44 1114,0-1 0,-1 1 1,1 0-1,-1-1 0,1 1 1,-1 0-1,1 0 0,0-1 0,-1 1 1,1 0-1,-1 0 0,1 0 1,0 0-1,-1 0 0,1 0 0,0 0 1,-1 0-1,1 0 0,0 0 1,0 0-1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2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77 3904,'0'0'37,"0"0"0,0 0 0,0-1 0,0 1 0,-1 0 0,1 0 0,0 0 0,0 0 0,0 0 0,0 0 0,0 0 0,0 0-1,0 0 1,-1 0 0,1 0 0,0 0 0,0 0 0,0 0 0,0 0 0,0 0 0,0 0 0,0 0 0,-1 0 0,1 0 0,0 0 0,0 0 0,0 1 0,0-1 0,-1 0 185,1 0-185,0 0 0,0 0 0,0 0 0,0 0 0,0 1 0,0-1 0,0 0 0,0 0-1,3 6-15,-1 0 0,1 1-1,-1-1 1,0 1 0,-1-1-1,0 1 1,0-1 0,0 1-1,-1 10 1,0 0 493,-1 1 0,-6 27 1,4-31-215,0-1 0,-1 1 0,0-1 0,-1 1 0,-10 17 0,11-25-119,1-1 1,-1 1-1,0-1 1,-1 0-1,0 0 1,1 0-1,-1 0 1,-1-1-1,1 0 1,-1 0-1,1-1 1,-1 1-1,-11 3 1,12-5-65,0 0 0,0 0 1,-1-1-1,1 0 0,-1 0 0,1 0 0,-1-1 1,1 0-1,-1 0 0,0 0 0,1 0 0,-1-1 1,1 0-1,-1 0 0,1-1 0,0 0 0,0 0 1,-1 0-1,-5-4 0,5 2-85,0 0 0,0 0 1,1-1-1,-1 0 0,1 0 0,0 0 0,1-1 0,-1 0 1,1 0-1,0 0 0,1 0 0,-1-1 0,1 1 0,-3-12 1,2 4-25,1 1 0,0-1 0,1 0 0,1 0 0,0 0 0,1 0 0,2-23 0,-1 28-61,0-1 0,1 1 0,1-1 0,-1 1 0,1 0 0,1 0 0,0 0 0,0 0 0,1 1 0,0 0 0,0 0 1,8-9-1,-9 13 2,0 0 1,0 0-1,1 1 1,0-1-1,-1 1 1,1 0-1,0 1 1,1-1-1,-1 1 1,0 0-1,1 0 1,-1 0-1,1 1 1,0 0-1,0 0 1,-1 0-1,1 1 1,0 0-1,0 0 1,-1 1-1,1-1 1,0 1-1,0 0 1,8 4-1,-1-1-1,-1 1 0,1 0 1,-1 1-1,0 1 0,-1 0 0,1 0 0,-2 1 0,1 1 0,15 16 0,-4-1 98,-1 1 0,-1 0-1,19 34 1,-27-40 74,-2 1 0,0 1-1,-1 0 1,-2 0 0,9 34 0,-13-36-36,-1 0 0,0 0 1,-2 1-1,0-1 0,-1 1 0,-1-1 1,-4 20-1,-6 13 272,-24 65 0,26-92-305,0-1 1,-2 0-1,0 0 0,-2-1 0,0-1 0,-2 0 1,0-1-1,-2-1 0,-34 31 0,-52 39-782,29-37-4388,60-44 1631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21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185 156 5568,'-4'-1'305,"1"0"1,0 0-1,0 0 1,-1 1-1,1-1 0,-7 1 1,8 0-270,1 0 0,0 1 0,-1-1 0,1 0 0,-1 1 0,1 0 0,0-1 0,-1 1 0,1 0 0,0-1 0,-1 1 0,1 0 0,0 0 0,0 0 0,0 0 0,0 0 0,0 1 0,0-1 0,-1 2 0,-7 10 733,-18 17-1,-8 12 325,28-31-1057,-1 1 1,2 0 0,-1 0-1,2 1 1,0-1-1,0 1 1,1 1 0,1-1-1,0 0 1,1 1 0,1 0-1,0-1 1,0 1 0,1 0-1,1 0 1,1-1-1,0 1 1,0-1 0,1 1-1,1-1 1,0 0 0,11 21-1,-9-23 32,1 0-1,0 0 0,1-1 1,0 0-1,1-1 0,0 0 1,0 0-1,1-1 0,0 0 0,20 12 1,-24-17-7,0 0 1,0 0-1,0 0 1,0-1-1,0 0 1,0 0-1,1-1 1,-1 1-1,1-2 1,-1 1-1,1 0 1,-1-1-1,1-1 1,-1 1-1,1-1 1,-1 0-1,1 0 0,-1-1 1,0 0-1,1 0 1,-1 0-1,9-6 1,-5 2 66,-1-1 0,0-1-1,-1 1 1,0-1 0,0-1 0,-1 1 0,11-17-1,-3 1 151,23-48 1,-31 55-173,0-1 0,-2 1 0,0-1 0,-1 0 0,3-34 1,-6-92 535,-1 125-581,-1 1 0,-1-1 0,-1 1 0,0 0-1,-2 0 1,0 0 0,-1 0 0,0 1 0,-11-19-1,15 33-89,1 0 0,-1 1-1,0 0 1,0-1 0,0 1-1,0 0 1,0 0 0,-1 0-1,1 0 1,-1 0 0,1 0-1,-1 1 1,0-1 0,0 1-1,1 0 1,-1 0 0,0 0-1,0 0 1,0 0 0,0 1-1,0-1 1,0 1 0,0 0-1,-1 0 1,1 0 0,0 0-1,0 1 1,0-1 0,0 1-1,0 0 1,0 0 0,0 0-1,1 0 1,-1 0 0,-3 2 0,-11 8-115,1 0 1,1 1 0,-1 1 0,2 0-1,0 1 1,-14 17 0,21-22-122,0 0-1,-9 15 1,14-20-23,0-1-1,0 1 1,0 0-1,1 0 1,0 0 0,-1 1-1,1-1 1,1 0-1,-1 6 1,1-10 145,0 1 0,0 0 0,0 0 0,0-1 0,0 1 0,0 0 0,0 0 0,1-1-1,-1 1 1,0 0 0,1-1 0,-1 1 0,0 0 0,1-1 0,-1 1 0,1 0 0,11 8-1494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2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37 5216,'0'-1'52,"0"1"1,0 0-1,0 0 1,0 0-1,0-1 1,-1 1-1,1 0 1,0 0-1,0 0 1,0 0-1,0-1 1,0 1-1,0 0 1,-1 0-1,1 0 1,0 0-1,0 0 1,0 0-1,-1-1 1,1 1-1,0 0 1,0 0-1,0 0 1,-1 0-1,1 0 1,0 0-1,0 0 1,0 0-1,-1 0 1,1 0-1,0 0 1,0 0-1,0 0 1,-1 0-1,1 0 1,0 0-1,0 0 1,0 0-1,-1 0 1,1 0-1,0 1 1,0-1-1,0 0 1,-1 0-1,1 0 1,0 0-1,0 0 1,0 0-1,0 1 1,0-1-1,-1 0 1,1 0-1,0 0 1,-5 18 858,1 28-812,4-39 33,0 1-1,1-1 1,0 1 0,0-1-1,1 1 1,0-1-1,0 0 1,1 0 0,0 0-1,0 0 1,1 0 0,7 11-1,-8-14-29,1 0-1,-1 0 0,1-1 1,0 1-1,0-1 0,0 0 1,0 0-1,1 0 1,-1-1-1,1 1 0,0-1 1,-1 0-1,1 0 0,0-1 1,0 0-1,0 0 1,0 0-1,1 0 0,7-1 1,-2 0 97,0-1 1,0 0 0,0-1 0,0-1-1,0 1 1,-1-2 0,1 1 0,11-7 0,-9 3 33,1-1 1,-1 0 0,0-1-1,-1 0 1,15-14 0,-24 19-142,1 1 0,-1-1 0,0 0 0,0 0 1,0 0-1,-1 0 0,1-1 0,-1 1 0,0 0 1,0-1-1,-1 0 0,1 1 0,0-8 1,-1 9-60,-1 0 0,0 0 0,0 0 1,0 0-1,-1 0 0,1 1 0,-1-1 1,0 0-1,1 0 0,-1 0 0,0 1 1,-1-1-1,1 1 0,0-1 0,-1 1 1,1-1-1,-1 1 0,0 0 1,0 0-1,0 0 0,0 0 0,0 0 1,0 0-1,-4-2 0,-1 0-78,-1 0 0,0 0 0,-1 1 0,1 0 1,-1 0-1,1 1 0,-1 0 0,0 0 0,0 1 0,-13 0 0,2 0-119,0 2-1,0 0 1,-32 8-1,40-7 88,1 1-1,0 0 1,0 1-1,0 0 1,-10 6 0,15-6-29,1-1 1,0 1 0,0-1-1,0 1 1,0 1 0,1-1 0,0 1-1,0 0 1,0 0 0,0 0-1,-3 6 1,3-2-487,0 0 0,0 0 0,1 0 0,0 0 0,1 1 0,0-1 0,0 1 0,1 0 0,0-1 0,1 1 0,0 0 0,1 10 0,-1-18 400,1 1 0,-1 0 0,1-1 0,0 1 0,0-1 0,0 0 0,0 1 0,0-1 0,0 0 0,1 1 1,-1-1-1,3 3 0,-1-3-128,0 0 1,0 0-1,0 0 1,0-1 0,0 1-1,1-1 1,-1 0-1,5 1 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43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85 2144,'-3'-5'822,"3"5"-783,0 0-1,0 0 1,0 0-1,0-1 1,-1 1-1,1 0 1,0 0 0,0 0-1,0 0 1,0-1-1,0 1 1,0 0-1,0 0 1,-1 0-1,1-1 1,0 1 0,0 0-1,0 0 1,0 0-1,0-1 1,0 1-1,0 0 1,0 0 0,0-1-1,0 1 1,0 0-1,0 0 1,0 0-1,0-1 1,0 1 0,1 0-1,-1 0 1,0-1-1,1-1 242,0-1 0,0 1 0,0-1 0,0 0 0,0 1 0,-1-1 0,1 0 0,-1 0 0,1 1 0,-1-1 0,-1-4 613,6-1 334,-1 1-1031,-3 6-142,-1 0 0,1 0 1,0 0-1,-1 0 1,1 0-1,-1-1 1,1 1-1,-1 0 1,1 0-1,-1-1 0,0 1 1,0 0-1,0-1 1,0 1-1,0-2 1,5 18-145,-1 18 62,-10 31 87,3-31-48,-24 130 342,23-140-344,-10 46-35,5-45-30,8-20 75,-1-1 1,1 0 0,0 1-1,0-1 1,0 1 0,0-1-1,0 5 1,1-6 4,0 1-1,-1-1 1,1 0-1,-1 0 1,1 0 0,-3 5-1,2-5 7,0 0-1,1 0 0,-1 0 1,1 1-1,-1-1 0,1 0 1,-1 3-1,-2 124-306,3 88 751,13-184 529,-32-37-246,-7-7-667,-37-23-1,-10-5 58,-20 3-100,29 12-324,42 17 573,-24-6-1,16 6-368,5 6-66,15 1 267,9 0-219,10 0-511,86 6 681,3 1 82,45-3 100,-113-1-264,51 11-1,-12-1 16,-34-4 452,-33-9-410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44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 2400,'-12'0'312,"-6"-2"5445,62 14-4596,76 11-1,-17-4-532,9 0 64,-11-1-322,-44-7-352,-20-5 177,36 12 0,-62-14-288,1 1 0,-1 0 0,1 0 0,-1 1 0,-1 0 0,1 1 0,9 8 0,-16-11-558,-1-1 0,1 1 1,-1 0-1,0 0 0,0 0 1,4 7-1,2 9-3450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29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55 791 2720,'0'0'35,"0"0"0,0 0-1,-1 0 1,1 0 0,0 0 0,0 0 0,-1 0 0,1 0-1,0 0 1,0 0 0,0 0 0,-1 0 0,1 0 0,0 0-1,0 0 1,0 0 0,-1 0 0,1 0 0,0 0 0,0 0-1,0 1 1,-1-1 0,1 0 0,0 0 0,0 0 0,0 0-1,0 0 1,0 1 0,-1-1 0,1 0 0,0 0 0,0 0-1,0 0 1,0 1 0,0-1 0,0 0 0,0 0 0,0 0-1,0 1 1,-1-1 0,7 9 1994,14 10 871,-15-16-2713,0-1 0,-1 1 0,1-1 0,0 0 0,0 0 0,1 0 1,-1-1-1,0 0 0,1 0 0,-1 0 0,0-1 0,1 0 0,-1 0 0,1 0 0,-1 0 0,1-1 0,-1 0 0,7-2 0,3-1 11,-1-1 0,0 0 0,0-1 0,0 0-1,19-13 1,-26 15-123,-1-1 0,1 0 0,-1-1 1,11-10-1,-15 13-43,0 1 0,0-1 0,0 0 0,0 0 1,-1 0-1,1 0 0,-1 0 0,1 0 1,-1 0-1,0 0 0,0-1 0,-1 1 0,1 0 1,0-4-1,-2 5-31,1 0 1,0 0-1,0 0 1,-1 1-1,1-1 0,-1 0 1,0 0-1,1 0 1,-1 1-1,0-1 1,0 1-1,0-1 0,0 0 1,0 1-1,0 0 1,-1-1-1,1 1 1,0 0-1,-3-2 1,-1-1-76,-1 1 1,1-1 0,-12-3-1,17 6 62,-8-2-58,0 1-1,0-1 1,0 1 0,0 0 0,0 1 0,0 0 0,0 0 0,-1 1 0,1 0 0,0 1 0,0 0 0,0 0 0,-1 0 0,1 1 0,0 0 0,1 1 0,-1 0 0,-14 7 0,13-5 110,1 0 0,0 1 0,0 0 1,0 0-1,0 0 0,1 1 0,0 1 0,1-1 0,0 1 1,0 0-1,0 0 0,1 1 0,0-1 0,1 1 0,-5 13 1,4-6 32,1 0 0,1 0 0,0 0 0,1 0 0,1 0 0,0 1 0,1-1 0,1 0 0,4 25 0,-4-36-30,1 1 0,-1-1-1,1 0 1,0 0 0,0 0-1,0 0 1,1 0 0,0 0-1,0-1 1,0 0 0,0 1-1,1-1 1,0 0 0,6 5-1,-4-5 27,0 0 0,0 0 0,1 0 0,-1-1 0,1 0 0,0-1 0,0 1 0,0-1 0,13 2-1,-5-3-2,0 0 0,0 0 0,1-2 0,-1 1 0,0-2-1,0 0 1,0-1 0,-1-1 0,1 0 0,13-6 0,-9 1 2,-1-1 1,0 0 0,-1-1 0,0-1-1,19-17 1,72-78 495,-55 52-447,77-90-43,-111 119-118,-1 0 0,-1-1-1,-2-2 1,0 1 0,-2-1-1,-1-1 1,-2-1 0,-1 1-1,-1-2 1,-2 1 0,-1-1-1,-1 1 1,-2-1 0,-1-1-1,-7-61 1,5 86-8,0 0-1,-1 0 1,0 1-1,0-1 1,-1 1-1,0-1 1,0 1-1,-8-12 1,9 17 3,1 0 1,-1 0-1,0-1 1,0 1 0,1 0-1,-1 1 1,-1-1-1,1 0 1,0 1-1,0-1 1,-1 1-1,1-1 1,-1 1 0,1 0-1,-1 0 1,1 0-1,-1 1 1,0-1-1,1 1 1,-1-1-1,0 1 1,0 0 0,1 0-1,-1 0 1,0 0-1,0 0 1,1 1-1,-5 1 1,2-1-3,1 1-1,0 0 1,1 0 0,-1 0-1,0 1 1,1-1 0,-1 1-1,1 0 1,-1 0 0,1 0-1,-5 7 1,1 0-67,0 0 0,-10 21-1,6-6 25,2-1 0,0 1 0,2 1 0,1 0 0,-5 38 0,1 133 93,11-153 147,2 0-1,14 77 1,-14-112-80,-1 0 0,1-1 1,1 1-1,-1 0 0,1-1 0,1 0 0,0 0 0,0 0 0,0 0 0,10 8 0,-10-11-12,0 0 0,0 0 0,0-1 0,1 0 0,-1 0 0,1 0 0,1-1 0,-1 0 0,0 0 0,1 0-1,-1-1 1,1 0 0,0 0 0,9 1 0,-1-3 39,0 0 0,1 0-1,-1-2 1,0 0 0,0 0 0,0-2 0,0 1-1,-1-2 1,20-8 0,-19 6 29,1-1 0,-1-1 0,0 0 0,-1 0 0,0-2 0,-1 0 1,0 0-1,12-14 0,-22 21-111,0 0 1,0 0-1,-1 0 1,1 0-1,-1 0 0,0-1 1,0 1-1,0-1 1,-1 0-1,0 1 1,2-9-1,-3 11-35,0 0-1,0 0 0,0 0 1,0 1-1,0-1 1,0 0-1,-1 0 0,1 1 1,-1-1-1,1 0 1,-1 0-1,1 1 0,-1-1 1,0 0-1,0 1 1,0-1-1,0 1 1,0-1-1,0 1 0,0 0 1,-1-1-1,1 1 1,0 0-1,-1 0 0,1 0 1,-1 0-1,1 0 1,-1 0-1,0 1 0,1-1 1,-1 0-1,0 1 1,-2-1-1,0 0-31,0 0 0,0 1 0,0 0-1,0 0 1,0 0 0,0 0 0,0 1 0,1-1-1,-7 3 1,-34 12-298,34-10 262,0-2 25,0 2-1,1 0 0,0 0 1,0 0-1,0 1 1,1 0-1,-1 1 0,-9 11 1,13-13 75,2 0 0,-1 0 1,0 0-1,1 0 1,0 1-1,0 0 0,0-1 1,1 1-1,0 0 0,0 0 1,1 1-1,0-1 0,0 0 1,0 0-1,0 8 1,2-4 31,0-1 1,0 0 0,0 0-1,1 0 1,1 0 0,0-1 0,0 1-1,0-1 1,1 1 0,1-1-1,-1 0 1,1 0 0,9 9 0,-10-11-2,0-1 0,1 0 0,0 0 0,0-1 0,1 1 0,-1-1 0,1 0 0,0-1 0,0 1 0,0-1 0,1 0 0,-1-1 0,1 0 0,-1 0 0,1 0 0,0-1 0,0 0 0,8 1 0,-8-3-13,-1 1-1,1-1 0,-1-1 0,0 1 0,1-1 0,-1 0 0,0 0 0,0-1 0,0 0 0,0 0 0,6-5 0,7-6 213,31-28 1,-34 27-163,12-10-162,-2-1 1,28-37 0,-46 52 76,2 1-1,-1 0 1,1 0 0,1 1 0,0 1 0,0-1-1,0 2 1,1-1 0,1 2 0,16-7-1,16 0-208,-39 11 127,-5 2 92,-1 0 1,1 0-1,-1 0 1,0-1-1,1 1 1,-1 0-1,1 0 1,-1 0-1,0 0 1,1 0-1,-1 0 1,1 0-1,-1 0 1,1 0-1,-1 0 1,0 0-1,1 0 1,-1 0-1,1 0 1,-1 0-1,0 1 1,1-1-1,-1 0 1,1 1-1,0-1 170,-8 0-187,-1 2-63,0 0-1,1 1 1,-1 0 0,1 0-1,-1 0 1,1 1-1,0 0 1,-11 8 0,8-3 47,1 1 1,-1 0-1,2 0 1,-1 1-1,1 0 1,1 1-1,0 0 1,1 0-1,-6 15 1,7-15 36,0 0 0,1 0 0,1 0-1,0 0 1,1 1 0,0 0 0,0-1 0,2 1 0,0 0 0,0 0 0,3 16 0,-3-27 20,1 0 0,-1 0 0,1 0 1,-1 0-1,1 0 0,0 0 0,0 0 1,-1 0-1,1-1 0,1 1 0,-1 0 1,0-1-1,0 1 0,1-1 0,-1 1 1,1-1-1,-1 1 0,1-1 0,-1 0 1,1 0-1,0 0 0,0 0 0,0 0 1,0 0-1,3 1 0,-2-2 13,1 0-1,-1 0 1,1 0 0,-1 0-1,0 0 1,1-1 0,-1 1-1,0-1 1,1 0-1,-1 0 1,0 0 0,0 0-1,0-1 1,0 1 0,4-4-1,34-22 122,55-48 0,30-41 249,-102 94-377,3-4 27,41-50-1,-53 56-49,-1-1 1,-1-1 0,17-38 0,-11 13-54,-2-2 1,13-60-1,16-188-349,-46 293 372,1-30-507,-1 33 499,0 1 1,0-1-1,1 0 1,-2 0 0,1 1-1,0-1 1,0 0-1,0 1 1,0-1-1,0 0 1,-1 1-1,1-1 1,0 1-1,0-1 1,-1 0-1,1 1 1,0-1-1,-1 1 1,1-1-1,-1 1 1,1-1-1,-1 1 1,1-1-1,-1 1 1,1-1-1,-1 1 1,0 0-1,1-1 1,-1 1-1,1 0 1,-1 0-1,0-1 1,1 1-1,-1 0 1,0 0-1,1 0 1,-1 0-1,0 0 1,1 0-1,-2 0 1,1 0-16,-1 1 0,0 0 0,1-1 0,-1 1 0,0 0 0,1 0-1,-1 0 1,1 0 0,-1 0 0,1 0 0,0 1 0,0-1 0,-1 0 0,1 1 0,-2 2 0,-15 29-249,16-29 274,-15 41-3,1 1 0,-11 53 0,13-47 18,-11 42-41,-22 157 1,45-226 164,1 0 0,2 0 1,0 0-1,2 0 0,1 0 1,0 0-1,2-1 0,1 0 0,1 0 1,11 23-1,-17-42-61,1 1 0,1-1 0,-1 1 1,1-1-1,7 9 0,-10-13-42,0 0 0,1 0 0,-1 0 0,0 0 0,1 0 1,-1 0-1,0 0 0,1 0 0,-1-1 0,1 1 0,-1-1 0,1 1 0,0-1 0,-1 1 0,1-1 1,-1 0-1,1 0 0,0 0 0,-1 0 0,1 0 0,-1 0 0,1 0 0,0 0 0,-1-1 1,1 1-1,-1-1 0,3 0 0,0-2 24,0 1 0,0-1 0,0 1 0,0-1 0,-1 0 0,0-1 1,1 1-1,-1-1 0,0 1 0,2-5 0,6-9 43,8-18 1,-8 13 81,10-11-152,-11 18 152,13-29 1,-21 41-177,0-1 1,-1 0-1,1 0 1,-1-1 0,0 1-1,-1 0 1,1 0-1,-1 0 1,1-1-1,-1 1 1,0 0 0,-2-7-1,2 9-12,0 0-1,-1 0 0,1 0 1,-1 0-1,0-1 0,0 1 1,0 0-1,0 0 1,0 0-1,0 1 0,0-1 1,-1 0-1,-2-3 0,3 3 3,-6-6-118,5 5-192,8 4 28,8 1 159,-4-2 123,0 0 1,-1 1-1,1 0 0,-1 1 1,15 3-1,-22-4 8,0-1 0,0 1-1,0 0 1,0 0 0,0 0 0,0 0 0,0 1-1,0-1 1,0 0 0,0 1 0,-1-1 0,1 1-1,-1 0 1,1-1 0,-1 1 0,0 0 0,1 0-1,-1 0 1,0 0 0,0 0 0,0 0 0,-1 0-1,1 1 1,0-1 0,-1 0 0,1 0 0,-1 1-1,0 3 1,-5 43 227,3-38-251,1 0-1,0 0 1,1 21-1,2-1 28,-2-24 41,0 0 0,1 0 0,0 0 0,0 0 0,4 11 0,-3-13 4,0 1-1,0 0 1,1-1 0,0 0-1,0 0 1,5 8 0,-6-12-18,0 1 0,-1 0-1,1-1 1,0 1 0,0-1 0,0 0 0,0 1 0,0-1 0,1 0 0,-1 0 0,0 0 0,0-1 0,1 1 0,-1-1 0,1 1 0,-1-1 0,0 0 0,4 0 0,5-1 24,0 0 0,0-1 0,-1-1-1,1 0 1,-1 0 0,0-1 0,1 0-1,-2-1 1,1 0 0,12-10-1,2-3 125,-1-2 0,-1 0 0,27-32 0,-26 26-195,-10 11 22,0-1 0,0 0 0,-2-1 0,0 0 0,16-34 0,-27 50-7,0 1 1,0 0-1,0-1 1,1 1-1,-1 0 1,0-1-1,0 1 1,0 0 0,0-1-1,0 1 1,0 0-1,0-1 1,0 1-1,0 0 1,0-1-1,0 1 1,0 0-1,0-1 1,-1 1-1,1 0 1,0 0-1,0-1 1,0 1-1,0 0 1,0-1-1,-1 1 1,1 0-1,0 0 1,0-1 0,-1 1-1,1 0 1,0 0-1,0-1 1,-1 1-1,1 0 1,0 0-1,-1 0 1,1 0-1,0 0 1,0-1-1,-1 1 1,1 0-1,0 0 1,-1 0-1,1 0 1,0 0-1,-1 0 1,1 0-1,0 0 1,-1 0 0,1 0-1,0 0 1,-1 0-1,1 0 1,0 1-1,-1-1 1,1 0-1,0 0 1,-1 0-1,1 0 1,0 0-1,0 1 1,-1-1-1,1 0 1,0 0-1,0 1 1,-1-1-1,1 0 1,0 1-1,-13 20-68,4-8 103,2-1-1,0 2 1,-8 18-1,13-25-15,-8 22 26,-11 44 0,20-64-8,-1 0 0,1 0-1,0 1 1,1-1 0,0 0 0,1 0 0,0 1 0,0-1 0,4 13 0,-5-20 6,1-1 0,-1 1 0,1-1 0,-1 1 0,1-1 0,-1 0 0,1 1 0,0-1 0,0 0 0,0 1 1,-1-1-1,1 0 0,0 0 0,1 0 0,-1 0 0,0 0 0,0 0 0,0 0 0,1 0 0,-1 0 0,0-1 0,1 1 0,-1 0 0,1-1 0,1 1 1,-1-1-11,0 0 0,0 0 0,0-1 0,0 1 0,0-1 0,0 1 0,0-1 0,0 0 0,-1 1 0,1-1 0,0 0 0,0 0 0,-1 0 0,1-1 0,0 1 0,-1 0 0,0-1 0,3-2 0,19-23 51,35-54-1,-13 16-8,-37 55 40,6-9-49,18-17 0,-27 30-140,0 2 1,1-1-1,-1 0 1,1 1-1,0 0 1,0 1-1,12-6 0,-16 9 104,4-3-8,0 0 0,0 1 0,0 0 0,1 0 0,-1 1 0,1-1 0,-1 1-1,1 1 1,-1-1 0,10 2 0,-1 2 17,-21 3-355,-8 3 243,4-2 137,0 1 0,1 0-1,0 1 1,0 0-1,0 1 1,2 0-1,-1 0 1,1 1-1,1 0 1,0 0-1,0 0 1,1 1-1,1-1 1,0 1-1,0 1 1,1-1 0,1 0-1,0 1 1,0 13-1,2-23-4,0 1 1,0-1-1,0 1 0,1-1 0,-1 0 1,1 1-1,0-1 0,0 0 0,1 0 1,-1 1-1,0-1 0,1 0 1,0 0-1,0 0 0,0-1 0,0 1 1,0 0-1,1-1 0,-1 0 0,1 1 1,-1-1-1,7 3 0,-3-1 25,0-1-1,1-1 0,-1 1 1,1-1-1,0-1 1,-1 1-1,1-1 0,0 0 1,0 0-1,8-1 1,-1-1-5,0 0-1,0-1 1,0 0 0,0-1 0,18-7 0,-7 1-1629,46-25 0,-53 26 99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48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1 896,'4'0'5632,"-13"6"-5167,-14 8 344,9-7-652,-1 0-1,1 1 1,1 0-1,-1 1 1,1 1-1,1 0 1,-14 15-1,8-5-42,0 1 0,2 0-1,-21 37 1,29-44-67,-8 12 28,-20 48 0,21-39-132,7-18-40,-9 28 1,7-11 87,-10 47-119,18-71 145,1 1 0,0-1 1,1 1-1,0-1 0,0 1 0,3 10 1,8 53 384,-5-31-156,2 1 1,20 63-1,-24-96-229,26 62 575,-26-64-479,1-1 0,1 0 1,-1 1-1,1-2 1,1 1-1,7 7 1,-9-10 60,0-1 0,0 0 1,0 0-1,0 0 0,11 5 1,-14-8-215,0 0 1,1 0 0,-1-1 0,0 1-1,0-1 1,1 1 0,-1-1 0,0 0-1,0 0 1,4-1 0,15-5-3178,-10 2 1222,1-4-1935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49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262 199 1152,'-1'-1'129,"0"1"0,0-1 1,0 0-1,0 1 0,1-1 0,-1 0 0,0 0 1,1 0-1,-1 0 0,0 1 0,1-1 1,-1 0-1,1 0 0,-1 0 0,1 0 0,-1-2 1,-4-10 1390,1 8-1117,3 3-214,-1-1 0,1 1-1,-1-1 1,1 1 0,0-1-1,0 0 1,0 1 0,-1-5-1,-1-5 221,-1 0 0,-1-1-1,0 1 1,-1 1 0,0-1-1,-1 1 1,-9-13 0,14 21-371,0 1 0,0-1 0,0 1 0,-1-1 0,1 1 0,-1 0 0,1 0 1,-1 0-1,0 0 0,0 0 0,0 1 0,-3-2 0,5 3-52,-1-1 0,1 1 0,-1 0 0,0-1 0,1 1 0,-1 0 0,1 0 0,-1 0-1,1 1 1,-1-1 0,1 0 0,-1 0 0,1 1 0,-1-1 0,1 1 0,-1-1 0,1 1 0,-1 0 0,1 0 0,0-1 0,-1 1-1,1 0 1,0 0 0,0 0 0,0 0 0,0 1 0,-2 1 0,-1 2-24,-1 1-1,1 0 1,0 0-1,1 1 1,-1-1 0,1 1-1,1 0 1,-1 0-1,-1 8 1,1-2 38,-10 20 0,-2 12 181,5-15-253,8-22 19,-1-1 0,1 1 0,0 0 1,1 0-1,-1 14 0,1-18 65,1 0 1,0 1-1,1-1 1,-1 0-1,1 0 1,0 1-1,0-1 1,0 0-1,0 0 0,1 0 1,3 7-1,14 25-161,-4-11 366,-12-19-122,1 0 0,-1 0 0,7 6 0,-7-7-73,1 0 1,-1-1-1,0 1 0,-1 0 0,1 1 0,-1-1 0,0 0 0,0 1 0,-1-1 1,1 1-1,-1 0 0,0-1 0,-1 1 0,1 7 0,-2 9 234,-1 0 1,-6 31-1,4-24 174,0-11-249,-10 32 1,3-15-140,-22 60 326,32-94-430,1 0 0,0-1 0,0 1 0,0-1-1,0 1 1,0-1 0,-1 1 0,1 0 0,0-1 0,0 1 0,-1-1-1,1 1 1,0-1 0,-1 1 0,1-1 0,-1 0 0,1 1-1,0-1 1,-1 1 0,1-1 0,-1 0 0,1 1 0,-1-1-1,1 0 1,-1 0 0,0 1 0,1-1 0,-1 0 0,1 0-1,-1 0 1,1 0 0,-1 0 0,0 0 0,1 0 0,-1 0-1,1 0 1,-1 0 0,0 0 0,0 0 0,1 0-33,-6-17-5841,1-1 3595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0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2400,'15'0'1995,"35"-1"493,65 3-193,-34 14-1713,-33-6 371,7 0-72,-34-4-723,2-1 111,-22-5-345,0 0-1,0 1 1,0-1 0,0 0 0,0 0-1,0 1 1,0-1 0,0 1-1,0-1 1,0 1 0,0-1 0,0 1-1,-1-1 1,1 1 0,0 0-1,0 0 1,-1-1 0,1 1 0,0 0-1,-1 0 1,1 0 0,0 0-1,-1 0 1,1 0 0,-1 0 0,0 0-1,1 0 1,-1 1 0,8 11-4234,0-5 2454,2 4-219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1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76 3072,'-8'-7'7685,"-6"19"-7221,7 1-400,1-1 1,1 1-1,0-1 1,0 2-1,2-1 1,-1 0-1,-2 25 1,3-4 197,3 68 0,1-90-218,0 0 1,5 21-1,-5-29-26,1 1 1,-1-1-1,1 0 1,0 0-1,0 1 1,0-1-1,0-1 1,1 1-1,0 0 1,4 5-1,-5-8 7,-1 0 1,1 0-1,0 0 0,-1 0 1,1-1-1,0 1 0,0 0 1,-1-1-1,1 1 1,0-1-1,0 0 0,0 0 1,0 0-1,0 0 0,-1 0 1,1 0-1,0 0 0,0 0 1,0-1-1,0 1 1,-1-1-1,4-1 0,1 0 18,1-1-1,-1 0 0,1 0 0,9-8 1,-5 3-6,0-1 1,-1-1-1,1 0 1,11-16-1,31-50 42,-38 53-163,0 1 0,2 0 0,28-28 0,-44 49 59,0 0-1,-1 0 0,1 0 1,0 0-1,0 1 0,0-1 0,0 0 1,0 1-1,0-1 0,0 0 1,0 1-1,1-1 0,-1 1 1,0 0-1,0-1 0,0 1 1,0 0-1,1 0 0,-1 0 0,0 0 1,0 0-1,1 0 0,0 0 1,0 1 7,-1 0 1,0 0-1,1 0 1,-1 0-1,0 0 1,0 0-1,1 0 1,-1 1 0,0-1-1,0 0 1,0 1-1,0-1 1,-1 1-1,1-1 1,1 3-1,2 9-7,0 0-1,0-1 0,-1 1 0,-1 1 1,1 13-1,-1-8-60,7 29 1,-4-29 66,4 18 225,-8-35-173,0 1-1,0-1 0,0 0 1,0 0-1,0 0 1,1 1-1,-1-1 0,1 0 1,-1-1-1,1 1 1,2 2-1,-3-3-7,1 0 1,-1-1-1,0 1 0,0-1 0,0 0 1,0 1-1,1-1 0,-1 0 1,0 0-1,0 0 0,1 0 0,-1 0 1,0 0-1,1 0 0,-1 0 1,0 0-1,0 0 0,0-1 1,1 1-1,-1-1 0,0 1 0,0-1 1,0 1-1,0-1 0,0 0 1,0 1-1,2-3 0,2 0 38,-1-1 1,0 0-1,0 0 0,0-1 1,3-4-1,3-8 54,0 1 1,-2-2-1,12-32 0,-1 3 65,-18 44-164,11-22 29,12-44-1,-21 60-24,-1 0 0,-1 0 0,0 0 0,0 0 0,-1 1 0,0-1-1,0 0 1,-1 0 0,-2-11 0,2 17-22,0 1 0,0-1 0,0 0 0,0 1 0,-1-1 0,1 0 0,-1 1 0,0 0 0,1-1 0,-4-2 0,-5-7-282,-2 5-304,10 5-538,2 2 1030,-1 0 0,1 0 0,0 0 1,0 0-1,-1 0 0,1 0 1,0 0-1,0 0 0,-1 0 0,1 0 1,0 0-1,-1 0 0,1 0 0,0 0 1,0 0-1,0 0 0,-1 0 1,1 0-1,0 1 0,0-1 0,-3 4-1593,4 2 146,6-2-1312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2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215 378 3072,'0'0'251,"1"-1"-1,-1 0 1,0 0 0,0 0-1,0 1 1,-1-1 0,1 0 0,0 0-1,0 0 1,0 1 0,0-1-1,-1 0 1,1 0 0,0 1 0,-1-1-1,1 0 1,-1 1 0,1-1-1,-1 0 1,1 1 0,-1-1 0,1 1-1,-1-1 1,0 0 0,0 0-1,-1 1-184,1 0-1,-1-1 0,1 1 0,-1 0 0,0 0 1,1 0-1,-1 0 0,1 0 0,-1 0 1,0 0-1,-2 1 0,-3 1-16,1 1-1,0-1 1,0 1-1,0 0 1,0 0 0,0 1-1,1 0 1,-11 9-1,4-2-14,1 1-1,0 0 0,0 1 0,2 0 0,-1 1 1,2 0-1,0 0 0,0 1 0,1 0 1,1 0-1,1 1 0,-5 18 0,9-26-45,-1 1 0,2 0 0,-1 0 0,1-1-1,0 1 1,2 10 0,-2-17 37,0 1 0,1-1 0,-1 0 0,1 0-1,-1 0 1,1 0 0,0 0 0,0 0 0,0 0 0,0 0 0,0 0 0,1 0 0,-1 0-1,0-1 1,1 1 0,-1 0 0,1-1 0,0 0 0,0 1 0,-1-1 0,1 0 0,0 0-1,0 0 1,0 0 0,0 0 0,0 0 0,0 0 0,0-1 0,3 1 0,-1-1 4,-1 0 1,0 0-1,0 0 1,1-1 0,-1 0-1,0 1 1,0-1-1,0 0 1,0-1 0,0 1-1,0 0 1,0-1-1,0 0 1,0 1 0,-1-1-1,1 0 1,-1-1-1,1 1 1,2-4 0,6-6 54,-2-1 1,15-23 0,-18 27 29,15-28 51,-2-1 0,-2-1 1,14-45-1,-26 68-113,-1 1 1,-1-1-1,0 1 0,0-19 1,-1-64-92,-3 59-19,-7-72-63,7 103 120,-5-21-299,4 23 160,1 1 0,0-1 1,-1-11-1,-3 35-201,-4 66-230,4-15 619,0 2-101,1 11 152,1 22 415,4-61-222,0-6-194,6 47 0,-5-74-62,0 1-1,1 0 0,0 0 0,1-1 0,0 1 1,1-1-1,0 0 0,10 15 0,-12-21-255,1-1 1,-1 1-1,1-1 0,-1 1 0,1-1 0,0 0 0,0-1 1,1 1-1,-1-1 0,0 1 0,1-1 0,-1-1 0,1 1 0,0-1 1,0 0-1,0 0 0,6 1 0,20 3-4617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2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 4320,'-1'-6'1532,"8"10"-956,7 3-514,-3-5-49,14 5 726,-2 3 11,29 19-1,-43-23-604,0 0 0,0 1-1,0 0 1,-1 0 0,-1 1 0,9 10-1,7 14 157,-2 1 0,20 41 0,26 77 508,-52-112-351,-3 1-1,0 0 0,-3 1 1,7 71-1,-12-53 103,-3-1 1,-11 102-1,7-135-371,-2 0 0,0-1 0,-9 27 1,10-41-645,0 0 0,0 0 0,-1 0 0,0-1 0,-1 1 1,0-1-1,-1-1 0,1 1 0,-15 12 0,-5 0-1811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4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1888,'3'-8'3605,"10"7"-2321,-1 0-1,22-5 1,39-1 70,-52 3-1293,0 2 0,1 1 0,36 2 0,-14 0 234,119-13-89,-25 1-129,82 6 104,29 0-122,41 1-75,-209 4 202,95 5-175,-63-1 30,0 4 1,-1 5-1,121 30 0,-151-28 33,1-5-1,88 1 1,54 5-55,-129-3 29,157 13 150,69-1-241,-185 0 82,-56-9 123,110 7 0,370-15 1096,-540-8-1247,-19 0-406,-40-1-8186,-8-9 6304,-23-10 277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5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5 2400,'0'-5'2320,"27"11"954,-25-6-3207,1 1-1,-1 0 1,0 0-1,0 0 0,0 0 1,0 0-1,0 0 1,0 0-1,0 1 1,0-1-1,-1 1 0,1-1 1,-1 1-1,1 0 1,-1 0-1,1 0 0,-1 0 1,0 0-1,0 0 1,0 0-1,0 0 0,0 0 1,0 0-1,-1 0 1,1 1-1,0 2 0,1 8 208,-1 0-1,0 0 0,-1 20 0,0-18-209,5 493 1648,-5-424 261,-14-84-1653,-8-1-374,-21-4 1,21 2 56,-22 1 0,-125-2-19,141 4-475,27 0 566,12 0-102,25-1 266,40-8 0,18 0-258,-33 5 86,26-1 26,-61 4-104,-17 1 25,0-1 0,-1 1 0,1 0 0,0 1 0,-1 0 0,1 1 0,13 3 0,-18-3 6,0 0-1,1-1 1,-1 1 0,1-1 0,0-1 0,6 2 0,-9-2 225,1 1-172,-3-1-70,1 0 0,-1 0 0,0 0-1,0 0 1,0 0 0,1 0 0,-1 0-1,0 0 1,0 0 0,0 0 0,0 0 0,0 0-1,1 0 1,-1 0 0,0 0 0,0 0-1,0 0 1,0 1 0,1-1 0,-1 0-1,0 0 1,0 0 0,0 0 0,0 0 0,0 0-1,0 0 1,0 1 0,1-1 0,-1 0-1,0 0 1,0 0 0,0 0 0,0 1 0,0-1-1,0 0 1,0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4:56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2976,'2'-1'360,"0"1"-1,0-1 1,0 0 0,0 1 0,0-1-1,0 1 1,0-1 0,0 1-1,0 0 1,0 0 0,0 0 0,1 0-1,1 1 1,12-1 86,40-3 763,80 4 0,-38 2-363,35 4-212,-1 1 631,-96-3-1216,-22-2-5149,-4-3 3314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1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69 288 736,'-1'0'14,"0"-1"0,1 0-1,-1 1 1,0-1 0,0 0 0,0 1 0,1-1 0,-1 1-1,0-1 1,0 1 0,0-1 0,0 1 0,0 0-1,0-1 1,0 1 0,0 0 0,0 0 0,0 0 0,-1 0-1,1 0 1,-2 0 0,3 0 13,-1 0 0,1-1 1,-1 1-1,1 0 0,-1-1 0,1 1 0,-1 0 0,1-1 1,0 1-1,-1-1 0,1 1 0,-1-1 0,1 1 1,0-1-1,-1 1 0,1-1 0,0 1 0,0-1 0,-1 1 1,1-1-1,0 0 0,0 1 0,0-2 0,-2-2 334,0 0-164,1 3-167,1 0 1,-1-1-1,1 1 1,-1 0 0,1 0-1,-1 0 1,1-1 0,0 1-1,-1 0 1,1-2 0,0-1 303,-1-1 1,0 1 0,0 0 0,0 0 0,0-1 0,-3-4-1,2 5-168,1-1 0,-1 1 0,1 0-1,0-1 1,0 1 0,0-8-1,-4-13 929,0-10 420,8 45-1834,-4 12 186,0-15 135,0 1 1,1-1 0,1 9-1,1 29 224,-3 55-1,-1-22 170,2 161 1382,0-244-1360,-1-48-416,3-1 0,15-90 0,-9 104-25,21-79-158,-23 100 157,26-70-102,-27 77 71,1-1 1,1 1-1,0 0 0,14-18 1,-17 26 22,0 0 0,-1 0 1,1 1-1,1 0 0,-1 0 0,0 0 1,1 0-1,-1 1 0,1-1 1,0 1-1,0 1 0,0-1 1,0 1-1,0-1 0,0 2 0,0-1 1,1 0-1,-1 1 0,0 0 1,0 0-1,8 2 0,-9-2 43,0 1 0,0 0 0,-1 0 0,1 1 0,0-1 0,0 1 0,-1 0 0,1 0 0,-1 0 0,0 0 0,0 0 0,0 1 0,0 0 0,0-1 0,0 1 0,0 0 1,-1 0-1,0 1 0,1-1 0,-1 0 0,-1 1 0,1 0 0,0-1 0,-1 1 0,0 0 0,0 0 0,0-1 0,1 8 0,-2-6 65,0 0 0,0 0 0,-1 0 0,1-1 0,-1 1 0,-1 0 0,1 0 0,0-1 0,-1 1 0,0-1 0,0 1 0,0-1 0,-1 0 0,0 0 0,1 0 0,-2 0 1,1 0-1,0 0 0,-1-1 0,1 0 0,-1 0 0,0 0 0,0 0 0,0 0 0,-8 2 0,5-1 25,-1-1 1,0 0-1,1-1 0,-1 1 0,-1-2 1,1 1-1,0-1 0,0 0 0,0-1 1,-1 0-1,1 0 0,-13-3 1,-1 3-223,21 0-138,3 3-664,0-1 939,0 0-1,-1 0 1,1 0 0,0 0 0,0 0 0,0-1 0,0 1-1,1-1 1,-1 0 0,0 1 0,1-1 0,-1 0-1,0 0 1,1-1 0,-1 1 0,1 0 0,0-1 0,-1 0-1,1 1 1,4-1 0,6-1 285,0 0 0,0 0 0,15-4 0,-8 1-178,119-30 54,-73 15 98,-48 14-222,-2-1 0,1 0-1,28-17 1,-39 19-9,1-1-1,-1 0 1,-1 0 0,1 0-1,-1 0 1,0-1 0,0 0-1,0 0 1,-1 0 0,4-9 0,-3 2-62,-5 13 4,1-1 0,-1 1 1,0-1-1,0 1 0,0-1 0,0 1 0,1-1 0,-1 1 0,0-1 0,1 1 1,-1-1-1,0 1 0,1 0 0,-1-1 0,0 1 0,1 0 0,-1-1 1,1 1-1,-1 0 0,1-1 0,-1 1 0,0 0 0,1 0 0,-1-1 0,2 1 1,9-6-194,-9 4 193,0 1-1,-1 0 0,1 0 0,0 0 0,0 0 1,0 0-1,1 1 0,-1-1 0,0 0 0,0 1 1,0 0-1,3-1 0,7 0-96,-10 1 92,0-1 1,0 1 0,0 0-1,0 0 1,0 0 0,0 0-1,0 0 1,1 0 0,-1 1-1,0-1 1,2 2 0,0-1 16,0 0 0,0 1 0,-1 0 1,1 0-1,-1 0 0,1 0 0,-1 1 1,0-1-1,0 1 0,0 0 1,0 0-1,-1 0 0,1 0 0,-1 0 1,0 1-1,0-1 0,0 1 0,0-1 1,2 7-1,6 31-23,-7-28-19,0-1 0,8 19 0,-6-11 101,3 5-100,9 16 221,-16-39-32,9 0 14,-10-2-146,1 0 1,-1 1-1,1-1 1,-1 0-1,1 0 0,0 0 1,-1 0-1,1 0 1,-1 1-1,1-1 0,0 0 1,-1-1-1,1 1 1,0 0-1,-1 0 0,1 0 1,-1 0-1,1 0 1,0 0-1,-1-1 0,1 1 1,-1 0-1,1-1 1,-1 1-1,1 0 0,-1-1 1,1 1-1,0-1 1,22-17 92,-1-1 1,0-1-1,-2 0 1,19-25 0,-35 40-144,0 1 1,0-1 0,1 1 0,0 0 0,-1 0 0,1 0 0,7-3-1,40-19-253,-39 20 234,-13 6 42,1-1 0,0 1 0,0-1 0,0 1 0,0 0-1,0 0 1,-1-1 0,1 1 0,0 0 0,0 0 0,0 0 0,0 0 0,0 0-1,0 0 1,0 0 0,0 0 0,0 0 0,-1 0 0,1 1 0,0-1 0,0 0-1,0 1 1,0-1 0,0 0 0,-1 1 0,1-1 0,0 1 0,0-1 0,1 2-1,-1 0 10,0-1 0,0 1-1,0 0 1,-1 0-1,1 0 1,0 0-1,-1-1 1,1 1-1,-1 0 1,1 0 0,-1 0-1,0 0 1,0 4-1,0-2 41,0-2-14,0 0-1,0 0 1,0 0-1,0 0 0,0 0 1,0 0-1,1 0 0,-1 0 1,1 0-1,0 0 1,1 3-1,2 7-1,-4-11-17,0 0-1,0 0 0,0 0 0,0 0 0,0 0 0,1 0 0,-1 0 1,0 0-1,1 0 0,-1 0 0,1 0 0,-1 0 0,1-1 0,-1 1 0,1 0 1,-1 0-1,1-1 0,0 1 0,0 0 0,1 0 0,5 2 82,0-1-1,0-1 0,8 2 1,-10-4-31,-1 0 1,1 0-1,-1 0 1,0-1-1,0 1 1,1-1-1,-1 0 1,0 0-1,5-4 1,1 0-18,-2 0-84,0 1 1,-1-2-1,13-11 1,0-1-25,-8 8 77,-8 6-64,1 1 0,-1 0 0,1 1 0,-1-1 0,1 1-1,0 0 1,0 0 0,1 0 0,10-3 0,-16 6 53,1 0 0,0 0 0,-1 0 0,1 0 0,0 0 0,-1 1 0,1-1 0,0 0 0,-1 0 0,1 0 0,-1 1 0,1-1 0,0 0 0,-1 1 0,1-1 0,-1 1 0,1-1 0,-1 0 0,1 1 0,-1-1 0,0 1 0,1-1 0,-1 1 0,0 0 0,1-1 0,-1 1 0,0-1 0,1 1 0,-1 0 0,0-1 0,0 1 0,0-1 0,0 1 0,0 0 0,0 1 0,4 28 173,-3-13-71,0-14-96,-1 0 1,0 0-1,1 0 1,-1 1-1,-1-1 1,1 0-1,0 0 1,-2 5-1,2-8 8,0 0 0,0 0 0,0 1 0,-1-1 0,1 0 0,0 1 0,0-1 0,0 0 0,0 0 0,0 1 0,-1-1 0,1 0 0,0 1 0,0-1 0,0 1 0,0-1 0,0 0 0,0 1 0,0-1 0,0 0 0,0 1 0,0-1 0,1 0 0,-1 1 0,0-1 0,0 0 0,0 1 0,0-1 0,1 1 0,-1-1 10,0 0-1,0 0 1,1 0-1,-1 0 0,0 0 1,0 0-1,1 0 0,-1 0 1,0 0-1,0 0 0,1 1 1,-1-1-1,0 0 1,0 0-1,1-1 0,-1 1 1,0 0-1,0 0 0,1 0 1,-1 0-1,0 0 1,0 0-1,1 0 0,-1 0 1,0 0-1,0-1 0,0 1 1,1 0-1,-1 0 0,0 0 1,0-1-1,7-5 6,-1-1 0,0 0 0,0-1-1,7-12 1,-8 11-64,0 1 0,1 1 0,0-1-1,8-7 1,4-4-314,-14 27 37,-2 0 315,-1-1 1,1 1-1,-1-1 1,-1 1-1,1 0 1,-1-1-1,-2 9 0,2 9 330,0-23 32,1-2-336,0 1-1,0-1 1,0 0-1,1 1 1,-1-1-1,0 0 1,0 1-1,0-1 1,1 0-1,-1 0 1,0 0-1,2-1 1,1 0-45,0 0 0,0-1-1,0 0 1,-1 0 0,7-4 0,15-7-284,-23 12 286,1 0 0,-1 1-1,0-1 1,1 1 0,-1-1 0,0 1 0,1 0 0,-1 0 0,0 0 0,1 0 0,-1 1 0,0-1 0,1 0 0,-1 1 0,0 0 0,1-1 0,-1 1 0,0 0 0,0 0 0,0 1 0,0-1 0,3 2 0,-2 0 48,1 0 1,-1 0-1,1 0 0,0-1 1,0 0-1,1 1 0,-1-1 1,0-1-1,1 1 1,-1-1-1,1 0 0,6 1 1,-5-1 13,1-1 1,0 0 0,-1 0 0,1-1-1,0 0 1,-1 0 0,1-1-1,7-2 1,33-10-14,21-8-16,49-16-240,-68 24 175,-26 5 19,-22 9 54,0 0-1,0-1 1,0 1 0,-1 0 0,1-1 0,0 1 0,0-1-1,-1 1 1,1-1 0,0 0 0,-1 1 0,1-1-1,-1 1 1,1-1 0,-1 0 0,1 0 0,-1 1-1,1-1 1,-1 0 0,0 0 0,1-1 362,-2 3-387,-1 0-1,1 0 0,0 0 1,0 0-1,-1 0 1,1 0-1,0 1 1,0-1-1,0 0 0,0 1 1,0-1-1,0 4 1,-2 0-58,-1 1-85,-8 11-20,2 0-1,0 1 1,-9 21-1,15-29 236,0 5 7,4-14-20,0 0-20,0-1 0,1 0 0,-1 0 0,0 0-1,0 0 1,1 0 0,-1 0 0,0 0 0,1 0-1,-1 1 1,0-1 0,0 0 0,1 0 0,-1 0 0,0-1-1,1 1 1,-1 0 0,0 0 0,1 0 0,-1 0-1,0 0 1,0 0 0,1 0 0,-1 0 0,1-1 0,26-23-113,-26 24 81,-1-1 1,1 1 0,0-1 0,-1 1 0,1-1 0,-1 1-1,1-1 1,-1 0 0,0 1 0,1-1 0,-1 0 0,1 0-1,-1 1 1,0-1 0,0 0 0,0 0 0,1 0 0,-1 0-1,0 0 0,0 1 1,0-1-1,1 0 1,-1 0-1,0 1 1,1-1-1,-1 0 0,0 1 1,1-1-1,-1 0 1,1 1-1,-1-1 0,1 1 1,-1-1-1,1 0 1,0 0-1,2-1-2,-2 1-1,0 0-1,0 1 0,1-1 1,-1 0-1,0 0 1,0 0-1,0-1 0,0 1 1,-1 0-1,1 0 1,0-1-1,0 1 0,-1 0 1,1 0-1,0-3 1,-1 4-12,0 0 1,0-1 0,0 1 0,0 0 0,0 0 0,0 0 0,0 0-1,0 0 1,0-1 0,0 1 0,0 0 0,0 0 0,0 0 0,0 0-1,0 0 1,0 0 0,0-1 0,0 1 0,0 0 0,0 0 0,0 0-1,1 0 1,-1 0 0,0 0 0,0 0 0,0-1 0,0 1 0,0 0-1,0 0 1,0 0 0,1 0 0,-1 0 0,0 0 0,0 0 0,0 0-1,0 0 1,0 0 0,0 0 0,1 0 0,-1 0 0,0 0 0,0 0-1,0 0 1,0 0 0,0 0 0,0 0 0,1 0 0,-1 0 0,0 0-1,0 0 1,0 0 0,0 0 0,0 0 0,0 0 0,1 0 0,-1 0 0,0 1-1,0-1 1,0 0 0,0 0 0,0 0 0,0 0 0,8 6-289,-8-6 349,6 7-135,0-1 0,-1 1 0,8 12 0,-10-14 138,0 0 0,0-1 0,0 1 1,1-1-1,-1 0 0,1 0 0,0 0 0,1 0 0,8 6 0,-12-10-28,-1 0 0,1 0 0,-1 0 0,1 0-1,0 0 1,-1 0 0,1 0 0,0 0 0,-1 0 0,1 0-1,0-1 1,-1 1 0,1 0 0,-1 0 0,1 0 0,0-1-1,-1 1 1,1-1 0,1 0 59,6-2 3,1 0 0,-1 0 1,-1-1-1,1-1 0,0 1 0,-1-1 0,0 0 0,0-1 0,7-7 0,12-9-34,-18 15 16,1 0-1,-1 0 1,-1-1 0,0 0 0,0 0 0,0-1-1,-1 0 1,5-11 0,-10 20-81,-1-1-1,0 1 1,0-1 0,0 1 0,1-1-1,-1 1 1,0-1 0,0 1 0,0-1-1,0 1 1,0-1 0,0 1 0,0-1-1,0 1 1,0-1 0,0 1 0,0-1 0,0 1-1,-1 0 1,1-1 0,0 1 0,0-1-1,0 1 1,-1-1 0,1 1 0,0-1-1,-1 1 1,-1 0-404,7 5 305,-2-4 115,1 1-1,-1-1 1,1 0 0,0 0 0,-1 0-1,1-1 1,0 0 0,0 1 0,-1-1 0,6-1-1,-6 1 13,101 5 163,-68-1-442,-35-5 271,0 1 0,0 0 0,0 0 1,0 0-1,-1 0 0,1 0 1,0 0-1,0 1 0,0-1 0,0 0 1,-1 0-1,1 1 0,0-1 1,0 0-1,-1 1 0,1-1 0,0 0 1,0 1-1,-1-1 0,1 1 1,-1 0-1,1-1 0,0 1 0,-1-1 1,1 1-1,-1 0 0,1-1 1,-1 1-1,0 0 0,1 0 1,-1-1-1,0 1 0,1 0 0,-1 0 1,0 0-1,0 0 0,0-1 1,0 1-1,0 0 0,0 0 0,0 0 1,0 0-1,0-1 0,0 1 1,-1 1-1,1 2 2,0 3-16,0 11 10,3 25 0,-2-37 33,0 0-1,1 0 1,0 0-1,0 0 1,0 0-1,1 0 1,4 7 0,-6-12 3,0 0 8,0 0 0,1-1 0,-1 1 0,1-1 0,0 0 0,-1 1 0,1-1 1,-1 0-1,1 0 0,1 0 0,6-1 27,-1-1-1,1 0 1,-1 0 0,0-1-1,1 0 1,-1 0 0,-1-1-1,11-6 1,-13 7-91,1-1 0,-1 0-1,0 0 1,7-8 0,9-8 51,33-22-352,-54 41 310,0 1 0,1 0 0,-1 0 1,1-1-1,-1 1 0,0 0 0,1 0 0,-1 0 0,1 0 0,-1-1 0,0 1 0,1 0 0,-1 0 1,1 0-1,-1 0 0,1 0 0,-1 0 0,0 0 0,1 0 0,-1 0 0,1 0 0,-1 1 0,1-1 1,-1 0-1,0 0 0,1 0 0,-1 0 0,1 1 0,-1-1 0,0 0 0,1 0 0,-1 1 1,0-1-1,1 0 0,-1 1 0,0-1 0,0 0 0,1 1 0,-1-1 0,0 0 0,0 1 0,1-1 1,-1 1-1,0-1 0,0 0 0,0 1 0,0-1 0,0 1 0,2 2-19,-1 0 0,-1 0 0,1 0 0,0 0 0,-1 0 0,1 4 0,-9 117 344,3-61 149,5-62-454,0-1 1,0 0 0,0 0-1,0 0 1,-1 1-1,1-1 1,0 0-1,0 0 1,0 0-1,0 1 1,0-1 0,0 0-1,0 0 1,1 0-1,-1 1 1,0-1-1,0 0 1,0 0-1,0 0 1,0 0 0,0 1-1,0-1 1,0 0-1,0 0 1,0 0-1,1 0 1,-1 1 0,0-1-1,0 0 1,0 0-1,0 0 1,0 0-1,1 0 1,-1 0-1,0 1 1,0-1 0,0 0-1,1 0 1,6-6 225,9-18-56,-13 19-144,18-23-110,47-49-1,-55 63-6,-11 13 21,1-1 0,-1 0-1,0 1 1,1-1-1,-1 1 1,1 0-1,0-1 1,5 0-1,-8 2 58,1-1-1,-1 1 0,1 0 0,-1 0 0,0 0 0,1-1 0,-1 1 0,1 0 0,-1 0 0,1 0 0,-1 0 0,1 0 0,-1 0 0,1 0 1,-1 0-1,1 0 0,-1 0 0,1 0 0,-1 0 0,1 1 0,-1-1 0,1 0 0,-1 0 0,0 0 0,1 1 0,-1-1 0,1 0 0,-1 0 1,0 1-1,1-1 0,-1 0 0,0 1 0,1-1 0,-1 1 0,0-1 0,1 0 0,-1 1 0,0-1 0,0 1 0,0-1 0,1 1 0,-1-1 1,0 0-1,0 1 0,0-1 0,0 1 0,0-1 0,0 1 0,0-1 0,0 1 0,0-1 0,0 1 0,0-1 0,0 1 0,0-1 0,-1 2 1,-24 81 182,6-21-182,-26 92 61,41-138 30,-2 0-1,-13 30 0,15-39 42,0 0-1,0 0 1,-1 0 0,0-1-1,-1 0 1,1 0-1,-13 11 1,12-12-43,4-4-78,0 1 0,1-1 0,-1 0 0,0 1 0,0-1 0,1 0-1,-1 0 1,0 0 0,0-1 0,0 1 0,0 0 0,0-1 0,-1 1 0,1-1 0,-3 1 0,4-1-13,1 0-1,0 0 1,0 0-1,0 0 1,-1 0-1,1 0 1,0 0-1,0 0 1,0 0-1,-1 0 1,1 0-1,0-1 1,0 1-1,0 0 1,-1 0-1,1 0 1,0 0-1,0 0 1,0 0-1,0 0 1,-1-1-1,1 1 1,0 0-1,0 0 1,0 0-1,0 0 1,0 0-1,0-1 1,0 1-1,-1 0 1,1 0 0,0 0-1,0-1 1,0 1-1,0 0 1,0 0-1,0 0 1,0-1-1,0 1 1,0 0-1,0 0 1,0 0-1,0-1 1,0 1-1,0 0 1,0 0-1,0 0 1,0-1-1,0 1 1,1 0-1,-1 0 1,0 0-1,0 0 1,0-1-1,0 1 1,0 0-1,0 0 1,1 0-1,-1 0 1,0 0-1,0-1 1,0 1-1,0 0 1,1 0-1,-1 0 1,0 0-1,12-12-335,200-125 211,10 19-476,-202 107-578,0 0 0,-1-1 0,-1 0 0,29-26 0,-46 36 912,0 1-1,0 0 1,0 0 0,0-1-1,0 1 1,0 0 0,0-1-1,-1 1 1,1-1 0,0 1-1,-1-1 1,1-2 0,-1 3 141,0 0 0,0 1 0,0-1 0,0 0 0,0 0 0,0 1 1,0-1-1,0 0 0,-1 1 0,1-1 0,0 0 0,0 1 0,-1-1 1,1 0-1,-1 1 0,1-1 0,0 1 0,-1-1 0,1 0 0,-1 1 1,1-1-1,-1 1 0,1 0 0,-1-1 0,0 1 0,1-1 1,-1 1-1,0 0 0,1 0 0,-1-1 0,-1 1 0,-26-5-1570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29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44 6880,'-21'-8'3136,"24"-7"-2720,2 6-224,0 9-192,0-8-1984,3 5 1088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2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41 9312,'-36'-35'3424,"31"35"-2080,10-5-2784,8 5 672,5 0-2176,4 0 1696,6 0-1696,4 5 1696,12 10-768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4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41 1472,'-5'-1'6000,"2"2"-6294,16-5 3433,59-20-1862,-65 21-1215,1 1 0,0 0 0,-1 0 0,1 1 0,0 0 0,0 0 0,13 1 0,-19 0-39,1 1 0,-1-1 0,0 1 0,1 0 0,-1 0 0,0 0 0,0 0 0,0 1 0,0-1 0,0 0 0,0 1 0,0 0 0,0-1 0,2 4 0,8 5 112,-3-5 74,-1-2 0,1 1 0,0-1 1,0-1-1,0 0 0,0 0 0,0 0 0,0-1 0,19-1 0,67-3 778,-88 2-858,0 0 1,0 0 0,0-1-1,0 0 1,10-4 0,13-4-45,-9 4-93,-11 2-20,1 1 0,-1 1-1,1 0 1,15-1 0,-18 1 347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5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1 179 1824,'0'-1'180,"0"0"1,0 0-1,0 0 1,0 0-1,0 0 0,0 0 1,0 0-1,1 0 1,-1 0-1,0 0 0,1 0 1,-1 0-1,0 0 1,1 0-1,0 0 0,-1 0 1,1 0-1,-1 0 1,1 0-1,0 0 0,0 1 1,1-2-1,6-13 1823,-8 13-1809,1 0 1,0 1 0,-1-1-1,1 0 1,0 1 0,0-1-1,1 0 1,0-1 0,4-2 168,1-1 0,-1 1 0,12-7 0,-9 7-109,7-6 163,-12 8-372,0 0 0,1 0 0,0 0 0,0 1 0,-1 0 0,1 0 0,1 0 0,8-2 0,-6 2-7,0 1 1,1 0 0,-1 0-1,0 1 1,1 0 0,10 1-1,-15 0-27,1 0-1,0 0 0,-1 1 1,1-1-1,-1 1 0,0 0 1,0 1-1,0-1 0,0 1 1,0 0-1,0 0 1,6 6-1,-1 1 196,14 21 0,-19-24-40,1-1-1,-1 0 0,1 0 0,0 0 0,0 0 0,1-1 1,0 0-1,0 0 0,0 0 0,8 4 0,-11-8-57,1 0 0,0 0 0,-1 0-1,1-1 1,-1 1 0,1-1 0,0 0-1,-1 0 1,1 0 0,0-1 0,-1 1 0,1-1-1,-1 0 1,1 0 0,4-2 0,2-1 70,0-1 0,0 0 0,16-11 0,-5-1-88,0-1 0,24-27 0,-3 3-1427,-29 30-1409,19-13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7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1 224 3328,'0'-7'5477,"5"11"-5253,0 1-103,0 0 0,0 1 1,-1-1-1,0 1 0,0 0 0,-1 0 0,1 0 1,4 12-1,0 5 418,6 29 0,-8-26-441,-3-13-28,-1 1 1,0-1 0,-1 21-1,-1-19 113,1 0 1,4 21-1,-4-25-210,3 6 1099,-3-21-927,0 0-1,-1 0 1,0 0-1,0 0 1,-1-6-1,0-6 18,-5-70 258,3 57-366,0-51 0,4 51-144,1 0-1,1 0 0,2 0 1,1 1-1,16-46 0,-14 49-65,-6 19 68,0 0 0,0 0-1,0 0 1,1 0-1,0 0 1,0 1-1,0-1 1,1 1 0,5-6-1,-8 10 66,0 0-1,0 1 0,0-1 1,0 1-1,0-1 1,0 1-1,0 0 1,0-1-1,0 1 0,0 0 1,0 0-1,0-1 1,0 1-1,0 0 0,0 0 1,0 0-1,0 0 1,0 1-1,0-1 0,0 0 1,0 0-1,0 1 1,0-1-1,0 1 0,0-1 1,0 1-1,0-1 1,0 1-1,0-1 1,1 2-1,4 3 90,0 0-1,-1 0 1,7 8 0,-6-6 56,43 54 1376,-48-60-1178,4 8-240,10-2-3146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8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61 253 2816,'1'-2'761,"0"2"-635,-1 0 1,0-1 0,1 1 0,-1 0 0,0 0-1,1 0 1,-1 0 0,0-1 0,1 1 0,-1 0-1,1 0 1,-1 0 0,0 0 0,1 0 0,-1 0-1,0 0 1,1 0 0,-1 0 0,1 0 0,-1 0-1,0 0 1,1 0 0,0 1 0,17 1 3627,-12-1-4331,-5-1 674,1 0 0,-1 1 0,1-1 0,0 0 0,-1 1 0,0 0 0,1-1 0,-1 1 0,3 1 0,7 3 128,-5-4-123,0-1 1,0 0-1,0 0 0,0 0 1,-1 0-1,1-1 1,0 0-1,0-1 0,0 1 1,-1-1-1,1 0 1,-1 0-1,1-1 1,-1 0-1,9-6 0,-6 4-80,-1-1-1,0 1 0,0-2 0,0 1 0,-1-1 1,0 0-1,-1 0 0,1-1 0,6-12 0,-9 14 0,-1-1-1,0 1 0,0-1 1,0 0-1,-1 0 0,0 1 1,0-1-1,-1 0 0,0 0 1,0 0-1,-1 0 0,1 0 1,-2 0-1,1 0 0,-4-10 1,4 15-24,0-1 0,0 1 1,0 0-1,0-1 0,0 1 1,-1 0-1,1 0 0,-1 0 1,1 0-1,-1 0 0,0 0 1,0 1-1,0-1 1,0 0-1,0 1 0,0 0 1,-5-3-1,4 3-21,0 0 0,-1 0 0,1 1 0,-1-1 0,1 1 0,-1 0 0,1-1 0,-1 2 0,1-1 0,-1 0 0,-5 2-1,1 0-14,1 0 0,-1 1 0,1 0-1,-1 0 1,1 0 0,0 1 0,1 1-1,-1-1 1,0 1 0,-8 9 0,-5 7 178,1 1 0,-24 37 0,35-47-79,1 1 0,0 0 0,1 0 0,1 1 0,0 0 0,-6 28 0,10-39-22,1 0 0,0 0 0,0 0 0,0 0 0,0 0 0,0 0 0,1 1 0,-1-1 0,1 0 0,0 0 0,0 0 0,0 0 0,0-1 0,2 5 0,0-3-4,0 0 0,0 0 0,0 0 0,0-1 0,1 1 0,0-1 0,-1 1 0,7 3 0,0-2 45,0 1 0,0-1 0,0-1 0,0 0 1,1 0-1,0-1 0,18 3 0,74 14 599,-37-12-577,-54-5-57,1-2 1,-1 0-1,1 0 1,-1-1-1,22-3 1,-30 3-607,1-2 0,-1 1 0,0 0 0,0-1 1,6-3-1,8-6-3603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9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2816,'5'-13'5877,"3"13"-5269,6-1 90,25-4 0,-26 2-396,24 0 0,-10 2-18,-12 0-243,0 1-1,-1 0 1,20 4-1,-31-4-49,0 1 0,0-1 0,0 1 0,0 0 0,0 0 0,0 0 0,0 1 0,0-1 0,0 1 0,0 0 0,-1 0-1,1 0 1,-1 0 0,1 0 0,-1 0 0,0 1 0,0-1 0,0 1 0,0-1 0,2 5 0,-3-3 28,0 0 0,1 0 0,-1 0 0,-1 0 0,1 1-1,-1-1 1,0 0 0,1 1 0,-2-1 0,1 0 0,-1 1 0,1-1 0,-1 0 0,-2 6 0,-2 5 46,-1-1 1,-11 22-1,1-10 120,-31 42 0,13-22-118,33-45-51,0 0-1,1 1 0,-1-1 0,0 0 1,0 1-1,1-1 0,-1 0 0,1 1 1,-1-1-1,1 1 0,-1-1 1,1 1-1,0-1 0,0 1 0,0-1 1,0 1-1,0 2 0,1-3 26,-1 0-1,0 0 0,1 0 1,0 0-1,-1 0 0,1 0 0,0 0 1,-1 0-1,1 0 0,0 0 1,0 0-1,0-1 0,0 1 1,0 0-1,0-1 0,0 1 1,2 1-1,5 0 177,-1 0-1,1 0 1,0 0 0,0-1-1,10 1 1,-8-1-187,20 2 351,37 6-111,-48-4-385,-16-3-24,0-1 0,1 0 0,-1 0 0,0-1-1,7 1 1,-9 8-3404,-4 2-924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19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1664,'5'-32'4741,"-5"32"-4603,0-1-1,0 0 1,1 1-1,-1-1 1,0 0-1,0 1 1,1-1-1,-1 0 1,0 1-1,1-1 1,-1 0-1,1 1 1,-1-1-1,1 1 1,-1-1-1,1 1 1,-1-1 0,1 1-1,-1 0 1,1-1-1,0 1 1,-1-1-1,1 1 1,-1 0-1,1 0 1,0-1-1,0 1 1,-1 0-1,1 0 1,0 0-1,-1 0 1,1 0-1,0 0 1,0 0-1,34 1-128,-27 0 278,122 4 760,-15-1-398,650 69 604,-650-60-1098,323 0 352,-309-14 218,-121 0-837,-9-4-1186,-15-4-2358,3 4 168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21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37 317 4800,'-2'0'109,"0"-1"96,-1 0 0,1 0 0,0 0 0,-1 0 0,1 0 1,0-1-1,0 1 0,0-1 0,-4-3 0,-1 2 61,5 2-20,3 3-81,38 113 1377,-11-25-183,-19-62-946,-8-23-369,0 0-1,0 1 1,1-2-1,0 1 1,0 0-1,0 0 1,1 0-1,-1-1 1,4 5-1,-5-9 69,-1 1 0,0-1 0,1 1 0,-1-1 1,1 1-1,-1-1 0,1 1 0,0-1 0,-1 0 0,1 1 0,-1-1 0,1 0 0,0 1 0,-1-1 0,2 0 0,-2 0-87,1 0 1,-1 0-1,0-1 1,1 1-1,-1 0 1,0 0-1,0-1 1,1 1-1,-1 0 1,0 0-1,0-1 1,1 1-1,-1 0 1,0-1-1,0 1 1,0-1-1,0 1 1,1 0-1,-1-1 0,0 1 1,0 0-1,0-1 1,0 1-1,0-1 1,0 1-1,0 0 1,0-1-1,0 1 1,0 0-1,0-1 1,-1 0-1,-1-51 500,1 32-449,0 1-1,1 0 0,5-35 1,12-53-168,-7 37 378,21-71 0,-29 135-285,14-41-199,-15 43 143,1-1 0,1 1 0,-1 0-1,0 0 1,1 0 0,0 1 0,0-1 0,4-3 0,-6 6 50,-1 1 0,1-1 0,0 1 0,0-1 0,0 1 0,0-1 0,0 1 0,0 0 0,0-1 0,0 1 0,0 0 0,0 0 0,0 0 0,0 0 0,0 0 0,0 0 0,0 0 0,0 0 0,0 0 0,0 1 0,0-1 0,0 0 0,0 0 0,0 1 0,0-1 0,0 1 0,-1-1 0,1 1 0,0-1 0,0 1 0,1 1 0,9 3 170,-8-3-73,1 0 1,-1 1-1,0-1 1,0 1-1,0-1 0,0 1 1,5 6-1,0 0 225,-6-7-216,-1-1-207,-1-1 0,1 1 1,0 0-1,-1 0 0,1 0 0,-1 0 0,1 0 0,-1 0 0,1 0 0,-1 0 0,1 0 1,-1 0-1,0 0 0,0 0 0,1 0 0,-1 0 0,0 0 0,0 0 0,0 2 0,1 5-2848,2 4 613,-2 7-2112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22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49 2496,'-1'-3'723,"-10"-21"6959,16 22-7185,-2 2-610,26-7 800,-19 4-634,0 0 0,1 1 0,-1 0-1,1 1 1,-1 0 0,1 1 0,12 0-1,-18 1-63,0 0 0,0 1 0,0 0 0,-1-1 0,1 1 0,7 5 0,-10-6 9,0 0 1,0 0-1,0 1 0,-1-1 1,1 0-1,-1 1 1,1-1-1,-1 1 0,1-1 1,-1 1-1,0 0 0,0 0 1,0 0-1,0 0 1,0-1-1,0 1 0,1 4 1,-1 3 5,0-4 7,-1-1 1,1 1-1,-1-1 0,0 1 1,0 0-1,0-1 0,-1 1 1,-1 5-1,-3 12 91,-1 0-1,-1 0 0,0-1 1,-21 39-1,20-46-25,6-9 16,0 0-1,0-1 0,-1 0 0,1 0 0,-1 0 0,0 0 0,-1 0 0,-4 4 1803,10-8-1590,5-3-134,5-1-16,0 0 0,0 1 0,1 0 0,-1 0 0,1 2 0,13-1-1,-8 1-183,-1-1 0,20-4-1,7-2-214,-37 7-10,1 0-1,-1-1 1,1 1-1,9-5 0,-14 4-246,0 1 0,1-1-1,-1 0 1,0 0 0,0 0-1,0 0 1,-1 0 0,1-1-1,0 0 1,-1 1-1,4-6 1,8-21-4687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46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0 114 1728,'15'-10'7349,"-12"12"-7329,0 1 0,-1 0 0,1 0 1,-1 1-1,0-1 0,0 1 0,0-1 0,0 1 0,0-1 1,-1 1-1,1 4 0,3 9 288,2 22 1,-5-28-235,0 14 131,0 39 0,1 9 217,-1-52-443,1 10 74,-2-22-78,0-3 1154,3-13-446,-3 4-651,0 0 0,0-1 0,-1 1 0,1-1-1,-1 1 1,0-1 0,0 1 0,0-5 0,0-13 118,7-24 203,23-84 0,-18 85-456,-10 36 125,0 0 0,1 1 1,0-1-1,0 1 0,1-1 1,0 1-1,0 0 0,0 1 0,1-1 1,0 1-1,1 0 0,-1 0 0,1 0 1,0 1-1,1 0 0,9-6 1,3-2 38,-15 10-16,0-1-1,0 1 1,1 1 0,0-1 0,0 0-1,-1 1 1,1 0 0,9-2 0,-4 2 19,1 0 1,-1 1 0,1 1 0,13 0 0,-19 0-87,0 1 0,1 0 0,-1 0-1,0 0 1,0 1 0,0-1 0,0 1-1,0 1 1,-1-1 0,8 5 0,-5-2 140,-1-1 1,1 0 0,9 3-1,9 1-6998,-9-4 2470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29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10 177 7456,'-10'-17'3392,"73"14"-2944,-13-5 384,0-1-544,27-16 448,4 5-416,27-6-96,-5 1-128,18-3 256,-13 13-160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35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80 896,'1'2'1265,"1"-2"-801,-1-1 0,1 1 0,0 0 0,-1 0-1,1-1 1,0 1 0,-1 0 0,1 1 0,0-1 0,1 0 0,8 2-277,0 0-1,0-1 1,0 0 0,1-1 0,-1 0 0,0-1 0,16-3-1,4 0-64,-4 3-111,-22 1 47,0 0 0,1 0-1,-1 0 1,0-1-1,9-1 1,9-4 313,38-5-1,-37 8-252,36-4-36,117 5 0,-99 3 58,-53-2-101,0 1 16,1 0 0,-1 1 0,0 2 0,38 8 0,-37-3-171,6 1 369,40 7 0,27-11 226,-45-3-361,-8-1-29,33 3-125,-2 5-16,39 6 8,-68-7 114,0-2-1,50 0 0,86-1 241,86 3 47,-187-5 11,-46-1-323,59-3 1,13-3-89,-36 3 187,16-2-64,29 1-77,-66 3 47,42 4-338,5 2 240,-62-4 116,-22-1 14,-1 0 0,15-1 1,14 4-3,-21-5 128,-21 0 133,9-13-229,-6-7 251,-4 19-365,-1-1 0,1 1 0,0 0 0,0 0 1,0-1-1,-1 1 0,1 0 0,-1 0 0,1 0 0,-2-2 0,-2-10 108,4 12-105,0-1 0,-1 1-1,1 0 1,0 0 0,-1 0-1,1 0 1,-1 0 0,0 0-1,1 1 1,-1-1 0,0 0-1,1 0 1,-1 0 0,0 0-1,0 1 1,-1-2 0,-8-9 14,9 10 15,1 0 0,-1 0 0,0 0 0,0 0 0,0 1 0,0-1 0,0 0 0,0 0 0,-1 1 0,1-1 0,0 0 0,0 1 0,0-1 0,-1 1 0,1-1 0,0 1 0,-1 0 1,-2-1-1,-5-2 434,5 3-395,-1 0 1,0 0 0,1-1 0,-1 1-1,1-1 1,-1 0 0,1-1 0,-1 1 0,1-1-1,0 0 1,-8-4 0,2 0 49,0 1-1,0 1 1,-11-4-1,20 8-117,1-1 0,-1 1 0,0 0-1,0-1 1,0 1 0,1 0-1,-1-1 1,0 1 0,0-1 0,1 1-1,-1-1 1,-1-1 0,1 1 11,0 0 142,-8-3-111,4-8-10,5 12-35,0-1-1,0 1 1,0-1-1,0 0 1,0 1-1,-1-1 1,1 1-1,0-1 1,0 1-1,0-1 0,-1 1 1,1 0-1,0-1 1,-1 1-1,1-1 1,0 1-1,-1-1 1,1 1-1,0 0 1,-1-1-1,1 1 0,-1 0 1,1-1-1,-1 1 1,1 0-1,-1 0 1,1 0-1,-1-1 1,1 1-1,-1 0 0,1 0 1,-1 0-1,0 0 1,0 0-41,8-1-922,0 4 926,0 0 1,0 0-1,0-1 0,1 0 1,-1-1-1,0 1 0,12-1 1,-12 0 41,-1 0 1,1 0 0,0 0-1,0 1 1,0 0 0,9 5-1,-10-5-16,1 1-1,-1-1 1,0 0-1,1-1 0,0 1 1,9 0-1,-10-2 56,0 1-1,0-1 0,10 4 0,-10-2-69,0-1 0,0 0 1,11 1-1,-10-1 29,-1 0 1,1 0 0,0 1 0,11 4 0,-16-6-59,4 2 15,-4-2 60,-1 1 1,0-1-1,0 0 0,0 1 0,0-1 0,0 1 0,0-1 0,0 1 0,0 0 0,0-1 0,0 1 0,0 0 0,0 0 0,1 0 0,-11 13 350,2-9-318,0 0-1,0-1 1,-1 1 0,-10 3 0,-15 9-6,15-6 35,-44 26 295,54-32-16,3-2-748,45-14-14553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38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0 565 576,'2'-2'3523,"10"7"-2550,34 8-536,-25-6-202,69 21 565,-71-22-665,-9-2-79,1-1 1,0 0 0,0 0-1,1-1 1,18 1-1,16-4-83,39 1 476,48 5 319,57-8-360,-64-2-144,106-9-198,-117 4-58,41 4-45,37-4 186,34-4 91,-103 8-186,153-12 239,147-8 27,-59-2-219,-187 21-73,210-18 222,-138-1-53,243-39 107,-123 5-53,-120 18 18,-2 0-341,-2 19 189,-7 2 43,-201 16-130,425-38-60,-221 19 369,-104 8-155,-18 5-65,195-24 221,-199 13 648,42-6-659,-135 24-472,25-1-2482,-67 11-1780,-14 1 2298,-4 0-474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40.4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 2144,'0'0'15,"1"0"-1,-1 0 1,0 0-1,0 0 1,0 0-1,0 0 1,0 1 0,0-1-1,0 0 1,0 0-1,0 0 1,0 0 0,0 0-1,0 0 1,0 0-1,0 0 1,0 0-1,0 0 1,0 0 0,0 1-1,0-1 1,0 0-1,0 0 1,0 0-1,0 0 1,0 0 0,0 0-1,0 0 1,0 0-1,0 0 1,0 0 0,0 0-1,-1 1 1,1-1-1,0 0 1,0 0-1,0 0 1,0 0 0,0 0-1,0 0 1,0 0-1,0 0 1,0 0 0,0 0-1,0 0 1,0 0-1,-1 0 1,1 0-1,0 0 1,0 0 0,0 0-1,0 0 1,0 0-1,0 0 1,0 0 0,0 0-1,0 0 1,0 0-1,0 0 1,-1 0-1,1 0 1,0 0 0,0 0-1,0 0 1,6 4 499,-5-3-461,-1-1 219,5 5 597,1 0-514,-4-3-255,0 0-1,0 0 1,1 0-1,-1 0 1,0 0 0,1-1-1,-1 1 1,1-1-1,0 0 1,-1 1-1,1-1 1,0-1 0,3 2-1,16 0 599,-17-1-575,-1 0 0,0-1 0,1 1-1,-1-1 1,0 0 0,6-1-1,16-3 124,0 2-1,26 1 0,53-4 262,33 2-376,99 3 117,-100 15-248,15 0 0,86 2 59,-95-5-38,-68-4-77,27 1 149,226 6 275,-149 0-297,83 3-67,55 9 146,-239-18-119,9 1-6,69 7 57,162 22 49,-232-26-33,-23-3-57,-26-3-26,1-2 0,40 1-1,511-10 861,-425-4-789,-1 0-103,-123 8 33,159 4 38,-108-1 6,144-14 0,-7 0-26,-210 11-63,70 0-4,120 14-1,-43 2 247,-47-7-324,17 8 181,113 10 206,-98-16-153,202 42 0,52 31 1029,-346-72-1164,-31-6-298,1-1-1,54 3 0,-115-12-4873,7 0 1120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49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24 176 1472,'6'3'3490,"-6"-3"-3345,0 1-1,1-1 0,-1 0 1,0 1-1,0-1 0,0 0 1,0 1-1,0-1 0,0 0 1,-2 5 1731,2-5-1732,-22 26 155,21-26-281,0 1 1,1 0-1,-1 0 0,1 0 0,-1 0 1,1 0-1,-1 0 0,1 0 0,0 0 1,-1 0-1,1 0 0,0 0 0,0 0 1,0 0-1,0 0 0,0 1 0,0-1 1,0 0-1,0 0 0,0 0 0,0 0 1,0 0-1,1 0 0,-1 0 0,1 0 1,-1 0-1,1 0 0,-1 0 0,1 0 1,-1 0-1,1 0 0,0-1 0,-1 1 1,1 0-1,0 0 0,0-1 0,0 1 1,0 0-1,-1-1 0,1 1 0,0-1 1,0 1-1,0-1 0,2 1 0,1 0 111,-1 0 0,1 0 0,0 0 0,0 0 0,1-1 0,-1 0 0,0 0 0,0 0 0,0 0 0,6-2 0,-7 1-90,1 0 0,0 0 1,-1-1-1,1 1 0,-1-1 0,0 0 0,1 0 0,-1 0 1,4-4-1,23-26 118,-29 30-148,0 0-1,1 0 1,-1 0-1,0 0 1,0-1-1,0 1 1,0 0-1,-1 0 0,1-1 1,-1 1-1,1-1 1,-1 1-1,0-3 1,3-12 160,1 4-58,-3 11-82,0 0-1,-1 0 1,1 1 0,0-1-1,-1 0 1,0 0-1,1 0 1,-1-2-1,0 3-150,-2 2-356,2-1 466,0 0-1,0 1 0,-1-1 1,1 0-1,0 1 0,-1-1 1,1 0-1,0 1 0,0-1 1,0 0-1,0 1 0,-1-1 1,1 0-1,0 1 0,0-1 1,0 1-1,0-1 0,0 1 1,0 0-1,-2 20-270,1-18 279,1 1 0,0-1 0,-1 1 0,1 0 0,0 0-1,1-1 1,-1 1 0,2 5 0,-1-7-40,-1 1 115,1-1 1,0 0 0,-1 0-1,1 0 1,0 0-1,0 0 1,2 2-1,-3-3-47,1-1-1,-1 0 1,1 1-1,-1-1 1,1 0-1,-1 1 0,1-1 1,-1 0-1,1 0 1,-1 0-1,1 0 1,-1 0-1,1 1 0,-1-1 1,1 0-1,-1 0 1,1 0-1,-1 0 1,1 0-1,0-1 0,-1 1 1,1 0-1,-1 0 1,1 0-1,-1 0 1,1-1-1,-1 1 0,1 0 1,-1 0-1,0-1 1,1 1-1,-1 0 0,1-1 1,-1 1-1,0 0 1,1-1-1,-1 0 1,3-1 9,-1 0 0,1 0 0,-1-1 0,0 1 0,0-1 0,0 0 0,0 1 1,-1-1-1,1 0 0,-1 0 0,0 0 0,1 0 0,-2-1 0,1 1 0,0 0 0,0 0 0,-1 0 1,0-1-1,0 1 0,0 0 0,0-1 0,0 1 0,-2-5 0,0-5 15,0 1 0,-1 0-1,-1-1 1,0 1 0,-7-12 0,11 23-47,-1 0-22,0 0-1,1 0 0,-1 0 1,0 1-1,1-1 0,-1 0 1,0 0-1,0 0 1,0 1-1,0-1 0,0 0 1,1 1-1,-1-1 0,-1 0 1,1 1-1,0 0 1,-1-1-1,1 1-309,1 8-133,1 5 327,0 0 0,6 22 0,-2-4 148,-2-20 44,1 0 1,0-1-1,0 1 0,1-1 0,10 16 0,-15-26-23,0 0 0,1 1 1,-1-1-1,0 1 0,1-1 0,-1 0 0,0 1 1,1-1-1,-1 0 0,1 0 0,-1 1 1,1-1-1,-1 0 0,0 0 0,1 0 0,-1 1 1,1-1-1,-1 0 0,1 0 0,-1 0 0,1 0 1,-1 0-1,1 0 0,-1 0 0,1 0 1,-1 0-1,1 0 0,-1 0 0,1-1 0,-1 1 1,1 0-1,13-8 393,-11 6-395,0-1 0,-1 0-1,1 0 1,-1 0 0,0 0 0,1 0 0,-1-1-1,-1 1 1,1-1 0,0 1 0,-1-1 0,0 0-1,0 0 1,0 1 0,0-1 0,0-6 0,0 3-5,-1 0-1,0 0 1,0 0 0,-1 0 0,1 1 0,-1-1 0,-1 0 0,-3-10 0,2 4-91,2 10 36,1 1 0,-1-1-1,1 1 1,-1-1-1,0 1 1,0 0 0,0-1-1,0 1 1,0 0-1,0 0 1,-1 0 0,1-1-1,-3-1 1,3 4 11,0 0 0,1 0 1,-1 0-1,0 0 0,0 0 0,0 0 1,1 0-1,-1 1 0,0-1 1,0 0-1,0 0 0,1 1 0,-1-1 1,0 0-1,0 1 0,1-1 0,-1 1 1,0-1-1,1 1 0,-1-1 0,1 1 1,-1 0-1,-15 17-155,12-14 134,0 2 6,0 0 1,0 1 0,0-1 0,1 1 0,0 0 0,0 0 0,0 1 0,1-1-1,0 1 1,1-1 0,0 1 0,0-1 0,0 1 0,1 0 0,0-1 0,1 1 0,0 0-1,3 13 1,-4-19 72,1-1 1,-1 1-1,1 0 0,0 0 0,0-1 0,-1 1 0,1 0 1,0-1-1,1 1 0,-1-1 0,0 1 0,0-1 1,1 0-1,-1 0 0,0 1 0,1-1 0,0 0 0,-1 0 1,1 0-1,-1-1 0,1 1 0,0 0 0,0 0 0,0-1 1,2 1-1,-2-1 3,0 0 1,-1 0 0,1 0-1,-1-1 1,1 1 0,-1 0-1,1-1 1,-1 1 0,1-1-1,-1 0 1,1 1 0,-1-1 0,1 0-1,-1 0 1,0 0 0,0 0-1,0 0 1,1 0 0,-1 0-1,0 0 1,0-1 0,0 1-1,-1 0 1,1-1 0,0 1-1,0 0 1,-1-1 0,1 1-1,-1-1 1,1-2 0,1-3 6,0-1 1,-1 0 0,0 0-1,-1 0 1,1 0 0,-2-10 0,-1 0 18,-6-29 1,5 31-37,-6-18 11,8 32-68,1 0 0,-1 0 0,0 1 0,0-1 0,0 0 0,0 1 0,0-1 0,0 1 0,0-1 0,-1 1 0,1-1 0,0 1 0,-1 0 0,1 0 0,-3-1 0,3 1 3,0 1 0,0 0 1,1 0-1,-1 0 1,0 0-1,0 0 1,0 0-1,0 0 1,0 0-1,0 0 1,0 0-1,1 0 1,-1 1-1,0-1 1,0 0-1,0 1 1,0-1-1,1 0 1,-1 1-1,0-1 0,-1 2 1,-15 13-263,13-9 221,-1 0 0,0 0 0,1 0 0,0 1 1,1 0-1,0 0 0,0 0 0,-3 8 0,2 2 8,0-1 0,-3 27 1,7-38 99,0-1 0,0 1 0,0-1 0,0 1 0,1 0 0,0-1 0,0 1 0,0-1 0,0 1 0,1-1 0,2 6 0,-2-8-17,-1 1 0,0-1 0,1 0 0,-1 1 1,1-1-1,0 0 0,0 0 0,0 0 0,0-1 1,0 1-1,0 0 0,1-1 0,-1 1 0,0-1 1,1 0-1,-1 0 0,1 0 0,-1 0 0,6 1 1,-7-2-169,1 0 1,0-1-1,0 1 1,-1 0-1,1-1 1,0 1-1,0-1 1,-1 1-1,1-1 1,0 0-1,-1 0 1,1 0 0,-1 0-1,1 0 1,-1 0-1,0 0 1,2-2-1,6-4-1557,-8 7 1571,3-3-213,-1 1-1,1-1 0,-1 1 1,0-1-1,0 0 0,0 0 1,3-6-1,5-9-1799,12-29 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5:51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127 181 1824,'-1'-3'141,"0"2"-116,1 0 1,-1 1-1,1-1 0,0 0 0,-1 0 0,1 0 0,0 0 0,-1 0 0,1 1 0,0-1 0,0 0 1,0 0-1,0 0 0,0 0 0,0 0 0,0 0 0,0 0 0,0 0 0,1 1 0,-1-1 0,0 0 1,0 0-1,1 0 0,-1 0 0,1 1 0,-1-1 0,1 0 0,0-1 0,-1 2 87,1-1 0,-1 1 1,0-1-1,1 1 0,-1-1 0,0 1 0,1-1 0,-1 0 0,0 1 0,0-1 1,1 1-1,-1-1 0,0 0 0,0 1 0,0-1 0,0 0 0,0 1 0,0-1 1,0 0-1,0 1 0,0-1 0,0 1 0,-1-1 0,1 0 0,0 1 0,0-1 0,-1 0 1,-1-10 2246,-20-1 777,18 8-2874,2 2-149,1 0-1,-1 1 1,0-1-1,0 0 1,0 1-1,0-1 1,-3-1-1,4 3-116,0 0 1,1 0-1,-1 0 0,1 0 0,-1 0 0,0 0 0,1 0 0,-1 0 0,0 0 0,1 0 0,-1 0 1,1 0-1,-1 0 0,0 0 0,1 1 0,-1-1 0,1 0 0,-1 1 0,0-1 0,1 0 1,-1 1-1,1-1 0,-1 0 0,1 1 0,0-1 0,-1 1 0,1-1 0,-1 1 0,1-1 1,0 1-1,-1-1 0,1 1 0,0 0 0,0-1 0,-1 1 0,1 0 0,-4 7-90,-1-1 0,0 0-1,-10 10 1,11-12 80,0 0 1,0 0-1,0 0 1,0 0-1,1 1 1,0-1-1,-5 12 1,8-17 27,0 0 0,0 1 0,0-1 1,0 0-1,0 0 0,0 1 0,0-1 0,0 0 0,0 1 0,0-1 1,0 0-1,0 1 0,0-1 0,0 0 0,0 1 0,0-1 0,0 0 1,0 1-1,0-1 0,0 0 0,0 0 0,1 1 0,-1-1 0,0 0 1,0 0-1,0 1 0,1-1 0,-1 0 0,0 0 0,0 1 0,0-1 1,1 0-1,11 2 319,14-9 14,-19 3-295,-1 0 0,0 0 0,0 0 0,0-1 0,0 0 0,-1 0 0,7-7 0,0-1 134,-10 11-167,-1 0 0,1 0 0,-1-1-1,1 1 1,-1 0 0,0-1 0,0 1 0,0-1 0,0 1-1,-1-1 1,1 1 0,-1-1 0,0 0 0,1 1-1,-1-1 1,0 0 0,-1-4 0,1 0 53,1 0 16,0 7-95,-1 0 0,0-1 0,0 1 0,0 0 0,0 0 0,0 0 0,0-1 0,1 1 0,-1 0-1,0 0 1,0 0 0,0-1 0,0 1 0,0 0 0,0 0 0,0-1 0,0 1 0,0 0 0,0 0 0,0 0 0,0-1 0,0 1-1,0 0 1,0 0 0,0 0 0,0-1 0,-1 1 0,1 0 0,0 0 0,0 0 0,0-1 0,0 1 0,0 0 0,0 0 0,-1 0 0,1-1-1,0 1 1,0 0 0,0 0 0,0 0 0,-1 0 0,1 0 0,0 0 0,0 0 0,0-1 0,-1 1 0,1 0 0,0 0 0,0 0 0,-1 0-1,1 0 1,0 0 0,0 0 0,0 0 0,-1 0 0,1 0 0,0 0 0,0 0 0,-1 0 0,1 0 0,0 0 0,-1 1 0,0-1-13,0 0 1,0 0 0,0 1 0,0-1 0,1 1 0,-1-1-1,0 1 1,0-1 0,0 1 0,0-1 0,0 1 0,1 0-1,-1-1 1,0 1 0,-1 2 0,-13 18-385,1-4 219,14-16 192,-1 0 1,0 0 0,0 0 0,1 0 0,-1 0 0,1 0 0,-1 0-1,1 0 1,-1 0 0,1 0 0,0 0 0,-1 1 0,1-1-1,0 0 1,0 0 0,0 0 0,0 0 0,0 1 0,0-1-1,0 0 1,0 0 0,0 0 0,1 2 0,1 11 81,-1-13-49,0 0 1,0-1-1,1 1 0,-1 0 1,0 0-1,1-1 1,-1 1-1,1-1 0,-1 1 1,1-1-1,-1 0 0,1 0 1,2 1-1,0-1 20,0-1-1,0 1 1,0-1-1,-1 0 0,1 0 1,0 0-1,0-1 1,0 1-1,-1-1 0,1 0 1,-1 0-1,1 0 1,-1 0-1,0-1 1,0 1-1,0-1 0,5-6 1,-4 4 5,0-1 0,0 1 1,0-1-1,-1 0 0,0 0 1,0 0-1,-1-1 0,1 1 1,1-12-1,-4 15-32,1-1-1,-2 1 1,1-1-1,0 1 1,-1-1 0,1 1-1,-1 0 1,0-1 0,-1-2-1,1 4-50,1 0-1,-1 0 0,0 1 0,0-1 1,1 0-1,-1 1 0,0-1 1,0 1-1,-1-1 0,1 1 0,0 0 1,0-1-1,-1 1 0,1 0 0,-1 0 1,1 0-1,-3-2 0,3 3 1,0 0 0,0 1 0,-1-1 0,1 0 0,0 0 0,0 0-1,0 1 1,0-1 0,0 0 0,0 1 0,0-1 0,0 1 0,0 0 0,0-1 0,0 1-1,0 0 1,0-1 0,0 1 0,0 0 0,1 0 0,-2 2 0,-15 20-320,12-14 242,0 0 0,1 0 0,-5 14-1,8-18 78,0-1-1,1 0 0,-1 1 0,1-1 0,0 0 1,0 1-1,0-1 0,1 1 0,0-1 0,1 7 1,-1-8 64,0 0 0,0 0 1,0 0-1,1 0 1,-1 0-1,1 0 1,0 0-1,0 0 1,0 0-1,0-1 0,0 1 1,0-1-1,1 1 1,-1-1-1,1 0 1,0 0-1,6 3 1,-7-4-3,0 0 1,0-1 0,1 1 0,-1-1-1,0 1 1,1-1 0,-1 0 0,0 1 0,1-1-1,-1-1 1,0 1 0,1 0 0,-1 0-1,0-1 1,1 1 0,-1-1 0,0 0 0,0 0-1,1 0 1,-1 0 0,0 0 0,0 0-1,0-1 1,0 1 0,0-1 0,1-1 0,0 0 6,0 0 0,0 0 0,0 0 1,-1-1-1,0 1 0,1 0 0,-1-1 1,-1 0-1,1 1 0,0-1 0,-1 0 1,0 0-1,0 0 0,0 0 1,0-5-1,-1 3-21,0-1 0,0 1-1,0-1 1,-1 1 0,0 0 0,-1 0 0,1-1 0,-1 1 0,-4-7 0,5 10-33,0 1 1,-1-1 0,1 1-1,-1-1 1,0 1 0,0 0-1,0 0 1,0-1-1,-4-2 1,5 4-21,0 1 0,0-1 0,-1 0 0,1 0 0,0 0 0,-1 1 1,1-1-1,-1 1 0,1-1 0,-1 1 0,1 0 0,-1-1 0,1 1 0,-1 0 0,1 0 0,-1 0 0,1 0 1,-1 0-1,1 1 0,-1-1 0,-1 1 0,-3 2-79,0 0-1,0 0 1,1 0 0,-1 1 0,1 0 0,-9 9-1,3-3-14,1 1 0,-9 13 0,17-21-64,0 1 0,0-1 0,1 0 0,-1 1 0,1-1 0,0 1 0,0-1 0,0 1 0,1-1 0,-1 1 0,1 0 1,0-1-1,0 1 0,0 0 0,1 4 0,0 0-599,1 1 1,0-1-1,1 0 0,-1 1 1,6 9-1,13 17-3512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6:41.1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0 1472,'0'1'88,"0"0"1,0-1-1,0 1 0,0-1 1,0 1-1,0-1 1,0 1-1,0 0 0,0-1 1,0 1-1,0-1 0,-1 1 1,1-1-1,0 1 1,0 0-1,0-1 0,-1 1 1,1-1-1,0 1 0,-1-1 1,1 0-1,-1 1 1,1-1-1,0 1 0,-1-1 1,1 0-1,-1 1 0,1-1 1,-1 0-1,1 1 1,-2-1-1,-3 4-847,3-3 621,0 2 84,2-2 140,-1 0-135,1-1 0,0 0 1,0 1-1,-1-1 1,1 0-1,0 1 1,0-1-1,0 0 1,0 1-1,-1-1 0,1 0 1,0 1-1,0-1 1,0 1-1,0-1 1,0 0-1,0 1 0,0-1 1,0 1-1,0-1 1,0 0-1,0 1 1,0-1-1,1 0 1,-1 1-1,0-1 0,0 0 1,0 1-1,0-1 1,1 0-1,-1 1 1,0-1-1,1 1 0,0 0-21,0 0-1,0 0 1,0 0-1,0 0 0,1 0 1,-1 0-1,0 0 1,1 0-1,1 1 0,9 3-462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6:42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446 55 2496,'0'-1'3,"0"1"-1,0 0 1,0 0 0,0 0-1,0 0 1,0 0 0,1 0-1,-1 0 1,0 0 0,0 0-1,0 0 1,0 0 0,0-1-1,0 1 1,0 0 0,1 0-1,-1 0 1,0 0 0,0 0-1,0 0 1,0 0 0,0 0-1,0 0 1,1 0 0,-1 0-1,0 0 1,0 0 0,0 0-1,0 0 1,0 0 0,0 1-1,1-1 1,-1 0 0,0 0-1,0 0 1,0 0 0,0 0 0,0 0-1,0 0 1,0 6 2636,0-5-2440,0 0-1,-1-1 1,1 1 0,0-1-1,-1 1 1,1 0 0,0-1-1,-1 1 1,1-1-1,-1 1 1,1-1 0,-1 1-1,1-1 1,-1 0-1,1 1 1,-1-1 0,1 0-1,-1 1 1,0-1 0,1 0-1,-1 1 1,1-1-1,-1 0 1,0 0 0,-88 0 2153,79 0-1986,0-1 1,-1-1 0,-14-3-1,4-5-171,19 8-185,0 1 0,0 0-1,0 0 1,0 0 0,-1 0 0,1 0-1,0 0 1,-5-1 0,-26-5 48,26 5 5,0 0 0,0 0 0,0 1 0,-12-1 0,-107-1 337,85-5 539,41 8-936,0 0-1,0 0 1,0 0 0,0-1 0,0 1-1,0 0 1,0 0 0,0 0 0,0 0-1,0 0 1,0 0 0,0 0 0,-1 0 0,1 0-1,0 0 1,0-1 0,0 1 0,0 0-1,0 0 1,0 0 0,0 0 0,0 0-1,0 0 1,0 0 0,0 0 0,0 0-1,0-1 1,0 1 0,0 0 0,0 0-1,0 0 1,0 0 0,0 0 0,1 0 0,-1 0-1,0 0 1,0 0 0,0-1 0,0 1-1,0 0 1,0 0 0,0 0 0,0 0-1,0 0 1,0 0 0,0 0 0,0 0-1,0 0 1,1 0 0,-1 0 0,0 0-1,0 0 1,0 0 0,0 0 0,0 0 0,6-2-33,-1 0 1,1 0 0,-1 1 0,1 0 0,-1 0 0,1 0-1,0 1 1,0 0 0,7 0 0,-4 1 6,0 0-1,0 1 1,1 0-1,-1 0 1,10 4 0,92 35 11,-37-15-88,52 14 249,-119-38-98,-1 0 1,1 0 0,0-1-1,-1 0 1,8 0-1,-12-1-35,-3 1-48,1-1 47,-1 1 0,1 0 1,-1-1-1,1 1 1,-1-1-1,0 1 0,1-1 1,-1 1-1,0-1 1,1 0-1,-1 1 1,0-1-1,0 0 0,1 1 1,-1-1-1,0 0 1,-1 0-1,-18 2 99,5 0-9,-102 21 375,59-4-135,34-11-157,-42 10-1,46-14-1374,-32 12 1,51-16 1013,0 0 0,1 0-1,-1 1 1,0-1 0,1 0 0,-1 1 0,0-1-1,1 1 1,-1-1 0,1 0 0,-1 1 0,0 0 0,1-1-1,-1 1 1,1-1 0,0 1 0,-1-1 0,1 1 0,-1 0-1,1 0 1,0-1 0,0 1 0,-1 0 0,1-1 0,0 1-1,0 0 1,0 0 0,0-1 0,0 1 0,0 0 0,0 0-1,0-1 1,0 2 0,0 9-1496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46:44.3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565 424 1472,'0'0'6416,"-1"1"-6288,0-1 0,0 1 0,0-1 0,-1 1 0,1-1 0,0 0 0,0 1 0,0-1 0,-3 0 0,0-2 162,-9-6 335,1 0 0,0 0-1,-10-10 1,10 7-379,-7-6 352,1 0 1,1-1-1,-24-33 1,23 25-254,-59-85 1310,63 95-1423,8 9-63,1 1-1,0-1 1,-5-8-1,5 6-117,4 6-42,-1 0 0,1 0 0,-1 0-1,1 0 1,-1 1 0,0-1 0,0 1 0,0 0 0,-1-1-1,1 1 1,0 0 0,-1 0 0,0 0 0,1 1 0,-4-3-1,-42-20 72,43 22-160,1 1-1,-1-1 0,0 1 1,0 0-1,0 0 0,0 1 1,-7-1-1,12 3 67,0-1-1,1 0 1,-1 1-1,0-1 0,0 0 1,1 1-1,-1-1 1,0 0-1,1 1 1,1 1-1,5 5-4,1 0 0,-1-1 0,11 7 0,-10-8 24,-1-1 0,-1 1-1,1 1 1,-1-1-1,9 12 1,-15-18-6,15 23-15,-1 0 1,20 46-1,-26-50-8,19 31-1,-17-33 27,0 1 0,7 22 0,19 35 249,-26-57-488,-3-9 255,-6-8 196,3 1-210,-6-1 30,-10 1-16,8-2-85,-31 5 156,21-4-75,-1 1-1,0 0 1,-22 8 0,14-3 216,-33 6 0,5-1-157,35-7 5,-22 2-1,3 2 153,8-1-1008,10-6-3756,28-2-154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0:08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415 156 1472,'0'0'14,"0"0"1,1 0-1,-1-1 1,0 1-1,0 0 1,1 0-1,-1 0 1,0-1-1,0 1 1,1 0-1,-1 0 1,0-1-1,0 1 1,0 0-1,1 0 1,-1-1-1,0 1 1,0 0-1,0-1 1,0 1-1,0 0 1,0-1-1,0 1 1,0 0-1,1-1 1,-1 1-1,0 0 1,0-1-1,0 1 1,-1 0-1,1-1 1,0 1-1,0 0 0,0-1 1,0 1-1,0 0 1,0-1-1,0 1 1,-1 0-1,1 0 1,0-1-1,0 1 1,0 0-1,-1 0 1,1-1-1,0 1 1,0 0-1,-1 0 1,1-1-1,-5-4 115,5 5-109,0 0 0,0-1 0,0 1 0,-1 0 0,1 0 0,0 0 0,0-1-1,0 1 1,0 0 0,0 0 0,0-1 0,0 1 0,0 0 0,0 0 0,0 0 0,0-1 0,0 1-1,0 0 1,0 0 0,0-1 0,0 1 0,0 0 0,0 0 0,0 0 0,1-1 0,-1 1-1,0 0 1,0 0 0,0 0 0,0-1 0,0 1 0,1 0 0,0-3 182,-2 0 46,-1-1 1,1 0-1,-1 1 1,0-1-1,0 1 1,-4-7-1,0 2 77,2 1-138,-1 1-1,0-1 1,0 1 0,-1 0-1,0 1 1,0-1 0,0 1-1,-1 1 1,1-1 0,-1 1-1,-1 0 1,1 1 0,0-1 0,-1 1-1,1 1 1,-1-1 0,0 2-1,-14-3 1,11 3-219,-1 0 0,1 1 0,-1 0 0,1 1 0,-1 0 0,1 0 0,-1 2 0,1-1 0,0 2 0,0-1 0,0 1-1,-15 9 1,25-13 44,-4 3 16,0-1 0,1 1 0,-1 0 0,1 0 0,-7 7 0,9-8-41,1 0 0,0 0 1,0-1-1,0 1 1,0 0-1,0 0 0,1 0 1,-1 0-1,1 0 0,-1 0 1,1 1-1,0-1 1,0 0-1,-1 0 0,1 0 1,1 0-1,-1 3 0,3 10 34,0 0-1,1 0 1,1-1-1,8 20 1,3 9 52,18 40-36,-10-26 284,-6-11-98,-5-18-148,-3 2 0,12 46-1,-20-66 7,0 0 0,-1 0 0,0 0 0,-1 0 0,0 0-1,-1 0 1,0-1 0,-1 1 0,0 0 0,0 0 0,-1-1 0,-5 12-1,-2-2 225,0 0-1,-2-2 1,-23 30-1,0-1-2,-60 86-291,95-131-390,9-14-5503,-1 1 2874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0:09.5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6 135 2144,'0'0'38,"-1"0"-1,1-1 1,-1 1-1,1 0 1,0-1-1,-1 1 1,1 0-1,0-1 1,-1 1 0,1-1-1,0 1 1,0 0-1,-1-1 1,1 1-1,0-1 1,0 1 0,0-1-1,0 1 1,-1-1-1,1 1 1,0-1-1,0 1 1,0-1 0,0 0-1,1 0 6,-1-1-1,0 1 1,1 0 0,-1 0-1,1 0 1,-1 0 0,1 0-1,0 0 1,0 0-1,-1 0 1,1 0 0,2-2-1,7-9 977,-10 10-850,1 1 0,0 0 0,0-1 0,-1 1 0,1 0 0,0 0 0,1-1 0,-1 1 0,0 0 0,0 0 1,0 0-1,1 0 0,-1 1 0,0-1 0,1 0 0,-1 0 0,0 1 0,1-1 0,3 0 1392,10-7 375,-2 4-1399,0 2 0,20-3 0,2 1 108,-32 3-593,250-34 1416,-12 23-257,-197 10-935,-28 1-225,1 1 1,-1 0-1,1 0 0,31 7 1,-40-2-1114,-7-4-21,0 0 0,0 0 1,-1 1-1,1-1 0,0 1 1,0-1-1,-1 1 0,1-1 1,-1 1-1,0-1 0,1 3 1,0 3 1467,-5 1-2449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2:37.9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62 759 3488,'0'1'170,"1"0"0,0-1 0,-1 1 0,1-1 0,0 1 0,0-1 0,0 1 0,-1-1 0,1 1 0,0-1 1,0 0-1,0 0 0,0 1 0,0-1 0,0 0 0,0 0 0,0 0 0,-1 0 0,1 0 0,0 0 0,0 0 0,0 0 0,1-1 0,1 0 63,-1 0 0,1 0 0,-1 0 0,0 0 0,1-1 0,-1 1 0,0-1 0,3-2 0,2-3 138,1-1 0,12-17-1,49-85 713,14-17-267,-61 98-716,-1 0 0,-2-2-1,0 0 1,-2-1 0,-2-1 0,12-35 0,-17 31-157,-3 1 0,7-69 0,-14 94 4,1-10-153,-1 20 201,0 1-1,0-1 0,0 1 0,0 0 1,0-1-1,0 1 0,0-1 0,0 1 1,1-1-1,-1 1 0,0 0 0,0-1 1,0 1-1,1-1 0,-1 1 0,0 0 1,0-1-1,1 1 0,-1 0 0,0-1 1,1 1-1,-1 0 0,0 0 0,1-1 1,-1 1-1,1 0 0,-1 0 0,1 0 1,-1-1-1,0 1 0,2 0 0,-2 1-4,0-1 1,0 1-1,0-1 0,0 1 0,0-1 0,0 1 0,0 0 0,0-1 1,0 1-1,-1-1 0,1 1 0,0-1 0,0 1 0,0-1 0,-1 1 1,1-1-1,0 1 0,0-1 0,-1 1 0,1 0 0,-1-1-1,-2 11 12,0 0 0,1 1 0,1-1 0,-1 12 0,1-9 84,-6 26 1,-17 36 175,-48 104 0,21-60-218,-70 159 405,88-215 157,-60 88 1,73-125 224,18-26-754,1 0 0,0 0-1,0 1 1,-1-1 0,1 0 0,0-1-1,-1 1 1,1 0 0,-1 0 0,1-1-1,-1 1 1,0 0 0,1-1 0,-1 0-1,-3 1 1,5-1-74,-1 0 1,1 0-1,-1 0 0,1 0 1,-1 0-1,1-1 0,-1 1 0,1 0 1,0 0-1,-1 0 0,1-1 1,-1 1-1,1 0 0,-1-1 0,1 1 1,0 0-1,-1-1 0,1 1 1,0 0-1,-1-1 0,1 1 0,0-1 1,0 1-1,-1 0 0,1-1 1,0 1-1,0-1 0,0 1 0,0-1 1,0 1-1,0-1 0,-1 1 1,1-1-1,0 1 0,0-1 0,0 1 1,1-1-1,-1 1 0,0-1 1,0 1-1,0-1 0,1-2 4,-1 0 0,1 1 0,-1-1 1,1 0-1,0 1 0,2-4 0,3-3-56,0 0 0,1 0 0,0 0 0,1 1 0,9-8 0,47-35-65,-36 29 28,59-45-88,95-82 153,-150 121-47,0 0-1,52-32 1,-60 46-18,1 0 1,1 1 0,0 2-1,45-14 1,115-18 305,-170 40-267,39-9 11,-49 10 306,-7 0-93,-18-1-48,-25 1-371,27 3 127,-1 1 0,1 1-1,0 0 1,0 1 0,0 1 0,-29 13 0,39-15 78,1 1 1,-1 0 0,1 0 0,-1 1 0,2 0 0,-1 0-1,0 0 1,1 1 0,0-1 0,0 1 0,1 1 0,-1-1-1,2 1 1,-1-1 0,1 1 0,-1 0 0,-2 13 0,4-15 71,1 0 0,0 1 1,1-1-1,-1 1 0,1-1 0,0 1 1,0-1-1,1 1 0,0-1 1,0 1-1,0-1 0,0 1 1,1-1-1,0 0 0,0 0 1,1 0-1,-1 0 0,1 0 1,0-1-1,0 1 0,1-1 1,-1 0-1,1 0 0,0 0 0,0 0 1,0 0-1,1-1 0,-1 0 1,1 0-1,0 0 0,0-1 1,0 0-1,0 1 0,0-2 1,0 1-1,1-1 0,-1 1 1,1-2-1,-1 1 0,1 0 1,-1-1-1,1 0 0,-1-1 1,1 1-1,9-3 0,-9 1-3,1 0-1,-1 0 1,1-1 0,-1 0-1,0 0 1,0-1-1,0 0 1,0 0 0,-1 0-1,1-1 1,-1 1-1,0-1 1,-1-1-1,1 1 1,-1-1 0,0 1-1,0-1 1,-1 0-1,0-1 1,0 1 0,0-1-1,-1 1 1,0-1-1,0 0 1,-1 1 0,0-1-1,0 0 1,0 0-1,-1 0 1,0 0 0,-1 0-1,1 0 1,-1 0-1,-1 0 1,1 0 0,-1 1-1,-3-9 1,2 10-43,0 0 0,0 1 0,0-1 0,0 1 0,-1 0 0,1 0 0,-1 0 0,0 0 0,-1 0 0,-4-3 0,-1 1-70,-1 0 0,1 0 1,-18-5-1,26 10 53,0 0-1,0 0 1,0 1-1,0-1 1,0 1-1,0 0 1,0 0 0,-1 0-1,1 0 1,0 0-1,-4 1 1,-10 0-402,30 11 149,-6-7 243,1 0 0,-1-1 0,1 0 0,0-1 0,16 5 0,-4-1 33,-3-2 65,-1-1 1,1-1 0,-1 0 0,1-1 0,0-1 0,0-1-1,0 0 1,19-4 0,-26 2 6,0-1-1,-1 0 1,1 0-1,-1-1 1,0-1-1,0 0 1,0 0-1,-1-1 1,0 0-1,0 0 1,0-1-1,-1 0 1,8-10-1,-13 14-87,-1 0-1,0 0 0,0 0 0,0 0 1,-1-1-1,3-4 0,-4 6 4,1-1 1,1 1-1,-1-1 0,0 1 0,1-1 1,-1 1-1,3-2 0,-3-6-66,3 7 67,1 0 0,0 0-1,-1 1 1,1 0 0,0 0 0,0 0 0,0 0 0,0 1 0,7-1-1,6 1-17,0 0-1,21 2 0,0 1 19,-34-2 0,0 1 0,0 0 0,0 0-1,0 0 1,7 3 0,2 0 74,-13-3-47,0-1 1,0 1-1,0 0 0,0 0 0,0-1 0,0 1 0,0 0 1,0 0-1,0 0 0,-1 0 0,1 0 0,0 0 1,-1 0-1,1 0 0,-1 0 0,1 1 0,-1-1 0,1 0 1,-1 0-1,0 0 0,1 1 0,-1-1 0,0 0 1,0 0-1,0 1 0,0-1 0,-1 2 0,1 7 30,-1 0 0,-3 14 0,3-19-88,-1 8 56,2-8 10,-1 1 0,0-1 0,0 0-1,-4 9 1,2-3-12,-1 1 0,2-1 0,-1 1 0,2-1 0,0 1-1,0 0 1,1-1 0,0 1 0,1 0 0,0-1 0,3 13 0,-2-19 62,0 1 1,0 0-1,1-1 1,0 0-1,-1 0 1,2 0-1,-1 0 0,8 8 1,-9-10-50,0-1 0,1 1 0,-1-1 0,1 0 0,0 0-1,-1 0 1,1 0 0,0-1 0,0 1 0,0-1 0,1 1 0,-1-1 0,0 0 0,0-1 0,1 1 0,5 0 0,0-1 0,1-1-1,-1-1 1,1 0 0,-1 0 0,0 0 0,0-1 0,0-1-1,9-4 1,-2 0 73,0-1-1,-1-1 1,19-15-1,-18 10-27,-1-1 0,0-1 0,-1 0 0,13-22 0,-22 32-75,11-19-85,2 1 0,0 0 1,2 2-1,25-25 0,-44 48 82,0-1 0,0 0-1,0 1 1,1-1 0,-1 0-1,0 1 1,0-1 0,0 1 0,0 0-1,1-1 1,-1 1 0,0 0-1,0 0 1,1 0 0,-1 0 0,0 0-1,0 0 1,1 0 0,-1 0-1,0 1 1,0-1 0,3 1 0,2 2-18,0-1 1,0 1-1,8 6 1,9 3-143,-25-13 628,-1 0-418,1 0 0,0 0 1,0 1-1,0-1 0,-1 1 0,1-1 0,0 1 0,-1 0 0,1 0 1,0 0-1,-5 0 0,-14 2-298,18-2 240,-1 0 0,1 1 0,-1-1 0,0 1 1,1-1-1,-1 1 0,1 0 0,0 1 0,-1-1 0,1 1 0,0-1 1,-5 4-1,-8 7 22,6-5-55,1 0-1,-12 12 0,18-16 53,0 1-1,1-1 0,-1 0 0,1 1 0,0-1 0,0 1 0,0 0 0,1 0 1,-1-1-1,-1 9 0,1 0-7,0 0-1,1 0 1,0 0 0,1 0 0,1 0-1,-1 0 1,2 0 0,3 14 0,-1-9 102,2 0 0,0 0 1,1-1-1,18 31 0,-23-42-46,1-1 0,0 0 0,0 0 0,0 0 1,6 5-1,-7-7-35,-1-1 0,0 0 0,1 0 1,-1 0-1,1-1 0,-1 1 0,1 0 1,-1 0-1,1-1 0,0 1 0,-1-1 1,1 0-1,0 1 0,-1-1 0,1 0 1,0 0-1,0 0 0,-1 0 0,1 0 1,2-1-1,200-64 112,-98 28-205,-73 26 123,-1-2 0,0-1 0,-1-2 1,-1-1-1,40-29 0,-59 38-9,-1 0 0,0-1 0,-1 0 0,0-1 0,-1 1 0,1-2 0,12-21 0,-20 31-35,-1-1 1,1 1-1,0-1 1,-1 1 0,1-1-1,-1 1 1,0-1-1,1 0 1,-1 1-1,0-1 1,0 0-1,0 1 1,0-1 0,0 1-1,0-1 1,-1 0-1,1 1 1,0-1-1,-1 1 1,0-1-1,1 1 1,-1-1 0,0 1-1,1-1 1,-1 1-1,0 0 1,0-1-1,0 1 1,0 0-1,-1 0 1,1 0 0,0-1-1,0 2 1,-1-1-1,-2-2 1,-1 1-17,0-1 1,0 1-1,0 0 0,0 1 1,0-1-1,0 1 1,0 0-1,-1 0 1,-9 0-1,0 2-71,-31 4 0,37-3 129,1 0 0,-1 1 0,0 1 0,1-1 0,0 1 0,0 1-1,0 0 1,0 0 0,1 0 0,-11 10 0,14-10-1,-1-1 0,0 1 1,1 0-1,0 1 0,0-1 1,1 1-1,-1-1 0,1 1 1,0 0-1,1 0 0,0 0 1,0 1-1,0-1 0,0 1 1,1-1-1,0 1 0,0 9 0,1-8 62,1 0 0,0 0 0,0 0 0,1-1 0,0 1 0,0 0 0,1-1 0,-1 1 0,2-1 0,-1 0 0,1 0 0,0-1 0,1 1-1,5 7 1,-1-5 62,-1 0-1,2 0 1,-1 0 0,1-1-1,1-1 1,21 13-1,-26-17-123,-1-1 0,0 1 0,1-1 0,-1 0 0,1-1 0,0 1 0,0-1 0,-1 0 0,1-1 0,0 1 0,0-1 0,0 0 1,0-1-1,0 1 0,-1-1 0,1-1 0,8-1 0,-4-2 2,0 0 1,0-1-1,-1 1 1,0-2 0,10-7-1,41-43-1445,-22 21-2073,-5 10 1091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0:10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11 896,'0'0'11,"0"0"-1,0 0 1,0-1 0,0 1-1,0 0 1,0 0 0,0-1 0,0 1-1,0 0 1,0 0 0,0-1-1,0 1 1,0 0 0,0 0-1,0 0 1,0-1 0,0 1 0,1 0-1,-1 0 1,0 0 0,0-1-1,0 1 1,0 0 0,1 0-1,-1 0 1,0-1 0,0 1 0,0 0-1,1 0 1,-1 0 0,0 0-1,0 0 1,1 0 0,-1 0-1,0 0 1,0-1 0,1 1 0,-1 0-1,0 0 1,0 0 0,7-3 6318,-10 8-5858,-1 1 0,1-1 0,0 1 0,0 0 0,-2 9 0,1-5-321,1 1 1,-9 16-1,7-19-120,2 1 1,-1 0-1,1 0 1,-3 12-1,-16 87 989,19-91-932,1 0 0,1 0 0,1 30 0,0-18-153,0-27 92,0 0 0,0 0-1,0 0 1,1 0 0,-1 0 0,0 0-1,1 0 1,-1 0 0,1 0 0,0 0-1,-1 0 1,1 0 0,0 0-1,0-1 1,0 1 0,3 3 0,-3-5-5,-1-1 1,1 1-1,-1 0 1,0 0-1,1 0 1,-1-1 0,0 1-1,1 0 1,-1 0-1,0-1 1,1 1-1,-1 0 1,0-1 0,1 1-1,-1-1 1,0 1-1,0 0 1,0-1-1,1 0 1,0-1 37,23-26 238,-16 19-207,0-1 0,-1 0-1,8-11 1,-7 7-68,0 1-1,1 0 0,18-20 1,-24 30-19,0 0-56,1-1 1,-1 0-1,1 1 1,0 0-1,7-5 1,-10 7 41,1 1 1,-1-1 0,1 1-1,-1-1 1,1 1 0,-1 0-1,1-1 1,-1 1 0,1 0-1,-1 0 1,1 0 0,-1 0-1,1 0 1,-1 0 0,1 1-1,-1-1 1,1 0 0,-1 1-1,0-1 1,1 1 0,-1 0-1,1-1 1,1 3 0,7 4-25,-1 0 0,0 1 0,8 9 0,6 6 47,-10-12 92,0 0 1,1 0 0,0-2 0,29 16-1,-38-23-24,0 0-1,0 0 0,1 0 0,-1-1 0,1 0 0,0 0 1,-1 0-1,7-1 0,-8 0 6,0 0 0,-1-1 0,1 1 0,-1-1 0,1 0 0,0 0 0,-1 0 0,0-1 0,1 1 0,-1-1 0,0 0 0,0 0 0,5-4 0,-3 1 18,-1 0-1,0 0 1,0 0-1,0-1 1,-1 0-1,0 1 1,4-11-1,4-7 102,-8 18-144,-1-1 0,0 1 0,0-1 0,0 1 0,-1-1 1,0 0-1,0 0 0,0 0 0,-1-8 0,0 3-37,-1 0-1,0 0 1,-1 0 0,-3-11 0,3 16-56,-1-1 0,1 1 1,-1 0-1,-1 0 0,1 0 1,-1 1-1,-7-10 0,9 14-4,1-1-1,-1 1 0,0-1 0,1 1 0,-1 0 0,0-1 0,0 1 0,0 0 0,-4-1 0,5 1-86,0 1-1,0 0 1,0 0-1,0-1 0,0 1 1,0 0-1,0 0 1,0 0-1,0 0 1,0 0-1,0 0 0,0 0 1,0 1-1,0-1 1,0 0-1,0 1 0,1-1 1,-1 0-1,0 1 1,0-1-1,-1 2 1,1-2-31,1 0 1,-1 1-1,1-1 1,-1 0 0,1 1-1,0-1 1,-1 0-1,1 1 1,0-1-1,-1 1 1,1-1 0,0 1-1,0-1 1,-1 1-1,1-1 1,0 1 0,0-1-1,0 1 1,0-1-1,0 1 1,0-1 0,0 1-1,-1-1 1,1 1-1,1-1 1,-1 1-1,0-1 1,0 1 0,0-1-1,0 2 1,12 12-3288,-4-7 1671,6 6 6,7 2 298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0:11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151 571 2496,'0'0'2736,"-8"-13"944,6 12-3557,0-1 1,-1 1-1,1 0 0,0-1 1,0 1-1,-1 0 1,1 0-1,0 0 0,-1 1 1,1-1-1,-1 0 1,0 1-1,1 0 0,-1 0 1,1 0-1,-1 0 1,1 0-1,-1 0 0,0 0 1,1 1-1,-1-1 1,1 1-1,-5 2 0,2-2-93,0 1-1,0 1 1,1-1-1,-1 1 1,0 0-1,1 0 0,0 0 1,-1 0-1,1 1 1,-5 5-1,6-5-42,1 0 0,-1 0 1,1 0-1,-1 1 0,1-1 0,0 0 0,1 1 1,-1-1-1,1 1 0,0 0 0,0-1 0,0 1 1,1 9-1,0-5-17,1 1 0,1-1 0,0 0 0,0 0 0,0 0 0,5 9 0,-6-14 56,0-1 1,1 0 0,0 0 0,0 1 0,0-1 0,0 0 0,0-1-1,0 1 1,1 0 0,0-1 0,-1 1 0,1-1 0,0 0 0,0 0-1,0 0 1,0 0 0,1 0 0,-1-1 0,0 1 0,1-1-1,-1 0 1,1 0 0,-1 0 0,6 0 0,-2-1 57,-1 0-1,1 0 1,-1 0 0,1-1 0,0 0-1,-1 0 1,0 0 0,1-1 0,-1 0-1,0-1 1,0 1 0,9-6 0,-2-2-22,0 0 1,-1 0 0,0-1 0,-1-1 0,0 0-1,-1 0 1,-1-1 0,10-16 0,-13 18-13,0 0 0,0-1 0,-1 0 0,-1 0 0,0 0-1,0 0 1,-2-1 0,1 0 0,-2 1 0,1-19 0,-2-8-7,-2 0 0,-8-42-1,-2 4-58,-29-93 0,13 93 86,28 76-99,-1 0 0,1 0 0,-1 0 0,1 0 0,-1 1 0,0-1 0,1 0 0,-1 0 0,0 0 0,0 1 0,-1-2 0,2 2 18,0 0-1,0 0 1,-1 0-1,1 0 1,0 0 0,0 0-1,-1 0 1,1 0 0,0 0-1,-1 0 1,1 0-1,0 0 1,0 0 0,-1 0-1,1 0 1,0 0-1,-1 0 1,1 0 0,0 0-1,0 0 1,-1 0 0,1 1-1,0-1 1,0 0-1,0 0 1,-1 0 0,1 0-1,0 1 1,0-1 0,0 0-1,-1 0 1,1 0-1,0 1 1,0-1 0,0 0-1,0 0 1,0 1 0,0-1-1,-1 0 1,1 1-1,0-1 1,0 0 0,0 0-1,0 1 1,0-1-1,0 0 1,0 0 0,0 1-1,0-1 1,1 1 0,-3 9 0,1 1 1,1-1 0,0 1 0,0-1 0,4 19 0,14 53 603,-10-51-437,52 185 456,-17-65 552,-33-113-910,2-1 0,2 0 1,1-1-1,2-1 1,1 0-1,40 55 1,-54-84-351,1-1 1,-1 0 0,1 0-1,0 0 1,0 0-1,7 4 1,-10-8-129,0 1 0,1-1 0,-1 0 0,1 0 0,-1 0 0,1 0 0,-1-1 0,1 1 1,-1 0-1,1-1 0,-1 0 0,1 0 0,0 0 0,-1 0 0,1 0 0,-1 0 0,1-1 0,0 1 0,-1-1 0,3-1 0,4-2-1392,0 0 0,0 0 0,10-8 0,23-19-1445,8-16 752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0:16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42 171 1312,'0'-2'100,"1"1"0,-1 0 0,0-1 0,0 1 0,0-1 0,0 1 0,0-1 0,0 1 0,-1 0 0,1-1 0,0 1 0,-2-3 0,-1-11 1672,8-9 2308,-5 24-4067,0 0-1,0 0 1,0-1 0,1 1 0,-1 0 0,0 0 0,0 0 0,0 0 0,0 0 0,0 0-1,0 0 1,0 0 0,0-1 0,0 1 0,0 0 0,0 0 0,0 0 0,0 0-1,0 0 1,0 0 0,0 0 0,0-1 0,0 1 0,0 0 0,0 0 0,0 0-1,0 0 1,0 0 0,0 0 0,0 0 0,0 0 0,-1 0 0,1-1 0,0 1-1,0 0 1,0 0 0,0 0 0,0 0 0,0 0 0,0 0 0,0 0 0,0 0-1,0 0 1,-1 0 0,1 0 0,0 0 0,0 0 0,0 0 0,0 0 0,0 0-1,0 0 1,0 0 0,-1 0 0,1 0 0,0 0 0,0 0 0,0 0 0,0 0 0,0 0-1,-3 8 698,7 97-214,28 168 0,-20-145-131,-2-15 134,-7-80-333,-1 40-1,-2-71-149,3 24 603,-1-21-106,-2-17-184,0-14-141,-1 8-203,1 1-1,1 0 1,0 0 0,1 0 0,8-30-1,-2 22 29,-7 19-46,0 0 0,1 0 0,0 1 0,0-1 0,1 0 1,-1 1-1,1-1 0,0 1 0,1 0 0,-1 0 0,1 0 0,0 0 0,8-6 0,-6 5-7,1 1 0,-1 0-1,1 1 1,0 0-1,1 0 1,-1 0 0,1 1-1,0 0 1,0 0-1,0 1 1,0 0 0,0 1-1,12-2 1,-12 3 71,1 0-19,-1 0 0,1 0 1,0 1-1,0 0 1,-1 1-1,13 3 0,-11-1-44,-2-2 0,0 1 1,0 1-1,0-1 0,-1 1 1,8 6-1,-13-9 41,0 1-1,0 0 0,0-1 0,-1 1 0,1 0 0,-1 0 0,1 0 0,-1 0 1,0 0-1,0 0 0,0 0 0,0 1 0,0-1 0,0 0 0,-1 0 1,1 1-1,-1-1 0,0 1 0,1-1 0,-1 0 0,0 1 0,0-1 0,-1 3 1,-1 3 76,1 0 1,-2 0 0,1 0 0,-1 0 0,-1-1-1,1 0 1,-1 1 0,0-1 0,-1-1-1,-7 10 1,-1-1 70,0 0 0,-1-2 0,-21 16 1,17-15-38,-1-2 0,-40 20 0,-46 11 102,70-29-277,26-11 79,0 0 0,-1 0-1,1-1 1,-1-1 0,1 0-1,-1 0 1,-10-1 0,19 0-28,1 0 1,-1 0-1,1 0 1,-1 0-1,1 0 1,-1 0 0,0 0-1,1-1 1,-1 1-1,1 0 1,-1 0-1,1-1 1,-1 1 0,1 0-1,-1 0 1,1-1-1,-1 1 1,1-1-1,0 1 1,-1 0 0,1-1-1,-1 1 1,1-1-1,0 1 1,-1-1-1,1 1 1,0-1 0,0 1-1,-1-1 1,1 1-1,0-1 1,0 0-1,0 1 1,0-1 0,0 1-1,0-1 1,0 1-1,0-1 1,0 0-1,0 1 1,0-1 0,0 1-1,0-1 1,0 0-1,1 1 1,-1-1-1,0 1 1,0-1-1,1 1 1,-1-1 0,0 1-1,1-1 1,-1 1-1,0 0 1,1-1-1,-1 1 1,1-1 0,0 0-1,109-55-65,-59 29 66,106-46 119,-18 10-12,-104 46-71,-1-1 0,56-42 0,-86 57-89,0 0 0,0 0 0,1 1-1,-1-1 1,1 1 0,0 0 0,0 0 0,-1 1-1,1-1 1,7 0 0,2 0-86,-14 2 138,1-1 0,-1 1-1,1 0 1,-1 0-1,1 0 1,-1 0 0,1 0-1,0 0 1,-1 0 0,1 0-1,-1 0 1,1 0-1,-1 0 1,1 0 0,0 0-1,-1 0 1,1 0 0,-1 0-1,1 1 1,-1-1-1,1 0 1,-1 1 0,1-1-1,-1 0 1,1 1 0,-1-1-1,0 0 1,1 1-1,-1-1 1,1 1 0,-1-1-1,0 0 1,1 2 0,11 9-99,0 0 1,1-1 0,24 15 0,10 8 681,-46-32 41,-1-3-546,0 1 1,-1 0-1,1-1 0,0 1 1,-1-1-1,1 1 1,-1-1-1,-1-1 1,0-2-58,-1 0-1,-1 0 1,1 1 0,-1-1 0,1 1-1,-1 0 1,-8-6 0,-34-22-451,43 30 392,2 1 41,-1 0 0,1 0 0,0 1 0,-1-1 0,1 0 0,-1 1-1,1-1 1,-1 1 0,1 0 0,-1-1 0,1 1 0,-1 0 0,0 0 0,1 0 0,-1 0 0,1 0 0,-1 0 0,1 0 0,-1 1 0,-2 0 0,2 0-3,0 0 0,0 0-1,0 1 1,0-1 0,0 1 0,1-1 0,-1 1 0,0 0 0,1-1 0,-1 1-1,1 0 1,-2 3 0,0 1-3,0-1-1,1 1 1,-1 0-1,1 0 0,1 0 1,-1 1-1,1-1 1,-1 12-1,3 1 48,1-1 0,1 0 1,0 0-1,2 0 0,0 0 0,1-1 0,0 1 0,12 20 0,-17-35-12,0-1 0,1 0-1,-1-1 1,0 1 0,0 0 0,1 0-1,-1 0 1,1-1 0,0 1 0,0-1 0,-1 1-1,1-1 1,0 0 0,3 2 0,-5-3-6,1 0 1,0 0 0,-1 0 0,1 1 0,0-1 0,0 0 0,-1 0-1,1 0 1,0 0 0,-1 0 0,1 0 0,0-1 0,0 1 0,-1 0-1,1 0 1,0 0 0,-1-1 0,2 0 0,0 0-1,-1 0 0,0 0-1,0 0 1,0 0 0,0 0 0,0 0 0,0 0 0,0-1 0,0 1 0,-1 0-1,1-1 1,0-1 0,6-14 45,-1 0 1,-1-1-1,-1 1 0,0-1 1,-1 0-1,0-35 0,2-24-253,-4 71-411,1 6 276,3 11 238,5 22 278,-5-18-118,-1 1 1,2 0-1,0-1 1,1 0-1,11 18 1,-15-28-14,0-1 0,0 1 1,1-1-1,0 1 1,0-1-1,0 0 1,0-1-1,8 6 1,-10-8-43,0 1 0,1-1 1,-1 0-1,0-1 0,1 1 1,-1 0-1,1-1 0,-1 1 1,1-1-1,-1 0 0,1 0 0,-1 0 1,1 0-1,-1 0 0,1 0 1,-1-1-1,1 0 0,-1 1 1,1-1-1,-1 0 0,4-2 0,11-6 63,-1-1 0,0-1 0,0-1 0,17-16 0,26-21-93,-42 37 74,-4 3-145,0 0 0,0 0-1,29-12 1,-32 17 22,0 0 0,1 1 0,-1 0 0,1 1 0,-1 0 0,1 1 0,15-1 0,-44 2-8,0 1 0,-1 0 0,-27 7 0,41-7 38,0 0 0,0 0 1,0 1-1,0 0 0,0 0 1,0 1-1,1-1 0,-1 1 1,1 0-1,0 0 0,0 0 1,0 1-1,0 0 0,0-1 1,1 1-1,0 1 0,-4 4 1,5-4 29,0-1 0,1 1 0,0 0 1,-1 0-1,2 0 0,-1 0 1,0 0-1,1 0 0,0-1 1,0 1-1,1 0 0,-1 0 1,3 7-1,-1-2 0,1 0-1,0-1 1,0 1 0,1-1-1,8 15 1,-8-18 23,0 1 0,1-1 0,-1 0 1,1-1-1,0 1 0,1-1 0,0 0 0,-1-1 0,1 1 0,1-1 0,-1 0 0,14 6 0,-16-9 3,1 1 0,-1-1 0,1 0 0,0 0 0,-1-1-1,1 1 1,0-1 0,-1 0 0,1-1 0,0 1 0,-1-1-1,1 0 1,-1 0 0,1 0 0,-1 0 0,1-1 0,-1 0-1,0 0 1,0 0 0,0 0 0,8-6 0,1-4 50,0-1 1,-1 0-1,0 0 1,14-23-1,1 1-113,23-25-75,30-38-175,-74 89 262,0-1-1,-1 0 0,-1 0 0,1 0 0,-2-1 0,1 1 0,-2-1 0,4-19 0,-3-6-12,-1-49 0,-2 58-2,-1-33-53,-3 0 1,-18-95-1,21 149 61,0 2-34,0-1 0,0 1-1,0 0 1,0-1 0,-1 1 0,1 0 0,-1 0-1,-5-8 1,7 12 52,0 0 1,0 0-1,-1 0 0,1-1 0,0 1 0,0 0 1,0 0-1,0 0 0,-1 0 0,1-1 0,0 1 0,0 0 1,0 0-1,-1 0 0,1 0 0,0 0 0,0 0 1,0 0-1,-1 0 0,1 0 0,0 0 0,0 0 0,-1 0 1,1 0-1,0 0 0,0 0 0,0 0 0,-1 0 1,1 0-1,0 0 0,0 0 0,-1 0 0,-4 7-224,-1 15 71,6-21 162,-5 34-63,1 0 1,2 1 0,3 41 0,0-17 96,-1 275 951,-5-120-151,5-166 343,-2-66-843,0-6-225,4 6-176,1 1 0,0 0 0,1 0 0,0 0 0,2 0 0,0 1 0,0 0 0,2 0 0,0 0 0,0 1 0,1 0 0,1 1 0,1 0 0,14-15-1,-9 13-34,1 1 0,1 0 0,31-18 0,-36 24 42,1 2 1,0 0-1,0 1 0,0 0 1,1 1-1,20-3 1,-29 6-18,0 0 1,1 0-1,-1 1 1,0 0-1,12 2 1,-17-2 68,1 0-1,0 1 1,-1-1 0,1 1-1,-1-1 1,1 1 0,-1 0-1,0 0 1,1-1-1,-1 1 1,0 0 0,1 0-1,-1 0 1,0 1 0,0-1-1,0 0 1,0 0 0,0 1-1,0-1 1,0 0 0,0 1-1,-1-1 1,1 1 0,-1-1-1,1 1 1,-1-1 0,1 4-1,-1-3 16,0 0 1,0 0-1,0 0 0,0 0 0,-1 0 0,1 0 0,-1 0 1,1 0-1,-1 0 0,0 0 0,0 0 0,0 0 0,0 0 1,0 0-1,0-1 0,0 1 0,0-1 0,-1 1 0,1-1 1,-1 1-1,-3 1 0,-2 3 106,-1 0 1,1-1-1,-12 5 1,-2 1 117,1 0 44,-28 10 1,43-19-264,0 0 0,0 1 0,0-1 0,-9 7 1,14-9 5,-1 1 1,0-1 0,1 1-1,-1-1 1,0 1 0,1-1-1,-1 1 1,0 0 0,1-1-1,-1 1 1,1 0 0,-1-1-1,1 1 1,-1 0 0,1 0-1,0 0 1,-1-1 0,1 1-1,0 0 1,0 0 0,0 0-1,0 0 1,0-1 0,-1 1-1,1 0 1,1 0-1,-1 0 1,0 0 0,0 0-1,0 0 1,0-1 0,1 1-1,-1 0 1,0 0 0,1 0-1,-1-1 1,0 1 0,1 0-1,-1 0 1,2 0 0,5 5 140,0 0-1,0 0 1,1-1 0,0 0 0,0 0-1,0-1 1,1 0 0,15 4 0,1 2-44,41 24 182,15 5-3041,-70-37 198,-11-2 2451,0 0 0,0 0 0,0 0-1,1 0 1,-1 0 0,0 0-1,0 0 1,0-1 0,1 1 0,-1 0-1,0 0 1,0 0 0,0 0 0,0 0-1,0 0 1,1 0 0,-1 0 0,0-1-1,0 1 1,0 0 0,0 0 0,0 0-1,0 0 1,0 0 0,1-1-1,-1 1 1,0 0 0,0 0 0,0 0-1,0 0 1,0-1 0,0 1 0,0 0-1,0 0 1,0 0 0,0 0 0,0-1-1,0 1 1,0 0 0,0 0-1,0 0 1,0-1 0,0 1 0,0 0-1,0 0 1,-1 0 0,1 0 0,0 0-1,0-1 1,0 1 0,0 0 0,0 0-1,0 0 1,0 0 0,0 0 0,-1-1-1,1 1 1,0 0 0,-8-10-4558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0:45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3 336 1728,'-2'1'1862,"8"-2"1470,12-16-2361,-12 10-735,1-1-8,-1 3-153,-1 1 0,-1-1 0,1 0 0,-1 0 0,0 0 0,0-1 0,0 1 0,3-8 0,13-18 429,-9 14-318,9-10-14,-19 26-193,0 0-1,0 0 1,1 0 0,-1 0-1,0 0 1,1 0-1,-1 0 1,0 0 0,1 1-1,-1-1 1,1 0-1,-1 1 1,1-1 0,0 1-1,-1 0 1,4-1-1,-3 1 23,0 1 0,0-1-1,0 1 1,0 0 0,-1-1-1,1 1 1,0 0-1,0 0 1,-1 0 0,1 0-1,0 0 1,-1 1 0,1-1-1,-1 0 1,0 1 0,1-1-1,-1 1 1,0 0-1,2 2 1,-1-1 68,-1-1 0,1 0 0,0 0 0,0 0 1,-1 0-1,2 0 0,-1-1 0,4 4 0,-3-4 20,-1 0-1,1 0 1,0 0 0,-1-1 0,1 1-1,0-1 1,0 0 0,-1 1-1,1-1 1,0 0 0,0-1 0,0 1-1,-1 0 1,1-1 0,0 0 0,0 1-1,-1-1 1,1 0 0,4-3-1,-2 2 15,29-11 208,11-4-216,82-21 1,-26 11 370,-59 15-271,-32 9-274,-2 1 110,-1 0 0,1 0 0,-1-1 0,0 0 0,10-6 0,-10 5 246,-3 2-498,-1-1 0,1 1 0,-1 0 0,0-1 0,4-4 0,-6 6-24,0 0-1,0 0 1,0-1 0,0 1 0,-1 0 0,1-1 0,0 1 0,-1-1 0,0 1-1,1-1 1,-1 1 0,0-1 0,1 1 0,-1-1 0,0 1 0,0-1-1,0 1 1,-1-4 0,-3-14-3840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02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18 316 1728,'0'-3'3513,"-1"-10"-2962,-7 1 745,7 10-1236,0 0 0,0 0 0,0 0 1,0 0-1,0 0 0,1 0 0,-1 0 0,1 0 0,-1 0 1,1-1-1,0 1 0,0 0 0,0-4 0,0 1 16,0-2 3,0-1 0,0 0 0,1 1 1,0-1-1,1 1 0,3-14 0,3-1-38,-1 3-61,12-24 0,-16 38 7,0-1 1,1 0-1,0 1 1,0 0-1,0 0 0,1 0 1,-1 0-1,7-4 1,46-39-186,-37 51 182,51 24-100,-57-21 216,1 2-15,0 0 0,0 1 1,-1 1-1,23 20 0,-25-20-223,3 2 242,-8-5 43,1 0 0,1-1-1,-1 0 1,17 8 0,40 21 306,-63-35-407,0 1-1,-1-1 1,1 0-1,0 1 1,-1-1 0,1 0-1,0 0 1,-1 0-1,1 0 1,0-1 0,-1 1-1,1 0 1,0-1-1,-1 1 1,1-1 0,-1 0-1,1 1 1,-1-1-1,1 0 1,-1 0 0,1 0-1,-1 0 1,0 0-1,0 0 1,1 0 0,-1 0-1,0-1 1,0 1-1,0-1 1,1-1-1,2-3 86,0-1-1,0 0 0,-1 0 0,5-14 0,9-42 185,-16 43-1035,-1 35-5776,0-2 4656,0 1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06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0 1152,'-5'4'5186,"-3"11"-4823,2-5 61,-96 134 314,-15 24-121,83-119-285,21-32-257,1 0-1,1 1 0,0 0 0,-10 26 1,14-21-67,1-1 0,1 1 0,1 0 0,2 0 0,0 0 0,1 0 0,1 1 0,1-1 0,7 34 0,3 1 77,3 0 0,31 81 1,-39-125 7,0-1 0,0 0 0,15 21 0,-17-28 15,0 0 0,1-1 0,0 1-1,0-1 1,0-1 0,1 1 0,0-1 0,0 0 0,8 5-1,-10-7-28,-1-1-1,1 1 1,0 0-1,-1-1 0,1 0 1,0 0-1,0 0 1,0-1-1,6 1 0,-8-1-19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07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1056,'5'-3'693,"0"-14"3787,0 27-3520,-5-4-894,-1 5 52,1 0 0,1 0 0,0 0 0,1 0 0,3 14-1,-3-17-84,0 0 0,0 0 0,0 9-1,3 14 77,14 46 409,8 81-1,-21-125-115,-4-23-324,0-1-1,0 19 1,3 68 76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08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36 1248,'0'0'9,"-1"0"0,1 0 0,0 0 0,0 0 0,0 0 0,0-1 0,0 1 1,-1 0-1,1 0 0,0 0 0,0 0 0,0 0 0,0 0 0,0 0 0,0 0 0,-1 0 0,1-1 0,0 1 0,0 0 0,0 0 1,0 0-1,0 0 0,0 0 0,0 0 0,0-1 0,0 1 0,0 0 0,0 0 0,0 0 0,0 0 0,0 0 0,0-1 0,0 1 1,0 0-1,0 0 0,0 0 0,0 0 0,0 0 0,0-1 0,0 1 0,0 0 0,0 0 0,0 0 0,0 0 0,0 0 0,0-1 1,0 1-1,0 0 0,1 0 0,-1 0 0,0 0 0,0 0 0,0 0 0,0 0 0,0-1 0,0 1 0,0 0 0,1 0 0,-1 0 1,0 0-1,0 0 32,1 0 0,-1 0 0,0 0 0,0-1 0,0 1 0,1 0 0,-1 0 0,0 0 0,0 0 0,0-1 0,1 1 0,-1 0 0,0 0 0,0 0 1,0-1-1,0 1 0,0 0 0,1 0 0,-1-1 0,0 1 0,0 0 0,0-1 0,0 1 0,0 0 0,0-1 0,9-7 1943,0 0-880,-8 6-662,1-2 1289,5 6-1627,-1 2-97,-1 1 1,0-1-1,0 1 0,0 0 0,0 1 0,-1-1 0,5 8 0,24 45 564,-24-42-495,-1-1 151,0 0 0,-1 1-1,6 21 1,52 179 13,-61-202-153,-2 0 1,0 0-1,0 16 0,2 14 1,-3-35 17,-1 0-1,0 15 1,-1-4-88,1-19-134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09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8 123 1472,'-6'-7'470,"4"3"-423,9-5 263,-5 8 116,0-1 0,-1 1 0,1-1 0,-1 1 0,0-1 0,1 0 0,-1 1 0,0-1 0,0 0 0,0 0 0,0 0 0,-1 0 0,1 0 0,0 0 0,-1 0 0,1-3 0,-1 5-378,1-1-1,-1 1 1,1 0-1,-1-1 1,0 1-1,1 0 1,-1 0-1,1-1 1,-1 1-1,1 0 1,-1 0 0,1 0-1,-1 0 1,1-1-1,-1 1 1,1 0-1,-1 0 1,1 0-1,-1 0 1,1 0-1,0 0 1,1 0 10,47-15 667,1 2-666,-8 2-14,73-9 1,-91 17-116,-17 1 38,0 1 0,0 1 0,0-1 0,0 1 0,0 1 0,0-1 0,10 3 0,-17-3 52,0 0-1,1 0 1,-1 0-1,0 0 1,0 0-1,1 1 1,-1-1-1,0 0 1,0 0-1,0 0 1,1 1-1,-1-1 1,0 0-1,0 0 1,0 0-1,0 1 1,1-1-1,-1 0 1,0 0-1,0 1 1,0-1-1,0 0 1,0 0-1,0 1 1,0-1-1,0 0 1,0 1-1,0-1 1,0 0-1,0 0 1,0 1-1,0-1 1,0 0-1,0 1 1,0-1-1,0 0 1,0 0-1,0 1 1,0-1-1,-1 0 1,1 0-1,0 1 1,0-1-1,0 0 1,0 0-1,-1 0 1,1 1-1,0-1 1,-1 0-1,-9 11 361,5-8-333,-1-1 1,1 0-1,-1 0 0,1-1 0,-1 1 1,0-1-1,0 0 0,0-1 0,-7 0 1,-13 3 2,14-2-55,0 0 1,-19-1 0,22-1-14,1 1 0,-1 0 0,0 0 0,0 1 0,0 1 0,-8 2 0,6-1-145,6-2 177,0 0 0,0 1-1,0 0 1,-7 4 0,11-6-130,0 1 1,-1 0 0,1 0-1,0-1 1,0 1 0,1 0 0,-1 0-1,0 0 1,0 0 0,0 1-1,1-1 1,-1 0 0,0 0-1,1 0 1,-1 0 0,1 1-1,-1-1 1,1 0 0,0 1-1,0-1 1,-1 0 0,1 3-1,1 31-4284,2-11 1238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11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59 2144,'-4'-4'4469,"-3"-6"-2532,7 9-1900,-1 0 0,1 0 0,0 0 0,-1 0 0,0 0 0,1 1 0,-1-1 1,1 0-1,-1 0 0,0 1 0,0-1 0,1 0 0,-1 1 0,0-1 0,0 1 0,0-1 0,0 1 0,1-1 0,-1 1 0,-2-1 0,1 1-20,-1-1 0,0 1 1,0 0-1,0-1 0,1 1 1,-1 0-1,0 1 0,0-1 1,0 0-1,0 1 0,1 0 1,-5 1-1,-33 16 178,31-13-61,5-2-125,0 0 0,0 1 0,0 0 0,0 0 0,1 0 0,0 0 0,0 1-1,-4 7 1,2-2-7,1 0-1,1 1 0,0-1 1,0 1-1,1-1 0,0 1 1,1 0-1,0 0 0,1 0 1,0 0-1,1 0 0,0 0 1,1-1-1,0 1 0,7 20 1,-7-25 13,1 0 0,0-1 0,0 0 1,1 0-1,-1 0 0,1 0 0,0 0 0,0-1 1,1 1-1,-1-1 0,1 0 0,0-1 0,0 1 1,1-1-1,-1 0 0,0 0 0,1-1 0,0 1 1,0-1-1,0-1 0,0 1 0,0-1 1,0 0-1,0 0 0,0-1 0,9 0 0,-5 0 32,-1-1-1,0 0 0,1-1 0,-1 0 1,0 0-1,0-1 0,13-6 0,5-4-31,24-17 0,-23 13 1,-3 2 269,33-25 0,-48 31-232,0 0 1,0 0-1,-1-1 1,0 0-1,9-15 1,-5 8 86,-11 14-132,1 0 0,-1 0 0,0 0 0,0 0 0,0 0 0,-1-1 0,1 1 0,-1 0 1,1-1-1,-1 0 0,0 1 0,-1-1 0,1 1 0,0-5 0,-1 7 6,0 0 1,0 0-1,0 1 0,0-1 0,0 0 0,-1 0 0,1 0 0,0 1 0,0-1 0,0 0 1,-1 0-1,1 0 0,0 1 0,-1-1 0,1 0 0,-1 1 0,1-1 0,-1 0 0,1 1 1,-1-1-1,0 1 0,1-1 0,-1 0 0,1 1 0,-1 0 0,0-1 0,0 1 0,1-1 1,-1 1-1,0 0 0,0 0 0,1-1 0,-1 1 0,0 0 0,0 0 0,-1 0 0,0 0-34,-1 0 0,1 0 0,0 0 0,0 1 0,0-1 0,0 1 0,-1-1 0,1 1 0,0 0 0,0 0 0,0 0 0,-3 2 0,0 1-11,0 1 1,0-1 0,1 1 0,-1 0 0,1 0 0,0 1-1,1-1 1,-1 1 0,1 0 0,0 0 0,0 0-1,1 0 1,0 0 0,0 1 0,1-1 0,-1 1 0,1-1-1,1 1 1,-1 0 0,1-1 0,1 9 0,0-5-13,0 1 1,1-1-1,0 1 1,0-1-1,2 0 1,-1 0-1,1 0 1,0 0 0,1-1-1,0 0 1,1 0-1,10 14 1,-8-15 100,0-1 1,0 0 0,1-1-1,0 0 1,0 0 0,0-1-1,15 6 1,-20-10-18,0 0-1,0 0 1,0 0 0,0-1-1,1 1 1,-1-1-1,0 0 1,0-1 0,0 1-1,0-1 1,0 1 0,4-2-1,6-2 90,-1 0 0,16-8-1,-28 11-104,1 0 0,-1 1 0,1-1 0,-1 0-1,0 0 1,1 0 0,-1-1 0,0 1 0,0 0 0,0 0-1,0 0 1,0-1 0,0 1 0,0-1 0,0 1 0,0-1-1,0-2 1,0 0-7,0 1 0,-1 0 0,1-1 0,-1 1 0,0 0 0,0-1 1,0 1-1,-1-5 0,-2-5 39,0 0 1,-1 1 0,-8-18 0,12 29-51,-4-8 10,0 0 0,-1 1 0,0 0 0,-7-10 0,9 14-26,0 1 0,0-1 1,-1 1-1,1 0 0,-1 0 1,0 0-1,0 0 1,0 1-1,0-1 0,-8-2 1,-6-4-157,15 8 114,0-1-1,0 1 1,1 0 0,-1-1 0,0 1-1,0 1 1,-1-1 0,1 0 0,-5 0-1,7 1-44,20 8-789,-13-6 935,1 0 1,0-1-1,-1 1 0,1-2 1,0 1-1,0-1 0,-1 0 1,1 0-1,0-1 0,7-1 1,9-3 123,35-12-1,-45 12-111,-1-1-1,0-1 0,0 0 1,0-1-1,-1 0 0,0 0 1,0-1-1,13-15 0,-9 10-30,0 0 0,29-19 1,-37 25-36,-7 8-17,1-1 1,-1 1 0,0 0-1,0-1 1,0 1 0,1 0-1,-1-1 1,0 1 0,0 0 0,1-1-1,-1 1 1,0 0 0,1 0-1,-1-1 1,0 1 0,1 0 0,-1 0-1,0 0 1,1-1 0,-1 1-1,0 0 1,1 0 0,-1 0-1,1 0 1,-1 0 0,0 0 0,1 0-1,-1 0 1,1 0 0,-1 0-1,0 0 1,1 0 0,-1 0 0,1 0-1,-1 0 1,0 0 0,1 1-1,-1-1 1,0 0 0,1 0-1,-1 0 1,0 1 0,1-1 0,0 1-1,1 0 10,0 1-1,0 0 0,0-1 0,-1 1 0,1 0 1,0 1-1,-1-1 0,1 0 0,-1 0 0,0 1 1,0-1-1,1 3 0,10 34-276,-8-23 329,5 20 63,8 51 0,-15-68 46,0 0 1,-2 0-1,0 1 1,-5 30-1,5-49-114,0 0-1,-1 0 1,1 1-1,0-1 1,-1 0-1,1 0 1,-1 0-1,1 0 1,-1 0-1,1 0 1,-1 0-1,0 0 1,0 0-1,1 0 1,-1 0-1,0 0 1,0 0-1,0 0 1,0-1-1,0 1 0,0 0 1,0-1-1,0 1 1,0-1-1,0 1 1,-2 0-1,1-1-5,1 0-1,-1 0 0,1 0 0,-1 0 0,1 0 0,-1 0 1,1-1-1,0 1 0,-1 0 0,1-1 0,-1 1 0,1-1 1,0 1-1,-1-1 0,1 0 0,0 0 0,-1 1 1,1-1-1,0 0 0,0 0 0,-2-3 0,-14-13 285,10 10-280,-1-1 1,1 0-1,0-1 0,-5-9 1,-5-7-88,12 17 54,-1 0 0,1-1 0,-7-17 1,9 17-89,-1 0 0,0 1 1,-9-14-1,7 19 212,4 2-346,6 3-472,-2-2 704,-1 1 1,0 0 0,0 0 0,0 0-1,1 0 1,-1-1 0,0 2 0,0-1-1,0 0 1,-1 0 0,3 2 0,-3-1 19,1-1 0,0 0 0,0 0 0,0 1 1,1-1-1,-1 0 0,0 0 0,0 0 1,3 2-1,0-1 69,4 2-18,0-1 0,0 1 0,0-1 0,1-1 0,-1 1-1,1-1 1,-1-1 0,16 1 0,139-8 830,-66 5-817,-20 2-1550,-77 5-2593,0-1-330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14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33 2304,'1'-5'876,"2"0"-1,-1 0 1,1 0 0,5-7-1,-15 27 246,-8 23 0,8-19-723,-20 61 973,-27 132-1,19-65-676,18-78-338,1-5 242,-36 94 0,51-154-573,-13 24 1468,14-27-1589,-1 0 0,0 0 0,1 0 0,-1-1-1,0 1 1,0 0 0,0 0 0,1 0 0,-1-1-1,0 1 1,0 0 0,0-1 0,0 1 0,0-1 0,0 1-1,0-1 1,0 1 0,-1-1 0,1 0 0,-2 1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13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36 1248,'-2'-5'-118,"2"5"251,0-1-1,0 1 1,0-1-1,0 1 1,0-1-1,0 1 1,0-1-1,0 1 1,-1-1 0,1 1-1,0-1 1,0 1-1,-1-1 1,1 1-1,0 0 1,-1-1-1,1 1 1,-9-5 7720,15 3-6465,109-6-22,-81 3-1343,1 3 0,46 1 0,-75 2-60,1 0 0,-1 1 0,0-1 0,1 1 0,-1 0 0,0 1 0,0 0 0,7 4 0,-10-5 43,0-1 0,0 1-1,0 0 1,-1 1 0,1-1 0,0 0-1,-1 1 1,0-1 0,0 1 0,0 0-1,0 0 1,0 0 0,0 0-1,-1 0 1,1 0 0,-1 0 0,1 4-1,-2-2 22,1 0-1,-1 0 1,-1 0-1,1 0 1,-1 0 0,0 0-1,0 0 1,-2 6-1,-1 1 88,-1 0 0,-6 13 1,0-5 3,-1-1 0,0 0 1,-2-1-1,0 0 1,-20 18-1,10-13-92,0-2 1,-2-1-1,-28 17 1,13-13 538,41-23-564,0-1 0,1 0 0,-1 0 1,0 0-1,0 0 0,0 0 0,0 0 0,0 0 1,0 0-1,0 0 0,0 0 0,0 0 0,0 0 0,0 0 1,0 0-1,0 0 0,1 0 0,-1 0 0,0 0 1,0 0-1,0 0 0,0 1 0,0-1 0,0 0 1,0 0-1,0 0 0,0 0 0,0 0 0,0 0 1,0 0-1,0 0 0,0 0 0,0 0 0,0 1 0,0-1 1,0 0-1,0 0 0,0 0 0,0 0 0,0 0 1,0 0-1,0 0 0,0 0 0,0 0 0,0 0 1,0 0-1,0 1 0,-1-1 0,1 0 0,0 0 0,0 0 1,0 0-1,0 0 0,0 0 0,0 0 0,0 0 1,0 0-1,0 0 0,0 0 0,0 0 0,0 0 1,0 0-1,-1 0 0,1 0 0,13 3 24,14-2-58,79 5 183,-45-1 340,-14 2-297,-34-5-213,0 0 0,19 1 0,19 4 458,-50-7-54,-1-1-463,0 1-1,0 0 1,0 0 0,0 0 0,0 0-1,0 0 1,0-1 0,0 1 0,0 0-1,0 0 1,0 0 0,0 0 0,0 0-1,0-1 1,0 1 0,0 0 0,0 0-1,0 0 1,0 0 0,0 0 0,0-1 0,0 1-1,0 0 1,0 0 0,1 0 0,-1 0-1,0 0 1,0 0 0,0 0 0,0-1-1,0 1 1,0 0 0,0 0 0,1 0-1,-1 0 1,0 0 0,0 0 0,0 0-1,0 0 1,1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14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160 151 1728,'1'-1'88,"-1"-1"0,1 1 0,-1 0 0,1 0 0,0 0 0,-1-1 0,1 1 0,0 0 0,0 0 0,0 0 0,0 0 0,0 0 0,0 1 0,0-1 0,2-1 0,-1 0 94,0 1 0,0 0 0,-1-1 0,1 1-1,0-1 1,-1 0 0,1 0 0,-1 1 0,2-4 0,7-13 945,-8 15-905,0 1 1,-1-1-1,1 0 0,-1 0 0,1 0 0,1-5 0,7-17 1544,-9 23-1541,1-1 0,-1 0 0,1 0 0,-1 0 0,0-1 0,0 1 0,-1 0 0,1 0 0,0-4 0,-1 6-33,-1 0 20,0-1 31,-2 6-127,-78 124 954,77-121-1058,-78 148 1055,72-135-1017,0 1 1,2 0-1,-12 44 0,16-48 21,0-6-19,3-7-37,-1 0 1,1 1-1,0-1 0,1 1 1,-1 6-1,0 22 155,0-19-184,1 0 0,0 0 1,1 0-1,5 21 0,2-9 68,1-1 1,1 0-1,2 0 0,1-2 0,29 44 1,-31-51-56,1 0 1,0-1-1,21 20 1,-27-30 51,1 1 1,-1-2-1,1 1 1,0-1-1,1 0 1,-1 0 0,1-1-1,-1 0 1,1 0-1,15 3 1,-16-5 26,0 0 1,0 0 0,0-1-1,0 0 1,0 0-1,0-1 1,12-1-1,-15 0-37,1 1-1,0-1 1,0 0-1,-1 0 1,0 0-1,1-1 1,-1 0-1,0 1 1,0-1-1,0-1 1,6-6-1,2-3 59,-1-1 0,-1 0-1,0-1 1,-1 0 0,0 0-1,-2-1 1,0 0 0,0 0-1,5-26 1,3-7-27,7-34 48,-17 50-110,-2 0-1,-1 1 1,-1-1 0,-5-36-1,-2 32 16,-1-1 1,-2 1-1,-27-67 0,31 92-67,0 1 1,-1-1-1,0 1 0,-1 1 0,0-1 0,-1 1 0,0 0 0,-16-15 0,16 18-11,0 1 1,0 0-1,-1 0 1,0 0-1,0 1 1,0 1-1,-1 0 1,1 0-1,-1 0 1,0 1-1,-11-1 0,14 3 9,1 0 0,-1 0 0,1 1 0,-1 0 0,1 1-1,-1-1 1,1 1 0,-1 0 0,-11 5 0,14-5-170,-1 1 0,1 0 0,0 0-1,0 1 1,0-1 0,1 1 0,-1 0 0,1 0 0,-1 0 0,1 1 0,0-1 0,0 1 0,1 0 0,-1-1 0,-2 6 0,-8 24-1871,3 8-1915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15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97 2976,'-3'-8'914,"3"8"-853,1 0 0,-1-1 0,0 1 0,0 0 1,0 0-1,0-1 0,1 1 0,-1 0 0,0 0 1,0 0-1,1 0 0,-1-1 0,0 1 0,0 0 1,1 0-1,-1 0 0,0 0 0,0 0 0,1 0 0,-1 0 1,0-1-1,0 1 0,1 0 0,-1 0 0,0 0 1,1 0-1,-1 0 0,0 0 0,0 1 0,1-1 0,0-1 359,1 0-1,-1 0 1,0 0-1,0 0 1,0 0-1,0 0 0,0-1 1,0 1-1,0 0 1,1-3-1,2-1 1986,0 2-2228,0 0 0,0 1 0,1-1-1,-1 1 1,1 0 0,0 1 0,-1-1 0,1 1 0,0 0-1,0 0 1,0 0 0,6 1 0,9-3 4,57-6-458,116-17 644,-158 22-526,20 3 169,-34 1 54,-20 0 6,-2 0-27,0 0 1,-1 0 0,1-1 0,-1 2-1,1-1 1,0 0 0,-1 0 0,1 0 0,0 1-1,-1-1 1,1 0 0,0 1 0,0-1 0,-2 2-1,-14 3-91,-44 1 111,-119 7-84,151-13-404,0 1 0,0 1 1,0 1-1,0 2 0,-29 8 0,57-13 69,-1 1 0,0 0 0,0-1 0,0 1 1,1 0-1,-1 0 0,0 0 0,1 1 0,-1-1 0,-2 2 0,-1 4-1318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1:16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51 2816,'-2'-2'161,"-3"-5"511,5 7-655,0-1 1,0 1 0,1 0-1,-1 0 1,0 0-1,0-1 1,0 1 0,0 0-1,0 0 1,0 0 0,1 0-1,-1 0 1,0-1-1,0 1 1,0 0 0,0 0-1,0 0 1,1 0 0,-1 0-1,0 0 1,0 0-1,0 0 1,1 0 0,-1 0-1,0 0 1,0 0-1,0 0 1,1-1 0,-1 2-1,0-1 1,0 0 0,0 0-1,1 0 1,-1 0-1,0 0 1,0 0 0,1 0 513,3-16 3479,-1 11-2635,-3 4-1243,1 0 0,-1 0 0,1 1 0,-1-1-1,1 0 1,-1 0 0,1 1 0,0-1 0,-1 0 0,1 1 0,0-1 0,0 0 0,1 0 0,-1 0 30,0 1 1,0-1-1,0 0 1,0 1 0,0-1-1,0 1 1,0 0-1,0-1 1,1 1-1,-1 0 1,0-1 0,0 1-1,0 0 1,1 0-1,-1 0 1,2 0-1,3 0-552,-2 0 431,-2 0-47,0 0-1,-1 0 1,1 0 0,-1 0 0,1 0-1,-1 0 1,1 1 0,0-1 0,-1 0 0,1 1-1,-1-1 1,0 1 0,1-1 0,-1 1-1,1 0 1,-1 0 0,0 0 0,1 0 0,-1 0-1,0 0 1,2 2 0,4 2-38,1 0 0,1 0 0,-1 0 0,1-1 1,12 5-1,15 7-40,-8-2 19,45 32 0,-61-37 93,-1 0 1,0 1-1,-1 0 1,0 1-1,-1 0 1,10 14 0,-2 4 117,0 1 1,-2 1 0,-1 1 0,-2-1 0,-1 2 0,-2 0 0,-1 0 0,-1 0 0,-2 1 0,1 37 0,-6-53 63,0 1 1,-2 0 0,-5 31 0,-20 53 205,23-90-380,-24 79 420,-78 172 0,80-211-752,-39 61 0,62-109-276,-1 1 1,-1-1-1,1 0 0,-1 0 0,0 0 0,0-1 0,0 0 0,-1 0 0,1 0 0,-1 0 0,-8 3 0,-17 5-4932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39 444 1312,'-1'1'73,"-1"0"-1,0 0 1,1 0 0,-1 0 0,0 0-1,0-1 1,0 1 0,0-1-1,0 1 1,-2-1 0,0 1 551,2 80-112,-5 236 160,5-235-187,0-81 70,4-80-160,-1-236 58,-1 235-101,1 78-222,1 1 1,-1 0-1,1 0 1,-1 0-1,1 0 0,0 0 1,0 0-1,2-1 1,7-4 257,7-4-173,-13 8-161,0-1 0,0 0 0,0 0 1,5-4-1,-1-1-74,0 1-1,0 0 1,1 0 0,0 1 0,0 1 0,0-1 0,1 2 0,15-6-1,-26 10 24,0 0 0,1 0-1,-1 0 1,0 0-1,1 0 1,-1 0 0,1 0-1,-1 0 1,0 0 0,1 0-1,-1 0 1,0 0-1,1 0 1,-1 0 0,0 0-1,1 1 1,-1-1-1,1 0 1,-1 0 0,0 0-1,0 0 1,1 1-1,-1-1 1,0 0 0,1 0-1,-1 1 1,0-1 0,0 0-1,1 1 1,-1-1-1,3 16-21,-7 21-89,3-32 106,-29 113 326,8-33-306,-52 253 195,61-265-16,12-71-171,1-2-19,0 0 0,0 1 0,-1-1 1,1 0-1,0 1 0,0-1 0,0 0 0,0 1 0,0-1 0,0 0 1,0 1-1,0-1 0,0 1 0,0-1 0,0 0 0,0 1 1,0-1-1,0 0 0,0 1 0,0-1 0,0 0 0,1 1 0,-1-1 1,0 0-1,0 1 0,1-1 0,0 2 777,-1-12-352,-8-68-176,8 39-136,3-169-91,20 11-66,-19 173 37,1 1 0,2 0 0,0 0 0,1 1 0,2 0 0,20-36 0,38-58-37,-40 71 52,-13 21-6,0 0 0,30-34 0,-39 52-75,-1 0-1,1 0 0,1 0 1,-1 1-1,13-8 1,-17 12 43,0 0 0,1 0 1,-1 0-1,1 0 1,-1 0-1,1 1 1,-1-1-1,1 1 1,-1 0-1,1 0 0,0 0 1,-1 0-1,1 0 1,-1 0-1,1 1 1,0-1-1,-1 1 1,1 0-1,-1 0 0,0 0 1,4 2-1,-2-1 20,-1 0 0,0 0 1,0 1-1,0-1 0,0 1 0,0 0 0,0 0 0,-1 0 0,0 0 0,1 0 0,2 6 0,1 3 1,-1 1-1,4 12 1,-6-14 2,4 11 93,-2 0 1,-1 0-1,0 0 1,-2 0 0,0 0-1,-2 1 1,0-1-1,-2 1 1,0-1-1,-8 32 1,8-47-40,0 0 0,-1 0 0,0 0 0,0 0 0,0 0 0,-1-1 0,0 1 0,0-1 0,-1 0 0,1 0 0,-2-1 1,1 1-1,0-1 0,-8 5 0,1-2 20,0 0 1,0 0 0,-1-2-1,0 1 1,-1-2 0,-20 7-1,-5 0-39,21-5-68,-1-1 0,-23 3 0,34-8-5,6-2-32,1 1 0,-1 0 0,1 0 0,-1 0-1,1 0 1,-1 0 0,1 0 0,-1 1 0,1-1 0,-1 1 0,1-1 0,-4 2 0,28-2-79,12 0 235,37 0 156,-64 1-222,0 0-1,0 0 0,0 1 1,0 0-1,0 0 0,13 7 1,-17-7-11,0 1 0,0 0 0,0 0 0,0 0 0,0 0 0,-1 1 0,0-1 0,1 1 1,-1 0-1,-1 0 0,1 0 0,-1 0 0,1 1 0,2 7 0,1 6 68,0 1 0,5 28 0,-1-2-7,25 91 170,-13-81 37,-22-53 235,4-3-473,1 1-1,-1-1 1,0 0 0,0 0-1,0-1 1,1 1-1,-1-1 1,-1 0-1,1 0 1,0 0 0,0 0-1,3-4 1,14-7-231,2 1 176,-10 6 88,0-1-1,0-1 0,-1 0 1,15-12-1,-23 17-41,-1-1-1,0 1 0,0-1 1,0 0-1,0 0 0,-1 0 0,1 0 1,-1 0-1,0-1 0,0 1 1,-1 0-1,1-1 0,-1 0 1,0 1-1,0-1 0,-1 0 1,1-8-1,-1 8 2,-1 1 1,0-1-1,0 1 1,0-1-1,0 1 1,0 0-1,-1 0 1,0-1-1,0 1 1,0 0-1,-1 1 1,1-1-1,-1 0 1,-5-5-1,3 4-48,1 0 1,-1 1-1,0 0 0,-1 0 0,1 0 1,-1 1-1,1 0 0,-1 0 0,0 0 1,-7-1-1,10 3-11,0 0 0,0 0 0,0 0 0,0 1 0,0 0 0,0-1 0,0 1 0,0 0 0,-1 1 0,1-1 0,0 0 0,0 1 0,0 0 0,-5 1 0,6 0-4,-1-1 1,1 1 0,-1-1-1,1 1 1,0 0 0,0 0-1,0 0 1,0 0 0,0 0 0,1 0-1,-1 1 1,0-1 0,-1 4-1,-2 6-80,1 1 0,1-1-1,0 1 1,0 0-1,-1 22 1,2-21 56,2-9 33,-1 1 0,1-1 0,0 0 0,1 1 0,-1-1 0,1 1 0,0-1 0,0 0 0,1 0 0,0 1 0,0-1 0,0 0 0,0-1 0,1 1 0,0 0 0,0-1 0,0 1 0,4 3 0,-1-2 6,0 0-1,0-1 1,1 1-1,0-2 1,0 1 0,0-1-1,0 0 1,1 0-1,-1-1 1,1 0 0,10 2-1,6 1 70,1-1 0,0-2 0,37 1 0,-44-4 116,0 0 0,0-2 0,0 0 0,0-1 0,26-8 0,-37 8-141,0 0-1,-1-1 1,1 1 0,-1-1-1,0 0 1,0-1-1,0 1 1,-1-1 0,1 0-1,-1-1 1,0 1-1,-1-1 1,1 0 0,-1 0-1,-1-1 1,5-8-1,4-11 14,-2-1-1,13-52 1,-15 49-211,-4 16 84,1 0 0,0 1 0,2 0 0,-1 0 0,11-14 0,-17 26 65,1 0-1,0 0 1,-1 0 0,1 0 0,0 0 0,0 1 0,0-1 0,0 0 0,-1 0 0,1 0 0,0 1 0,1-1 0,-1 1 0,0-1 0,0 1-1,0-1 1,0 1 0,0 0 0,0-1 0,1 1 0,-1 0 0,0 0 0,0 0 0,3 0 0,0 1 2,0 0 1,0 0-1,0 0 1,0 1-1,6 3 1,-7-3 30,1-1 1,-1 1-1,0-1 1,0 0 0,1 0-1,-1 0 1,7 0 912,-11-9-300,-1 4-611,1 1 0,-1-1-1,0 1 1,-1-1 0,1 1 0,0 0 0,-1 0 0,-4-4 0,6 6-26,1 1 0,-1-1-1,0 1 1,0-1 0,1 0-1,-1 1 1,0 0 0,0-1-1,0 1 1,0-1 0,0 1-1,0 0 1,0 0 0,0 0 0,0-1-1,0 1 1,0 0 0,0 0-1,0 0 1,0 0 0,0 1-1,0-1 1,0 0 0,0 0-1,1 1 1,-1-1 0,0 0-1,0 1 1,0-1 0,0 1-1,0-1 1,1 1 0,-1-1 0,0 1-1,0 0 1,1-1 0,-2 3-1,-5 4-31,1 0 0,0 1 0,0-1 0,1 2 0,0-1 0,0 0 0,1 1 0,0 0-1,1 0 1,-5 18 0,5-12-122,-1-1 65,1 1 0,0-1 0,1 1 0,1 0 1,1 25-1,1-34 63,0 9 19,1 1 0,0-1-1,1 0 1,1 0 0,10 27 0,-10-33 20,13 24 42,-16-30-26,0-1-1,1 1 1,0-1-1,-1 0 1,1 0-1,0 0 1,0 0-1,0 0 1,1 0-1,2 1 1,-2-1 7,0-1 0,0-1 0,0 1 0,0 0 0,0-1 0,0 1 0,1-1 0,-1 0 0,0 0 0,0 0 1,0-1-1,5 0 0,37-12 112,-36 10-63,12-4 21,-1-1 1,0-1 0,0-1 0,-1-1 0,0 0 0,-1-2 0,0 0 0,-1-1-1,23-24 1,-38 36-72,0 0 0,0 0 0,-1 0 0,1-1 0,-1 1 0,0-1 0,1 1 0,-1-1 0,0 0 0,-1 0 0,1 1 0,0-1 0,-1 0 0,0 0 0,1 1 0,-1-6 0,-3 10-465,0 3 288,-4 15-286,4-13 375,0 0-1,1 0 1,0 0-1,-1 12 1,2-16 48,1 1 0,0-1 0,0 0 0,0 0-1,0 1 1,1-1 0,-1 0 0,1 0 0,0 0 0,0 1 0,0-1 0,0 0 0,1 0 0,2 4 0,-1-3 6,1 1 1,0-1 0,0 0-1,0-1 1,0 1 0,1-1-1,-1 0 1,6 3 0,2 1 66,1-2 1,-1 1 0,1-2 0,0 0-1,1 0 1,-1-1 0,1-1 0,-1 0-1,1-1 1,15 0 0,-26-1-12,1 0 0,-1-1 1,0 1-1,1-1 0,-1 1 0,0-1 0,0 0 1,0 0-1,0-1 0,0 1 0,0-1 1,0 1-1,0-1 0,4-3 0,-6 3-12,1 1-1,0-1 1,-1 0-1,1 1 0,-1-1 1,0 0-1,0 0 1,0 0-1,0 0 0,0-1 1,0 1-1,0 0 1,-1 0-1,1 0 1,-1-1-1,0 1 0,1 0 1,-1-1-1,0 1 1,-1 0-1,1-4 1,-1-1-31,0 0 1,0 1 0,-1-1 0,0 0-1,0 1 1,-1 0 0,1-1 0,-1 1 0,0 0-1,-1 0 1,0 1 0,0-1 0,0 1-1,-1 0 1,1 0 0,-1 0 0,0 1 0,-1 0-1,1-1 1,-10-4 0,9 6 21,3 1-64,-1 0 0,1 1 0,-1-1 0,0 1 0,0 0 1,0 0-1,0 0 0,0 0 0,0 1 0,-5-1 0,-1 0-126,6 2-227,5 4 38,1-3 334,-1 0 0,1 0 0,-1 0 0,1 0 0,0 0 0,0 0 0,0 0 0,0-1 0,0 1 0,0-1 0,3 2 0,1 1-44,0-1 0,1 0 0,7 3 0,-8-5 121,-1 0 0,1 0 0,0 0 0,0-1 0,0 0 1,0 0-1,0-1 0,0 1 0,0-1 0,0 0 0,0-1 0,-1 1 0,1-1 0,0-1 1,-1 1-1,0-1 0,10-5 0,-2-6 36,0 0-1,-1-1 1,0 0 0,-1-1-1,-1-1 1,0 1 0,11-29-1,-13 30-85,-6 12-8,0 0 1,-1 0 0,1 0-1,-1 0 1,1 0 0,-1 0-1,0-1 1,0 1 0,-1 0-1,1-6 1,0 8-14,0 0 1,-1 1-1,1-1 1,0 0-1,-1 0 1,1 1-1,0-1 1,0 1-1,0-1 0,0 0 1,0 1-1,0 0 1,-1-1-1,1 1 1,0-1-1,0 1 1,0 0-1,0 0 1,2 0-1,2-2-30,3-2 103,3-1 253,-11 6-307,0-1 1,0 1 0,1-1-1,-1 1 1,0-1-1,0 1 1,0-1 0,0 1-1,0 0 1,0-1-1,0 1 1,0-1-1,0 1 1,0-1 0,0 1-1,0-1 1,0 1-1,0-1 1,0 1 0,0 0-1,-1-1 1,1 1-1,-1 0 1,-3 21-140,1 0 1,-1 35-1,2-19 26,1-24 71,1 1 1,0 0-1,1 0 1,0 0 0,1-1-1,8 27 1,-8-36 45,0 0 0,0 0 0,0 0-1,1-1 1,-1 1 0,1-1 0,0 0 0,1 0 0,6 7 0,-7-8 12,0-1 1,1 0-1,-1 0 0,1 0 1,-1 0-1,1 0 0,-1-1 1,1 0-1,0 0 0,0 0 1,-1 0-1,1 0 1,0-1-1,7 0 0,6 0 28,0-1 1,1 0-1,31-9 0,-39 8-16,0-2-1,-1 1 1,1-1-1,-1 0 1,0-1-1,0 0 1,0-1 0,8-7-1,3-6 77,-2-1 0,0-1-1,29-46 1,-18 19 2,31-72-1,-41 81-64,39-108 51,-48 118-88,-2 1 57,-1 1 0,-1-1 0,-1 0 0,-2 0 0,-1-1 0,-1 1 0,-5-51 0,3 66-74,1 10-20,0 1 0,0-1 0,-1 0 1,1 0-1,-1 1 0,0-1 1,1 0-1,-3-3 0,3 6 16,0 0 0,-1 0 0,1 0 0,0 0 0,0 0 0,-1 0-1,1-1 1,0 1 0,0 0 0,-1 0 0,1 0 0,0 0 0,0 0 0,-1 0 0,1 0 0,0 1-1,0-1 1,-1 0 0,1 0 0,0 0 0,0 0 0,-1 0 0,1 0 0,0 0 0,0 1 0,-1-1-1,1 0 1,0 0 0,0 0 0,0 0 0,-1 1 0,1-1 0,0 0 0,0 0 0,0 0 0,0 1-1,0-1 1,-1 0 0,1 0 0,0 1 0,-7 10-245,3 2 153,0-1 0,1 1 0,0 0 0,0 15 0,-2 8-31,-4 27 131,2 1 0,4 0 0,2 0 0,3-1 0,3 1 0,2 0 0,20 77 0,-23-125 53,0 0 0,2 0 1,-1 0-1,2-1 0,11 20 0,-16-32-30,-1-1-1,1 1 1,0-1 0,0 1-1,0-1 1,1 0 0,-1 0-1,0 0 1,1 0 0,0 0 0,-1-1-1,1 1 1,0-1 0,0 1-1,0-1 1,5 1 0,-6-1-309,0-1 1,0 0-1,0 0 1,0 0-1,-1 0 1,1-1 0,0 1-1,0 0 1,0-1-1,-1 1 1,1-1-1,0 0 1,0 0-1,-1 1 1,1-1-1,-1 0 1,1 0-1,-1-1 1,1 1 0,-1 0-1,1 0 1,-1-1-1,0 1 1,0-1-1,0 1 1,0-1-1,1-2 1,7-7-1389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3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40 6560,'-28'-16'2976,"15"4"-2592,9 9-96,-1-6-416,0 9 64,-3 0-3264,8 4 1792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3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31 885 3072,'7'3'4703,"-6"-2"-4606,1-1 0,0 1-1,-1-1 1,1 0 0,0 1-1,-1-1 1,1 0 0,0 0 0,-1 0-1,1 0 1,0 0 0,-1-1 0,1 1-1,0 0 1,-1-1 0,1 1-1,-1-1 1,1 0 0,-1 1 0,1-1-1,-1 0 1,2-1 0,3-5 52,0 0 1,-1 0 0,0 0 0,0-1 0,-1 1-1,0-1 1,0 0 0,-1-1 0,4-12-1,-5 14-88,0-1-1,-1 1 0,0-1 0,0 0 0,-1 0 0,1 0 0,-2 1 0,1-1 0,-1 0 0,-1 0 0,-3-12 0,5 18-81,-1 0 1,1 1-1,-1-1 0,0 1 0,1-1 0,-1 0 0,0 1 0,0-1 0,0 1 1,0 0-1,0-1 0,-1 1 0,1 0 0,0 0 0,-1 0 0,1 0 1,0 0-1,-1 0 0,0 0 0,1 0 0,-1 0 0,1 1 0,-1-1 0,0 1 1,1-1-1,-3 1 0,2 0-10,0 0 1,-1 0-1,1 1 1,0-1-1,0 1 0,0 0 1,0-1-1,0 1 1,0 0-1,0 0 1,0 0-1,0 1 1,0-1-1,0 0 0,0 1 1,1-1-1,-1 1 1,1-1-1,-1 1 1,0 2-1,-5 6 5,1 0 1,0 0-1,1 0 0,1 1 0,-1 0 1,2 0-1,-1 0 0,2 0 1,-1 1-1,2-1 0,-2 24 0,3-17 71,1 1 0,0-1 0,1 1 0,1-1 0,1 0-1,11 33 1,-12-45 36,0 1 0,0-1 0,0 0 0,0 0-1,1 0 1,0 0 0,1 0 0,7 7 0,-10-11-47,0 0 0,0 0 0,1-1 0,-1 1 0,0-1 0,1 0 0,-1 1 0,1-1 0,-1 0-1,1-1 1,0 1 0,-1 0 0,1-1 0,0 1 0,-1-1 0,1 0 0,0 0 0,-1 0 0,1 0 0,0-1 0,0 1 0,-1-1 0,1 0 0,-1 1 0,4-2 0,1-2 43,0 1 1,0-1-1,0-1 0,0 1 1,-1-1-1,0 0 0,8-9 1,37-46 77,-28 31 74,116-155 267,-121 162-456,-1 0 1,-1-1-1,0-1 1,11-26-1,53-144-34,-64 135 33,11-67 1,-15 61-18,-10 48 10,0-1 0,-1 1 0,-1-1 0,0 0 0,-6-32 0,6 48-72,0 1 0,0 0-1,-1 0 1,1 0 0,0 0 0,-1-1 0,1 1-1,-1 0 1,1 0 0,-2-2 0,2 3 12,-1 0 0,1-1 0,0 1 0,-1 0 1,1 0-1,0-1 0,0 1 0,-1 0 0,1 0 0,-1 0 1,1-1-1,0 1 0,-1 0 0,1 0 0,0 0 0,-1 0 1,1 0-1,-1 0 0,1 0 0,0 0 0,-1 0 0,0 0 0,0 0-9,0 1 0,0-1 0,0 1 0,0-1 0,0 1 0,0 0 0,0 0 0,0-1 0,0 1 0,0 0 0,0 0 0,0 0-1,1 0 1,-1 0 0,0 0 0,1 0 0,-1 0 0,1 0 0,-2 2 0,-8 26-60,1-1 0,1 1 1,1 0-1,-3 31 0,-4 123-299,12-150 402,0 100 100,3-115-86,1 0-1,0-1 1,1 1-1,1-1 1,9 24-1,30 87 45,-19-56 61,-20-63-93,0 0-1,0-1 1,1 1 0,1-1-1,11 14 1,-16-21-12,0 0 0,0 0-1,0 0 1,1 0 0,-1 0 0,0 0 0,0 0 0,1 0 0,-1 0-1,1 0 1,-1-1 0,1 1 0,-1-1 0,1 1 0,-1-1-1,1 0 1,-1 1 0,1-1 0,0 0 0,-1 0 0,3 0 0,-2-1 13,1 0 1,-1 1 0,1-1-1,-1 0 1,1-1-1,-1 1 1,0 0 0,0-1-1,0 1 1,1-1 0,2-3-1,4-5 52,0 0 0,-1-1 0,-1 0-1,8-13 1,-5 7-84,6-10 240,17-38-1,-29 56-147,-1 1 0,0 0 1,-1-1-1,0 0 0,0 0 0,-1 0 0,0 0 0,-1 0 0,0-11 0,0 18-112,0 0-1,-1-1 1,1 1-1,0 0 1,-1 0 0,0 0-1,1 0 1,-1 0-1,0 1 1,0-1-1,0 0 1,0 0-1,0 0 1,-1 1 0,1-1-1,-1 1 1,1-1-1,-1 1 1,1-1-1,-1 1 1,0 0-1,1 0 1,-1 0 0,-4-2-1,4 3-21,0-1-1,0 1 1,-1 0-1,1-1 1,0 1-1,-1 0 1,1 0-1,0 1 1,-1-1-1,1 0 1,0 1-1,0-1 1,0 1-1,-1 0 1,1 0 0,0 0-1,0 0 1,0 0-1,0 0 1,0 1-1,0-1 1,-2 3-1,-8 6-13,9-8 17,0 0 1,1 0-1,-1 1 0,1-1 1,0 1-1,0-1 1,0 1-1,0 0 0,0-1 1,0 1-1,-1 4 1,-1 5-16,0 0 0,0 1 1,2 0-1,-1-1 1,2 1-1,0 0 0,0 0 1,1 0-1,1 0 0,2 14 1,0-5 132,2-1 1,0-1-1,1 1 1,1-1-1,14 28 1,-20-45-59,0-1 1,1 0 0,-1 0 0,0 0 0,1 0-1,-1 0 1,1 0 0,-1 0 0,1-1-1,0 1 1,0-1 0,0 1 0,0-1 0,0 1-1,0-1 1,0 0 0,0 0 0,1 0-1,3 1 1,-3-2 14,1 0 0,-1 0 1,1 0-1,-1 0 0,1 0 0,-1-1 0,0 1 0,1-1 0,-1 0 0,0 0 0,1 0 1,3-3-1,5-2 61,0-2 1,0 1 0,-1-2 0,0 1-1,16-17 1,25-29 201,76-71-450,-119 117 114,-1 1 0,1 0 1,1 1-1,-1-1 1,1 2-1,1 0 1,-1 0-1,17-5 1,-16 6-29,0 0 0,0 1 0,0 1 0,0 0 0,0 1 0,1 0 0,-1 0 0,15 2 0,-23 0 145,0-1 1,-1 0 0,1 1 0,0-1 0,0 0 0,0 0-1,-1-1 1,1 1 0,0-1 0,0 1 0,-1-1 0,4-1 0,-6 2-63,1 0 0,-1 0 1,0 0-1,0-1 0,1 1 1,-1 0-1,0 0 0,0 0 1,0 0-1,0-1 1,1 1-1,-1 0 0,0 0 1,0 0-1,0-1 0,0 1 1,0 0-1,1 0 1,-1-1-1,0 1 0,0 0 1,0 0-1,0-1 0,0 1 1,0 0-1,0 0 0,0-1 1,0 1-1,0 0 1,0 0-1,0-1 0,0 1 1,0 0-1,0 0 0,0-1 1,-1 1-1,1 0 1,-1-1 8,0-1 1,0 1 0,0 0-1,0 0 1,0 0 0,0 1-1,-1-1 1,1 0 0,0 0-1,-1 1 1,-1-2 0,-1 1-82,1 0 1,-1 0 0,0 0 0,0 0 0,0 0 0,0 1 0,0 0 0,0 0 0,0 0 0,0 0 0,0 1 0,0-1 0,0 1-1,0 0 1,-5 2 0,-6 3-47,0 1 1,-20 12-1,23-12-9,3-1 68,0 0-1,1 1 1,0 0 0,0 0-1,1 1 1,-1 0-1,2 0 1,-1 1-1,1 0 1,1 0 0,-1 0-1,1 1 1,1-1-1,0 1 1,1 1 0,-1-1-1,2 0 1,-3 20-1,4-23 43,1-1-1,0 0 1,0 0 0,0 0-1,1 1 1,0-1-1,0 0 1,1 0 0,0 0-1,0 0 1,0-1-1,1 1 1,-1-1 0,1 1-1,1-1 1,-1 0-1,1 0 1,0 0 0,0 0-1,0-1 1,1 0-1,0 0 1,-1 0 0,1 0-1,1-1 1,-1 1-1,0-2 1,1 1 0,7 2-1,-5-2 40,0 0 0,-1-1 0,1 0 0,0-1 1,0 1-1,0-2 0,16 1 0,-20-2-12,1 1 0,-1-1 0,0 0 0,1 0 0,-1-1 0,0 1 0,0-1 0,0 0 0,0 0 0,0 0 0,0-1 0,-1 1 0,1-1 0,-1 0 0,1 0 0,2-4 0,12-15 121,-1-1 1,23-40-1,21-57 267,-36 69-208,-23 46-196,18-33 91,-2-2 0,18-58 0,10-97 19,-23 84-99,16-107-251,-38 210 199,0 5-46,0 0 0,-1-1 1,0 1-1,0 0 0,0-1 0,0 1 0,-1-5 1,1 8 62,0 0 1,0 0 0,0 0 0,0 0 0,0 0-1,0 0 1,0-1 0,0 1 0,0 0-1,0 0 1,0 0 0,-1 0 0,1 0 0,0 0-1,0 0 1,0 0 0,0 0 0,0 0 0,0 0-1,0 0 1,0 0 0,0 0 0,0 0 0,0 0-1,0 0 1,-1 0 0,1 0 0,0-1 0,0 1-1,0 0 1,0 0 0,0 0 0,0 0 0,0 0-1,0 1 1,0-1 0,0 0 0,-1 0 0,1 0-1,0 0 1,0 0 0,0 0 0,0 0 0,0 0-1,0 0 1,0 0 0,0 0 0,0 0 0,0 0-1,0 0 1,0 0 0,-1 0 0,1 0 0,0 0-1,-5 8-255,-5 9-96,2 5 323,1 1 0,0 0 0,2 1 0,-3 25 0,4-24 0,-46 394-73,49-391 91,2 0 0,1 0 0,1-1 1,1 1-1,1-1 0,2 0 0,0 0 1,18 37-1,-20-51 81,0-1 0,2-1 1,-1 1-1,2-1 0,-1 0 0,1-1 1,1 0-1,0 0 0,12 10 1,-18-18-35,0 1 0,-1-1 0,1-1 0,0 1 0,0 0 0,0-1 0,0 1 0,0-1 0,1 0 0,-1 0 0,0-1 0,0 1 0,1 0 0,-1-1 0,1 0 0,-1 0 0,0 0 0,1 0 0,-1-1 0,0 1 0,1-1 0,-1 0 0,0 0 0,0 0 0,1 0 0,-1 0 0,0-1 0,0 0 0,4-3 0,3-3 71,0 0 0,-1 0 1,0-1-1,0 0 0,-1-1 1,13-20-1,-4 0 21,-1-2-1,18-47 1,-19 42 19,-10 25-59,-2 1-1,5-23 0,-2 7 54,-5-8-1475,1 34 990,-1 0 333,-1 0 1,1 1-1,-1 0 1,1-1-1,0 1 1,-1-1-1,1 1 1,-1-1-1,1 1 1,0 0-1,-1 0 1,1-1-1,0 1 1,-1 0-1,1 0 1,0 0-1,0 0 0,-1-1 1,1 1-1,0 0 1,-1 1-1,1-1 1,0 0-1,0 0 1,-1 0-1,1 0 1,0 0-1,-1 1 1,1-1-1,0 0 1,-1 1-1,1-1 0,0 0 1,-1 1-1,1 0 1,2 2 15,-1 0-1,0 0 1,0 0 0,0 1-1,0-1 1,0 1 0,-1-1 0,0 1-1,0 0 1,0 0 0,0-1-1,0 6 1,6 16 165,1-1-197,7 41 1,1 5-67,-12-56 123,0 1 107,1-1 0,11 23 0,-15-34-107,1 0 1,0 1-1,0-1 0,0 0 0,1 0 1,-1 0-1,1-1 0,0 1 0,-1-1 0,1 1 1,0-1-1,1 0 0,-1 0 0,0 0 1,7 2-1,-7-3-2,0-1 0,0 1 0,1-1 0,-1 0 0,0 0 0,1 0 0,-1 0 0,0-1 0,0 1 0,1-1 0,-1 0 0,0 0 0,4-2 0,6-2 136,21-13 0,-31 16-127,21-13 124,0-2 0,32-27 1,35-43 337,-90 86-483,11-10 135,5-7-197,-22 27-133,2-1 1,-1 0-1,1 1 0,1 0 0,-4 17 0,2-5 135,2 0 0,-1 24-1,3-37 62,0 1 0,0 0 1,2 0-1,-1-1 0,1 1 0,0-1 0,0 0 0,1 1 0,0-1 0,1 0 0,9 14 1,-13-20 17,1-1 0,0 0 0,0 0 0,0 0 1,0 1-1,0-1 0,0 0 0,0 0 0,0 0 1,1-1-1,-1 1 0,0 0 0,1 0 0,-1-1 1,0 1-1,1-1 0,-1 1 0,1-1 0,-1 1 1,1-1-1,-1 0 0,1 0 0,-1 0 0,1 0 1,-1 0-1,1 0 0,-1 0 0,1 0 0,-1-1 1,0 1-1,1-1 0,2 0 0,-1-1 19,1 1 1,-1-1-1,0-1 0,0 1 1,0 0-1,0-1 0,0 1 1,0-1-1,-1 0 0,1 0 1,-1 0-1,3-4 0,0-3 22,0-1 0,0 1 0,-1-1 0,-1 0-1,0-1 1,0 1 0,-1 0 0,-1-1-1,1 1 1,-2-1 0,0 1 0,0-1 0,-1 1-1,-1-1 1,0 1 0,0-1 0,-5-10-1,6 18-77,0 1-1,-1 0 0,1 0 0,-1 0 0,0 0 1,0 0-1,0 0 0,-1 1 0,1-1 0,-1 1 0,1-1 1,-1 1-1,-4-3 0,1 2-141,-1-1 0,0 1 0,0 0 0,-15-3 0,15 5 43,-12 2-199,21-3 124,5-1 164,57-11-303,-33 6 351,12-4 95,-25 7-44,1 0 0,-1 1 1,1 1-1,23 0 0,-41 2-65,1 1-1,0 0 1,0 1 0,-1-1-1,1 0 1,0 0 0,-1 1-1,1-1 1,0 1 0,-1 0 0,1-1-1,-1 1 1,1 0 0,-1 0-1,1 0 1,-1 0 0,0 0 0,1 0-1,-1 0 1,0 1 0,0-1-1,0 0 1,0 1 0,0-1-1,0 1 1,0-1 0,0 1 0,-1-1-1,1 1 1,-1-1 0,1 4-1,1 4 24,-1 1-1,0-1 1,-1 0-1,-1 18 1,0-3-22,0-4 5,3 37 22,-2-52 15,1 1 0,0-1 0,0 0 0,0 1 1,1-1-1,0 0 0,0 0 0,4 6 0,-6-11-47,0 0 0,0 1 0,0-1-1,1 0 1,-1 0 0,0 0-1,0 0 1,0 1 0,1-1-1,-1 0 1,0 0 0,1 0 0,-1 0-1,0 0 1,0 0 0,1 0-1,-1 1 1,0-1 0,1 0-1,-1 0 1,0 0 0,0 0-1,1 0 1,-1-1 0,0 1 0,1 0-1,-1 0 1,0 0 0,1 0-1,11-7 185,9-11 84,4-12-161,-7 6-178,2 1-1,1 1 1,29-23-1,-50 44 40,1 0 0,0 1-1,0-1 1,0 1 0,0-1 0,0 1-1,0-1 1,0 1 0,0-1-1,0 1 1,0 0 0,0 0-1,0 0 1,0-1 0,0 1-1,0 0 1,0 0 0,0 0-1,0 1 1,0-1 0,0 0-1,0 0 1,0 0 0,0 1-1,0-1 1,0 1 0,0-1-1,0 1 1,1 0 0,2 2 13,0 0 0,0 1-1,-1 0 1,1-1 0,2 6 0,8 7 34,-4-6 43,0-1 0,1 0 0,0-1 0,1 0 0,0 0 0,0-1 0,0-1 0,1 0 0,22 6 0,-26-9-25,1-1-1,0 0 0,0-1 0,-1 0 1,1-1-1,0 0 0,0 0 0,0-1 1,0 0-1,0-1 0,0 0 0,-1 0 1,1-1-1,10-5 0,-4-1-538,0 0 0,0-1 0,-2 0 0,1-1 0,13-14 1,-16 14-388,11-9-405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3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5408,'5'-16'2432,"12"9"-2112,1 2 1312,9 2-960,27-14 704,5 5-800,22-8-96,-1 9-288,1-9 96,-4 7-192,-1-11 96,-8 4-96,9-8-4128,-11 8 2176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4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76 2240,'0'0'61,"-1"0"1,1 0-1,0 0 0,-1 0 1,1 0-1,0-1 0,0 1 1,-1 0-1,1 0 1,0-1-1,0 1 0,0 0 1,-1 0-1,1-1 0,0 1 1,0 0-1,0 0 0,0-1 1,-1 1-1,1 0 1,0-1-1,0 1 0,0 0 1,0-1-1,0 1 0,0-1 1,-1 0 708,0 1-645,1-1 1,-1 1-1,1-1 1,-1 1-1,0-1 1,1 0-1,-1 1 1,1-1 0,-1 1-1,1-1 1,0 0-1,-1 0 1,1 1-1,0-1 1,-1 0-1,1 0 1,0 1 0,0-3-1,-4-5 801,0 5-716,0 0-1,1 0 0,-1 0 1,0 1-1,0 0 0,-1 0 1,1 0-1,0 0 0,-1 1 1,-6-2-1,-11-4 150,12 4-271,1 0-1,-1 1 1,1 0 0,-1 1 0,-13 0 0,-55 5-173,63-2 81,0 1-1,0 0 1,0 1-1,1 1 0,-1 0 1,1 1-1,0 0 0,1 2 1,0-1-1,0 1 1,0 1-1,1 1 0,0 0 1,1 0-1,0 1 1,1 0-1,0 1 0,1 0 1,0 1-1,1-1 1,-8 18-1,7-11-42,2 1 0,0 0 0,1 0 0,-5 36 0,9-49 66,2-1 1,-1 1 0,1 0 0,0-1-1,1 1 1,-1 0 0,1-1 0,1 1-1,-1-1 1,1 0 0,0 1 0,0-1 0,1 0-1,0 0 1,0 0 0,1 0 0,-1-1-1,1 0 1,5 6 0,-4-7-18,-1 0-1,1-1 1,0 0 0,0 0-1,0 0 1,0 0 0,1-1-1,-1 0 1,1 0-1,-1 0 1,1-1 0,0 0-1,-1 0 1,7 0 0,8 0 64,0-1 1,35-5-1,-7-1 46,-1-3 0,0-1 0,-1-3 0,52-21 0,-74 23-56,1 0-1,-1-2 1,-1-1-1,0 0 1,-1-2 0,30-27-1,-30 22-35,-13 14 173,0-2 0,0 1 0,-1-1 1,0-1-1,13-19 0,-15 18-20,-4 8-81,-1 0 1,1 0-1,-1 0 0,0 0 1,1 0-1,-1 0 1,-1-1-1,1 1 0,0 0 1,-1-6-1,4-59 308,-4 62-499,1 0 37,-3 7-70,2-1 122,0 0 0,0 0 1,0 0-1,-1 1 0,1-1 1,0 0-1,0 0 0,-1 0 0,1 0 1,0 0-1,0 0 0,-1 0 1,1 0-1,0 0 0,0 1 0,-1-1 1,1 0-1,0 0 0,0 0 1,-1 0-1,1 0 0,0 0 0,0-1 1,-1 1-1,1 0 0,0 0 1,-1 0-1,-6 6-42,0 0 0,1 0 0,-1 0 0,1 1 1,0 0-1,1 0 0,0 1 0,0 0 0,0 0 0,-3 9 0,-6 16-141,-12 42-1,21-59 149,0 2 51,0 0-1,1 1 0,1-1 1,-1 37-1,7-34 128,-3-20-107,0 0 0,0 0 0,0 0 0,0 0 0,1-1 1,-1 1-1,0 0 0,0 0 0,1 0 0,-1 0 0,1-1 1,-1 1-1,1 0 0,-1 0 0,1-1 0,-1 1 0,1 0 1,0-1-1,0 1 0,1-1 6,-1 0-1,0-1 1,0 1 0,1-1-1,-1 1 1,0-1 0,0 0-1,0 1 1,0-1 0,0 0 0,0 0-1,0 0 1,2-2 0,11-14 127,-2-2-71,-1-1 0,-1 0 0,-1 0 1,14-44-1,-17 46-39,19-79 213,-14 50-326,-10 38-956,-5 24 498,1 13 392,1 1 0,3 47 0,15 57 384,-16-129-251,1 2 59,0 1-1,0-1 1,1 1 0,0-1 0,0 0 0,0 0-1,1 0 1,0 0 0,0 0 0,1 0-1,4 6 1,-7-12-31,-1 1 0,1 0 0,0-1 0,0 1 0,-1-1 0,1 1 0,0-1-1,0 0 1,0 1 0,0-1 0,-1 0 0,1 1 0,0-1 0,0 0 0,0 0 0,0 0 0,0 0-1,0 0 1,0 0 0,0 0 0,0 0 0,0 0 0,0-1 0,-1 1 0,1 0 0,0 0 0,0-1 0,0 1-1,0-1 1,0 1 0,-1-1 0,1 1 0,0-1 0,0 1 0,-1-1 0,2-1 0,2-2 49,0 0 1,0 0 0,0-1-1,6-9 1,9-20 201,22-52 0,-7 12-132,-28 60-194,6-9 51,-1 0 1,15-45 0,-24 57-354,-3 14-449,-4 17 288,3 12 443,1 1 0,1-1 0,9 58 0,-7-76 110,1 0 0,1-1-1,0 1 1,1-1 0,0 0-1,11 19 1,-14-29-3,0 0 1,0 0-1,0 0 0,0 0 1,3 3-1,-4-5-12,0-1-1,0 1 1,0 0 0,0 0 0,0-1-1,0 1 1,0 0 0,0-1 0,0 1-1,1-1 1,-1 1 0,0-1 0,0 0-1,0 0 1,1 1 0,-1-1 0,0 0-1,1 0 1,1 0 0,1-1 20,1 0 1,-1-1-1,0 1 1,0-1-1,0 1 1,0-1-1,0 0 1,0-1-1,0 1 1,-1-1-1,1 0 1,-1 0-1,6-6 1,0-2 27,0-1 1,12-23-1,-20 35-78,74-148 33,-40 75 86,-28 56-376,-5 11-661,-1 22 443,0 7 477,1-1 1,2 1-1,0-1 1,1 0-1,15 41 1,-18-60 25,2 8-28,0-1 1,1 0-1,7 11 0,-11-20 37,-1 1 0,1-1 0,0 1-1,1-1 1,-1 1 0,0-1 0,0 0 0,0 1 0,1-1-1,-1 0 1,1 0 0,-1 0 0,1 0 0,-1 0-1,1-1 1,0 1 0,-1 0 0,1-1 0,0 1 0,-1-1-1,1 1 1,0-1 0,0 0 0,0 0 0,-1 0 0,1 0-1,3 0 1,-4-1-12,1 0-1,-1 0 1,0 0-1,1 1 1,-1-1-1,0-1 1,1 1-1,-1 0 0,0 0 1,0 0-1,0-1 1,0 1-1,0 0 1,0-1-1,0 1 1,-1-1-1,1 1 1,1-4-1,7-32 173,-7 27-101,38-186-7,-38 186-130,0-1-122,0 0 0,0 0 0,-1-11 0,1 23 50,0 0 1,0 1-1,0-1 0,0 1 0,0-1 0,-1 1 0,1-1 0,-1 1 0,1 0 0,1 4 0,3 7 102,-1 1 1,0 0-1,-1 0 1,-1 1-1,3 25 1,-2 75 515,-4-94-422,0-9 71,0 0-1,-1 0 1,0-1-1,-6 22 1,7-31-111,-1-1 0,0 0-1,1 1 1,-1-1 0,0 0-1,1 0 1,-1 0 0,0 1-1,0-1 1,0 0 0,0 0-1,-2 1 1,3-2-53,-1 0 1,1 0-1,-1 1 0,1-1 1,0 0-1,-1 0 1,1 0-1,-1 0 0,1 0 1,-1 0-1,1 0 0,-1 0 1,1 0-1,0 0 0,-1 0 1,1 0-1,-1 0 1,1 0-1,-1-1 0,1 1 1,0 0-1,-1 0 0,1 0 1,-1-1-1,1 1 0,0 0 1,-1 0-1,1-1 1,0 1-1,-1 0 0,1-1 1,0 1-1,0 0 0,-1-1 1,1 1-1,0-1 1,0 1-1,0 0 0,-1-1 1,1 1-1,0-1 0,0 1 1,0-1-1,0 1 0,0-1 1,-3-8-262,3 7 255,-1 0 0,1 0 0,-1-1 0,0 1 0,0 0 0,1 0 0,-3-2 0,1 1-467,6 3-358,10 5 875,-1-1 1,1-1-1,0 0 0,0-1 1,0 0-1,0-2 1,1 1-1,-1-2 0,0 0 1,26-5-1,-20 2 171,27-10 0,-40 11-152,1 0 1,0-1 0,-1 0 0,0 0-1,1-1 1,8-8 0,5-5-36,-2-1 1,0-1-1,-1-1 1,-1-1 0,21-34-1,-26 38 11,-10 15 1,0 1 0,0-1 0,0 0 0,-1 0 0,1 0 0,-1 0 0,0 0 1,1 0-1,-1 0 0,-1 0 0,1-1 0,0 1 0,-1 0 0,1-4 0,-1 5-25,0 0 0,0 1 0,0-1 1,0 0-1,0 1 0,0-1 0,0 1 0,0-1 0,-1 0 0,1 1 0,-1-1 1,1 1-1,-1-1 0,0 1 0,1-1 0,-1 1 0,0 0 0,0-1 0,0 1 0,0 0 1,0 0-1,0-1 0,0 1 0,-1 0 0,1 0 0,0 0 0,-1 0 0,1 1 1,-1-1-1,1 0 0,-1 1 0,1-1 0,-2 0 0,1 0-42,-1 0 0,1 0 1,0 0-1,0 0 0,0 1 0,0-1 0,-1 1 0,1 0 0,0-1 1,-1 1-1,1 0 0,0 0 0,-1 0 0,1 1 0,0-1 1,-1 0-1,1 1 0,0 0 0,0-1 0,0 1 0,0 0 0,-1 0 1,1 0-1,0 1 0,1-1 0,-1 0 0,0 1 0,0-1 0,0 1 1,1 0-1,-1-1 0,1 1 0,0 0 0,-1 0 0,0 2 1,-1 1-10,1 0 0,-1 0 0,1 0 1,0 0-1,0 1 0,1-1 0,0 1 0,-1 7 1,0-4 9,1 2 13,0 1 0,0 0 0,1-1 0,1 1 0,0-1 0,0 1 0,6 17 1,-3-13 52,1 0 1,1-1 0,0 0 0,16 27 0,-20-39 12,0 0-1,0 1 1,1-1 0,-1-1-1,1 1 1,-1 0 0,1 0-1,0-1 1,0 0 0,0 0-1,0 1 1,0-2 0,1 1-1,-1 0 1,1-1-1,-1 1 1,7 0 0,-6-1-11,-1-1 0,1 0 0,-1 0 0,0 0 0,1-1 0,-1 1 0,1-1 0,-1 0 0,0 0 0,1 0 0,-1 0 0,0-1 0,0 1 0,0-1 0,0 0 0,0 0 0,0 0 0,-1 0 0,5-4-1,1-2 42,-1 0-1,-1-1 0,0 0 0,0 0 0,-1 0 0,0 0 0,5-15 0,22-72 152,-29 83-235,12-32-587,-14 44 125,1 5 188,-1 15 115,0 23 246,-9 103-2,4-94 37,3-41 132,-1-1 0,0 1 1,0 0-1,-7 17 0,7-27-180,1-1 0,0 0 0,0 1 0,0-1 0,0 0 0,0 1 0,0-1 0,1 0 0,-1 0 0,-1-1 0,-1-3-100,0 1 0,0-1-1,0 0 1,0 0 0,1 0 0,-2-8-1,-4-6 110,4-1-644,5 20 543,1 0-1,-1 0 1,0 0-1,0 0 1,0 0 0,0 0-1,1 0 1,-1 0-1,0 0 1,0 0-1,0 1 1,0-1 0,0 1-1,0-1 1,0 1-1,0-1 1,2 2 0,25 10 251,-11-3-189,0-2 0,1 0-1,0-1 1,0-1 0,1 0 0,34 3-1,-20-5-241,-1-2 0,0-1-1,41-6 1,-12-6-2485,-7-2 757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4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2400,'13'-6'6667,"9"-9"-4856,-12 7-1597,-1 0 0,13-14 0,-5-1 308,-1-1 0,26-50 0,-13 19-216,20-36-13,-47 87-354,0-1 1,0 1-1,-1-1 1,1 1-1,-1-1 0,0 1 1,0-1-1,0 0 0,-1 1 1,0-9-1,5 34-648,-3 44 597,14 88 0,1-68 299,-14-76-123,0 0-1,0 0 0,0-1 0,1 1 1,0-1-1,1 0 0,7 9 0,-12-16-32,1 0 0,0 0-1,0 0 1,0 0 0,0 0 0,0 0-1,0-1 1,0 1 0,0 0 0,0 0-1,0-1 1,0 1 0,1-1 0,-1 1-1,0-1 1,0 0 0,0 1 0,1-1-1,-1 0 1,0 0 0,1 0-1,1 0 1,-1 0 7,-1-1-1,1 0 0,0 1 0,0-1 1,0 0-1,0 0 0,-1 0 1,1 0-1,-1 0 0,1-1 0,0 1 1,1-3-1,3-3 39,0-1 1,-1 1-1,0-1 0,7-14 1,31-81-22,-26 61 173,22-42 1,-36 79-251,0 0 0,0 0 0,-1 0 0,0 0 0,0 0 0,0-1 0,-1 1 1,1-1-1,0-7 0,-2 12 13,0 1 1,0 0-1,0 0 1,0 0-1,0 0 1,0 0-1,0 0 1,0 0-1,0 0 1,0 0-1,0 0 0,0-1 1,0 1-1,0 0 1,0 0-1,0 0 1,0 0-1,0 0 1,0 0-1,0 0 1,0 0-1,0-1 1,0 1-1,0 0 1,0 0-1,0 0 0,0 0 1,0 0-1,0 0 1,0 0-1,0 0 1,0 0-1,0 0 1,0 0-1,0-1 1,0 1-1,-1 0 1,1 0-1,0 0 0,0 0 1,0 0-1,0 0 1,0 0-1,0 0 1,0 0-1,0 0 1,0 0-1,-1 0 1,1 0-1,0 0 1,0 0-1,0 0 1,0 0-1,0 0 0,0 0 1,0 0-1,0 0 1,-1 0-1,-4 7-153,-5 13 97,4 0-2,1 0-1,1 0 1,1 1-1,1-1 0,0 37 1,2-52 90,0 0 1,0 0-1,1 0 1,-1 0-1,1 0 1,1 0-1,-1-1 1,1 1-1,-1 0 1,1-1-1,0 1 1,1-1-1,-1 0 0,1 1 1,0-1-1,0 0 1,1-1-1,-1 1 1,5 3-1,-7-6 6,1 0-1,-1 0 1,0-1-1,1 1 1,-1-1-1,1 1 1,-1-1-1,1 0 1,-1 1-1,1-1 1,-1 0-1,1 0 1,0 0-1,-1 0 1,1 0-1,-1 0 1,1-1-1,-1 1 1,1 0-1,-1-1 1,1 1-1,-1-1 0,1 0 1,-1 1-1,0-1 1,1 0-1,-1 0 1,0 0-1,0 0 1,0 0-1,1 0 1,-1 0-1,1-2 1,2-1 58,-1-1-1,1 0 1,-1 0 0,1 0 0,-1 0-1,-1 0 1,1-1 0,2-7 0,-2 1-3,0 0 1,-1-1-1,0 1 1,-1-1 0,0 1-1,-1-1 1,0 0-1,-3-16 1,2 24-120,0 0-1,0-1 1,0 1-1,-1 0 1,0 0-1,0 0 1,0 0 0,0 1-1,-1-1 1,0 0-1,0 1 1,0 0-1,0 0 1,-1 0 0,0 0-1,0 0 1,0 1-1,0-1 1,0 1-1,-1 0 1,1 1 0,-9-4-1,12 5 14,1 1-1,-1 0 1,0-1 0,0 1-1,0 0 1,1 0-1,-1 0 1,0 0 0,0-1-1,0 1 1,0 1-1,1-1 1,-1 0 0,-1 0-1,-4 1-713,14 2 518,12-2 63,96-24 478,4-1-1,-90 19-190,-11 1-16,24-1 0,-37 5-101,1 0-1,-1 0 1,0 0 0,0 1-1,0 0 1,0 1 0,0-1 0,7 3-1,-11-2 5,0-1-1,1 0 1,-1 1 0,0-1-1,0 1 1,0 0 0,0-1-1,-1 1 1,1 0 0,0 0-1,-1 0 1,1 1-1,-1-1 1,0 0 0,0 0-1,0 1 1,0-1 0,0 1-1,0-1 1,-1 1-1,1 3 1,1 6 12,-1 1 1,0 0-1,-2 15 0,1-9 53,-1-4-2,1-10-22,-1-1 0,1 1 0,0 0 0,1-1 0,-1 1 0,1 0 0,-1-1 0,2 1 0,1 5 0,-3-9-51,0-1-1,0 0 1,0 0-1,1 1 1,-1-1-1,0 0 1,0 0-1,0 0 0,1 1 1,-1-1-1,0 0 1,0 0-1,1 0 1,-1 0-1,0 0 0,1 0 1,-1 1-1,0-1 1,0 0-1,1 0 1,-1 0-1,0 0 1,1 0-1,-1 0 0,0 0 1,1 0-1,-1 0 1,0 0-1,0 0 1,1-1-1,-1 1 0,0 0 1,1 0-1,-1 0 1,0 0-1,0 0 1,1 0-1,-1-1 1,0 1-1,0 0 0,1 0 1,-1 0-1,0-1 1,0 1-1,0 0 1,1 0-1,-1-1 0,0 1 1,0-1-1,13-16 55,-11 12-100,12-12 113,0 0-1,23-22 1,-5 7-356,-24 18 191,-2 6-446,-4 24 381,-2 6 138,1 0 0,0 0 0,2 0 0,1 0 0,1-1 0,12 34 0,-14-46 56,-2-5 7,1 0 0,-1 0 0,1 0 0,0 0 0,0 0 0,3 4 0,-4-8-32,-1 1 0,1 0 1,0 0-1,0-1 0,0 1 0,0 0 1,-1-1-1,1 1 0,0-1 0,0 0 1,0 1-1,0-1 0,0 1 1,0-1-1,0 0 0,0 0 0,0 0 1,1 0-1,-1 0 0,0 0 0,0 0 1,0 0-1,0 0 0,0 0 1,0 0-1,0-1 0,0 1 0,0 0 1,0-1-1,1 0 0,5-2 28,0-1 0,0 0 0,0-1 0,-1 1 0,0-1 0,0 0 0,0-1 0,6-6 0,39-56 344,-36 46-267,20-23-1,12-15 96,-7 9-366,-40 51 150,1-2-92,1 0 0,-1 0-1,1 1 1,-1-1 0,1 1 0,0-1 0,2-1 0,-4 3 83,1 0 1,-1 0-1,0 0 0,0 0 1,0 0-1,0 0 0,1 0 0,-1 0 1,0 0-1,0 0 0,0 0 1,0 0-1,0 0 0,1 0 1,-1 0-1,0 0 0,0 0 0,0 0 1,0 0-1,0 0 0,1 1 1,-1-1-1,0 0 0,0 0 0,0 0 1,0 0-1,0 0 0,0 0 1,0 0-1,0 1 0,0-1 0,1 0 1,-1 0-1,0 0 0,0 0 1,0 1-1,1 12-143,-1 4 143,1 1 0,0-1 0,1 0 0,1 0-1,0 0 1,1-1 0,1 1 0,13 28 0,-17-43 31,0 0 0,-1 0 0,1 0 0,0-1-1,1 1 1,-1 0 0,0-1 0,0 1 0,1-1 0,-1 1-1,1-1 1,-1 1 0,1-1 0,0 0 0,0 0 0,-1 0 0,1 0-1,0 0 1,3 0 0,-3 0 16,1-1-1,0 0 1,0 0-1,0-1 1,0 1-1,0-1 1,0 1-1,0-1 1,-1 0-1,1 0 1,0 0-1,-1 0 1,4-2-1,2-3-36,1 1 1,12-11-1,8-6-12,10-5 65,-25 17-181,1 0 0,0 1 1,0 0-1,26-10 0,-41 19 128,1 0 0,-1 0-1,0 0 1,0 0 0,0 0 0,1 0 0,-1 0 0,0 0 0,0 0 0,1 0-1,-1 0 1,0 0 0,0 0 0,1 0 0,-1 1 0,0-1 0,0 0-1,0 0 1,1 0 0,-1 0 0,0 0 0,0 0 0,0 1 0,0-1 0,1 0-1,-1 0 1,0 0 0,0 1 0,0-1 0,0 0 0,0 0 0,1 0 0,-1 1-1,0-1 1,0 0 0,0 0 0,0 1 0,0-1 0,0 0 0,0 0-1,0 0 1,0 1 0,0-1 0,0 0 0,0 0 0,0 1 0,-1 14 208,1-13-170,-3 11 124,0 0 1,-8 21-1,0 1-84,-10 37 53,-5 14 154,24-79-298,1-2-139,10-8 253,-7 2-130,-1 1 0,1-1-1,0 0 1,0 0 0,-1 1 0,1-1-1,0 1 1,0 0 0,0 0 0,0-1 0,0 1-1,0 0 1,2 1 0,-3-1-5,0 1 0,1-1 0,-1 1 0,0-1 1,0 1-1,0-1 0,0 1 0,1 0 0,-1 0 0,0 0 1,0 0-1,-1 0 0,1-1 0,0 2 0,0-1 0,0 0 1,-1 0-1,1 0 0,0 0 0,0 2 0,1 4 31,1 0 0,-1 1-1,0-1 1,-1 1 0,1-1 0,-1 1-1,-1 0 1,0 10 0,-2 8 218,-5 28-1,5-44-149,-1 0 0,0 0 0,-1 0 0,-1 0 0,1-1 0,-12 18 0,10-17-8,2-4 29,0 0 0,0-1 0,-1 1 1,0-1-1,0 0 0,0 0 0,-1-1 0,0 1 0,1-1 0,-1 0 1,-1-1-1,1 0 0,-13 5 0,9-4-29,0-2 0,-1 1-1,1-1 1,-1-1 0,1 0 0,-1 0 0,1-1 0,-18-2-1,27 2-71,0 0-1,0 0 1,0 0-1,0 0 1,0-1-1,0 1 1,0 0-1,0-1 1,0 1-1,0 0 1,0-1-1,0 1 0,0-1 1,0 0-1,0 1 1,0-1-1,0 0 1,1 1-1,-1-1 1,0 0-1,0 0 1,1 0-1,-1 1 1,1-1-1,-1 0 0,1 0 1,-1 0-1,1 0 1,-1 0-1,1 0 1,0 0-1,0 0 1,0-1-1,-1 1 1,1 0-1,0 0 1,0 0-1,0 0 0,0 0 1,1 0-1,-1 0 1,0 0-1,0 0 1,1 0-1,0-2 1,1-1-23,-1-1 1,1 1 0,1-1-1,-1 1 1,1 0 0,-1 0-1,1 0 1,6-5 0,1 0-88,1 1 0,0 1 0,0 0 1,22-10-1,-6 2-19,14-7 140,-2-2 1,57-46-1,-69 48 5,72-63 110,111-105 178,-98 92 89,-67 55-101,-38 35-209,-6 8-56,-1-1-1,1 1 0,-1-1 0,1 1 0,-1-1 0,1 1 1,-1-1-1,1 1 0,-1-1 0,1 0 0,-1 1 1,0-1-1,1 0 0,-1 1 0,0-1 0,0 0 0,1 1 1,-1-1-1,0 0 0,0 0 0,0 1 0,0-2 0,-1 1-34,0 1 0,-1 0-1,1 0 1,0 0-1,0 0 1,0 1 0,0-1-1,-1 0 1,1 0 0,0 1-1,0-1 1,-2 2-1,-11 4-31,-1 2-1,1 0 1,1 0-1,-1 1 0,2 1 1,-1 0-1,1 1 0,-20 24 1,3 1-36,-44 71 0,67-98 107,0 1-1,1 0 1,-4 12 0,8-20-5,0 1 0,0-1 1,1 0-1,-1 1 0,0 0 0,1-1 1,0 1-1,0-1 0,0 1 1,0 0-1,0-1 0,0 1 0,1-1 1,-1 1-1,1-1 0,0 1 1,-1-1-1,3 5 0,-2-6 1,0 0 1,1 0-1,-1 1 0,0-1 0,0 0 0,1 0 1,-1 0-1,0-1 0,1 1 0,-1 0 0,1 0 1,-1-1-1,1 1 0,-1-1 0,1 1 0,-1-1 1,1 0-1,0 0 0,-1 0 0,1 0 0,0 0 1,-1 0-1,1 0 0,0 0 0,-1 0 0,1-1 1,2 0-1,3-1 60,1-1 1,-1 0-1,1 0 1,7-5-1,-2 0-1,-1-1-1,0 0 1,0 0 0,-1-2 0,0 1-1,18-24 1,49-81 420,-59 86-309,0-16-667,-23 54 288,0 0 1,1 0-1,0 0 1,0 0 0,-1 13-1,3-13 148,1 0 0,0 0 0,0 0-1,1-1 1,1 1 0,0 0 0,5 17 0,1-5 59,21 38 0,-27-56 8,0 1 1,0-1 0,1 0-1,-1 0 1,1 0-1,0 0 1,0 0 0,0-1-1,5 4 1,-6-5 0,-1 0-1,1 0 1,0 0 0,0 0-1,0-1 1,-1 1 0,1 0-1,0-1 1,0 0 0,0 1-1,0-1 1,0 0 0,0 0 0,0 0-1,0 0 1,0 0 0,0-1-1,0 1 1,0 0 0,0-1-1,3-1 1,0-1 41,-1 0 0,1 0 1,-1 0-1,0-1 0,0 1 0,0-1 0,0 0 0,0-1 0,-1 1 1,4-7-1,5-9 115,10-24 1,-14 26-154,16-29 38,45-104 461,-55 111-473,-2-1-1,10-58 1,-2-87-84,-19 83-50,-1 65 38,0 36 4,0 1 1,0-1-1,0 1 0,0-1 0,-1 1 0,1 0 0,0-1 0,-1 1 0,1-1 0,-2-1 0,-2 1-528,-2 10 198,-6 21 170,2 1-1,1 0 1,-9 57 0,3-13 194,5-31-168,-27 134 295,33-147-23,1-1-1,1 1 0,2-1 0,3 31 1,-2-53-43,-1 0 0,1-1-1,0 1 1,1-1 0,0 1 0,0-1 0,0 0 0,1 1 0,0-1 0,3 6 0,-5-12-31,-1 1 0,1 0 0,-1-1-1,1 1 1,-1-1 0,1 1 0,-1-1 0,1 1 0,0-1 0,-1 1 0,1-1 0,0 0 0,-1 1 0,1-1 0,0 0-1,0 1 1,-1-1 0,1 0 0,0 0 0,0 0 0,1 0 0,0 0 13,0 0 0,0 0 1,0-1-1,0 1 0,0-1 0,0 0 0,0 1 1,2-3-1,5-2 50,0 0 1,13-13-1,-16 13-78,6-5 20,17-14-82,1 1 0,1 2 0,45-25 0,-62 39-41,-10 5-36,0 0 0,1-1 0,0 2 0,7-4 0,-11 5 127,-1 0 0,0 0 1,1 0-1,-1 0 0,0 0 0,1 0 0,-1 0 0,0 0 1,1 0-1,-1 0 0,0 0 0,1 0 0,-1 1 0,0-1 1,0 0-1,1 0 0,-1 0 0,0 0 0,1 0 0,-1 1 0,0-1 1,0 0-1,0 0 0,1 0 0,-1 1 0,0-1 0,0 0 1,0 1-1,1-1 0,-1 0 0,0 0 0,0 1 0,0-1 1,0 0-1,0 1 0,0-1 0,1 1 0,-1 13-42,0-11 27,1 31 5,1 0-1,10 44 0,-10-70 37,0 1 0,1-1 0,0 1 0,0-1 0,1 0 0,9 14 0,-11-20 2,-1 1 0,1-1 0,0 1 0,-1-1-1,1 0 1,1 0 0,-1 0 0,0 0 0,0 0 0,1-1 0,-1 1 0,1-1 0,-1 1 0,1-1 0,0 0 0,-1 0 0,1 0 0,0 0 0,0-1-1,0 1 1,0-1 0,0 0 0,-1 0 0,4 0 0,1-1 18,-1-1 0,0 1 0,-1-2 0,1 1 0,0 0 0,0-1 0,-1 0 0,0-1 0,0 1 0,0-1 0,0 0 0,0 0 0,6-8 0,4-6 19,-1 0 1,16-27-1,-14 20 16,-5 9-36,-6 10 8,-1 0-1,0-1 1,0 1-1,0-1 1,-1 0 0,3-8-1,-6 5-442,-5 16-274,-7 18 54,5-4 490,1 1-1,-6 30 1,11-41 154,0 1 0,0-1 0,1 0 0,0 1 0,0-1 0,1 0 0,3 13 0,-3-22-15,-1 1 0,0-1 0,1 0 0,-1 1-1,1-1 1,-1 0 0,1 1 0,0-1 0,0 0-1,-1 0 1,1 0 0,0 0 0,0 0 0,0 0-1,0 0 1,0 0 0,2 1 0,-2-1 0,0-1 1,0 0-1,0 1 1,0-1 0,0 0-1,0 0 1,0 0-1,0 0 1,0 0-1,0 0 1,1 0-1,-1 0 1,0 0-1,0 0 1,0 0-1,0-1 1,2 0-1,0-1 31,1 0-1,-1 0 0,1 0 0,-1 0 0,0-1 0,0 0 1,0 1-1,0-1 0,-1 0 0,1 0 0,2-6 0,-2 5-17,9-15 155,-1 0 0,0-1 1,8-24-1,-17 38-172,0-1 1,0 1-1,-1-1 0,0 1 1,0-1-1,0 1 1,-1-1-1,0 1 0,-1-1 1,1 0-1,-1 1 1,0-1-1,-1 1 1,1 0-1,-4-8 0,3 11-59,1-1 0,-1 1 0,0 0-1,0 0 1,0 0 0,0 0 0,-1 1-1,1-1 1,-5-3 0,6 5 16,-1 0 1,1 0-1,-1 0 1,1 0-1,-1 0 1,0 0-1,1 1 1,-1-1-1,0 1 1,1-1-1,-1 1 1,0-1-1,0 1 1,0 0-1,1 0 1,-1 0-1,0 0 1,-3 1-1,-8 0-568,11-1 448,9 0 140,-2-1 11,1 0 0,-1 0 0,0 0 0,0-1 0,8-3 0,11-3 161,-6 4-38,3-1-304,0 0-1,0 2 0,26-1 0,-46 4 190,0-1-1,1 1 0,-1 0 1,0 0-1,0 0 0,0 0 1,0 1-1,0-1 0,0 0 1,0 0-1,0 1 0,0-1 1,0 0-1,-1 1 0,1-1 1,0 1-1,0-1 0,0 1 1,0 0-1,0-1 0,-1 1 1,1 0-1,0-1 0,-1 1 1,1 0-1,0 0 0,-1 0 1,1 0-1,0 1 0,-1 1 55,1 0 0,-1 0 0,0 0 0,0 0-1,0 0 1,0 0 0,-1 6 0,0 0-29,0-3 32,0-1-53,1 1 0,-1-1 0,1 0 1,1 10-1,3 16 765,-3-30-746,-1-1 0,1 0 0,0 0-1,0 0 1,0 1 0,-1-1 0,1 0 0,0 0 0,0 0-1,0 0 1,0 0 0,0 0 0,-1-1 0,1 1 0,0 0-1,0 0 1,0 0 0,-1-1 0,1 1 0,1-1 0,0 0 81,18-7-153,0 0 1,-1-2-1,28-18 0,-42 25 75,-3 2-48,0 0 1,0 0 0,0 0-1,0 0 1,0 0 0,0 1-1,0-1 1,0 1 0,0-1-1,1 1 1,-1 0 0,0 0-1,0 0 1,0 0 0,1 0-1,-1 0 1,0 1 0,0-1-1,0 1 1,0-1 0,0 1-1,0 0 1,0 0 0,0 0-1,0 0 1,0 0 0,0 1-1,0-1 1,-1 0 0,1 1-1,0-1 1,-1 1 0,1 0-1,-1 0 1,2 3 0,10 13 151,-1-1-69,0 0 0,-1 1 0,15 34 0,-8-18-439,-14-27-585,-4-7 826,0 0 1,0 1-1,0-1 0,1 0 0,-1 0 0,0 1 1,0-1-1,1 0 0,-1 1 0,0-1 1,1 0-1,-1 0 0,0 0 0,1 1 1,-1-1-1,0 0 0,1 0 0,-1 0 0,0 0 1,1 0-1,-1 0 0,1 1 0,-1-1 1,0 0-1,1 0 0,-1 0 0,1 0 0,-1 0 1,0-1-1,1 1 0,-1 0 0,1 0 1,-1 0-1,0 0 0,1 0 0,-1 0 1,0-1-1,1 1 0,-1 0 0,0 0 0,1-1 1,-1 1-1,0 0 0,0 0 0,1-1 1,-1 1-1,0 0 0,0-1 0,1 1 0,-1 0 1,0-1-1,2-1-735,-1 0-1,0 0 1,0 0 0,1 0 0,-1 0-1,0 0 1,0-3 0,3-7-1740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1282 3328,'-5'2'546,"3"-2"227,3-3-252,46-32 4647,16-24-4551,-3-2-1,72-94 1,-132 154-617,12-14-17,-1 0 1,2 0-1,0 1 0,1 1 0,17-13 0,-31 25 16,1 1-1,0-1 1,0 1 0,-1 0 0,1-1-1,0 1 1,0 0 0,-1-1 0,1 1 0,0 0-1,0 0 1,0 0 0,-1-1 0,1 1-1,0 0 1,0 0 0,0 0 0,0 0-1,-1 1 1,1-1 0,0 0 0,0 0-1,0 0 1,-1 1 0,1-1 0,1 1-1,-1 0 18,0 0-1,0 0 1,0 0-1,0 0 0,0 1 1,0-1-1,0 0 1,0 1-1,-1-1 0,1 1 1,0-1-1,0 3 1,1 4 67,0 0-1,-1-1 1,0 1 0,0 11 0,-2 22 333,-2 0 0,-15 78 0,15-107-144,-1 13 971,5-24-671,3-5-238,7-11 56,1-7-362,-1 0 1,-1 0-1,12-41 0,-4 9-120,18-22-289,-23 51-219,-13 25 592,0 0 1,0 0-1,0-1 1,0 1-1,0 0 1,0 0-1,0 0 1,0 0-1,0 0 1,0 0-1,0 0 1,0 0 0,0 0-1,0 0 1,0 0-1,0 0 1,0 0-1,0 0 1,0 0-1,0 0 1,0 0-1,1 0 1,-1 0-1,0 0 1,0-1-1,0 1 1,0 0-1,0 0 1,0 0-1,0 0 1,0 0-1,0 0 1,0 0-1,0 0 1,0 0-1,0 0 1,0 0-1,0 0 1,0 0-1,1 0 1,-1 0-1,0 0 1,0 0-1,0 0 1,0 0-1,0 0 1,0 1-1,0-1 1,0 0-1,0 0 1,0 0 0,0 0-1,0 0 1,0 0-1,0 0 1,0 0-1,0 0 1,0 0-1,0 0 1,0 0-1,0 0 1,0 0-1,1 0 1,-1 0-1,0 0 1,2 7-208,1 12 39,1 78-299,-4-61 389,1-1 1,8 38 0,-8-68 126,-1 0 1,2-1-1,-1 1 1,0-1-1,1 1 0,0-1 1,0 0-1,0 0 1,1 0-1,-1 0 1,1 0-1,5 5 1,-5-7 10,-1 0 1,1 0-1,-1-1 1,1 1 0,0-1-1,0 0 1,-1 0-1,1 0 1,0 0 0,0 0-1,0-1 1,0 1-1,0-1 1,0 0 0,0 0-1,0 0 1,0 0-1,0 0 1,0-1 0,0 1-1,3-2 1,5-1 34,0-1 0,0 0 0,0-1 0,-1 0 0,1-1-1,-2 0 1,1-1 0,0 0 0,-1 0 0,-1-1 0,1 0 0,8-11 0,2-5-96,0-1 0,-2 0-1,19-39 1,5-22 21,8-16-941,-48 102 911,-1-1 0,0 0-1,1 1 1,-1-1 0,0 0 0,1 1 0,-1-1 0,1 1 0,-1-1 0,1 1-1,-1-1 1,1 1 0,-1-1 0,1 1 0,0 0 0,-1-1 0,1 1-1,-1 0 1,1-1 0,0 1 0,-1 0 0,1 0 0,0 0 0,0-1 0,-1 1-1,1 0 1,0 0 0,-1 0 0,1 0 0,0 0 0,-1 0 0,1 1-1,0-1 1,0 0 0,-1 0 0,1 0 0,0 1 0,-1-1 0,1 0-1,-1 1 1,1-1 0,0 0 0,-1 1 0,1-1 0,-1 1 0,1-1 0,-1 1-1,1 1 1,3 1-22,-1 1 0,0 0-1,0 0 1,-1 0 0,4 8-1,-1-1 32,-1 1-1,0 0 1,-1 0 0,3 16-1,2 52 127,-6-63-53,0 15 8,-1 0 1,-4 36 0,1-53 56,0-1 0,0 1-1,-2-1 1,0 0 0,0 0 0,-11 22 0,14-34-65,1-1 1,-1 0 0,0 0 0,1 0 0,-1 0 0,0 0 0,0 0 0,0 0 0,0 0 0,0 0 0,0 0 0,0 0 0,0-1 0,0 1 0,0 0 0,0-1 0,-1 1 0,1-1 0,0 1 0,0-1 0,-2 1 0,1-1-29,0 0 0,1 0 0,-1 0 0,0-1 1,0 1-1,1 0 0,-1-1 0,0 0 0,1 1 0,-1-1 1,1 0-1,-1 0 0,0 1 0,-1-3 0,-1 0-52,0 0 1,0-1-1,0 0 0,0 0 0,1 0 0,-1 0 0,1-1 0,0 1 1,-4-9-1,0-4-23,4 12-77,0 0-1,1-1 1,-1 1 0,1-1-1,0 0 1,-1-9-1,3 14 86,0 1 0,0-1 0,1 1 0,-1-1-1,0 1 1,0-1 0,1 1 0,-1 0-1,0-1 1,0 1 0,1-1 0,-1 1-1,0 0 1,1-1 0,-1 1 0,1 0-1,-1 0 1,0-1 0,1 1 0,-1 0-1,1 0 1,-1 0 0,1-1 0,-1 1-1,1 0 1,-1 0 0,0 0 0,1 0-1,-1 0 1,1 0 0,-1 0 0,2 0-1,15 1-371,-9 2 313,-1 0 0,0 0 1,13 7-1,11 5-47,-6-5 45,-13-5 221,0 0 1,0-1-1,23 5 1,-31-9-74,0 1 0,0-1 0,0 0 1,0 0-1,0-1 0,0 1 0,-1-1 0,1 1 1,0-1-1,0-1 0,-1 1 0,1 0 0,0-1 1,-1 0-1,1 0 0,5-4 0,-2 0-4,0 0 0,-1-1 0,0 0 0,0 0 0,-1 0 0,10-16 0,20-51 72,-27 54-89,176-353 82,-159 329-75,-2 0-1,-2-2 1,-2-1 0,18-69-1,-21 59-127,1 1-31,17-113 0,-34 168 115,0-29-204,1 30 188,-1-1 1,0 1-1,0-1 0,-1 1 1,1-1-1,0 1 1,0-1-1,0 1 0,0-1 1,0 1-1,0-1 1,-1 1-1,1-1 0,0 1 1,0-1-1,-1 1 1,1-1-1,0 1 0,-1 0 1,1-1-1,0 1 1,-1 0-1,1-1 0,-1 1 1,1 0-1,-1-1 1,1 1-1,0 0 0,-1 0 1,1 0-1,-1-1 0,1 1 1,-1 0-1,1 0 1,-1 0-1,1 0 0,-1 0 1,1 0-1,-1 0 1,1 0-1,-1 0 0,1 0 1,-1 0-1,1 0 1,-1 1-1,1-1 0,-1 0 1,1 0-1,-1 0 1,1 1-1,-1-1 0,0 1 1,-3 2-63,-1 0 0,1 1 0,0 0 0,0 0 0,1 0 0,-1 0 0,-5 10 0,-17 28-345,-31 65 1,24-43 190,-74 158 210,91-181 30,2 0 0,2 0 0,-12 73 0,23-107 10,-14 124 22,12-100 90,2 0 0,5 40 0,-3-63-66,0 0 1,1-1 0,0 1 0,0-1 0,1 1 0,0-1-1,0 0 1,1 0 0,0 0 0,0-1 0,0 1-1,10 10 1,-11-14-21,0-1 0,0 1 0,0 0 0,0-1 0,1 0-1,-1 0 1,1 0 0,-1 0 0,1 0 0,0-1 0,-1 1-1,1-1 1,0 0 0,0-1 0,0 1 0,0 0 0,0-1 0,0 0-1,0 0 1,0 0 0,0-1 0,0 1 0,0-1 0,0 0-1,0 0 1,5-2 0,4-3 81,0-1 0,0 0 0,0-1 0,-1 0 0,0-1 1,0 0-1,19-21 0,-15 12-159,-1 0 0,-1-1 0,-1 0 0,14-30 0,-25 46 79,1-3-157,0-1 1,1 1-1,0 0 1,0 0-1,10-10 0,-13 15 77,0 0-1,0 0 1,0 1-1,0-1 1,0 0 0,0 0-1,1 1 1,-1-1-1,0 1 1,0-1-1,1 1 1,-1 0-1,0 0 1,1-1-1,-1 1 1,2 0-1,-1 0 20,0 1 0,-1-1-1,1 1 1,0-1-1,-1 1 1,1 0-1,-1 0 1,1 0 0,-1 0-1,1 0 1,-1 0-1,0 0 1,1 0-1,-1 0 1,0 1 0,1 1-1,13 16-27,-2 0 0,11 22-1,10 15-80,-31-52 150,5 8-39,1 0 0,17 19 0,-23-28 69,0-1-1,0 1 1,1-1-1,-1 1 1,1-1-1,4 2 1,-6-3 17,0 0 0,-1-1-1,1 1 1,0-1 0,0 0 0,-1 1 0,1-1 0,0 0 0,0 0 0,-1 0-1,1 0 1,0-1 0,0 1 0,-1 0 0,3-1 0,-2 0-52,0 0 1,-1 1-1,1-1 1,-1 0-1,1 0 1,-1 0-1,0 0 1,1 0-1,-1 0 0,0-1 1,0 1-1,0 0 1,0 0-1,0-1 1,0 1-1,0-1 1,1-2-1,-1 1 16,0 0-1,0-1 1,0 1-1,0 0 1,-1-1-1,0 1 1,0-1-1,0-4 0,-1-2-6,0 0 0,-1 0 0,-1 1 0,1-1 0,-7-13-1,6 16-35,0 1 0,0-1 0,-1 1 0,0-1 0,-1 1 0,1 1 1,-1-1-1,0 1 0,-1-1 0,-9-6 0,13 10-33,0 1 0,-1-1 1,1 1-1,0 0 1,-1 0-1,0-1 1,1 2-1,-1-1 1,0 0-1,1 0 1,-1 1-1,0 0 1,0-1-1,0 1 0,1 0 1,-1 1-1,0-1 1,0 0-1,0 1 1,1-1-1,-1 1 1,0 0-1,1 0 1,-1 0-1,1 0 1,-1 1-1,1-1 0,-1 1 1,1-1-1,-4 4 1,-3 5-8,-1-1 0,1 1 0,-14 22 0,18-25 37,-5 9-3,0 0 1,-15 34-1,20-40 30,2 0-1,-1 1 1,2-1 0,-1 1-1,1-1 1,-1 21 0,3-27 7,1 0 1,-1 0 0,1 0-1,0 0 1,-1 0 0,2 0 0,-1 0-1,0 0 1,1-1 0,0 1-1,0 0 1,0-1 0,0 0 0,1 1-1,-1-1 1,1 0 0,0 0-1,4 3 1,-5-4 11,1 0 0,-1 0 0,1-1 0,0 1 0,0-1 0,0 1 0,0-1 0,0 0 0,0 0 0,0-1 0,0 1 0,0-1 0,0 1 0,0-1 0,0 0 0,0 0 0,0 0 0,1-1 0,-1 1 0,0-1 0,0 0 0,0 1 0,6-4 0,-5 2 20,1-1 0,-1 0 0,1 0-1,-1 0 1,0 0 0,0-1-1,-1 0 1,1 1 0,-1-1 0,0-1-1,0 1 1,0 0 0,0-1 0,3-8-1,1-4-20,-1 0-1,6-32 1,-8 33-51,1-3-272,-1-1 0,3-41 0,-8 64-71,0 1 297,1-1 0,-1 1 0,1-1-1,0 0 1,0 6 0,3 40-81,-2-30 89,1 0 0,3 18 0,-4-31 73,1 0 0,-1-1 1,1 1-1,1-1 0,-1 1 1,1-1-1,0 0 0,0 0 1,0 0-1,7 7 0,-6-8 2,0 0 0,0-1 0,1 0 0,-1 0 0,1 0 0,0 0 0,0-1 0,0 0 0,0 0 0,0 0 0,0-1 0,0 1 0,1-1 0,-1 0 0,0-1 0,1 1 0,-1-1 0,1 0 0,-1-1 0,1 1 0,9-3 0,0-1 95,0-1 0,0 0 0,0 0 0,-1-2 0,0 1 0,17-13 0,-4 2-165,-1-1-1,33-31 0,-48 39-114,0 1 0,1 1-1,-1 0 1,20-10-1,-30 18 158,0-1-1,0 1 0,0-1 0,0 1 0,0 0 0,0-1 0,0 1 0,0 0 0,0 0 0,0-1 0,0 1 0,0 0 1,0 0-1,0 0 0,0 0 0,0 1 0,0-1 0,0 0 0,0 0 0,0 1 0,0-1 0,0 0 0,0 1 1,2 0-1,-2 0 2,0 1 0,1-1 0,-1 0 1,0 1-1,0-1 0,0 1 1,0-1-1,0 1 0,-1 0 1,1-1-1,0 1 0,0 3 0,1 4 18,-1-1-1,0 0 0,0 1 0,-1-1 0,-1 10 0,-1 3 4,1-13-5,0-1-1,1 1 1,-1 0 0,1-1-1,2 9 1,-1-5 67,0-7 373,5-5-16,-1-1-358,-1-1-33,0 1 1,-1-1-1,1 0 0,-1 0 1,0 0-1,0 0 0,0 0 1,0-1-1,0 1 1,-1-1-1,3-5 0,1 0-25,8-13-161,17-25-286,-27 42 388,0 0 1,0 0-1,1 1 0,-1-1 1,1 1-1,6-4 0,-11 8 24,1-1 0,-1 1 0,0 0 0,1 0 0,-1 0 0,1-1 0,-1 1 0,1 0 0,-1 0 0,1 0 0,-1 0 0,1 0 0,-1 0 0,1 0 0,-1 0 0,1 0 0,-1 0 0,1 0 0,-1 1 0,0-1 0,1 0 0,-1 0 0,1 0 0,-1 0 0,1 1 0,10 12-157,5 18 104,-15-28 41,4 9 59,0 1-1,2-1 0,-1-1 1,2 1-1,-1-1 1,12 13-1,-16-21-15,0 0 0,1-1 0,-1 1 0,0-1 0,1 0 0,-1 1 0,1-1 0,0-1 0,-1 1 0,1-1 0,0 1 0,4 0 0,5 0 82,0 0 0,19-1 0,-1 1 49,-11 0-158,24-2 0,-8-1-8,-36 1 306,2-6-350,-2 6 69,0 1 0,0-1 0,0 0 0,0 0-1,0 0 1,0 0 0,0 0 0,0 0-1,0 0 1,0 0 0,0 0 0,0 0 0,0 0-1,0 0 1,0 0 0,0 0 0,0 0 0,0 0-1,0 0 1,0 0 0,0 0 0,0 1 0,0-1-1,0 0 1,0 0 0,1 0 0,-1 0 0,0 0-1,0 0 1,0 0 0,0 0 0,0 0-1,0 0 1,0 0 0,0 0 0,0 0 0,0 0-1,0 0 1,0 0 0,0 0 0,0 0 0,0 0-1,0 0 1,0 0 0,0 0 0,0 0 0,1 0-1,-1 0 1,0 0 0,0 0 0,0 0-1,0 1-17,5-9 224,7-2-341,8 2 225,-16 6-67,0 1-1,0-1 1,0 0-1,0 0 1,-1 0-1,1-1 1,5-3-1,-4 1 1,6-4 36,-1-1 0,0 0-1,0-1 1,-1 0 0,11-18-1,-2-7 4,-2-1 0,-2 0-1,15-64 1,-12 40-180,-10 37 67,48-174-321,-17-3 48,6-157-89,-44 308-1647,-15 110 1857,-11 102 1,9-46 201,-7 6-100,-18 136 96,39-227-12,-2 26 63,2 93-1,5-110 68,-2-24-91,0-1 0,4 18-1,-3-28 16,0 0 1,0 0-1,1-1 0,-1 1 0,1-1 0,0 1 0,0-1 1,1 0-1,0 0 0,-1 0 0,5 4 0,-6-7-1,0 0 0,0 0 0,0 0-1,0 0 1,0 0 0,1 0 0,-1 0 0,0-1-1,1 1 1,-1 0 0,1-1 0,-1 1 0,1-1-1,-1 0 1,1 1 0,-1-1 0,1 0-1,2 0 1,-1 0 7,0-1 0,0 1 0,0-1 0,0 0 0,0 0 1,0 0-1,0 0 0,0-1 0,2-1 0,4-3-26,0-1 0,0 0 0,-1 0 0,8-9 0,64-56 19,-64 60-1,7-7-44,2 1 0,49-27 0,-57 36-131,0 2-1,1-1 0,0 2 0,0 1 0,31-6 1,-44 10 103,1 1 0,0 0 0,-1 0 0,1 1 0,-1-1 0,1 1 0,-1 0 0,1 1 0,-1 0 0,0-1 0,1 2 0,-1-1 0,0 0 0,7 6 0,-6-4 53,-1 0 0,0 0 1,0 1-1,0 0 1,0 0-1,-1 0 0,0 0 1,0 0-1,0 1 1,-1 0-1,5 9 1,-9-12 829,-5-6-439,-10-9-240,11 8-86,0 1-115,0 0 1,0 0-1,-1 0 1,1 1-1,-1 0 1,1 0 0,-1 0-1,0 1 1,0 0-1,0 0 1,0 0-1,0 1 1,0 0-1,0 0 1,0 0-1,0 1 1,0 0-1,0 0 1,0 1-1,0-1 1,-5 4-1,-5 1-30,1 2-1,-1 0 1,2 1-1,-1 0 0,2 1 1,-16 14-1,21-17 85,0 1 0,0 0 0,0 0 0,1 1 0,0 0 0,1 0 0,0 1 1,0 0-1,1 0 0,0 0 0,1 0 0,0 1 0,1 0 0,-3 14 0,6-23-4,0 0 0,0 0 0,0 0 0,0 0 0,0 0 0,0 0 0,0 0 0,1 0 0,-1 0 0,1 0 0,-1 0 0,1 0 0,0-1 0,0 1 0,0 0 0,0 0 0,0-1 0,2 3 1,-1-2 1,0 0 1,0 0 0,0 0 0,1-1 0,-1 1 0,1-1 0,0 1-1,-1-1 1,1 0 0,0 0 0,3 1 0,1-1 34,0 1-1,-1-2 1,1 1 0,0-1-1,-1 0 1,1 0 0,0-1-1,0 1 1,-1-2 0,8-1-1,-6 0 10,-2 0 0,1 0-1,0 0 1,0-1 0,-1 0-1,0-1 1,0 1 0,0-1-1,-1 0 1,1-1 0,-1 1-1,7-12 1,1-3 12,-1 0 1,15-38-1,-6 12-397,-15 30 6,-5 11-18,-2 7-427,-1 5 742,0 0 0,0 0-1,1 0 1,0 0-1,1 0 1,-1 1 0,1-1-1,1 0 1,-1 0-1,1 0 1,1 1 0,-1-1-1,1 0 1,0-1-1,1 1 1,-1 0 0,2-1-1,-1 1 1,7 9-1,-5-9 51,18 24 54,-21-29-59,-1 0-1,1 0 1,1 0 0,-1-1-1,0 1 1,0 0 0,0-1-1,1 0 1,-1 1-1,5 0 1,-5-1-2,0-1 1,0 0-1,1 0 0,-1 0 1,0 0-1,0-1 0,0 1 0,1-1 1,-1 1-1,0-1 0,0 0 0,0 0 1,0 1-1,0-2 0,0 1 1,0 0-1,0 0 0,-1 0 0,1-1 1,0 1-1,1-3 0,6-6 46,1 0 0,9-14 0,-8 10 56,47-67-67,-9 11-488,-47 67 389,1 0 0,-1 0 0,1 1 0,0-1 0,-1 1 0,1-1 0,0 1 0,6-3 0,-8 5 25,-1-1 1,1 1-1,0 0 0,-1 0 1,1 0-1,0-1 0,-1 1 1,1 0-1,0 0 0,0 0 1,-1 0-1,1 0 1,0 0-1,-1 1 0,1-1 1,0 0-1,0 0 0,-1 0 1,2 1-1,-1 0-3,0 0 0,0 0 0,0 0 0,0-1 0,-1 1 0,1 0 0,0 1-1,0-1 1,-1 0 0,1 0 0,0 0 0,-1 0 0,0 0 0,1 3 0,1 2 9,-1 1 0,-1-1 0,0 1 0,1-1 1,-2 0-1,1 1 0,-1-1 0,-2 9 0,1-2 4,-13 59 202,3-17 26,10-43-20,2-12-197,0 1-1,0-1 0,0 0 1,0 0-1,0 0 0,0 0 1,0 0-1,0 0 0,0 0 1,0 0-1,0 0 1,0 0-1,0 0 0,0 0 1,0 1-1,0-1 0,0 0 1,0 0-1,0 0 0,0 0 1,0 0-1,0 0 0,0 0 1,1 0-1,-1 0 0,0 0 1,0 0-1,0 0 1,0 0-1,0 0 0,0 1 1,0-1-1,0 0 0,0 0 1,0 0-1,0 0 0,0 0 1,0 0-1,0 0 0,0 0 1,1 0-1,-1 0 0,0 0 1,0 0-1,0 0 1,0 0-1,0 0 0,0 0 1,0 0-1,0 0 0,0 0 1,0 0-1,0 0 0,0 0 1,1 0-1,10-15 703,0 1-624,28-36-80,-23 29-146,36-38 0,-35 42-15,-9 8 4,18-16 1,-24 23 115,0 0-1,0 1 0,-1 0 1,2-1-1,-1 1 0,0 0 1,0 0-1,0 0 0,0 0 1,1 1-1,-1-1 0,0 1 1,1-1-1,-1 1 0,5 0 1,-5 0 17,-1 0 0,1 1 1,-1-1-1,0 1 1,1 0-1,-1-1 0,1 1 1,-1 0-1,0 0 0,0 0 1,1 0-1,-1 0 0,0 0 1,0 0-1,0 0 0,0 0 1,0 0-1,0 1 0,-1-1 1,2 3-1,2 4 39,-1-1-1,4 16 1,-3-8 46,0-4-60,0 1 0,1-1 1,0-1-1,1 1 0,0-1 0,1 0 0,11 14 0,-13-19 25,0 1 0,1-1-1,0 0 1,0 0 0,1-1-1,-1 0 1,1 0 0,0-1-1,0 1 1,0-2 0,0 1-1,12 2 1,-12-4 17,0 0 0,0 0-1,0-1 1,0 0 0,0-1 0,0 1-1,0-1 1,-1 0 0,1-1 0,0 0-1,0 0 1,10-5 0,-4 0-18,1 0 1,-1-1-1,-1-1 1,20-16-1,-24 17 21,0 0-1,0-1 1,-1 0-1,0-1 1,0 0-1,-1 0 0,0 0 1,5-15-1,-5 9-18,0 0 0,-2 0 0,1 0 0,-2-1 0,2-19 0,-5 30-78,0 0 0,0-1 1,0 1-1,-1 0 0,0 0 0,0 0 1,0 1-1,-1-1 0,0 0 1,0 0-1,-1 1 0,1-1 1,-5-5-1,7 10 36,-1 1 0,1-1 0,-1 0 0,0 1 0,1-1 0,-1 1 0,0-1 0,0 1 0,1-1 0,-1 1 0,0-1 0,0 1 0,0 0 0,0-1 0,1 1 0,-1 0 0,0 0 0,0-1 0,0 1 0,0 0 1,0 0-1,0 0 0,-1 1 0,0-1-9,0 1 0,0-1 0,1 1 0,-1 0 0,0 0 0,0 0 0,1 0 0,-1 0 0,0 0 0,-1 3 0,-4 2-28,1 1 0,0 0 0,-7 13 0,12-20 48,-9 16-24,1 0 0,0 1-1,1 0 1,1 0 0,0 0 0,1 1-1,1 0 1,1 0 0,1 1-1,-2 31 1,5-40 49,0-1 0,2 0-1,-1 0 1,1 1 0,0-1-1,1 0 1,0-1 0,0 1-1,6 10 1,-7-16 37,0 1 0,0-1 0,1 1 0,-1-1-1,1 1 1,0-1 0,-1 0 0,1-1 0,1 1 0,-1 0-1,0-1 1,1 1 0,-1-1 0,1 0 0,0-1 0,0 1 0,-1 0-1,1-1 1,0 0 0,0 0 0,1 0 0,-1-1 0,5 1-1,3-1-15,0-1-1,0-1 1,0 0-1,20-7 0,47-20-113,-50 18 164,9-4-48,62-35 1,-86 42-29,0-1 0,-1-1 0,0 0 0,0-1 0,-1 0-1,-1-1 1,12-15 0,-21 26-41,-1-1-1,0 0 0,0 0 0,0 0 1,0 0-1,-1 0 0,1 0 0,0-2 0,1-1-112,-2 5 128,0 0-1,0-1 0,0 1 0,0 0 0,0 0 0,0 0 0,0 0 0,0 0 1,0 0-1,0 0 0,0-1 0,0 1 0,0 0 0,0 0 0,0 0 0,0 0 1,0 0-1,0 0 0,0-1 0,0 1 0,0 0 0,0 0 0,0 0 0,0 0 0,0 0 1,0 0-1,0 0 0,-1 0 0,1-1 0,0 1 0,0 0 0,0 0 0,0 0 1,0 0-1,0 0 0,0 0 0,0 0 0,0 0 0,-1 0 0,1 0 0,0 0 1,0 0-1,0 0 0,0 0 0,0-1 0,0 1 0,0 0 0,-1 0 0,1 0 1,0 0-1,0 0 0,0 0 0,0 1 0,0-1 0,0 0 0,0 0 0,-1 0 1,1 0-1,-12 4-155,-12 12 98,5 2 18,1 0 1,-18 24-1,33-38 48,0 0-1,0 0 0,1 0 0,0 0 0,-1 0 1,2 0-1,-1 0 0,0 1 0,1-1 0,-2 9 1,3-11-3,0 1 1,0-1-1,0 0 1,0 1-1,1-1 1,-1 0-1,1 0 1,-1 1-1,1-1 1,0 0-1,0 0 1,-1 0-1,2 0 1,-1 0 0,0 0-1,0 0 1,1 0-1,-1 0 1,1-1-1,-1 1 1,1-1-1,0 1 1,0-1-1,1 2 1,3 0 53,-1 1 1,1-2-1,0 1 1,0 0-1,0-1 1,0 0-1,1 0 1,9 1-1,-3-2 81,-1 0 0,1-1-1,19-2 1,-28 1-124,1 0-1,-1 0 1,0 0-1,1-1 1,-1 0-1,0 1 1,0-1-1,0-1 1,0 1-1,0-1 1,-1 1-1,1-1 1,-1 0-1,1-1 1,-1 1-1,0 0 1,0-1-1,-1 0 1,1 0-1,-1 0 1,2-4-1,-1 3-18,-1-1-1,0 1 0,0-1 0,0 1 0,0-1 0,-1 0 0,0 0 0,-1 1 0,1-1 0,-1 0 0,0 0 1,0 0-1,-1 0 0,0 0 0,0 0 0,-2-7 0,1 9-4,0-1-1,0 1 1,-1 0-1,1-1 1,-1 1-1,-3-4 1,5 6-7,-1 0 1,0 1 0,1-1 0,-1 1-1,0-1 1,0 1 0,0 0-1,0 0 1,0 0 0,0 0-1,0 0 1,0 0 0,0 0-1,-4 0 1,2 0-42,0 0 57,1 1 0,-1-1 0,0 1 1,1 0-1,-1 0 0,0 0 0,1 0 1,-1 1-1,1 0 0,-1-1 0,-4 3 0,17-1 29,-1 0 0,17 2 0,-13-5-15,0 0 0,0-1 0,-1 0 0,1-1 0,-1 0 0,0-1 0,12-6 0,73-40 27,-87 44-51,-3 2-25,0 1 0,1-1 0,12-4 1,-19 7 30,1 1 0,0 0 0,0-1 0,0 1 0,0 0 0,-1 0 0,1-1 0,0 1 0,0 0 0,0 0 0,0 0 0,0 0 0,0 0 0,-1 1 0,1-1 0,0 0 0,0 0 0,0 0 0,0 1 0,0-1 1,-1 0-1,1 1 0,0-1 0,0 1 0,-1-1 0,1 1 0,0-1 0,-1 1 0,1 0 0,0-1 0,-1 1 0,1 0 0,-1-1 0,1 1 0,-1 0 0,1 0 0,-1 0 0,1 0 0,0 5-12,1-1-1,-1 1 0,0-1 1,-1 1-1,1-1 0,-1 1 0,0-1 1,-2 12-1,-1 3 45,-8 23 0,6-27-15,1 0-1,-2 18 1,5-23-17,0-3 44,1 0 0,-1 0 0,1 0 0,0 0 1,2 9-1,-1-15-21,-1 0 0,1 0 0,-1 0 0,1 0 1,0-1-1,0 1 0,0 0 0,0-1 0,0 1 1,0 0-1,0-1 0,0 1 0,1-1 0,-1 0 1,0 1-1,1-1 0,0 0 0,-1 0 0,1 0 1,0 0-1,-1 0 0,1 0 0,0-1 0,0 1 1,0 0-1,3 0 0,3 0 56,0 0 1,0-1-1,0 0 1,0 0-1,0-1 0,0 0 1,0-1-1,0 1 0,13-6 1,7-3 52,31-18 0,-51 25-115,18-11-73,-1-1 0,32-23 1,41-42-223,-88 71 251,-9 8 42,13-8-320,-9 10 55,-3 8 80,-6 43 169,2-37 67,1 0 0,0 25 1,2-32-18,-1-4-19,0-1 0,0 1 0,0-1 0,1 0 0,-1 1 0,1-1 0,0 1 0,0-1 0,0 0 0,1 1 0,-1-1 0,1 0 0,0 0 0,-1 0 0,1 0 0,1-1 0,2 4 0,-1-2 20,0-1 0,1 0 0,0 0 0,-1 0 0,1 0 0,0-1 0,0 0 0,1 0 1,-1 0-1,0-1 0,1 1 0,-1-1 0,0-1 0,1 1 0,0-1 0,-1 0 0,1 0 0,-1-1 0,1 1 0,-1-1 0,1 0 0,-1-1 0,0 1 0,0-1 0,8-4 0,10-6 46,-1-2-1,0 0 0,-1-1 0,-1-1 0,22-22 0,-12 7-177,-2-1-1,33-49 0,-48 63 54,1 1-1,16-17 1,-30 33 27,1 1 1,0-1-1,0 0 0,-1 0 1,1 1-1,0-1 0,0 0 1,0 1-1,0-1 0,0 1 1,0-1-1,0 1 0,0-1 1,0 1-1,0 0 0,0 0 1,0-1-1,0 1 0,0 0 1,0 0-1,2 0 0,-2 1-2,-1-1 0,1 1-1,0-1 1,0 1-1,0-1 1,0 1 0,0 0-1,-1 0 1,1-1-1,0 1 1,-1 0 0,1 0-1,0 0 1,-1 0 0,1 0-1,-1 0 1,0 0-1,1 0 1,-1 0 0,0 0-1,1 2 1,0 5-21,0 0 0,0 0 1,-1 1-1,0-1 0,0 1 0,-1-1 1,-2 11-1,1-7 23,-1 7 6,-14 80-224,14-89 308,1 0-1,-2 0 1,1-1-1,-1 0 1,-1 1 0,0-1-1,-9 13 1,12-20-37,0 0 0,-1 0 0,1 0 0,0 0 0,-1-1 0,1 1-1,-1-1 1,0 1 0,1-1 0,-1 0 0,0 0 0,0 0 0,0 0 0,0-1 0,0 1 0,0-1-1,0 0 1,0 0 0,0 0 0,0 0 0,0 0 0,0 0 0,0-1 0,0 0 0,-3-1 0,3 2-39,1-1 0,0 0 0,0 0 1,0 0-1,0 0 0,0 0 0,0 0 0,0-1 1,0 1-1,0-1 0,1 1 0,-1-1 0,1 0 1,-1 1-1,1-1 0,-1 0 0,1 0 0,0 0 1,0 0-1,0 0 0,0 0 0,0-1 0,1 1 1,-1 0-1,1 0 0,-1-1 0,1 1 0,0 0 1,0-1-1,0 1 0,0 0 0,0-1 0,1-2 1,-1 4-6,0 1 0,1-1 1,-1 0-1,0 0 1,1 0-1,-1 0 1,1 0-1,-1 1 0,1-1 1,-1 0-1,1 0 1,-1 1-1,1-1 0,0 0 1,-1 1-1,1-1 1,0 1-1,0-1 1,1 0-1,0 0-7,1 0 1,-1 0 0,0 1-1,1-1 1,-1 1-1,1-1 1,3 1-1,3 0 1,1 0 1,17 4-1,-24-4 24,39 7-153,56 7 447,-85-13-351,0-1 0,-1 0 0,1-1 1,0 0-1,21-5 0,56-17-6610,-67 19 4090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4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6976,'-24'0'3168,"16"0"-2752,3-3 192,10 3-416,-5-3-96,0-2-32,0-4-864,0 6-1664,8 3 1536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4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7296,'-3'-8'3328,"29"-12"-2912,-13 12 512,6 4-608,12-7 352,9 6-384,23-7 0,5 4-192,12-4 0,-7 4-32,-6-4-1120,-4 9 608,-5-5-2240,-8 8 1504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4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 7296,'-31'-8'3328,"17"3"-2912,6 1-416,8 8-96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6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7712,'-18'-13'3520,"10"1"-3072,-2 9-384,1 3-128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28 162 1056,'1'-1'573,"2"5"-159,1 11 503,-4 386 2101,5-213-1919,-3-171-868,-1-2 839,-4-25 258,-10-63-778,-3-39-344,15 104-204,-4-45 34,1-1 0,3 1 0,6-70 0,-2 111-20,-1 1 1,1-1-1,1 0 1,0 1-1,1 0 0,9-18 1,-3 11 44,1 0 0,24-28 0,-23 33-90,1-1 0,0 2 0,1 0 0,1 0 0,-1 2 0,2 0-1,0 0 1,0 2 0,0 0 0,1 1 0,0 1 0,23-5 0,-39 11 50,0-1 0,-1 1 0,1-1 0,0 1 1,-1 0-1,1 0 0,0 0 0,0 0 0,0 0 1,-1 1-1,1-1 0,0 0 0,-1 1 0,1-1 1,0 1-1,-1 0 0,1-1 0,0 1 0,-1 0 0,1 0 1,-1 0-1,0 0 0,1 0 0,1 2 0,-2-1 14,1 1-1,-1-1 1,0 0-1,0 0 0,0 1 1,0-1-1,0 0 1,-1 1-1,1-1 0,-1 0 1,0 1-1,1-1 1,-1 1-1,0-1 1,0 1-1,-1 3 0,-1 2 23,1 0 0,-2-1 0,1 1 0,-1-1 0,0 0 0,-1 0 0,0 0 0,0 0 0,0 0 0,-1-1 0,-6 7 0,-3 3 126,-2-1 0,-32 25-1,29-27-288,-16 12-306,33-24 396,1 0-1,0 1 1,-1-1 0,1 0 0,0 1-1,-1-1 1,1 1 0,0 0 0,0-1 0,0 1-1,1 0 1,-1 0 0,0-1 0,1 1-1,-1 0 1,1 0 0,-1 2 0,1-2 0,1-1-1,-1 1 1,0 0 0,1-1 0,-1 1 0,1-1 0,0 1 0,-1-1 0,1 1 0,0-1 0,0 1 0,0-1-1,1 2 1,17 16-193,-11-12 180,9 11-10,-1 1-1,0 0 1,-2 1 0,0 1 0,11 22 0,-15-24 52,0 1-1,-1 0 1,-1 0 0,-1 1-1,-1 0 1,-1 1 0,3 22-1,-7-35 203,0 0 0,-1 0 0,0 0 0,-1 0 0,-2 13 0,3-19-162,-1 0-1,0 0 0,0-1 1,0 1-1,0-1 1,0 1-1,-1-1 1,1 0-1,-1 1 1,0-1-1,1 0 0,-1 0 1,0 0-1,0 0 1,-1 0-1,1-1 1,0 1-1,0-1 0,-1 1 1,1-1-1,-1 0 1,-3 2-1,-9 1 173,-1 0-1,1-1 1,-1-1 0,-16 1-1,-67-3-262,45-1-327,58 1 197,25 1-65,0-2 1,-1-1-1,35-7 1,-40 3 289,1 0 1,-1-1-1,0-2 1,29-14 0,128-90 11,33-9-171,-203 117 55,0 0 73,2-2-60,0 0 0,1 1-1,0 1 1,0 0 0,0 0 0,20-3-1,-26 8-13,0-1 48,0 0 0,1 1 0,12 1 0,15 0 136,-21-1 448,-14 0-562,1 0 0,-1 0 0,0 0-1,1 0 1,-1 0 0,1 0 0,-1 0 0,0-1-1,1 1 1,-1 0 0,0 0 0,1 0 0,-1 0-1,0-1 1,1 1 0,-1 0 0,0 0 0,0-1 0,1 1-1,-1 0 1,0 0 0,0-1 0,1 1 0,-1 0-1,0-1 1,0 1 0,0 0 0,1-1 0,-1 1-1,0 0 1,0-1 0,0 1 0,0-1 0,0 1-1,0-1 1,0-1 37,0-1 0,0 1 0,0 0 0,-1 0 0,1-1 0,-1 1 0,0-3 0,-1 0-34,0 0 0,0 0 0,0 0 1,-1 0-1,-5-8 0,6 11-54,0 1 1,1-1-1,-1 0 0,0 0 1,0 1-1,0-1 0,0 1 1,0 0-1,0 0 0,0-1 0,-1 1 1,1 1-1,0-1 0,-1 0 1,1 1-1,-1-1 0,1 1 0,0-1 1,-1 1-1,1 0 0,-1 0 1,1 0-1,-1 1 0,1-1 1,-1 1-1,1-1 0,0 1 0,-1 0 1,1 0-1,-3 1 0,-5 4-74,0 0 0,1 0-1,0 1 1,0 1 0,-10 11 0,15-15 50,-20 21-81,2 0 1,0 2 0,-32 54-1,46-66 53,0 1 0,-7 19-1,13-29 57,-1 1 0,2-1 0,-1 1 0,1 0 0,0 0 0,0 0 0,1 0 0,0 9 0,1-13 24,-1-1 0,1 1 0,-1 0-1,1-1 1,0 1 0,0-1 0,0 1 0,0-1 0,1 1 0,-1-1 0,1 0-1,-1 0 1,1 1 0,0-1 0,3 3 0,-2-3 22,1 1 0,-1-1 0,1 0 0,0 0 0,-1 0 0,1-1 0,0 1 0,0-1 0,6 1 0,-1 0 60,-1-1 0,1-1 0,0 0 0,-1 0 0,1 0 0,0-1 0,-1-1 0,1 1 1,10-4-1,-13 2-20,1 0 1,-1 0 0,0-1 0,0 0 0,0 0 0,0 0 0,-1-1 0,1 0 0,-1 0 0,0 0 0,8-12 0,-6 6 30,0 0 0,0-1 0,-1 0 0,-1 0 0,7-20 1,-7 13-49,-1 0 0,0 0 0,-2 0 0,0 0 0,-1-1 1,-2-32-1,0 47-143,0-7-165,0 9-191,0 5-396,0 6 689,0 1 1,1-1 0,0 1 0,0 0 0,1-1 0,3 14 0,-2-9 78,0 6 83,2 0 0,0-1 0,1 1 0,1-1 0,1 0 0,0-1 0,11 19 0,-16-32 74,1-1 1,-1 1-1,1-1 0,0 0 1,0 0-1,0 0 1,4 4-1,-6-7-49,0 1-1,0-1 1,-1 1 0,1-1-1,0 0 1,0 1 0,0-1-1,0 0 1,0 1 0,0-1-1,0 0 1,0 0 0,0 0-1,0 0 1,0 0 0,0 0-1,0 0 1,0 0 0,0-1-1,0 1 1,0 0 0,-1 0-1,1-1 1,0 1 0,0-1-1,0 1 1,0-1 0,0 1 0,-1-1-1,1 1 1,0-1 0,0 0-1,-1 1 1,1-1 0,-1 0-1,1 0 1,0 0 0,0 0-1,9-16 85,-1 1-1,0-1 1,-1-1-1,-1 0 1,6-23-1,11-27-231,-15 46 33,1 0 1,0 1-1,2 0 0,1 1 0,23-29 1,-36 48 50,1 0 1,0 0-1,0 0 0,1 0 1,-1 0-1,0 0 1,0 0-1,0 0 1,1 0-1,-1 1 1,0-1-1,1 0 1,-1 1-1,1-1 1,-1 1-1,0 0 1,1-1-1,-1 1 1,1 0-1,-1 0 1,4 0-1,-3 0 23,-1 1 1,1 0-1,0-1 0,0 1 0,-1 0 1,1 0-1,0 0 0,-1 0 1,1 0-1,-1 0 0,1 0 0,-1 1 1,1-1-1,-1 0 0,0 1 1,2 1-1,4 8-2,-1 0 1,0 0-1,0 1 1,-1 0-1,0 0 0,4 19 1,10 76 103,-17-90 45,-1 0 0,-1 0 0,0 0 0,-1 0 0,-1 0 0,-5 20 0,7-36-90,-1 1-1,1-1 1,-1 1 0,1-1-1,-1 1 1,0-1 0,0 0 0,0 1-1,0-1 1,0 0 0,0 0-1,0 0 1,0 0 0,0 0 0,-1 0-1,1 0 1,0 0 0,-1 0-1,1 0 1,-1-1 0,1 1 0,-1 0-1,1-1 1,-1 0 0,1 1-1,-1-1 1,-1 0 0,-1 1-13,1-1 1,0 0 0,-1-1-1,1 1 1,0 0-1,-1-1 1,1 0-1,0 0 1,0 0-1,0 0 1,-5-3 0,-10-4 9,14 6-63,0 0 0,0 0 0,0 0 0,0 0 0,-5-6 0,4 6-39,4 2 50,0 0 1,0 0 0,0-1-1,0 1 1,0-1 0,0 1-1,0-1 1,0 1 0,0-1-1,0 0 1,0 0 0,1 1-1,-1-1 1,0 0 0,0 0-1,1 0 1,-2-1 0,-1-2-84,3 3-351,8 6-410,-3-2 816,0 1 1,0-1-1,1 0 0,-1 0 1,1 0-1,0-1 0,0 0 1,0 0-1,0-1 0,9 2 1,-1 0 14,-1 0 102,1-1 0,-1 0 1,0-1-1,1 0 1,-1-2-1,0 1 0,21-5 1,-26 4-20,0-1-1,-1 0 1,1 0 0,-1-1 0,0 0-1,0 0 1,0-1 0,0 0 0,0 0 0,-1 0-1,0-1 1,0 0 0,0-1 0,8-8 0,5-14 2,0 0 1,-2-2 0,-2 1-1,0-2 1,-2 0 0,11-39-1,-22 58-72,-2 11-29,0 0 0,0 0 0,0 0 0,1 0 0,-1 0 0,0 0 0,0 0-1,1 0 1,-1 0 0,1 0 0,-1 0 0,1 0 0,-1 0 0,1 0 0,0 0 0,0-1 0,-1 2 32,0 0 1,1 0-1,-1 0 1,0 0 0,0 0-1,0 0 1,0 0 0,1 0-1,-1 0 1,0 0-1,0 0 1,0 0 0,0 0-1,0 0 1,0 0-1,1 1 1,-1-1 0,0 0-1,0 0 1,0 0 0,0 0-1,0 0 1,0 0-1,1 0 1,-1 0 0,0 0-1,0 1 1,0-1 0,0 0-1,0 0 1,0 0-1,0 0 1,0 0 0,0 0-1,0 1 1,0-1-1,0 0 1,0 0 0,0 0-1,0 0 1,0 0 0,0 1-1,0-1 1,0 0-1,0 0 1,0 0 0,0 0-1,0 0 1,0 1 0,0-1-1,0 0 1,0 13-202,0-10 169,4 103-186,-3-91 198,0-1 1,2 1-1,0-1 1,0 0-1,1 0 1,9 20-1,-11-31 65,-1 1 0,1-1 0,0-1 0,-1 1 0,1 0 0,0 0 0,1-1 0,3 5 0,-5-6 19,1 0 1,-1 0-1,0 0 1,1 0-1,-1 0 1,1-1-1,-1 1 1,1 0-1,-1-1 1,1 1-1,-1-1 1,1 1 0,-1-1-1,1 0 1,0 0-1,-1 0 1,1 0-1,0 0 1,2 0-1,-1-1-27,0 0 0,-1-1 0,1 1 0,0-1 0,-1 1-1,1-1 1,-1 0 0,0 0 0,1 0 0,-1 0 0,0 0 0,0 0 0,0 0-1,-1-1 1,1 1 0,2-6 0,3-6 53,-1 0 0,6-15 0,-6 12 28,13-41 53,3-7 70,-5 21-253,10-21-386,-26 63 407,-1 1-44,1-1-1,0 0 1,0 0 0,0 0 0,0 1-1,1-1 1,-1 1 0,2-2 0,-3 3 32,0-1 0,0 1 0,1 0 0,-1 0 0,0 0 0,0 0 1,1 0-1,-1 0 0,0 0 0,0 0 0,1 0 0,-1 0 0,0 0 1,0 0-1,1 0 0,-1 0 0,0 0 0,0 0 0,1 0 0,-1 0 1,0 0-1,0 0 0,1 0 0,-1 0 0,0 0 0,1 1 1,7 9-379,-3 3 328,0 1 0,-1-1 0,3 21 0,-2-12 90,2 4 27,-2 1 0,-2-1-1,0 1 1,-1 0 0,-2 0-1,-1 0 1,-6 40 0,6-63 53,0 0 0,-1 0 0,1 0 1,-1 0-1,-3 5 0,5-8-70,-1 1 0,1-1 1,-1 0-1,0 0 0,0 0 0,0 0 1,0 0-1,0 0 0,0 0 0,0 0 1,0-1-1,0 1 0,0 0 0,0-1 1,0 1-1,0 0 0,-1-1 0,1 0 0,0 1 1,-1-1-1,0 1 0,-1-2-3,0 1-1,-1-1 0,1 0 0,0 0 1,0 0-1,0 0 0,0 0 1,1-1-1,-1 1 0,0-1 1,0 0-1,1 0 0,-1 0 1,1 0-1,0 0 0,0 0 1,-1-1-1,1 1 0,1-1 1,-4-4-1,1-1-109,0 1 0,0-1 0,0 1-1,1-1 1,1 0 0,-4-17 0,6 3-622,1 21 663,0 1-1,0 0 1,0 0-1,0 0 1,-1 0-1,1 0 1,0 0-1,0 1 1,0-1-1,0 0 1,0 0-1,-1 1 1,1-1-1,0 0 1,1 2-1,-1-2 8,66 24 408,134 44-102,-156-54-170,-30-9-5,-1 0 0,1-1 0,0-1 0,0 0 0,1-1 0,-1 0 0,18-1 0,17-6-1425,-49 5 1057,0 0 0,0 0 1,0-1-1,0 1 0,0-1 0,0 1 0,0-1 1,0 1-1,0-1 0,0 0 0,0 1 0,-1-1 1,1 0-1,0 0 0,-1 1 0,2-2 0,0-1-1386,3 1-54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0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7712,'-18'-7'3520,"18"2"-3072,-5 2-1088,1-5-3200,4 4 2272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0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176 354 2816,'-10'-11'1341,"10"11"-1321,0-1-1,0 1 0,-1 0 0,1 0 1,0 0-1,0-1 0,-1 1 0,1 0 1,0 0-1,-1 0 0,1 0 0,0 0 1,0 0-1,-1-1 0,1 1 0,0 0 1,-1 0-1,1 0 0,0 0 0,-1 0 1,1 0-1,0 0 0,-1 0 0,1 0 0,0 0 1,0 1-1,-1-1 0,1 0 0,0 0 1,-1 0-1,1 0 0,-23 4 4733,14 0-3973,-4 1 2,0 0 0,-14 9 0,22-11-790,0 1-1,0 0 0,0 0 0,1 0 1,-1 0-1,1 1 0,0 0 0,-5 7 1,5-5-23,1-1 0,0 1 0,0 1 0,0-1 1,1 0-1,0 1 0,0-1 0,1 1 0,0 0 1,0-1-1,1 1 0,0 0 0,0 0 0,1-1 1,0 1-1,0 0 0,1-1 0,0 1 1,0-1-1,1 0 0,0 0 0,0 0 0,1 0 1,0 0-1,6 8 0,-8-12 107,0-1 0,1 0 1,-1 1-1,1-1 0,-1 0 0,1 0 0,0-1 0,-1 1 1,1 0-1,0-1 0,3 1 0,-4-1-9,-1-1 1,1 0-1,-1 1 1,0-1-1,1 0 0,-1 0 1,1 0-1,-1 0 0,0 0 1,1 0-1,-1-1 0,1 1 1,-1 0-1,0-1 1,1 1-1,-1-1 0,0 1 1,0-1-1,1 0 0,-1 1 1,0-1-1,0 0 0,0 0 1,0 0-1,0 0 0,0 0 1,0 0-1,1-2 1,2-3 21,0 0 0,-1 0 1,0-1-1,0 0 1,0 0-1,-1 1 1,0-1-1,0 0 1,-1-1-1,0 1 1,0 0-1,-1-14 1,-2-6-76,0 1 1,-9-32 0,1 2-43,10 54-54,0 0-1,-1-1 1,1 1-1,-1 0 1,1-1 0,-1 1-1,0 0 1,0 0-1,0-1 1,0 1-1,-1 0 1,1 0-1,0 0 1,-1 1-1,0-1 1,-1-2 0,1 3 23,5 10-979,-3-7 1052,1 0 1,-1-1-1,1 1 1,0 0-1,-1-1 0,1 1 1,0-1-1,0 1 1,0-1-1,0 1 0,0-1 1,1 1-1,-1-1 1,0 0-1,1 0 0,-1 0 1,1 0-1,-1 0 1,1 0-1,-1 0 0,1 0 1,0-1-1,-1 1 1,1-1-1,0 1 0,0-1 1,-1 1-1,1-1 1,0 0-1,0 0 0,-1 0 1,1 0-1,0 0 1,0-1-1,0 1 1,2-1-1,2-3 167,-1 0 1,0 0-1,0-1 1,0 1-1,0-1 0,-1 0 1,0-1-1,0 1 0,4-7 1,-1 1 4,37-58 693,8-10-444,50-61-855,-102 139 389,0 1-1,1 0 1,-1-1 0,0 1 0,0 0 0,0-1-1,1 1 1,-1 0 0,0-1 0,1 1 0,-1 0-1,0-1 1,1 1 0,-1 0 0,0 0-1,1-1 1,-1 1 0,0 0 0,1 0 0,-1 0-1,1 0 1,-1-1 0,1 1 0,0 0 0,5 9-445,-3-3 506,3 5-99,-1 0 0,0 1 0,0 0 1,-2 0-1,0 0 0,4 24 1,-1 76-28,-5-80-1,-2 104 299,-5 0 0,-38 211 0,38-312 27,-2-1 0,-2 0 0,-17 42 0,10-44 113,16-30-305,-1 0 0,0 0-1,0 0 1,0 0 0,0 0-1,0 0 1,0-1 0,0 1-1,-5 1 1,6-2-23,-1 0 0,1-1 1,-1 1-1,0-1 0,0 1 0,1-1 0,-1 0 0,0 0 0,0 1 1,1-1-1,-1-1 0,0 1 0,0 0 0,1 0 0,-1-1 1,0 1-1,0-1 0,1 1 0,-1-1 0,1 0 0,-1 1 0,0-1 1,1 0-1,-1 0 0,1 0 0,0 0 0,-1-1 0,1 1 0,0 0 1,0 0-1,-2-3 0,-2-3 18,0 0 0,0-1 0,1 1 0,-6-16 0,2 4-33,1 0 0,1-1-1,-5-29 1,9 39 12,1 0 0,0 1 0,1-1 0,0 0 0,0 0 0,1 1 0,1-1 0,-1 0 0,5-9 0,-4 13 2,0 1 1,1 0-1,0 1 1,0-1-1,0 0 1,1 1 0,-1 0-1,1 0 1,0 0-1,0 0 1,1 1-1,-1-1 1,1 1-1,0 0 1,-1 1-1,1-1 1,7-2-1,8-2 7,0 0-1,0 2 0,23-4 0,-3 3-353,0 1-1,0 2 0,70 5 1,-12 9-5618,-71-6 3905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0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3136,'5'-7'1176,"-11"6"35,-4 3 6979,8 4-8234,2-6 46,0 0 0,0 0 0,0 1 0,0-1 0,0 0 0,0 0 0,1 0 0,-1 1 0,0-1 0,0 0 0,0 0 0,0 0 0,1 1 0,-1-1 0,0 0 0,0 0 0,0 0 0,1 0 0,-1 0 0,0 0 0,0 0 0,1 1 0,-1-1 0,0 0 0,0 0 0,1 0 0,-1 0 7,1 0 0,-1 0-1,0 0 1,1 0 0,-1 0 0,1 0-1,-1 1 1,0-1 0,1 0 0,-1 0-1,0 0 1,1 1 0,-1-1 0,0 0-1,0 0 1,1 1 0,-1-1 0,0 0-1,0 1 1,1-1 0,-1 0 0,0 1-1,0-1 1,0 0 0,1 1 0,-1-1-1,0 0 1,0 1 0,0-1 0,0 1-1,1 7 37,0 0 0,0 0-1,1-1 1,0 1 0,1-1-1,0 1 1,0-1 0,5 8 0,-2-3-49,8 26 0,-2 13 104,12 106 0,-12 57-21,-12-195 37,1-17-104,0 19 196,-1-1-1,0 1 1,-1 0 0,-7 34-1,7-53-113,0 1-1,0 0 1,0 0-1,0-1 1,-1 1-1,1-1 1,-1 1-1,0-1 1,0 1 0,-3 2-1,5-4-64,-1-1 0,1 0 0,-1 1-1,1-1 1,-1 0 0,1 1 0,-1-1 0,1 0 0,-1 0-1,1 0 1,-1 0 0,1 1 0,-1-1 0,0 0 0,1 0-1,-1 0 1,1 0 0,-1 0 0,0 0 0,1 0 0,-1 0-1,0-1 1,0 1-11,0-1 0,0 0 0,0 1 0,0-1 0,0 0 0,0 0 0,0 0 0,0 0-1,1 0 1,-1 0 0,0 0 0,1 0 0,-1 0 0,0 0 0,0-2 0,-16-50-173,14 43 144,1 1-1,0-1 1,0 0 0,1 1-1,0-1 1,0-11 0,0-3-59,0 13 50,-1-13-16,0 0 0,1 0 0,2 0 1,0 0-1,7-32 0,-3 33-49,12-43 274,-14 58-104,0 0 0,0 1 0,1 0 0,0 0 0,0 0 0,9-11 0,0 5 61,0 0 0,1 1-1,0 0 1,1 1 0,28-16 0,89-38 482,-109 54-585,98-52-69,-85 43-1308,-32 18 700,0 0-1,0 0 1,0 1-1,9-3 1,-12 4 293,0-1 1,0 1 0,0 0 0,0 0 0,1 0 0,-1 0-1,0 0 1,0 0 0,0 0 0,0 1 0,0-1-1,1 0 1,-1 1 0,0-1 0,0 1 0,0-1 0,0 1-1,0-1 1,0 1 0,0 0 0,0-1 0,1 2-1,7 9-2501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57 3328,'-7'-14'1876,"5"12"-1332,1-1 0,-1 1 1,1-1-1,0 0 0,0 1 0,0-1 0,0 0 0,0-3 0,-3 0 713,2 2-44,10 0-446,-2 3-459,1 1 0,0-1 0,-1 1-1,1 0 1,-1 0 0,1 1 0,11 2 0,-3 1-249,0 0 0,19 9 0,-30-12-150,1 1 0,0-1 0,-1 0-1,1 0 1,8 1 0,-3-1-1020,3 2 39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0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2 540 2720,'0'0'270,"0"-1"-1,-1 1 1,1-1-1,0 1 1,0-1 0,0 0-1,0 1 1,-1-1 0,1 1-1,0-1 1,0 0-1,0 1 1,0-1 0,0 1-1,1-1 1,-1 0-1,0 1 1,0-1 0,0 1-1,0-1 1,1 1 0,-1-1-1,0 0 1,0 1-1,1-1 1,0 0 0,37-73 2482,26-107-62,-10 24-1775,-51 148-926,1-1 0,1 1-1,-1 0 1,1 0 0,1 0 0,0 1 0,0 0 0,0 0-1,1 1 1,13-11 0,-19 17-2,0 0 0,0 0 0,0 1-1,0-1 1,1 0 0,-1 1 0,0-1 0,1 1 0,-1 0-1,0-1 1,1 1 0,-1 0 0,1 0 0,-1 0 0,0 0-1,1 0 1,-1 0 0,1 0 0,-1 0 0,0 0 0,1 1-1,-1-1 1,0 1 0,1-1 0,-1 1 0,2 1 0,-1-1-15,1 1 1,-1 0 0,0 0 0,0 0 0,0 1 0,0-1-1,0 0 1,-1 1 0,1-1 0,-1 1 0,0 0 0,1-1-1,0 4 1,1 6 36,-1 0-1,0 0 1,0 0-1,-1 0 1,-1 19-1,0-12-31,3 23 1,4 17 108,-5-32-17,2 1 0,11 40 0,-15-65-32,1 0 1,0 0 0,1 0-1,-1 0 1,0 0-1,1 0 1,0 0 0,0-1-1,-1 1 1,2-1-1,-1 0 1,0 1 0,0-1-1,1 0 1,3 3-1,-2-4 7,-1 1-1,1-1 0,-1 0 0,1 0 0,0 0 0,0 0 1,-1 0-1,1-1 0,0 0 0,0 0 0,0 0 0,5-1 0,8-1 4,-1-1 0,0-1-1,0 0 1,0-1-1,0-1 1,23-12-1,-21 8 26,0-1-1,-1-1 0,0 0 1,28-27-1,-29 22 257,25-36 0,-50 70-1078,-9 23 1,-16 31 653,24-56 133,1 1-1,0 0 0,2 0 1,-12 33-1,19-49-22,0 0 1,0 0-1,0 1 0,0-1 1,0 0-1,0 1 1,0-1-1,-1 0 0,1 0 1,0 1-1,0-1 1,0 0-1,0 1 1,0-1-1,0 0 0,0 0 1,0 1-1,1-1 1,-1 0-1,0 1 0,0-1 1,0 0-1,0 0 1,0 1-1,0-1 0,0 0 1,1 0-1,-1 1 1,0-1-1,0 0 0,0 0 1,1 1-1,-1-1 1,0 0-1,0 0 0,1 0 1,-1 0-1,0 0 1,0 1-1,1-1 0,-1 0 1,0 0-1,0 0 1,1 0-1,0 0 29,0 0 0,0 0-1,-1 0 1,1-1 0,0 1 0,0 0 0,-1-1-1,1 1 1,0 0 0,-1-1 0,1 1 0,0-1-1,-1 1 1,1-1 0,-1 1 0,1-1 0,0 0-1,8-10 63,-1 0-1,-1-1 1,0 1-1,-1-2 0,0 1 1,5-16-1,29-121-285,-39 144 162,0 1-74,-1 1 1,1 0-1,0 0 0,0 0 0,0-1 1,0 1-1,0 0 0,4-5 0,-1 17-829,-3 9 637,0 26 0,-2-32 264,1 1-1,1 0 1,0 0-1,5 23 0,1-10 76,-6-21-12,0 1 1,0 0-1,1 0 0,-1-1 0,1 1 1,1-1-1,-1 0 0,1 0 0,0 0 0,0 0 1,1 0-1,4 5 0,-7-9-9,0 0 1,-1-1-1,1 1 0,0 0 1,0-1-1,0 1 0,0-1 1,-1 0-1,1 1 0,0-1 1,0 0-1,0 1 0,0-1 1,0 0-1,0 0 0,0 0 1,0 0-1,0 0 0,0 0 1,0 0-1,0 0 0,0 0 1,0 0-1,0 0 0,0-1 1,0 1-1,-1 0 0,1-1 1,0 1-1,0-1 0,0 1 1,0-1-1,-1 1 0,1-1 1,0 0-1,0 1 0,-1-1 1,1 0-1,0 1 0,-1-1 1,1-1-1,3-4 50,0 0 0,0 0 0,-1 0-1,3-9 1,-5 12-46,63-160 229,-59 149-264,-1 0-1,0 0 1,-1 0 0,0-1-1,-1 1 1,0-19-1,3 94-2038,-6-39 1985,1 1 85,0 0-1,1 0 1,1 0 0,1-1-1,8 32 1,-10-52 8,-1-1 1,0 0 0,1 0-1,-1 0 1,1 1 0,0-1-1,-1 0 1,1 0 0,0 0-1,0 0 1,-1 0 0,1 0-1,0 0 1,0 0 0,0 0-1,0-1 1,0 1 0,3 1-1,-3-2-1,0 1 0,0-1 0,0 0 0,0 0-1,0 0 1,0 0 0,1 0 0,-1 0-1,0 0 1,0-1 0,0 1 0,0 0-1,0-1 1,0 1 0,0 0 0,0-1-1,2 0 1,3-4 98,0 1 0,0-1-1,-1 0 1,1-1 0,4-5-1,-5 6-118,10-13 124,22-35 1,-25 34-491,25-30 1,-36 48 309,-1 1-1,0-1 1,1 1-1,-1-1 1,1 1-1,-1-1 0,1 1 1,-1 0-1,1-1 1,-1 1-1,1 0 0,-1-1 1,1 1-1,0 0 1,-1 0-1,1-1 1,0 1-1,0 0 0,0 0 19,-1 0-1,0 0 1,1 1-1,-1-1 1,0 0-1,1 0 1,-1 0-1,0 1 1,0-1-1,1 0 1,-1 0-1,0 1 1,0-1-1,1 0 1,-1 1-1,0-1 1,0 0-1,0 1 1,1-1-1,-1 0 1,0 1-1,0-1 1,0 1-1,3 29-386,-2-20 368,0 10-4,-1 1 0,-1-1 0,-1 1 0,-1-1 0,-7 28 1,-37 101 44,24-85 117,-20 72-121,-46 125 796,86-253-620,-10 18 305,13-25-446,-1 0 0,1 0 0,-1 0 0,1-1 0,-1 1 0,0 0 0,0-1 0,1 1 0,-1 0 0,0-1 0,0 1 0,0-1 0,0 1 0,1-1 0,-1 1 0,0-1 0,0 0 0,0 1 0,0-1 0,0 0 0,-1 0 0,0 0-23,1 0-1,0 0 1,0-1-1,0 1 1,0-1-1,0 1 0,0-1 1,0 1-1,0-1 1,0 1-1,1-1 1,-1 0-1,0 0 1,0 1-1,0-1 1,1 0-1,-1 0 1,0 0-1,1 0 1,-1 0-1,1 0 1,-1 0-1,1 0 1,0 0-1,-1 0 1,1 0-1,0 0 1,0 0-1,-1-2 1,0-1 10,-2-8-32,1 1-1,0-1 1,0 0 0,1 0-1,1-18 1,0-10-33,-2-7-21,4-51-1,0 79 87,0 1 0,2 0 0,0 0 0,0 0 0,2 0 0,7-16 0,-9 26-8,1 0 0,-1 0-1,2 1 1,-1-1 0,1 1 0,0 1 0,0-1-1,0 1 1,1 0 0,0 1 0,1-1-1,-1 1 1,1 1 0,0 0 0,0 0 0,0 0-1,1 1 1,15-4 0,-4 2-947,0 1 1,33-1-1,40 3-8944,-92 2 9632,26 0-3130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48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9 112 6656,'-9'-17'3008,"18"5"-2624,-1 4 1280,10 8-992,24-12 512,6 1-704,20-6-128,8 10-224,1-6 128,-6 5-160,11 1 256,-6 7-224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1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 2144,'-13'-7'589,"-1"3"4480,15 3-4938,0 1-1,0 0 0,0 0 0,-1 1 0,1-1 1,0 0-1,0 0 0,0 0 0,-1 0 1,1 1-1,0-1 0,0 0 0,-1 1 0,1-1 1,0 1-1,-1-1 0,1 1 0,0 0 0,4 2 330,9 2 156,0-1 0,0 0 0,0-1 0,0-1 0,1 0 0,28 0 0,89-11-62,-119 8-444,121-15 455,-62 12-331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1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240 614 3328,'5'-31'2650,"-6"28"-2153,0 0 0,0 1 0,0-1 0,0 0 0,-1 1 0,1-1 0,-1 0 0,0 1 0,0 0 0,-2-3 0,2 4-419,0 1 0,0-1 0,0 0 0,0 1 1,0-1-1,0 1 0,-1 0 0,1 0 0,0 0 0,0 0 0,0 0 0,-1 0 0,1 1 1,0-1-1,0 1 0,-4 1 0,0 0 111,0 0 0,0 1-1,1 0 1,-7 4 0,2-1-176,1 2 0,1-1 0,0 2 0,0-1 0,0 1 0,1 0 0,0 0 0,-7 15 0,0 3 46,-21 54 0,29-64-54,1 0 0,-4 20 1,8-31 5,0 0 0,0 0 0,1 0 0,0 1 1,0-1-1,0 0 0,1 1 0,0-1 0,3 10 1,-4-14 26,1-1 0,-1 1 0,1-1 0,-1 0-1,1 1 1,-1-1 0,1 1 0,0-1 0,0 0 0,0 0 0,0 1 0,0-1 0,0 0 0,0 0 0,0 0 0,1 0 0,-1 0 0,0 0 0,0-1 0,1 1 0,-1 0 0,1-1 0,-1 1 0,1-1 0,-1 1 0,1-1 0,-1 0 0,1 1 0,-1-1 0,1 0 0,-1 0 0,1 0 0,-1 0 0,1-1 0,-1 1 0,1 0 0,-1-1 0,1 1 0,-1-1 0,3 0 0,0-1 61,1-1 0,-1 1 1,0-1-1,1 0 0,-1 0 1,-1-1-1,1 1 0,0-1 0,-1 0 1,0 0-1,0 0 0,3-5 0,13-24 159,-1-1 0,21-60 0,11-44-56,17-52 54,-57 153-256,-1 0 0,-2-1 0,-2 0 0,1-60 0,-6 94-19,0-1-83,0 0 0,0 1-1,-1-1 1,1 0 0,-1 0 0,0 0-1,-2-6 1,3 11 86,0 0 0,0 0 0,0 0 0,0 0 0,0 0 0,0 1 0,0-1 0,0 0 0,0 0 0,0 0 0,0 0 0,-1 0-1,1 0 1,0 0 0,0 1 0,0-1 0,0 0 0,0 0 0,0 0 0,0 0 0,0 0 0,0 0 0,0 0 0,0 0 0,-1 0 0,1 0 0,0 0 0,0 0 0,0 0 0,0 1 0,0-1 0,0 0-1,0 0 1,-1 0 0,1 0 0,0 0 0,0 0 0,0 0 0,0 0 0,0 0 0,0 0 0,-1 0 0,1 0 0,0 0 0,0-1 0,0 1 0,0 0 0,0 0 0,0 0 0,0 0 0,0 0 0,-1 0-1,1 0 1,0 0 0,0 0 0,0 0 0,0 0 0,0 0 0,0-1 0,0 1 0,0 0 0,-4 14-260,4-12 230,-10 45-26,3 0 1,1 1-1,3 0 1,3 56 0,2-80 110,1 0 0,1 0 0,1-1 0,1 0 0,1 0 0,2 0 0,0-1 0,1 0 1,1 0-1,1-1 0,27 35 0,-35-51 63,1 1 0,0-1 0,0-1 0,11 9 0,-13-11-69,-1 0 0,1-1 1,0 1-1,0-1 0,0 0 0,0 0 1,0 0-1,0 0 0,0-1 1,0 1-1,0-1 0,0 1 1,4-1-1,-1-2 39,1 1 0,-1 0 0,0-1 0,1 0 0,-1-1 0,0 0 0,-1 0 0,1 0 0,0 0-1,-1-1 1,0 0 0,0 0 0,0 0 0,0-1 0,5-7 0,-4 6-16,-1-1 0,1 0 0,-2-1-1,1 1 1,-1-1 0,0 0 0,-1 0 0,0 0-1,0 0 1,3-18 0,-5 21-42,-1-1-1,0 0 0,0 0 1,0 0-1,-1 1 1,-2-11-1,3 15-56,0-1 0,-1 1 1,1 0-1,-1-1 0,1 1 0,-1 0 1,1 0-1,-1 0 0,0-1 0,1 1 1,-1 0-1,0 0 0,0 0 0,0 0 1,0 0-1,0 0 0,0 1 0,0-1 1,0 0-1,0 0 0,0 1 0,-1-1 1,1 0-1,0 1 0,0 0 0,-1-1 1,1 1-1,0 0 0,-1-1 0,1 1 0,0 0 1,-1 0-1,1 0 0,-2 0 0,1 1-13,0 0-1,0-1 1,0 1-1,0 0 0,0 0 1,0 0-1,1 0 1,-1 1-1,0-1 0,1 0 1,-1 1-1,1-1 1,-1 1-1,-1 2 0,-18 28-69,17-23 98,0 0 1,1 0 0,-1 0 0,2 0 0,-1 1 0,1-1 0,1 1 0,0-1 0,0 1-1,1 11 1,0-13 36,1-1 1,1 1-1,-1-1 0,1 1 0,0-1 0,1 0 0,-1 1 0,1-1 0,1-1 0,0 1 1,0 0-1,0-1 0,8 10 0,-8-12 36,1 0 0,-1 1 0,1-2 0,0 1 0,0-1 0,0 1 0,0-1 0,1-1 0,-1 1 0,1-1 0,0 0 0,-1 0 0,1-1 0,0 1 0,0-1 0,11 0 0,-12-1 10,1 0 1,-1-1-1,0 1 0,0-1 0,0 0 1,1-1-1,-1 1 0,-1-1 0,1 0 1,0 0-1,0 0 0,-1-1 0,1 0 0,-1 0 1,0 0-1,0 0 0,0-1 0,0 0 1,0 1-1,2-6 0,10-14 207,-1-1 0,-1 0 0,12-29 0,25-81 151,-32 78-221,13-65 0,-5 5-198,-12 54-162,9-77 1,-23 92-510,-2 43 245,0 7 137,-4 8 24,-8 45 143,-11 95-1,8-38 248,6-52-71,-5 118 0,17-136 304,12 74 0,-8-89 682,-4-26-1066,0 0 0,0 0 0,0 0 0,0 0 0,1-1 0,-1 1 0,1 0 0,-1-1 0,4 2 0,1-1 45,0 1-1,1-1 0,0 0 0,-1 0 0,1-1 1,0 0-1,0-1 0,0 0 0,-1 0 0,12-2 1,5-2 93,-1 0 0,25-10 1,-36 10-25,0-1 1,0 0-1,0-1 1,0-1-1,-1 1 1,14-13 0,-4 2 23,-1-1 0,18-22 0,-30 31-70,-1 1-1,0-2 1,-1 1 0,0-1 0,0 0 0,7-19-1,-13 28-67,1-1 0,-1 0 0,1 0 0,-1 1 0,1-1 0,-1 0 0,0 0 0,0 0 0,0 0 0,0 1 0,0-1 0,0 0 0,-1 0 0,1 0 0,-1 1-1,1-1 1,-1 0 0,0 1 0,1-1 0,-1 0 0,0 1 0,0-1 0,0 1 0,0-1 0,0 1 0,-1 0 0,1-1 0,0 1 0,-1 0 0,1 0 0,-1 0 0,1 0 0,-1 0-1,-1-1 1,0 1-53,0 0-1,0-1 0,0 1 0,0 1 0,0-1 1,0 0-1,-1 1 0,1 0 0,0 0 1,0 0-1,0 0 0,-1 0 0,1 0 0,0 1 1,0 0-1,0-1 0,0 1 0,-5 3 0,3-1 54,-1 0-1,1 0 0,0 1 1,0 0-1,0 0 0,1 0 0,-1 1 1,1-1-1,0 1 0,0 0 0,1 0 1,0 1-1,-1-1 0,2 1 0,-1 0 1,1-1-1,0 1 0,0 0 0,0 0 1,1 1-1,0-1 0,0 0 1,1 0-1,0 0 0,0 1 0,0-1 1,1 0-1,1 8 0,1-4 89,0 0 1,0-1-1,1 1 0,0-1 0,1 0 1,0 0-1,0-1 0,1 1 0,0-1 1,1-1-1,-1 1 0,16 12 0,-16-15 14,0 0-1,1-1 1,-1 0 0,1 0-1,0 0 1,0-1-1,0 0 1,1-1 0,-1 0-1,1 0 1,-1 0-1,1-1 1,0 0 0,-1-1-1,1 1 1,0-2-1,11 0 1,-15 0-37,1-1 0,0 1 0,-1-1 0,1 0 0,-1 0 0,1 0 0,-1-1 0,0 0 0,0 0 0,0 0 0,0 0 0,3-4 0,7-8 98,18-27 1,-15 20-147,8-10 59,-12 13-97,2 1 1,0 0 0,1 1-1,20-17 1,-14 14 57,-22 20-2,0 0-1,0 0 1,0 0 0,1 0-1,-1 0 1,0 0 0,0 0-1,0 0 1,0 0 0,0-1-1,0 1 1,0 0 0,0 0-1,1 0 1,-1 0 0,0 0-1,0 0 1,0 0 0,0-1-1,0 1 1,0 0 0,0 0-1,0 0 1,0 0-1,0 0 1,0-1 0,0 1-1,0 0 1,0 0 0,0 0-1,0 0 1,0 0 0,0 0-1,0-1 1,0 1 0,0 0-1,0 0 1,0 0 0,0 0-1,-1 0 1,1 0 0,0-1-1,0 1 1,0 0 0,0 0-1,0 0 1,0 0 0,0 0-1,0 0 1,0 0 0,-1 0-1,1 0 1,0 0-1,0 0 1,0-1 0,0 1-1,0 0 1,0 0 0,-1 0-1,1 0 1,0 0 0,0 0-1,-14 4-328,-18 11-150,26-10 418,0 1 0,1-1-1,-1 1 1,1 0-1,0 0 1,1 1 0,-1 0-1,1-1 1,1 1 0,-4 8-1,-2 9-102,-10 43-1,17-59 157,-1 5-23,1 0 0,0 0 0,0 22 1,2-29 55,0-1-1,0 0 1,1 0 0,0 1 0,0-1 0,0 0 0,0 0 0,1 0 0,0 0 0,0 0 0,6 8 0,-6-10 9,1 0 1,-1 0-1,1 0 1,0-1-1,1 1 1,-1-1 0,0 0-1,0 0 1,1 0-1,0 0 1,-1-1-1,1 1 1,0-1-1,0 0 1,-1 0-1,1-1 1,0 1-1,0-1 1,7 1 0,1-2 38,-1 0 1,1 0-1,0-1 1,0-1 0,14-4-1,-11 2 2,-1 0 0,0-1 0,0 0 0,-1-1 0,1-1 0,-2 0 0,18-14 0,-1-4 11,-2-2-1,0 0 0,-2-2 1,-1-1-1,-2 0 0,-1-2 0,-2-1 1,21-48-1,-25 43-120,-2-1 0,-1 0 0,7-52 0,-14 54-73,0 0 0,-2-49 0,-3 79-104,-1 0-1,-2-13 0,3 20 191,0 1 0,0 0 0,0 0 0,0 0 0,0-1 1,0 1-1,0 0 0,0 0 0,0-1 0,0 1 0,0 0 0,0 0 0,0 0 0,0-1 0,0 1 0,0 0 0,-1 0 1,1 0-1,0-1 0,0 1 0,0 0 0,0 0 0,0 0 0,0 0 0,-1 0 0,1-1 0,0 1 0,0 0 0,0 0 1,-1 0-1,1 0 0,0 0 0,0 0 0,0 0 0,-1-1 0,1 1 0,0 0 0,0 0 0,0 0 0,-1 0 0,-6 9-557,-3 17 24,-36 172 301,38-168 311,1 0-1,2 0 0,1 1 0,2 0 1,1 0-1,1-1 0,2 1 1,6 36-1,-6-57 45,0 1 0,1-1 0,1 1 0,-1-1 0,10 16 0,-13-25-80,1 0 0,-1 0 0,1-1 0,-1 1 0,1 0 0,0 0 0,-1-1 0,1 1 0,0 0 0,0-1 0,-1 1 0,1-1 0,0 1 0,0-1 0,0 1 0,0-1 0,0 1 0,0-1 0,0 0 0,-1 0 0,1 0 0,0 1 0,0-1 0,0 0 1,0 0-1,0 0 0,0 0 0,0-1 0,0 1 0,0 0 0,0 0 0,0 0 0,0-1 0,0 1 0,0-1 0,1 0 0,2-1 45,0-1-1,1 0 1,-2-1 0,1 1-1,6-8 1,36-44 220,-26 31-335,44-44 0,-59 64 24,-3 1-91,1 1 0,0 0 1,-1-1-1,1 1 0,5-2 1,-8 4 91,1 0 1,-1 0-1,0 0 0,0 0 1,0 0-1,0 1 1,0-1-1,0 0 1,0 0-1,1 0 0,-1 0 1,0 0-1,0 1 1,0-1-1,0 0 0,0 0 1,0 0-1,0 0 1,0 1-1,0-1 1,0 0-1,0 0 0,0 0 1,0 0-1,0 1 1,0-1-1,0 0 0,0 0 1,0 0-1,0 0 1,0 1-1,0-1 1,0 0-1,0 0 0,-1 0 1,1 0-1,0 0 1,0 1-1,0-1 0,0 0 1,0 0-1,-4 9-277,0 0 255,1 1 0,0-1 0,0 0 0,1 1-1,0 0 1,0 0 0,1 13 0,1-10 14,0 1-1,1-1 0,0 0 1,1 0-1,4 15 0,-3-19 89,0 0-1,1 1 0,0-1 0,1 0 0,0-1 0,0 1 1,1-1-1,0 0 0,9 9 0,-13-14-6,1 0 0,0 0 0,0-1 0,1 1 0,-1-1-1,0 0 1,1 0 0,0 0 0,-1 0 0,1-1 0,0 0 0,0 1 0,-1-1 0,1-1-1,0 1 1,0 0 0,0-1 0,0 0 0,0 0 0,0 0 0,1-1 0,-2 1-1,1-1 1,0 0 0,5-2 0,-3 0 21,0 0 0,-1 0-1,1-1 1,-1 0 0,0 0-1,0-1 1,0 1 0,-1-1 0,0 0-1,5-7 1,-3 4-14,-1-1 0,1 0-1,-2 0 1,1-1 0,-1 1 0,-1-1 0,0 0-1,0 0 1,1-12 0,-3 15-85,0 1 1,0-1-1,-1 0 0,0 0 1,-1 0-1,1 0 0,-1 0 1,-1 1-1,1-1 0,-1 0 0,0 1 1,-1-1-1,1 1 0,-7-10 1,6 11-48,-1 0 0,0 0 0,-1 1 0,1 0 0,-1 0 0,1 0 0,-1 0 0,-1 1 0,-7-5 1,8 6-5,1 0 1,0 0-1,-1 0 1,0 1-1,1 0 1,-1 0 0,0 0-1,0 0 1,1 1-1,-1 0 1,0 0 0,-7 1-1,11-1 64,0 0 0,0 0-1,0 0 1,1 0 0,-1 1 0,0-1-1,0 0 1,1 1 0,-1-1 0,0 0-1,1 1 1,-1-1 0,0 1 0,1-1-1,-1 1 1,1 0 0,-1-1 0,1 1-1,-1-1 1,1 1 0,-1 0 0,1 0-1,-1-1 1,1 1 0,0 0 0,0 0-1,-1-1 1,1 1 0,0 0 0,0 0 0,0-1-1,0 1 1,0 0 0,0 0 0,0 0-1,0-1 1,0 1 0,0 1 0,1 0 23,-1 0 0,1 0 0,0 0 0,0 0 0,0 0 0,0-1-1,0 1 1,0 0 0,0 0 0,0-1 0,1 1 0,-1-1 0,1 1 0,-1-1 0,1 1 0,1 0 0,0 0 36,0-1-1,0 0 0,0 1 0,0-1 0,0 0 0,1-1 1,-1 1-1,0 0 0,0-1 0,1 0 0,-1 0 0,5 0 0,2-1 229,0-1 0,19-4-1,-19 2-197,1 0-1,13-7 1,12-6 71,-12 8-54,0-2 0,-1 0 1,22-15-1,-21 10-222,-23 15 129,0 0 0,0 1 0,0-1 0,0 0 0,0 0 0,0 1 0,0-1 0,-1 0 0,1 0 1,0 0-1,-1 0 0,1 0 0,0-2 0,2 1-50,0-1-1,1 1 1,-1 0-1,1 0 1,-1 0-1,1 0 1,0 1 0,-1-1-1,1 1 1,7-1-1,24 4-199,-32 0 273,0 1 0,-1-1 1,1 1-1,-1-1 0,1 1 1,-1 0-1,2 4 0,27 72-257,-20-53 364,-8-18-138,0 0 1,1-1 0,8 13 0,-5-8 107,-4-6-100,1 0 0,0 0 0,10 11 0,-13-16 23,0-1 1,0 1-1,0 0 1,0 0 0,0 0-1,0-1 1,0 1-1,0 0 1,0-1 0,0 1-1,1-1 1,-1 1-1,0-1 1,0 0 0,0 1-1,1-1 1,-1 0-1,0 0 1,1 0 0,-1 0-1,0 0 1,0 0-1,1 0 1,-1-1 0,0 1-1,0 0 1,1-1-1,0 0 1,8-5 154,-1-1 0,0 0 0,-1-1-1,1 0 1,-2 0 0,10-12 0,-6 7-20,88-83 16,-84 83-220,12-7 50,2-1-280,-29 21 258,1 0 0,-1-1 0,1 1 0,-1 0 0,1 0 0,0-1 1,-1 1-1,1 0 0,-1 0 0,1 0 0,0 0 0,-1 0 0,1-1 0,-1 1 1,1 0-1,0 1 0,-1-1 0,1 0 0,-1 0 0,1 0 0,-1 0 0,1 0 1,0 0-1,-1 1 0,1-1 0,-1 0 0,1 1 0,-1-1 0,1 0 0,-1 1 1,1-1-1,-1 0 0,1 1 0,-1-1 0,0 1 0,1-1 0,-1 1 1,0-1-1,1 1 0,-1 0 0,16 24 30,-15-23-70,3 8 14,0 0 0,0-1 0,-1 2 0,0-1 0,-1 0 1,0 1-1,0 12 0,-1 3 67,-4 46 1,0-52-26,0 1-1,-1 0 1,-8 23-1,9-35 53,0-1-1,0 1 1,-1-1-1,-1 0 1,1 0-1,-1 0 1,-1 0-1,1-1 1,-10 9-1,12-14-21,1 0-1,0 0 1,-1 0 0,1 0-1,-1-1 1,1 1-1,-1-1 1,0 0-1,0 0 1,0 0-1,1 0 1,-1-1 0,0 1-1,0-1 1,0 1-1,-5-1 1,3-1 9,1 1 1,-1-1-1,1-1 0,-1 1 1,1 0-1,0-1 1,0 0-1,0 0 1,0 0-1,-8-6 0,1-1-5,1-1-1,-1 0 1,2-1-1,-1 0 0,1-1 1,-12-20-1,10 15-213,10 15 166,0 1 0,0 0 0,0 0 0,1-1 0,-1 1 0,0-1 0,1 1 0,-1 0 0,1-1 0,-1 1 0,1-1 0,0 1 0,0-1 0,0 1 0,-1-1 0,1 1 0,1-4 0,-1 4 12,1 0-1,-1 0 0,1 1 1,0-1-1,-1 0 0,1 0 1,0 0-1,0 0 0,-1 1 1,1-1-1,0 0 0,0 0 1,0 1-1,0-1 0,0 1 1,0-1-1,0 1 0,0 0 1,0-1-1,0 1 0,0 0 1,2-1-1,20-3-128,1 1 1,44-2-1,49 10 176,-10-1-595,-98-4-99,0 0 0,-1-1-1,16-4 1,-21 5 155,-1-1-1,1 0 1,0 0-1,0 0 0,-1 0 1,1-1-1,0 1 1,-1-1-1,0 1 1,1-1-1,-1 0 0,0 0 1,4-4-1,-6 6 325,1-1 0,-1 1 1,0-1-1,1 1 0,-1-1 0,0 1 0,1-1 0,-1 1 0,0-1 0,0 1 0,1-1 0,-1 0 0,0 1 0,0-1 0,0 1 1,0-1-1,0 0 0,0 1 0,0-1 0,0 1 0,0-1 0,0 0 0,0 1 0,0-1 0,0 1 0,-1-1 0,1 1 0,0-1 0,0 0 1,-1 1-1,1-1 0,0 1 0,-1-1 0,1 1 0,0-1 0,-1 1 0,0-1 0,-9-7-2553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1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7136,'0'0'110,"0"0"1,0-1-1,0 1 0,0 0 1,0 0-1,0-1 1,0 1-1,0 0 0,0 0 1,0-1-1,0 1 1,0 0-1,0 0 0,0 0 1,0-1-1,0 1 1,0 0-1,0 0 0,0-1 1,0 1-1,1 0 1,-1 0-1,0 0 0,0-1 1,0 1-1,0 0 1,1 0-1,-1 0 0,0 0 1,0-1-1,0 1 1,1 0-1,-1 0 1,14-7 1655,15-3-60,16 2-385,48-4 1,-10 3-1096,275-29-1591,-224 25-1685,-79 9 1658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1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92 4320,'0'-6'1952,"-9"6"-1696,4 0 1760,10 0-1152,0 0 1216,4 0-1216,12 0 1600,7 0-1408,31-5 287,4 5-799,31-9-192,-9 6-224,5-9-992,-4 1 448,21-14-3711,-8 5 2303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1 992,'2'2'2299,"-2"-1"-1725,1 0 1,-1-1-1,0 1 1,1 0 0,-1-1-1,0 1 1,1 0 0,-1 0-1,0 1 1,3 19 1838,-3 29-3693,0-35 2155,-5 86-325,-23 136 0,22-196-429,-8 34 31,-3 21 27,3 32 317,13-114-402,1-9-99,0-1 0,0 0 0,0 0 0,-1 0 0,1 0 0,-3 5 0,3-8-22,0-1 1,0 0-1,0 0 1,0 0 0,0 0-1,0 0 1,0 0 0,0 0-1,0 0 1,0 1 0,0-1-1,0 0 1,0 0-1,0 0 1,0 0 0,0 0-1,0 0 1,-1 0 0,1 0-1,0 0 1,0 0-1,0 0 1,0 0 0,0 1-1,0-1 1,0 0 0,0 0-1,0 0 1,0 0-1,-1 0 1,1 0 0,0 0-1,0 0 1,0 0 0,0 0-1,0 0 1,0 0 0,0 0-1,0 0 1,-1 0-1,1 0 1,0 0 0,0 0-1,0 0 1,0 0 0,0 0-1,0 0 1,0-1-1,0 1 1,0 0 0,-1 0-1,1 0 1,0 0 0,0 0-1,0 0 1,-1-1-289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2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2816,'-1'5'5285,"-3"-1"-4944,1 1 1,0-1-1,1 1 0,-1-1 1,1 1-1,-3 9 0,-61 249 1517,51-189-1566,-39 163 278,42-197-412,8-30-56,1 1 0,0 0 0,-1 13 0,1-6 63,2-15-230,0 0-1,1 0 0,-1 0 1,1 0-1,0-1 1,0 6-1,-4-8-2568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2912,'-14'-3'923,"14"3"-869,-1 0 1,1 0 0,0 0 0,0-1 0,0 1-1,-1 0 1,1 0 0,0 0 0,0 0 0,0 0-1,0-1 1,-1 1 0,1 0 0,0 0 0,0 0-1,0-1 1,0 1 0,0 0 0,0 0 0,0 0-1,0-1 1,-1 1 0,1 0 0,1-5 4571,-1 4-4525,0 0 1,0 0-1,0 1 0,0-1 1,0 0-1,0 1 1,1-1-1,-1 0 0,0 0 1,0 1-1,1-1 1,-1 0-1,0 1 0,1-1 1,-1 1-1,1-1 1,-1 0-1,1 1 1,-1-1-1,1 1 0,-1-1 1,1 1-1,0-1 1,1 0-25,-1 1 0,1-1 1,-1 1-1,1-1 1,-1 1-1,1 0 0,-1-1 1,1 1-1,0 0 1,1 0-1,3 0-26,-1 1-1,1 0 1,-1 0 0,1 0-1,6 3 1,59 24 386,-69-27-580,0 0 1,-1-1-1,1 1 0,0-1 0,-1 1 0,1-1 1,0 0-1,3 0 0,7 0-694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2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0 800 3232,'5'-2'4935,"7"-3"-3390,17-5-852,-16 3-421,0 0 0,0-1 0,21-20-1,30-34 194,-51 48-375,-2-1-1,14-23 1,-10 14 84,-9 10-22,-5 12-149,-1 1 0,0 0-1,1 0 1,-1-1-1,1 1 1,0 0 0,-1 0-1,1 0 1,0 0-1,0-1 1,1-6 138,-2 5-495,0 3 361,0 0 0,0 0 0,0 0 0,0 0 0,0-1 0,1 1 0,-1 0 0,0 0 0,0 0 0,0 0 0,0 0 0,0 0 0,0 0 0,0 0 0,0 0 0,0 0 1,1 0-1,-1 0 0,0 0 0,0 0 0,0 0 0,0 0 0,0 0 0,0 0 0,0 0 0,1 0 0,-1 0 0,0 0 0,0 0 0,0 0 0,0 0 0,0 0 0,0 0 0,0 0 0,0 0 0,1 0 1,-1 0-1,0 0 0,0 0 0,0 0 0,0 0 0,0 0 0,0 0 0,0 0 0,0 1 0,0-1 0,0 0 0,0 0 0,1 0 0,-1 8 413,-1 0-590,-4 42 201,4-42-79,-1-1 0,1 1 0,0-1 0,1 1 0,0 0 1,0-1-1,1 1 0,0-1 0,0 1 0,1-1 0,3 11 0,-2-11 42,0-1 0,0 1 0,1-1 0,0 0 0,0 0-1,0 0 1,1-1 0,-1 1 0,1-1 0,1 0 0,-1 0-1,9 5 1,-13-10 50,0 1 0,0 0-1,1-1 1,-1 1-1,0-1 1,0 0 0,0 1-1,1-1 1,-1 0-1,0 0 1,0 0 0,1 0-1,-1 0 1,0 0 0,1 0-1,-1 0 1,0 0-1,0-1 1,1 1 0,-1 0-1,0-1 1,0 1 0,0-1-1,0 0 1,1 1-1,-1-1 1,0 0 0,0 0-1,1-1 1,3-3 33,-1 1 1,0-1-1,0-1 1,5-7 0,-5 7-52,21-34 157,-15 22-241,1 1 0,1 0 0,0 1 0,24-25 0,-16 26-512,23 11 446,-35 2 88,0 1 1,0 0 0,0 1-1,0-1 1,12 3 0,1 1 32,39 12 0,-60-15-3,6 3 193,-8-4 773,-10 0-239,-11 1-684,0 1 0,-27 5 0,41-4-141,-1 0-1,0 1 1,1 0-1,-1 0 0,1 1 1,0 1-1,-11 6 0,17-9 43,0 1-1,-1-1 1,1 1-1,0 0 0,1 0 1,-1 0-1,0 1 1,1-1-1,0 1 0,-1-1 1,2 1-1,-1 0 1,-2 7-1,3-9 52,0 0 0,1 1-1,0-1 1,-1 0 0,1 1 0,0-1 0,0 0-1,0 1 1,1-1 0,-1 1 0,0-1-1,1 0 1,0 0 0,-1 1 0,1-1 0,0 0-1,0 0 1,0 0 0,1 0 0,-1 0-1,0 0 1,1 0 0,-1 0 0,1 0 0,2 1-1,-1 0 78,1 0 1,0 0-1,1 0 0,-1-1 0,0 1 0,1-1 0,0-1 1,-1 1-1,1 0 0,0-1 0,0 0 0,0 0 0,0-1 0,0 1 1,0-1-1,0 0 0,0 0 0,0-1 0,0 1 0,-1-1 1,7-2-1,-2 0 50,1 0 0,-1-1 1,1 0-1,-1-1 0,-1 0 1,1 0-1,-1-1 0,1 0 1,8-9-1,-8 5-27,0-1-1,0 0 1,-1 0 0,10-17-1,-16 23-40,4-2-517,-8 16-182,-30 73 150,16-43 589,-14 52-1,-20 84-119,36-136 255,-1 0-1,-29 51 0,37-79 8,-14 19 1,18-26-127,-1 0-1,1-1 1,0 0 0,-1 1-1,0-1 1,0-1 0,-8 6-1,12-8-107,-1 0-1,0 1 0,1-1 1,-1 0-1,0 0 0,0 0 0,1 0 1,-1 0-1,0 0 0,0 0 1,1 0-1,-1 0 0,0 0 0,1 0 1,-1 0-1,0-1 0,0 1 1,1 0-1,-1-1 0,0 1 0,1 0 1,-1-1-1,1 1 0,-1 0 1,0-1-1,1 1 0,-1-1 0,1 1 1,-1-1-1,1 0 0,0 1 1,-1-1-1,1 1 0,-1-1 0,1 0 1,-1-1-1,0 0-39,0-1 1,0 0-1,0 0 1,0 1-1,1-1 1,-1 0-1,1-4 1,1-10-48,1 1 1,1-1-1,0 1 0,1 0 1,1 0-1,0 0 0,2 1 1,12-23-1,-10 18 49,2 1 0,0 1-1,1-1 1,1 2 0,1 0 0,0 1 0,1 0 0,1 1 0,21-16 0,14-5 52,56-45 70,-89 65-44,-1 0 0,-1-1 0,26-33 0,-28 28 13,-1 0-1,-1-1 1,-1 0-1,-1-1 0,12-42 1,20-131 333,-35 162-340,12-100 73,-7 48-427,-12 71-5,0 13-275,0 11 242,-9 158 538,1-49-35,5-27-229,-12 176 558,9-212 1069,6-56-1552,0-1 0,0 0 0,0 1 0,0-1-1,1 1 1,-1-1 0,1 1 0,0-1-1,0 1 1,-1 0 0,2-1 0,1-2-1,7-22-113,-8 21 86,0 0 1,0 0 0,5-9-1,4-6 26,15-23-236,-24 40 173,1 0 0,0 1 0,0 0 0,0-1 0,0 1 0,1 0 0,-1 1 1,1-1-1,4-2 0,-6 4 46,0 1 1,-1-1-1,1 0 1,0 1-1,0 0 1,0-1-1,0 1 1,0 0-1,0 0 1,0 0-1,0 0 1,0 0-1,0 0 1,0 1-1,-1-1 1,1 1-1,0-1 1,0 1-1,0 0 1,0 0-1,2 1 1,3 3-37,-1-1 1,0 1 0,11 11 0,-9-9 81,-2 1 36,1-1 0,-1 1 0,0 0-1,8 15 1,-10-14-51,1-1 0,1 0-1,-1-1 1,13 14 0,-13-17 19,0 1 0,0-1 0,1 0 1,0 0-1,0 0 0,0-1 1,0 0-1,0 0 0,1-1 1,-1 0-1,1 0 0,0 0 1,-1-1-1,1 0 0,0 0 1,0-1-1,0 0 0,11-1 1,-12 1 95,7-1 201,22-5 1,-32 6-288,0-1 0,0 0 0,1 0 0,-1-1 0,0 1 0,0-1 0,0 1 0,-1-1 0,1 0 0,0 0 0,-1 0 0,3-3 0,-2 3 5,-1-1 0,0 0 1,0 0-1,0 0 0,0-1 0,-1 1 0,1 0 1,-1-1-1,0 1 0,0-1 0,0 1 1,0-1-1,0 1 0,-1-1 0,0 0 1,0 1-1,0-1 0,0 0 0,0 1 0,-1-1 1,0 1-1,1-1 0,-1 1 0,-1-1 1,1 1-1,-2-4 0,-2-2-47,0 0-1,-11-13 0,14 19-59,-1 0-1,0 0 0,0 0 1,0 0-1,0 0 0,0 0 1,-1 1-1,1 0 0,-5-3 0,7 5 20,-1 0 0,1-1 0,0 1-1,0 0 1,-1 0 0,1 0 0,0 0-1,0 0 1,-1 0 0,1 0 0,0 1-1,0-1 1,-1 0 0,1 1 0,0-1-1,0 1 1,0-1 0,0 1 0,0 0-1,0-1 1,0 1 0,0 0 0,0 0-1,0 0 1,0 0 0,0-1 0,0 1-1,0 0 1,1 1 0,-1-1 0,1 0-1,-2 1 1,0 3-21,0-1 1,0 1-1,0-1 1,0 1-1,1 0 1,0 0-1,-1 5 1,2-5 43,0 1 0,0 0 0,1-1 0,-1 1 1,1 0-1,1-1 0,-1 1 0,1-1 0,0 1 1,0-1-1,0 0 0,1 0 0,0 0 0,0 0 1,0 0-1,1-1 0,4 5 0,-2-2 62,0-1-1,1 0 1,-1-1 0,1 0-1,0 0 1,1 0-1,-1-1 1,1 0 0,0 0-1,16 4 1,-19-7 20,-1 0-1,1-1 1,0 1 0,-1-1 0,1 0-1,0-1 1,-1 1 0,1-1-1,-1 0 1,1 0 0,-1-1 0,1 1-1,-1-1 1,0 0 0,0 0 0,0 0-1,5-4 1,6-5 76,-1 0 0,24-25-1,-34 32-120,1 0-12,-4 3-4,0 0 0,0-1 0,0 1 0,0 0-1,0 0 1,0-1 0,0 1 0,0 0 0,0-1 0,-1 1-1,1-1 1,0-2 0,0 3-6,0-1 0,-1 0 0,1 1 0,0-1 0,0 0 0,0 1 0,0-1 0,0 1 0,1-1 0,-1 1 0,3-2 0,0-1-95,-2 3 56,0 1-1,1 0 1,-1 0-1,0 1 1,1-1-1,-1 0 1,0 1 0,1-1-1,-1 1 1,0 0-1,0 0 1,1 0-1,-1 0 1,3 2-1,70 76 717,-70-75-651,0 0 0,0 0 0,1-1-1,-1 0 1,1 0 0,-1 0-1,1 0 1,0-1 0,0 0 0,0 0-1,1-1 1,-1 1 0,0-2-1,0 1 1,8 0 0,-2-2-594,-1 1 0,20-4-1,22-9-5051,-34 8 1753,4 4 1270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8736,'-8'-23'3936,"-2"18"-3424,7 2 160,-2 6-480,-5-3-576,1 8 192,1-4-3040,3 4 1792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 1824,'4'-5'9984,"-5"10"-7501,1 4-4028,-2 20 1782,-1 1 1,-2 0-1,-9 31 0,4-13-119,-3 13-28,-4 26 116,-31 93-1,33-131-93,11-31 2,-2-1 1,0 1 0,-13 26 0,19-44-175,0 0-1,-1 0 1,1 1 0,0-1 0,0 0 0,0 0-1,0 0 1,0 0 0,-1 0 0,1 0-1,0 0 1,0 0 0,0 0 0,-1 0 0,1 0-1,0 0 1,0 0 0,0 0 0,0 0-1,-1 0 1,1 0 0,0 0 0,0 0 0,0 0-1,0 0 1,-1 0 0,1 0 0,0 0-1,0 0 1,0 0 0,0 0 0,-1-1 0,1 1-1,0 0 1,0 0 0,0 0 0,0 0-1,0 0 1,0-1 0,0 1 0,-1 0 0,1 0-1,0 0 1,0 0 0,0 0 0,0-1-1,0 1 1,-1-5-958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 4320,'-3'-4'406,"-4"-5"4424,19 5-1324,-9 4-3592,6-2 293,1 2 1,0-1-1,0 1 1,10 2-1,26-1 324,221-13 1426,-165 12-1826,-46 1-1291,-54-1 775,0 0 0,-1 0 1,1 1-1,0-1 0,-1 1 1,1-1-1,0 1 0,-1-1 1,1 1-1,-1 0 1,1 0-1,-1 0 0,1 0 1,-1 0-1,0 0 0,1 0 1,-1 0-1,1 2 0,4 2-1410,3 3-221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2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33 4064,'-13'-7'1824,"16"10"-1568,2 1 992,4 1-736,9-5 1536,5 3-1120,17-6 512,10 3-832,21-9-32,6 1-384,9-4 448,-9 4-352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71 3968,'0'0'1285,"-5"-7"400,0 10 3254,18 4-4630,-9-5-287,2 2 187,0 0-1,0-1 1,0 1 0,1-1 0,6 2-1,-12-5-153,0 0 1,0 0-1,0 1 0,0-1 0,0 0 0,0 0 0,0 0 1,0 0-1,0 0 0,0 0 0,0-1 0,0 1 0,0 0 1,0 0-1,0-1 0,-1 1 0,1-1 0,1 0 0,-1 0 0,0 1-1,0-1 0,-1 0 1,1 0-1,0 0 0,-1-1 0,1 1 1,-1 0-1,1 0 0,-1 0 1,1 0-1,-1 0 0,0-1 0,0 1 1,0 0-1,0 0 0,1 0 1,-2-1-1,1 0 0,0 0-3,0-1 0,0 1-1,0 0 1,-1 0 0,1 0-1,-1-1 1,1 1 0,-1 0-1,0 0 1,0 0 0,0 0-1,0 0 1,0 0 0,-1 0-1,0-1 1,-6-8-179,7 9 106,0 1 0,0-1 0,0 0 0,0 1 0,-1-1 0,1 0 0,-1 1 0,1 0 0,-1-1 0,1 1 0,-1 0 0,0 0 0,1 0 0,-1 0 0,-3-2 0,1 3-47,-1-1 1,1 0-1,0 1 1,-1 0 0,1 0-1,0 0 1,-6 1-1,7 0 13,1-1-1,0 1 1,0-1-1,0 1 0,0 0 1,0 0-1,0 0 1,1 0-1,-1 0 1,0 1-1,0-1 0,1 0 1,-1 1-1,1-1 1,-1 1-1,-1 2 1,1-1 71,0 0 1,0 1-1,1-1 1,-1 0 0,1 1-1,0-1 1,0 1-1,0 0 1,0-1 0,0 1-1,1 0 1,0-1-1,0 1 1,0 0 0,0 0-1,0-1 1,1 1-1,1 4 1,0-3 85,0 1 0,0-1 0,0 0 0,1 0 0,0 0 0,0 0 1,1 0-1,-1 0 0,1-1 0,0 0 0,7 6 0,-3-2 170,1-1 1,1 0-1,16 10 1,-22-15-408,1 0 0,0 0 1,-1-1-1,1 1 0,0-1 0,0 0 0,-1-1 0,1 1 0,0-1 1,0 0-1,8 0 0,-10-1-230,8 0-2561,0 0 0,18 1 0,-7 3-331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233 197 4896,'-5'-16'4186,"5"16"-4132,0-1 0,0 1 0,0 0 0,0-1 0,0 1-1,0 0 1,-1-1 0,1 1 0,0 0 0,0 0-1,0-1 1,0 1 0,-1 0 0,1-1 0,0 1 0,0 0-1,0 0 1,-1-1 0,1 1 0,0 0 0,0 0 0,-1 0-1,1 0 1,0-1 0,-1 1 0,1 0 0,0 0 0,-1 0-1,-13-2 902,10 3-733,-1-1 0,1 1 0,-1 0 1,-6 2-1,7-1-212,-1 0-1,1 1 1,0 0 0,0 0-1,0 0 1,0 1 0,1-1-1,-1 1 1,1 0 0,0 0-1,0 0 1,-3 5 0,-4 9 1,-12 29 1,6-14-76,7-15-144,-13 38 0,20-51 214,0 0 1,1 0 0,0 1-1,0-1 1,1 1-1,0-1 1,0 0 0,0 1-1,0-1 1,1 1-1,0-1 1,2 6 0,-3-9 34,1 0 0,0-1 0,0 1 0,0 0 1,0-1-1,0 1 0,0-1 0,0 0 0,0 1 0,1-1 1,-1 0-1,0 0 0,1 1 0,-1-1 0,1 0 1,-1-1-1,1 1 0,0 0 0,-1 0 0,1-1 1,0 1-1,0-1 0,-1 1 0,1-1 0,0 0 0,0 0 1,0 0-1,1 0 0,0 0 52,0 0 0,0 0 0,0-1 0,0 1 0,0-1 0,-1 0 0,1 0 0,0 0 0,-1 0 1,1 0-1,0 0 0,-1-1 0,1 0 0,-1 1 0,0-1 0,0 0 0,3-2 0,14-30 903,-11 19-776,-5 10-179,-1 0 1,0 0-1,0 0 1,-1 0-1,1 0 1,0-11-1,3-10-256,-3 20 14,-5 6-345,0 1-9,3 5 65,10 50 229,-5-25 95,-2-8 217,-1 0-1,-2 0 1,-4 45 0,1-26-99,-6 276 560,9-305-366,-1 0 0,-1 0 1,-2 12-1,3-21-84,0 0 0,0-1 0,-1 1 1,1-1-1,-1 0 0,0 1 0,0-1 0,0 0 0,0 0 0,0 0 0,0 0 0,-1-1 0,0 1 0,1-1 0,-6 4 0,6-4-42,-1 0 0,1-1 0,-1 1 0,0-1 0,0 1 0,0-1 0,0 0-1,0 0 1,0 0 0,-1 0 0,1-1 0,0 1 0,0-1 0,0 0 0,-1 0 0,1 0 0,0 0 0,0-1-1,-1 1 1,1-1 0,0 0 0,0 0 0,0 0 0,0 0 0,0-1 0,0 1 0,0-1 0,1 1 0,-5-4-1,4 2-48,-1 1 0,1-1 0,-1 0 0,1 0 0,0 0-1,0-1 1,0 1 0,1-1 0,-1 1 0,1-1 0,0 0-1,0 0 1,0 0 0,1 0 0,-1-1 0,0-4-1,0-2-22,1 0 0,1 0-1,0 0 1,0 0 0,1 0-1,0 0 1,1 1 0,0-1-1,1 0 1,6-15 0,0 4-4,1 1 0,1 0 1,0 1-1,2 0 1,1 0-1,0 2 1,1-1-1,1 2 1,0 0-1,2 1 0,22-16 1,79-70 980,-92 77-629,0-3-154,0-2 0,31-45-1,-29 36-38,-22 28-114,-1-1 1,0 1-1,0-1 0,6-21 1,-9 24-371,-4 12-115,-1 16 104,2 14 263,-1-5 14,5 47 1,-2-67 150,-1 0 1,1 0-1,0 1 0,1-1 1,0-1-1,0 1 1,0 0-1,1-1 0,0 1 1,7 6-1,-10-12 4,0 0 0,0-1 0,1 1 0,-1-1-1,1 0 1,0 1 0,-1-1 0,1 0 0,0 0 0,0 0-1,-1 0 1,1-1 0,0 1 0,0 0 0,0-1 0,0 1 0,0-1-1,3 1 1,-2-1 30,1-1 1,-1 1-1,1 0 0,0-1 0,-1 0 0,1 0 0,-1 0 0,0 0 1,6-3-1,1-2 6,1 0 0,-1-1 0,-1 0 0,1-1 0,9-10 0,-6 4 28,-1-1 0,0 0 0,-1-1 0,-1 0 0,12-24 0,-21 26-668,-1 12 48,1 6-154,4 15 493,8 23-1,3 8 128,-14-45 70,0 1 0,1-1 0,-1 0 0,1 0 0,4 6 0,6 11 68,-13-21-60,0-1-1,0 1 1,0-1 0,1 0-1,-1 1 1,0-1 0,0 0-1,0 1 1,0-1-1,1 0 1,-1 1 0,0-1-1,0 0 1,1 1 0,-1-1-1,0 0 1,1 0-1,-1 0 1,0 1 0,1-1-1,-1 0 1,0 0 0,1 0-1,-1 0 1,1 1 0,-1-1-1,0 0 1,1 0-1,-1 0 1,0 0 0,1 0-1,-1 0 1,1 0 0,-1 0-1,0 0 1,1 0-1,1-1 44,-1 0-1,0 0 0,0 0 0,0 0 0,0 0 1,0 0-1,0 0 0,-1 0 0,1 0 0,0 0 0,0-2 1,4-5 112,-1-1 1,4-12 0,19-97-253,-27 106-176,1-7 123,-1 19 92,0-1-1,0 1 1,0 0 0,0-1 0,0 1 0,1-1-1,-1 1 1,0 0 0,0-1 0,0 1 0,0 0-1,0-1 1,1 1 0,-1 0 0,0-1 0,0 1-1,1 0 1,-1-1 0,0 1 0,0 0 0,1 0-1,-1-1 1,0 1 0,1 0 0,-1 0 0,0 0-1,1-1 1,-1 1 0,0 0 0,1 0 0,0 0-1,3 20-753,-2-13 710,9 31 84,-10-36 8,0 0-1,0 0 1,0 0-1,0 0 1,0-1 0,0 1-1,0 0 1,0-1-1,1 1 1,-1-1 0,0 1-1,1-1 1,0 0-1,-1 0 1,1 0 0,2 2-1,-1-4 80,0 1 0,0 0 0,0-1-1,0 1 1,0-1 0,0 0 0,0 0 0,0 0 0,0 0-1,0-1 1,0 1 0,2-3 0,1-1-38,0 0 0,0 0 0,-1-1 0,0 0 0,0 0 0,7-12 0,-4 5 31,-1 0-1,9-25 1,-9 21-155,-5 13 68,0 1 1,-1-1-1,1 0 1,-1 0 0,0 0-1,0 0 1,0-5-1,-1 8-27,0 1 1,0 0-1,0-1 1,0 1-1,0-1 0,1 1 1,-1 0-1,0-1 1,0 1-1,0-1 0,0 1 1,0 0-1,1-1 1,-1 1-1,0-1 0,0 1 1,1 0-1,-1 0 1,0-1-1,1 1 0,-1 0 1,0-1-1,1 1 1,-1 0-1,0 0 0,1 0 1,-1-1-1,1 1 0,0 0 1,1-1 79,0 0 0,0 0 0,-1-1 1,1 1-1,0-1 0,0 1 0,-1-1 0,3-2 0,0-1-13,0 0-1,-1 0 1,0 0-1,0 0 1,-1-1-1,1 1 1,-1-1-1,0 1 0,0-1 1,-1 0-1,0 0 1,0 0-1,0 0 1,-1 0-1,0 0 1,0 0-1,0 0 0,-1 0 1,0 0-1,0 1 1,-1-1-1,1 0 1,-5-10-1,5 15-74,0-1 0,0 1 0,0-1 0,0 1 0,0 0 0,0-1 0,0 1 0,0 0 0,-1 0 0,1-1 0,-2 0-1,3 2 4,-1 0 0,1 0 0,-1-1-1,0 1 1,1 0 0,-1 0-1,1 0 1,-1 0 0,0 0-1,1 0 1,-1 0 0,0 0-1,1 0 1,-1 0 0,1 0-1,-1 0 1,0 0 0,1 0-1,-1 0 1,0 1 0,-1 1-38,0-1 0,0 1 1,0-1-1,0 1 1,1 0-1,-1 0 0,1 0 1,-1 0-1,1 0 0,0 0 1,0 0-1,-2 4 0,-1 3-16,1 1 0,1-1-1,-1 0 1,1 1-1,1-1 1,0 1 0,0 0-1,1 10 1,2 7-35,8 42 0,-7-59 142,-1-1 1,2 1-1,-1-1 1,1 0-1,0 0 1,1-1-1,0 1 1,1-1-1,-1 0 1,2 0-1,-1-1 0,1 0 1,0 0-1,0 0 1,1-1-1,17 10 1,-22-14 53,0 0 0,1 0 1,-1 0-1,1 0 0,-1-1 1,1 0-1,0 0 0,0 0 0,-1 0 1,1-1-1,0 1 0,0-1 1,0 0-1,0 0 0,0-1 0,0 1 1,0-1-1,-1 1 0,1-1 1,0-1-1,0 1 0,-1 0 0,5-3 1,-1 0 7,-1 0 1,1-1 0,-1 0-1,0 0 1,-1-1 0,1 1-1,-1-1 1,0 0-1,0-1 1,5-9 0,4-10-26,9-13-1002,-21 38 519,-1 6 95,-1 6 110,-3 10 229,-2-1 0,0 1 0,-1-1 0,-1 0 0,-1 0 0,-1-1 0,-15 25 0,21-39 95,0-1 0,0 0 0,-1-1 0,1 1-1,-1-1 1,0 1 0,0-1 0,0 0 0,-9 4 0,10-6-75,1 0 1,-1 1 0,1-2 0,-1 1 0,0 0 0,1-1 0,-1 1 0,0-1 0,1 1 0,-1-1 0,0 0 0,0-1 0,1 1 0,-1 0 0,0-1 0,1 1 0,-1-1 0,0 0 0,-3-1 0,6 2-40,0-1-1,-1 1 0,1 0 0,0-1 1,-1 1-1,1 0 0,0-1 0,-1 1 1,1 0-1,0-1 0,-1 1 0,1-1 1,0 1-1,0 0 0,0-1 0,-1 1 1,1-1-1,0 1 0,0-1 0,0 1 0,0-1 1,0 1-1,0 0 0,0-1 0,0 1 1,0-1-1,0 1 0,0-1 0,0 1 1,0-1-1,0 1 0,1-1 0,-1 1 1,0-1-1,0 1 0,0 0 0,1-1 1,-1 1-1,1-1 0,10-13-210,-3 10 164,1 1-1,-1 0 0,1 0 0,-1 1 0,1 0 0,0 0 0,11 0 1,-2-1-25,122-27-764,-119 24-655,0-1 1,0-1-1,-1 0 1,26-17 0,-13 1-4487,-16 10 3456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7968,'-24'-13'3616,"43"-11"-3136,-11 13-896,2-1 128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3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22 489 3488,'0'0'111,"-1"0"0,1 0 1,0 0-1,-1 0 0,1 0 1,0 0-1,-1 0 0,1 0 0,0 0 1,-1 0-1,1 0 0,0 0 0,-1-1 1,1 1-1,0 0 0,-1 0 1,1 0-1,0 0 0,-1-1 0,1 1 1,0 0-1,0 0 0,-1-1 1,-3-3 1055,4 4-1139,0 0 0,0-1 0,0 1 0,0 0 0,0 0 0,0 0 0,0 0 0,0 0 0,0 0 0,0 0 0,0 0 0,0 0 0,0 0 0,0 0 0,0 0 0,0 0 0,0 0-1,0 0 1,0 0 0,0 0 0,0-1 0,0 1 0,0 0 0,0 0 0,0 0 0,0 0 0,0 0 0,0 0 0,0 0 0,0 0 0,0 0 0,0 0 0,0 0 0,0 0 0,0 0 0,0 0 0,0 0 0,0 0 0,0 0 0,0 0 0,0 0 0,1 0 0,-1 0 0,0 0 0,0 0 0,0 0 0,0 0 0,0 0 0,0 0 0,0 0 0,0 0 0,0 0 0,0 0 0,0 0 0,0 0 0,0 0 0,0 0 0,0 0 0,0 0 0,1 0 0,-1 0 0,-1-2 197,0 1 0,0-1 0,0 0 0,0 1 0,0-1 0,1 0 1,-1 1-1,0-3 0,0 0 112,0 1-203,1 0 1,-1 0 0,1 0-1,0 0 1,0 0 0,0 0-1,0-1 1,0 1 0,1 0-1,-1 0 1,1 0 0,0 0-1,0 0 1,2-4 0,2-8 165,10-29 413,21-41 1,-6 14-61,-13 35-309,24-41 1,-19 37-160,-19 35-187,-1 1 0,1 0 1,0 0-1,0 0 0,0 0 0,7-6 0,-9 10-6,0-1-1,0 0 0,-1 1 1,1-1-1,0 1 1,0-1-1,0 1 0,-1 0 1,1-1-1,0 1 1,0 0-1,0 0 0,0-1 1,0 1-1,0 0 1,0 0-1,0 0 0,0 0 1,0 0-1,0 0 1,-1 0-1,1 1 0,0-1 1,0 0-1,0 0 1,0 1-1,0-1 0,0 1 1,-1-1-1,1 1 1,0-1-1,0 1 0,-1-1 1,1 1-1,0 0 1,-1-1-1,1 1 0,0 0 1,-1-1-1,1 1 1,-1 0-1,1 0 0,-1 0 1,1 1-1,1 3 11,0-1 0,-1 1 0,1 0-1,-1 0 1,0 0 0,-1 0 0,1 0 0,-1 0-1,0 7 1,0 6 55,1 29 101,-2 1 1,-3-1 0,-9 51-1,11-83-114,2-1 0,0 16 0,0-9 203,0-21-235,0 0 0,0 0 0,0 0 0,0 0 0,0 0 0,0 0 0,0 0 0,1 0 0,-1 0 0,0 0 0,0 0 0,0 1 0,0-1 0,0 0 0,0 0 0,0 0 0,0 0-1,0 0 1,0 0 0,0 0 0,1 0 0,-1 0 0,0 0 0,0 0 0,0 0 0,0 0 0,0 0 0,0 0 0,0 0 0,0 0 0,0 0 0,1 0 0,-1 0 0,0 0 0,0 0 0,0 0 0,0 0 0,0 0 0,0 0 0,0 0 0,0 0 0,0 0 0,0 0-1,1 0 1,-1 0 0,0-1 0,0 1 0,0 0 0,0 0 0,0 0 0,0 0 0,0 0 0,9-6 265,6-8-73,41-56-26,-27 33-170,-12 16-15,0-2-6,2 0-1,1 1 1,1 1-1,26-21 1,-46 41 5,0 0 1,0 0-1,0 0 1,1 0-1,-1 1 0,0-1 1,1 0-1,-1 0 1,1 1-1,-1-1 1,1 1-1,-1 0 1,1-1-1,-1 1 0,1 0 1,-1 0-1,1 0 1,-1 0-1,1 0 1,-1 0-1,1 0 1,0 1-1,-1-1 1,1 0-1,-1 1 0,0-1 1,1 1-1,1 1 1,-1-1-3,0 1 0,0 0 1,0 0-1,0 1 1,-1-1-1,1 0 0,-1 0 1,1 1-1,-1-1 0,0 1 1,0 0-1,0-1 0,0 1 1,-1 0-1,1 2 0,2 12 25,-1 0 0,-1-1 0,-2 19 0,1-13 48,0-22-54,0 1-1,0-1 0,0 0 1,0 0-1,0 0 1,0 0-1,0 0 1,0 0-1,0 0 0,0 1 1,1-1-1,-1 0 1,0 0-1,0 0 1,0 0-1,0 0 0,0 0 1,0 0-1,0 0 1,0 0-1,0 1 1,1-1-1,-1 0 0,0 0 1,0 0-1,0 0 1,0 0-1,0 0 1,0 0-1,0 0 0,1 0 1,-1 0-1,0 0 1,0 0-1,0 0 1,0 0-1,0 0 0,0 0 1,1 0-1,-1 0 1,0 0-1,0 0 1,0 0-1,0 0 0,0 0 1,0 0-1,0 0 1,1-1-1,-1 1 1,0 0-1,0 0 0,0 0 1,0 0-1,9-7 353,23-28-212,-2-1 1,47-73-1,-76 107-155,18-25-228,-19 26 204,1 0-1,0 0 1,0 1 0,0-1 0,0 0 0,0 0 0,0 0 0,0 1 0,0-1 0,0 0 0,0 1 0,0-1 0,0 1 0,1-1 0,-1 1 0,0 0 0,0-1 0,1 1 0,-1 0 0,0 0 0,2 0 0,-2 0 9,0 1 0,0 0 0,0-1 0,0 1 1,0-1-1,0 1 0,-1 0 0,1-1 0,0 1 0,0 0 1,-1 0-1,1 0 0,-1 0 0,1 0 0,0 0 0,-1 0 1,0 0-1,1 0 0,-1 0 0,1 1 0,5 25-144,1 55 120,-7-57 19,9 50 1,-7-63 0,1 2 45,0-1 1,6 15-1,-8-25 8,0 0-1,0 0 1,1 0-1,-1 0 0,1 0 1,0-1-1,0 1 1,0 0-1,0-1 1,0 0-1,0 1 1,1-1-1,-1 0 1,6 3-1,-7-4-9,0-1 0,1 1 0,-1-1 0,1 0-1,-1 1 1,0-1 0,1 0 0,-1 0 0,1 0 0,-1 0 0,1 0 0,-1 0-1,0 0 1,1 0 0,-1-1 0,1 1 0,-1-1 0,0 1 0,1-1 0,-1 1 0,0-1-1,1 0 1,-1 0 0,0 1 0,0-1 0,1-1 0,4-4 40,0 1 1,-1-1-1,8-12 1,-1 3 3,-5 7-27,-3 4 10,0-1 0,1 0 0,-2 0 0,1-1 0,-1 1 0,1-1 0,-1 0 0,-1 0 0,3-7 0,-3 7 18,-2 5-71,1 1-1,-1 0 1,0 0 0,0 0 0,0-1-1,0 1 1,0 0 0,0 0-1,0-1 1,1 1 0,-1 0 0,0 0-1,0-1 1,0 1 0,0 0-1,0-1 1,0 1 0,0 0 0,0 0-1,0-1 1,-1 1 0,1 0 0,0 0-1,0-1 1,0 1 0,0 0-1,0 0 1,0-1 0,0 1 0,-1 0-1,1 0 1,0 0 0,0-1-1,-1 1-30,1 1-1,-1-1 0,1 0 0,-1 1 0,1-1 0,-1 0 0,1 1 0,-1-1 0,1 1 0,-1-1 1,1 0-1,0 1 0,-1-1 0,1 1 0,0-1 0,-1 1 0,1 0 0,-4 12-350,0 0 23,-3 19 0,4-15 385,1-10-50,1 1 0,0-1 0,0 1 0,1 0 0,0-1 0,0 1 0,0 0 0,1-1 0,1 1 0,-1-1 0,1 1 0,6 13 0,-7-19 73,-1-1 0,1 1 0,0-1 0,0 0 0,0 1-1,0-1 1,0 0 0,1 0 0,-1 0 0,0 0 0,1 0-1,-1 0 1,0 0 0,1 0 0,-1-1 0,1 1 0,-1-1-1,1 1 1,0-1 0,-1 1 0,1-1 0,-1 0 0,1 0-1,0 0 1,-1 0 0,1 0 0,0 0 0,-1 0 0,1 0-1,-1-1 1,3 0 0,-1 0 22,-1 0 1,1 0-1,0 0 1,-1 0-1,1-1 0,-1 1 1,1-1-1,-1 0 1,0 0-1,0 0 1,0 0-1,0 0 0,0 0 1,0 0-1,0-1 1,-1 1-1,3-5 0,-1-1-11,-1 0 0,0 0 0,0 0 0,-1 0-1,0 0 1,0 0 0,-1-1 0,0 1 0,0 0-1,-1 0 1,0 0 0,0 0 0,-3-10 0,2 14-75,0 1 1,1-1 0,-1 1 0,-5-7-1,6 8-45,0 0-1,-1 0 1,1 0 0,0 0-1,0 0 1,0 0-1,0 0 1,0 0 0,1 0-1,-2-5 1,3 6 29,-1-1-1,0 1 1,1 0 0,-1-1 0,1 1-1,0 0 1,-1-1 0,1 1 0,0 0 0,0 0-1,0-1 1,0 1 0,0 0 0,0 0-1,0 0 1,0 0 0,0 1 0,0-1 0,3-1-1,33-18-2,-18 11 47,48-24 88,-58 29-81,-1 1 0,0 1 0,1 0 0,0 0 0,-1 0-1,14 0 1,-18 2-15,-1 1-1,1 0 0,-1-1 1,1 1-1,-1 0 0,1 1 0,-1-1 1,0 1-1,0-1 0,0 1 0,0 0 1,0 0-1,0 1 0,-1-1 1,1 0-1,-1 1 0,5 5 0,2 3-51,-1 2-1,13 23 0,-3-3 125,-6-9-80,17 25 0,-25-42 19,1-1 1,0 0-1,0 0 0,1-1 1,-1 1-1,1-1 1,1 0-1,9 6 0,-14-10 24,1 0-1,-1 0 0,1 0 1,0 0-1,-1 0 1,1 0-1,0-1 0,0 1 1,0-1-1,-1 0 0,1 0 1,0 0-1,0 0 0,0-1 1,0 1-1,-1-1 1,1 1-1,0-1 0,-1 0 1,1 0-1,0 0 0,2-2 1,-1 0 21,0 0 0,0 0 0,0 0 1,0 0-1,0 0 0,-1-1 0,0 0 1,0 0-1,0 0 0,0 0 0,-1 0 0,4-7 1,2-10 55,-1-1 0,-1-1 1,-1 1-1,-1-1 0,-1 0 1,-1 0-1,-2-31 0,1 51-183,-1-1-1,0 0 0,-1 0 1,1 1-1,-1-1 0,-1-5 1,2 8 61,0 1 0,0 0 0,0 0 0,0-1 0,0 1 0,0 0 0,0 0 0,-1-1 0,1 1 0,0 0 0,0 0 0,0 0 0,0-1 0,0 1 0,0 0 0,-1 0 0,1 0 0,0-1 0,0 1 0,0 0 0,-1 0 0,1 0 0,0 0 0,0 0 0,0-1 0,-1 1 0,1 0 0,0 0 0,0 0 0,-1 0 0,1 0 0,0 0 0,0 0 0,-1 0 0,1 0 0,0 0 1,0 0-1,-1 0 0,1 0 0,0 0 0,0 0 0,-1 0 0,1 0 0,0 0 0,0 1 0,-1-1 0,1 0 0,0 0 0,0 0 0,0 0 0,-1 0 0,1 0 0,0 1 0,0-1 0,0 0 0,0 0 0,-1 1 0,-7 13-466,1 5 541,2 1 0,0 0 0,1 0 0,1 0 0,1 0 0,1 0 0,3 38 0,-2-52-18,1-1-1,0 1 1,0-1 0,0 1 0,1-1 0,-1 0-1,6 10 1,-6-12-38,1-1 0,0 1-1,-1-1 1,1 1 0,1-1 0,-1 1-1,0-1 1,0 0 0,1 0 0,-1 0 0,1 0-1,0-1 1,-1 1 0,1-1 0,3 2-1,1-1-243,0-1 0,-1 1-1,1-1 1,0 0 0,0-1-1,0 0 1,0 0 0,11-1-1,2-3-3299,31-8 0,-16 3 584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4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1107 2816,'-2'0'92,"2"0"-57,-1 0-1,1 0 0,0 0 1,-1 0-1,1 0 0,0 0 1,-1-1-1,1 1 1,0 0-1,-1 0 0,1 0 1,0 0-1,-1 1 1,1-1-1,0 0 0,-1 0 1,1 0-1,0 0 1,-1 0-1,1 0 0,0 0 1,-1 1-1,1-1 0,0 0 1,0 0-1,-1 0 1,1 1-1,0-1 0,0 0 1,-1 0-1,1 1 1,0-1-1,0 0 0,0 1 1,-1-1-1,1 0 0,0 1 1,0-1-1,0 0 1,0 4 2843,-9-4 1240,34-16-1212,-12 9-2506,0 0 0,-1 0 1,0-2-1,0 1 0,20-20 0,45-57 244,-50 51-458,-3-1-1,0-1 0,28-62 1,-25 53-405,-27 45 206,0 0-1,0 0 1,0 0-1,0 0 1,0 0-1,0 0 1,0 0-1,0 0 1,0 1-1,0-1 1,0 0 0,0 0-1,0 0 1,0 0-1,0 0 1,0 0-1,1 0 1,-1 0-1,0 0 1,0 0-1,0 0 1,0 0-1,0 0 1,0 0-1,0 0 1,0 0-1,0 0 1,0 0 0,0 0-1,0 0 1,0 0-1,0 0 1,0 0-1,0 0 1,0 0-1,0 0 1,0 0-1,0 0 1,1 0-1,-1 0 1,0 0-1,0 0 1,0 0 0,0 0-1,0 0 1,0 0-1,0-1 1,0 1-1,0 0 1,0 0-1,0 0 1,0 0-1,0 0 1,0 0-1,0 0 1,0 0-1,1 9-286,0 11 88,-2 30-1,0-20 101,1 0 0,1 1 0,10 53 0,-9-77 127,0-1 0,0 0 0,0 0 0,1 0 1,0 0-1,0 0 0,0-1 0,1 1 0,0-1 0,0 0 0,0 0 1,1 0-1,5 4 0,-7-7 41,0 1-1,1-1 1,-1 0 0,1 0 0,0-1 0,-1 1 0,1-1-1,0 1 1,0-1 0,0 0 0,0 0 0,0-1-1,0 0 1,0 1 0,0-1 0,0 0 0,0-1 0,0 1-1,0-1 1,0 0 0,7-2 0,-4 0-1,0 0 0,0 0 1,-1-1-1,1 0 0,-1-1 0,0 1 1,0-1-1,-1 0 0,1 0 0,-1-1 1,0 0-1,4-6 0,6-11-35,-2 0-1,12-26 1,-15 29 109,-3 7-98,-2 0 0,1 0-1,4-20 1,-17 124-1743,7-31 1557,1-25 241,-1-32-51,0-1-1,1 1 1,-1-1 0,1 1 0,-1-1 0,1 1-1,0-1 1,0 1 0,0-1 0,2 3 0,-3-4-12,0 0 0,1-1 1,-1 1-1,1-1 1,-1 1-1,1 0 0,-1-1 1,1 1-1,0-1 1,-1 1-1,1-1 1,0 0-1,-1 1 0,1-1 1,0 0-1,-1 1 1,1-1-1,0 0 0,0 0 1,-1 0-1,1 1 1,0-1-1,0 0 1,-1 0-1,1 0 0,0 0 1,0 0-1,0-1 1,-1 1-1,1 0 0,0 0 1,0 0-1,-1-1 1,1 1-1,0 0 1,-1-1-1,1 1 0,1-1 1,0-1 45,0-1 0,0 1 1,0-1-1,0 1 0,-1-1 0,1 0 0,2-6 1,-2 6-22,1-5 5,0 1-1,-1-2 0,1 1 1,-2 0-1,1 0 0,-1-1 0,0 1 1,-1 0-1,0-9 0,-1 7-67,1 0 0,-2 1-1,1-1 1,-1 0 0,-1 1-1,0 0 1,-6-13-1,9 20-18,-1 0 0,0 1-1,0-1 1,0 1-1,0-1 1,0 1 0,-1-1-1,1 1 1,0 0 0,-1-1-1,1 1 1,-1 0-1,1 0 1,-1 0 0,1 0-1,-1 0 1,0 0-1,0 1 1,1-1 0,-1 1-1,0-1 1,0 1-1,0 0 1,0-1 0,0 1-1,1 0 1,-1 0 0,-3 1-1,-4 0 24,7-3 12,4-1-18,-1-1 0,1 0-1,0 1 1,1 0-1,-1-1 1,1 1-1,-1 0 1,1 0-1,0 1 1,0-1-1,0 1 0,1-1 1,-1 1-1,5-2 1,9-5-50,28-10 1,-30 13 87,18-6 71,58-15 0,-78 24-67,0 0 0,0 2 0,0-1 0,0 2 0,0 0 0,0 0 0,25 5 0,-35-4-31,-1 0 1,1 0-1,0 0 0,-1 1 1,0-1-1,1 1 0,-1-1 0,0 1 1,0 0-1,0 0 0,0 0 1,0 0-1,0 0 0,-1 0 0,1 1 1,-1-1-1,1 0 0,-1 1 1,0 0-1,0-1 0,1 6 0,1 3 22,0 0 0,-1 0-1,0 0 1,0 11-1,-2 3 15,-3 24-1,1-30 42,1 0 0,3 36 0,-1-23 308,1-32 14,4-5-129,8-12 113,29-56-167,-13 19-297,-18 33-12,-1 3-53,-1 1 0,19-21 0,-29 38 130,1-1-1,-1 0 0,1 1 1,0-1-1,-1 0 0,1 1 0,-1-1 1,1 1-1,0-1 0,-1 1 1,1 0-1,0-1 0,0 1 0,-1 0 1,1-1-1,0 1 0,0 0 1,0 0-1,-1-1 0,1 1 0,2 0 1,-3 1 16,1-1 0,0 0 0,0 1 0,-1-1 0,1 0 0,0 1 0,-1-1 0,1 1 0,0 0 0,-1-1 0,1 1 1,-1-1-1,1 1 0,-1 0 0,1-1 0,-1 1 0,0 0 0,1 0 0,2 6 6,-1 0 0,0 0 0,0 0 1,0 7-1,-1-10-50,4 24 52,22 101 140,-25-122-21,0-1 0,1 0 0,0 0 0,0 0 0,6 7-1,-7-12-34,0 0 0,1 0 0,-1-1 0,1 0-1,-1 1 1,0-1 0,1 0 0,-1 0-1,1 0 1,-1 0 0,3-1 0,1-1 18,0-1 1,0 0-1,-1 0 1,1 0-1,-1-1 1,0 0-1,0 0 1,7-8 0,4-4 45,14-22 1,-6 6-135,-6 11 14,2-4-117,2 1 1,40-36 0,-12 31 54,-46 25 142,-1 3-118,-1-1 1,0 1-1,1-1 0,-1 0 1,0 0-1,0 0 0,-1 0 1,1 0-1,0 0 1,-1 0-1,1-1 0,1-2 1,10-20 98,-11 23-138,-1 0 1,1 0 0,-1 0-1,0 0 1,0 0-1,0-1 1,0 1 0,0 0-1,0-1 1,0 1-1,-1-1 1,1-2 0,-1 4-253,-4 19-592,1-4 734,0 25 1,-1 7 235,-1-16-24,2-14-85,0 1-1,1-1 1,1 1 0,1 29 0,2-34 41,-2-8 1,0-1-1,0 1 1,0-1 0,1 1 0,0-1-1,-1 0 1,2 1 0,-1-1-1,0 0 1,0 0 0,1 0-1,0 0 1,0 0 0,2 4-1,0-3 6,-1-1-1,1 1 0,0-1 0,0 1 0,7 3 0,-10-6 0,1 0 0,0 0 0,-1-1 0,1 1 0,0-1 0,-1 1 0,1-1 0,0 0 0,-1 0 0,1 0 0,0 0 0,0 0 0,-1 0 0,1 0 0,0 0 0,0-1 0,-1 1 0,1-1-1,3-1 1,1-1 28,0-2 0,0 1 0,0-1 0,-1 1 0,0-2 0,0 1 0,0 0 0,0-1 0,5-9 0,3-3-110,7-7 151,-2-1 0,0-1 1,-2-1-1,14-32 0,-29 57-125,0 0 0,0-1-1,0 1 1,0 0-1,-1-1 1,0-5 0,-1 22-218,-1-1 1,-5 16 0,0 5 181,-2 7 21,2-9 78,2 1 1,-4 55 0,9-85-19,0 1 0,1-1-1,-1 0 1,1 0 0,-1 1 0,1-1 0,0 0 0,-1 0 0,1 0 0,0 0 0,0 0 0,1 0 0,-1 0 0,0-1-1,1 1 1,-1 0 0,2 1 0,4 3 12,0-1 0,0 0 0,9 5 0,10 6 29,-21-11-59,1-1 0,-1 1-1,0 0 1,0 0 0,6 9 0,-9-11 10,0 1 0,0-1 1,0 1-1,-1-1 0,0 1 0,0 0 1,0-1-1,0 1 0,0 0 1,0 0-1,-1 7 0,-1 6 48,0 0-1,-1 0 1,-1 0-1,0-1 1,-2 1-1,0-1 1,0 0-1,-2 0 0,0 0 1,-1-1-1,-18 28 1,22-39 16,1 1 1,-1-1-1,1 0 0,-1-1 1,-1 1-1,1-1 1,0 1-1,-1-1 1,1-1-1,-1 1 0,0-1 1,-7 3-1,9-4-66,1-1 0,-1 1 0,1-1 0,-1 0 0,0 0 0,1 0 0,-1 0-1,1-1 1,-1 1 0,1-1 0,-1 1 0,1-1 0,-1 0 0,1 0 0,-1 0 0,1 0 0,0-1-1,0 1 1,0-1 0,0 1 0,0-1 0,0 0 0,0 1 0,0-1 0,0 0 0,1 0 0,-1 0-1,-1-4 1,0 2-24,1 0 0,-1-1 0,1 1 0,0 0 0,0-1 0,1 0-1,-1 1 1,1-1 0,0 0 0,1 0 0,-1 0 0,1 0 0,0-6 0,0 4-15,1-1 1,1 1 0,-1 0-1,1 0 1,1 0 0,-1 0 0,1 0-1,4-7 1,4-2-55,0-1 0,1 1-1,1 1 1,0 0 0,26-22 0,131-93 33,-13 9 242,-81 52 47,33-26 613,-103 90-810,0-1-1,0 1 1,-1-1 0,1 0-1,-1 0 1,5-10 0,-9 14 57,-5 3-219,-5 6-214,-9 14 231,1 0 1,1 2 0,-26 46-1,29-41 83,1 1-1,-9 35 1,20-62 42,0 1 0,0-1 0,1 1 1,-1 0-1,0-1 0,1 1 0,0 0 0,0 0 1,0 0-1,0-1 0,0 1 0,0 0 1,1 0-1,-1-1 0,1 1 0,1 4 0,-1-6 12,-1-1 0,1 0 0,-1 1 0,1-1 1,0 1-1,-1-1 0,1 0 0,-1 1 0,1-1 0,0 0 0,-1 0 0,1 1 0,0-1 0,-1 0 0,1 0 0,0 0 0,0 0 0,-1 0 0,1 0 0,0 0 0,-1 0 0,1 0 0,0 0 0,-1 0 0,1-1 0,0 1 0,-1 0 0,1 0 0,0-1 0,-1 1 0,1 0 0,0-1 0,-1 1 0,1-1 0,3-1 22,-1-1 0,0 1 0,0-1 0,0 1 0,3-5 0,0 0 35,0-1 0,-1-1 0,-1 1 0,8-17 0,10-40 185,-18 55-251,18-86-570,-22 95 544,0 1 0,0 0 0,0 0 0,0 0 0,0 0 0,0 0 0,0 0 0,0 0 0,0-1 0,0 1 0,0 0 0,0 0 0,0 0 1,0 0-1,0 0 0,0 0 0,0-1 0,0 1 0,0 0 0,0 0 0,0 0 0,0 0 0,1 0 0,-1 0 0,0 0 0,0 0 0,0 0 0,0 0 0,0-1 0,0 1 0,0 0 0,0 0 0,1 0 0,-1 0 0,0 0 0,0 0 0,0 0 0,0 0 0,0 0 0,0 0 0,1 0 1,-1 0-1,0 0 0,3 7-310,2 22 251,-2-10-49,4 5 197,15 32 0,-19-49-64,-3-5 4,1 0 0,0 0 1,0 0-1,0 0 0,0 0 0,0 0 0,1 0 0,-1 0 1,0-1-1,1 1 0,0-1 0,-1 1 0,1-1 1,0 1-1,0-1 0,0 0 0,-1 0 0,1 0 0,1 0 1,-1 0-1,0 0 0,4 1 0,-4-2 12,1 0 1,-1-1-1,0 1 0,0 0 0,1-1 1,-1 1-1,0-1 0,0 1 0,0-1 1,0 0-1,0 0 0,0 0 0,0 0 1,0-1-1,0 1 0,0 0 0,-1-1 1,1 1-1,0-1 0,-1 0 0,2-2 1,9-13 98,-1 0 1,-1 0-1,9-24 1,-8 18-53,45-104 323,-21 48-247,-4-1-1,36-139 1,-64 207-186,35-186-596,-37 195 526,0 0 1,-1-1-1,0 1 1,0-1 0,0 1-1,-2-8 1,2 11 87,0 0 1,0 0-1,0-1 1,0 1-1,0 0 1,0-1-1,0 1 1,0 0-1,0-1 0,0 1 1,-1 0-1,1 0 1,0-1-1,0 1 1,0 0-1,-1 0 1,1-1-1,0 1 1,0 0-1,0 0 1,-1 0-1,1 0 1,0-1-1,-1 1 1,1 0-1,0 0 1,0 0-1,-1 0 1,1 0-1,-1 0 1,1 0 6,-1 0 0,1 0 0,-1 0 0,1 1 0,-1-1 1,1 0-1,-1 0 0,1 1 0,0-1 0,-1 0 0,1 1 1,-1-1-1,1 0 0,0 1 0,-1-1 0,1 1 0,0-1 1,0 1-1,-1-1 0,1 1 0,-3 6 11,1-1 0,0 0-1,-3 12 1,3-7 0,-28 126-200,-15 187-1,43-297 248,1 1 0,1 0 0,2 0 0,1-1 0,1 1 0,13 48 0,-14-69 3,0 0 0,0 0 0,0 0 1,1 0-1,0 0 0,6 7 0,-9-12-18,0 0-1,0-1 0,1 1 0,-1-1 0,1 1 1,-1-1-1,1 0 0,0 0 0,-1 0 0,1 0 0,0 0 1,0 0-1,0 0 0,-1 0 0,1-1 0,0 1 1,0-1-1,0 1 0,0-1 0,0 0 0,0 0 0,0 0 1,0 0-1,0 0 0,0 0 0,0-1 0,0 1 1,4-2-1,12-7 0,0-2 0,-1 0 1,0 0-1,-1-2 0,18-17 1,7-12 92,-31 30-239,1 1 0,1 0-1,21-16 1,-33 27 102,0 0 0,0 0 1,0 0-1,0 0 0,0 0 0,1 0 0,-1 0 0,0 0 1,0 0-1,0 0 0,0 0 0,0 0 0,0 0 0,1 0 1,-1 0-1,0 0 0,0 0 0,0 0 0,0 0 0,0 0 1,0 0-1,1 0 0,-1 0 0,0 0 0,0 0 0,0 0 1,0 0-1,0 1 0,0-1 0,0 0 0,1 0 0,-1 0 1,0 0-1,0 0 0,0 0 0,0 0 0,0 1 0,0-1 1,0 0-1,0 0 0,0 0 0,0 0 0,0 0 0,0 0 1,0 1-1,0-1 0,1 5-67,-5 52-84,2-42 135,1 1 1,0 0 0,3 27-1,0-30 37,0-1 0,1 1-1,1-1 1,9 21-1,-10-28 34,-1 1-1,1-1 1,0 0-1,1 0 1,-1 0-1,1 0 1,0-1-1,0 1 1,1-1-1,-1 0 0,1 0 1,7 4-1,-10-7-15,0 0-1,-1-1 1,1 1-1,0 0 0,0-1 1,0 1-1,0-1 1,0 0-1,0 0 0,0 1 1,0-1-1,0 0 1,-1-1-1,1 1 0,0 0 1,4-1-1,-3-1 0,0 1 1,-1 0-1,1-1 0,0 0 0,0 1 1,-1-1-1,1 0 0,-1 0 0,4-4 0,0-2 28,1 0 0,-2-1 0,1 1-1,-1-1 1,6-16 0,3-3 106,-9 18-132,0 0 0,-1-1 1,0 1-1,2-12 0,-3 108-1459,-3-74 1384,0-4 71,0 1 1,0-1 0,2 9-1,-1-15-16,-1 0 0,1 0 1,-1 0-1,1 0 0,0 0 0,0 0 0,0 0 0,0 0 1,0 0-1,0-1 0,0 1 0,1 0 0,-1-1 0,1 1 0,-1-1 1,4 3-1,-4-4 20,0 1 0,0-1 0,0 0 0,0 1 0,1-1 0,-1 0 0,0 0 0,0 0 0,0 0 0,0 0 0,0 0 0,0 0 0,0 0-1,1 0 1,-1 0 0,0-1 0,0 1 0,0 0 0,0-1 0,1 0 0,1 0 23,0-1-1,-1 1 0,1-1 0,0 0 0,-1 0 0,3-2 0,11-15 76,-2 0-1,0 0 0,19-37 1,-29 48-71,0 1 1,-1-1 0,1 0 0,-1 0 0,-1 0-1,3-16 1,-4 21-75,-1 0 0,0 0 0,0 0 0,0 1 0,0-1 0,-1 0 0,1 0 1,-1 0-1,1 0 0,-1 0 0,0 0 0,0 1 0,-1-1 0,1 0 0,0 1 0,-1-1 0,0 1 0,1 0 0,-1-1 0,0 1 0,0 0 0,-3-2 0,-3-3-249,8 6 255,-1 0 0,1 0 1,-1 1-1,1-1 0,-1 0 1,0 1-1,1-1 0,-1 1 1,0-1-1,0 1 0,1-1 1,-1 1-1,0-1 0,0 1 1,1 0-1,-1-1 0,0 1 1,0 0-1,0 0 0,0 0 1,0 0-1,0 0 0,1-1 1,-1 1-1,0 1 0,0-1 1,0 0-1,0 0 0,0 0 1,-1 1-1,2-1 12,0 0 0,0 0 0,0 1 0,0-1 1,-1 0-1,1 0 0,0 0 0,0 0 0,0 0 0,0 1 0,-1-1 0,1 0 0,0 0 0,0 0 0,0 0 1,-1 0-1,1 0 0,0 0 0,0 0 0,0 0 0,-1 0 0,1 0 0,0 0 0,0 0 0,-1 0 0,1 0 1,0 0-1,0 0 0,0 0 0,-1 0 0,1 0 0,0 0 0,0 0 0,0 0 0,-1 0 0,1-1 0,0 1 1,0 0-1,0 0 0,0 0 0,-1 0 0,1 0 0,0-1 0,0 1 0,0-1 13,0 1 0,1-1 1,-1 1-1,0-1 0,1 1 0,-1 0 0,1-1 0,-1 1 0,0-1 0,1 1 0,-1 0 1,1-1-1,-1 1 0,1 0 0,0-1 0,-1 1 0,1 0 0,-1 0 0,2-1 0,11-4 19,130-41-22,-125 42-37,3-2 94,0 2-1,-1 0 0,35-1 1,-54 5-68,1 0-1,-1 0 1,1 0 0,0 0 0,-1 0 0,1 1 0,0-1 0,-1 1 0,1-1-1,-1 1 1,1 0 0,-1-1 0,0 1 0,1 0 0,-1 0 0,0 0 0,1 0-1,-1 0 1,0 0 0,0 1 0,0-1 0,0 0 0,0 1 0,0-1 0,0 0-1,0 1 1,-1-1 0,1 1 0,-1-1 0,1 1 0,-1 0 0,1-1 0,-1 1-1,0 2 1,1 6-10,-1 1-1,0 0 0,0-1 0,-4 16 0,2-5 134,1-9-53,-1-4-51,2 0 0,-1 0-1,2 9 1,-1-16 4,0 0 0,0 0 1,0 0-1,0 0 0,0 0 1,0 1-1,1-1 0,-1 0 1,0 0-1,1 0 1,-1 0-1,1 0 0,-1 0 1,1 0-1,-1 0 0,1-1 1,0 1-1,0 0 0,-1 0 1,1 0-1,0-1 0,0 1 1,0 0-1,0-1 0,0 1 1,0-1-1,0 1 0,0-1 1,1 1-1,0-1 12,-1 0-1,1 0 1,-1-1-1,1 1 1,-1 0-1,0-1 1,1 1-1,-1-1 1,1 1-1,-1-1 1,0 0-1,1 1 1,-1-1 0,2-2-1,19-16 3,-19 16-10,3-3-12,1 1 0,13-10 0,-17 13-40,0 1-1,0-1 1,0 1-1,0-1 0,1 1 1,-1 0-1,0 0 1,1 1-1,-1-1 1,5 0-1,-6 1 18,-1 1-1,1-1 1,-1 0 0,1 1-1,-1-1 1,0 0 0,1 1-1,-1 0 1,0-1 0,1 1-1,-1 0 1,0 0 0,0 0-1,0 0 1,2 1 0,15 21-45,-9-12 91,9 12-163,8 9-734,-8-12-5189,-13-15 4534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7712,'-5'0'3520,"5"-8"-3072,0 5 736,0 6-672,0 5-6720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7872,'13'-9'3584,"35"6"-3104,-20-2 704,-1 2-736,23-9 384,3-1-480,23-2-128,1 7-128,4-4-288,1 4 96,-16-1-800,-11 6 480,-10-2-1504,-5 10 1088,-9-5-1888,-8 8 1536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4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9056,'-5'-5'4096,"10"5"-3296,-10-3-2144,0 3 736,1-5-2016,4 10 1472,9-5-3136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7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32 8544,'-28'-17'3872,"7"17"-3360,2-3-768,11 3 32,-20-8-4416,11 4 2560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11 1312,'10'-11'8186,"-9"14"-8127,1-1-1,-1 1 1,0 0 0,0 0-1,0-1 1,0 1-1,0 0 1,0 0-1,-1 0 1,0 0-1,0 0 1,1 0 0,-2 0-1,1 0 1,-1 4-1,-1 7 129,-2-1 0,-5 16 0,1-3 27,-56 145 490,28-83-416,36-86-279,-84 212 681,47-134-626,35-75-75,-2 6 8,-1 1-1,-12 19 1,10-16 69,6-13-63,0 0 1,-1 1 0,1-1 0,0 0 0,-1 0 0,1 0 0,-1 0 0,-2 3 0,-9 7-2879,13-12 2593,0-1 0,0 1-1,0 0 1,-1-1-1,1 1 1,0-1 0,0 1-1,0 0 1,0-1-1,0 1 1,0-1 0,1 1-1,-1 0 1,0-1-1,0 1 1,0-1 0,0 1-1,0 0 1,1-1 0,7-7-2321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6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1 838 2720,'5'-1'5210,"2"-9"-3749,4-1-1119,-1-8-35,0 0 1,-2-1-1,8-24 0,-1 5 107,50-159 780,-58 170-1154,4-32 0,-9 50-405,0 13-5,0 19 28,-2 5 96,-1 16 190,7 45-1,-5-75 149,1-1-1,1 1 1,0-1-1,0 0 0,1 0 1,1 0-1,0-1 1,9 15-1,-12-23-20,0 0 0,1-1 0,0 1 0,-1 0 0,1-1 0,0 1 0,0-1 0,0 0 0,1 0 0,-1 0 0,0 0 0,1-1 0,-1 1 0,1-1 0,0 0 0,-1 0 0,1 0 0,0-1 0,0 1 0,0-1 0,4 0 0,8-1 80,1 0 0,-1-1 0,26-7-1,-37 8-118,15-4 42,0-1-1,0-1 1,-1-1-1,0-1 0,0-1 1,-1 0-1,-1-2 1,1 0-1,-2 0 1,0-2-1,0 0 0,25-30 1,-34 35-237,1 1 0,1-1-1,0 2 1,9-8 0,-13 12 111,-1 1 1,1-1-1,-1 1 1,1 0-1,0 0 1,0 0-1,-1 0 1,1 1-1,0 0 0,1 0 1,7 0-1,-12 1 65,30-1 112,-29 1-45,0-1 0,0 1 1,0 0-1,0-1 0,0 1 0,-1-1 0,1 1 0,0-1 0,0 0 0,0 0 0,2-2 0,-3 3-72,-1 0-1,0 0 1,0 0 0,0 0 0,0 0-1,0 0 1,0 0 0,0-1 0,0 1 0,0 0-1,0 0 1,0 0 0,1 0 0,-1 0-1,0 0 1,0 0 0,0 0 0,0-1-1,0 1 1,0 0 0,0 0 0,0 0-1,0 0 1,0 0 0,0 0 0,0 0-1,0 0 1,0-1 0,0 1 0,0 0 0,0 0-1,0 0 1,0 0 0,0 0 0,0 0-1,0 0 1,-1-1 0,1 1 0,0 0-1,0 0 1,0 0 0,0 0 0,0 0-1,0 0 1,0 0 0,0 0 0,-7-2 80,-7 2-184,8 3 58,-1 1 0,1 0 0,0 1-1,1 0 1,-1 0 0,1 0 0,-7 8 0,2-2-35,-76 86-352,74-82 458,1 1 0,0 1-1,1 0 1,-12 28-1,21-43 0,0 0 1,0 0-1,1 0 0,-1 0 0,0 0 1,1 0-1,0 0 0,-1 0 0,1 0 0,0 0 1,0 0-1,0 0 0,1 0 0,-1 0 0,0 0 1,1 0-1,-1 0 0,1 0 0,0 0 1,-1 0-1,1 0 0,0 0 0,0-1 0,0 1 1,1 0-1,-1-1 0,0 1 0,1 0 1,-1-1-1,1 0 0,-1 1 0,1-1 0,0 0 1,-1 0-1,1 0 0,0 0 0,0 0 0,0 0 1,0-1-1,0 1 0,0-1 0,0 1 1,0-1-1,0 0 0,0 1 0,0-1 0,0 0 1,4-1-1,-1 0 23,0 0 0,0 0 0,0 0-1,0-1 1,0 0 0,-1 0 0,1 0 0,-1 0 0,1-1 0,-1 0 0,0 0 0,0 0 0,5-5 0,3-5 39,0 1 0,16-25-1,-22 28-104,-1-1-1,1 0 1,-2 0-1,1 0 1,-1-1-1,-1 1 1,0-1-1,0 0 0,-1 0 1,0 0-1,-1-17 1,0 28-14,-1-1 0,0 1 1,0-1-1,0 1 0,0-1 1,0 1-1,0-1 0,0 1 1,0-1-1,0 1 0,0-1 1,0 1-1,0-1 0,0 1 1,-1-1-1,1 1 0,0-1 1,0 1-1,-1-1 0,1 1 0,0-1 1,0 1-1,-1 0 0,0-2 1,-6 11-485,-4 21 147,9-19 387,0 0-1,1 0 1,1 0 0,0 0-1,0 0 1,1 0 0,3 15-1,-4-24-8,1 0 0,0 1 0,0-1-1,0 0 1,0 0 0,0 0 0,0 0 0,0-1 0,1 1-1,-1 0 1,1 0 0,-1-1 0,1 1 0,0-1-1,-1 1 1,1-1 0,0 0 0,0 0 0,4 2-1,2 0 68,0 0-1,1-1 0,15 3 1,-3-2-56,1-1 1,-1-1-1,29-3 1,-15 0-48,4 1 52,-1-3 0,1-1 0,0-2 0,-1-2 0,0-1 0,-1-2 0,-1-2 0,0-1 0,51-29 0,-76 37-30,-7 4-183,-12 13 56,-41 40-31,-26 30-88,71-75 247,0 0 1,1 0-1,0 1 0,0-1 0,0 1 1,-2 7-1,5-12 6,-1 0 1,1 0-1,-1 1 1,1-1-1,0 0 1,0 1-1,0-1 0,0 0 1,-1 0-1,2 1 1,-1-1-1,0 0 1,0 1-1,0-1 1,1 0-1,-1 0 0,0 1 1,1-1-1,-1 0 1,1 0-1,0 0 1,-1 1-1,1-1 1,0 0-1,0 0 0,0 0 1,-1 0-1,1-1 1,0 1-1,0 0 1,1 0-1,-1 0 1,0-1-1,0 1 0,2 0 1,1 1 16,0-1 1,1 0-1,-1 0 0,0-1 1,0 1-1,1-1 1,-1 0-1,0 0 1,1-1-1,-1 1 0,0-1 1,1 0-1,-1 0 1,0 0-1,0-1 0,0 1 1,6-4-1,2-2-8,0 0 0,0-1 0,0-1 0,14-13 0,4-7 98,-1-2 0,-2 0 0,-1-2 0,35-59 0,-16 13 10,37-91 0,-68 135-113,-1-1-1,11-45 0,-22 71-63,0 0-1,-1-1 0,1-15 0,-2 23 1,-1-1 0,1 1 1,0 0-1,-1-1 0,1 1 1,-1 0-1,0 0 0,0 0 1,-1-1-1,1 1 0,-1 0 1,1 0-1,-4-4 0,4 6 28,0 0-1,-1 0 1,1 0 0,0 0-1,-1 1 1,1-1 0,-1 0-1,1 1 1,-1-1-1,1 1 1,-1-1 0,1 1-1,-1 0 1,0 0 0,1-1-1,-1 1 1,1 0-1,-1 0 1,0 1 0,1-1-1,-1 0 1,1 1 0,-1-1-1,1 0 1,-1 1-1,-1 0 1,-5 3-64,0-1 1,0 1-1,-9 7 1,16-10 66,-12 8-4,0 0-1,1 2 1,0-1 0,1 1-1,1 1 1,-1 0 0,2 1 0,0 0-1,0 0 1,2 1 0,-8 15-1,1 4 0,2 1-1,0 1 0,-10 61 0,20-83 10,-20 118-57,20-111 103,1 0-1,1 0 1,1 0-1,4 30 1,-4-43 10,1-1 0,0 1-1,0-1 1,1 0 0,-1 0 0,1 0 0,1 0 0,3 6 0,-4-9 9,-1 0 0,1 1 0,0-1 0,0-1 0,0 1-1,0 0 1,0-1 0,0 0 0,1 0 0,0 0 0,-1 0 0,1 0 0,0-1 0,6 3 0,3-2-10,1-1-1,-1 0 1,0-1-1,1 0 0,-1-1 1,1-1-1,-1 0 1,0 0-1,19-7 1,-3-1 103,-2-1 1,1-1-1,30-18 1,-45 22-235,0-1-1,0 0 1,-1 0 0,0-1 0,-1-1 0,18-20-1,-29 31 84,0 0-1,0-1 0,0 1 1,0 0-1,0 0 0,1 0 0,-1 0 1,0 0-1,0 0 0,0-1 0,0 1 1,0 0-1,0 0 0,0 0 0,0 0 1,0 0-1,1 0 0,-1 0 1,0 0-1,0-1 0,0 1 0,0 0 1,0 0-1,0 0 0,1 0 0,-1 0 1,0 0-1,0 0 0,0 0 0,0 0 1,1 0-1,-1 0 0,0 0 1,0 0-1,0 0 0,0 0 0,0 0 1,1 0-1,-1 0 0,0 0 0,0 0 1,0 0-1,0 1 0,0-1 0,1 0 1,1 8-167,0 14 117,3 68-202,-5-87 268,0 0 1,1-1 0,-1 1 0,1 0 0,0-1 0,0 1 0,0-1 0,0 1 0,0-1 0,0 1 0,1-1 0,-1 0 0,1 0 0,-1 1 0,1-1 0,0 0 0,0-1 0,0 1 0,3 2 0,-2-2 35,0 0 0,0 0 0,0 0 0,1 0 0,-1-1 0,0 0 0,1 0 0,-1 0 1,0 0-1,1 0 0,0-1 0,-1 1 0,1-1 0,3 0 0,12-3 31,-1-1 0,0-1 0,0-1 1,33-16-1,11-2-67,-24 11-21,159-59-137,-148 49 73,42-17-52,-67 29 23,-24 10 105,0 1 0,0 0 0,1 0-1,-1 0 1,0-1 0,0 1-1,1 0 1,-1 0 0,0 0-1,1 0 1,-1 0 0,0 0-1,0 0 1,1 0 0,-1 0-1,0 0 1,1 0 0,-1 0 0,0 0-1,0 0 1,1 0 0,-1 0-1,0 0 1,1 0 0,-1 0-1,0 0 1,1 0 0,-2 4 15,1-3-4,-22 18-32,0-1 0,-1-1 0,-50 26 0,38-23 45,-34 27 0,67-46-11,0 0 0,1 1 1,-1-1-1,1 1 0,-1 0 1,1-1-1,0 1 0,0 0 1,0 0-1,0-1 0,0 1 0,0 0 1,1 0-1,-2 3 0,2-4 2,0-1-1,0 1 0,0 0 1,0 0-1,0 0 0,0 0 1,0-1-1,0 1 0,1 0 1,-1 0-1,0 0 0,0 0 1,1-1-1,-1 1 0,1 0 1,-1 0-1,0-1 0,1 1 1,-1 0-1,1-1 0,0 1 1,-1 0-1,1-1 0,0 1 1,-1-1-1,1 1 0,0-1 1,-1 1-1,1-1 0,0 0 1,0 1-1,0-1 0,-1 0 1,1 0-1,2 1 0,2 0 60,0-1-1,1 1 1,-1-1-1,0 0 1,1 0 0,-1 0-1,8-2 1,37-10 284,-47 11-341,5-2 10,1 0 0,-1-1-1,1 0 1,-1 0 0,0-1-1,-1 0 1,1 0 0,11-12-1,-10 8-50,0 0 0,0-1-1,-1-1 1,-1 1 0,10-18-1,-9 16-234,-8 12 255,0-1 1,0 1-1,0 0 1,0 0-1,0 0 1,0 0-1,0 0 1,0 0-1,0 0 1,0 0-1,0 0 1,1 0-1,-1 0 1,0 0-1,0 0 1,0 0-1,0 0 1,0-1-1,0 1 1,0 0-1,0 0 1,0 0-1,0 0 1,0 0-1,0 0 1,1 0-1,-1 0 0,0 0 1,0 0-1,0 0 1,0 0-1,0 0 1,0 0-1,0 0 1,0 0-1,0 0 1,0 0-1,1 0 1,-1 1-1,0-1 1,0 0-1,0 0 1,0 0-1,0 0 1,0 0-1,0 0 1,0 0-1,0 0 1,0 0-1,0 0 1,0 0-1,0 0 1,0 0-1,0 0 1,0 0-1,1 1 1,-1-1-1,0 0 1,-1 22-515,0-4 517,1-14-17,0 1 0,1 0 0,-1 0 1,1 0-1,0-1 0,0 1 0,0 0 1,1-1-1,3 8 0,-4-11 37,0 1 1,0 0-1,1 0 0,-1-1 1,1 1-1,-1-1 1,1 1-1,-1-1 0,1 1 1,0-1-1,0 0 0,0 0 1,0 0-1,0 0 0,0 0 1,0-1-1,0 1 0,0 0 1,0-1-1,0 0 0,0 1 1,0-1-1,5 0 0,4-1 60,0-1 0,0 0-1,0-1 1,-1 0-1,1-1 1,15-7-1,-19 8-41,24-11 0,-1-1 1,-1-2-1,0 0 0,-2-2 0,0-1 1,-1-2-1,30-30 0,-15 7 43,-3-2-1,-1-1 1,35-61-1,-52 75-175,28-66 1,-39 78 70,-2 0 0,0-1 0,-1 0-1,3-31 1,-9 49-16,1 1-1,-1-1 1,0 1-1,0-1 1,-1-8-1,1 13 37,0 0 0,0 0 0,0 0 1,0-1-1,0 1 0,0 0 0,0 0 0,0 0 0,0 0 0,0 0 0,-1-1 1,1 1-1,0 0 0,0 0 0,0 0 0,0 0 0,0 0 0,0-1 0,0 1 0,0 0 1,0 0-1,0 0 0,-1 0 0,1 0 0,0 0 0,0 0 0,0 0 0,0-1 0,0 1 1,0 0-1,-1 0 0,1 0 0,0 0 0,0 0 0,0 0 0,0 0 0,-1 0 1,1 0-1,0 0 0,0 0 0,0 0 0,0 0 0,0 0 0,-1 0 0,1 0 0,0 0 1,0 0-1,0 0 0,0 0 0,0 0 0,-1 0 0,1 1 0,0-1 0,0 0 0,0 0 1,0 0-1,0 0 0,0 0 0,-1 0 0,1 0 0,0 0 0,0 1 0,-8 9-197,7-7 165,-41 54-313,27-36 377,0-1 0,1 2 1,-16 32-1,16-19-6,1 0 0,2 1 0,-10 56 0,16-62 10,2 0-1,1 0 1,1 1-1,6 57 1,-2-70 27,0 0 0,2 0 0,0-1 0,1 1 0,1-1 0,1 0 0,12 21 0,-7-20 400,27 32 0,-39-49-518,0 0 0,0 0 0,0-1 0,0 1 0,1 0 0,-1-1 0,0 1-1,0-1 1,0 0 0,1 1 0,-1-1 0,0 0 0,0 0 0,1 1 0,-1-1 0,0 0 0,1 0 0,1-1 0,-2 1-60,0 0 0,-1 0 0,1 0 0,0 0 0,-1 0 0,1-1 0,0 1 0,-1 0 0,1 0 0,0-1 0,-1 1 0,1-1 0,-1 1 0,1 0 0,0-1 0,-1 1 0,1-1 0,-1 1 0,0-1 0,1 1 0,-1-1 0,1 0 0,-1 1 0,0-1 0,1 1 0,-1-1 0,0 0 0,0 1 0,1-1 0,-1 0 0,0 0 0,0-8-816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 4480,'-1'-1'137,"1"0"1,0 1-1,-1-1 0,1 0 1,0 1-1,-1-1 1,1 0-1,0 0 1,0 0-1,0 1 0,0-1 1,0 0-1,0 0 1,0 0-1,0 1 0,0-1 1,0 0-1,0 0 1,0 0-1,1 1 0,-1-1 1,0 0-1,1 0 1,-1 1-1,0-1 0,1 0 1,4-14 2610,-4 15-2695,1-1-1,0 1 1,-1-1-1,1 1 1,0 0-1,-1 0 1,1 0-1,0 0 0,-1 0 1,1 0-1,1 1 1,3-1 80,88-2 690,-1-5 0,165-32 0,-222 32-756,0 1-1,40 0 1,-54 5-40,0 2 0,0 1 1,0 0-1,38 10 0,-47-9-66,-5-1 107,1 0-1,0 1 0,0 0 0,-1 0 1,0 1-1,13 7 0,-20-10-163,0 0 1,-1-1-1,1 1 0,0 0 0,0-1 0,-1 1 1,1 0-1,0 0 0,-1 0 0,1 0 0,-1 0 1,1-1-1,-1 1 0,1 0 0,-1 0 0,0 0 1,0 0-1,1 0 0,-1 2 0,0-2-6,0-1 0,0 0 0,0 0 0,0 0 0,0 0 0,0 1 0,0-1-1,0 0 1,0 0 0,-1 0 0,1 0 0,0 0 0,0 1 0,0-1 0,0 0 0,0 0 0,0 0 0,0 0 0,-1 0-1,1 0 1,0 1 0,0-1 0,0 0 0,0 0 0,0 0 0,-1 0 0,1 0 0,0 0 0,0 0 0,0 0-1,0 0 1,-1 0 0,1 0 0,0 0 0,0 0 0,-10-5-4253,4-1 1539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9 112 3552,'0'0'1147,"-8"-7"655,24 16 1713,-10-4-3427,1 0-1,-1 0 1,1-1 0,8 5 0,-11-8-9,-1 0 1,1 1-1,-1-1 1,1-1-1,0 1 0,-1 0 1,1-1-1,0 0 0,-1 0 1,1 0-1,6-1 1,-3 0 68,-2 1-62,0-1 0,-1 1 0,1-1-1,-1 0 1,0-1 0,1 1-1,-1-1 1,0 0 0,1 0 0,-1 0-1,-1 0 1,1-1 0,0 1 0,4-5-1,-7 6-38,2-2 64,0 0-1,0-1 0,0 1 0,4-7 1,-6 8-89,0 1 1,-1-1-1,1 1 1,-1-1-1,1 1 0,-1-1 1,0 0-1,0 1 1,0-1-1,1 0 1,-1 1-1,-1-1 1,1 1-1,0-1 1,0 0-1,-1 1 0,0-4 1,0 2-18,0 0-1,-1-1 1,1 1 0,-1 0-1,1 0 1,-1-1 0,0 1 0,0 1-1,-1-1 1,1 0 0,0 0-1,-1 1 1,0 0 0,0-1-1,1 1 1,-6-3 0,2 3-45,5 1 23,-1 0 1,0 0-1,1 0 0,-1 0 0,0 0 1,1 0-1,-1 1 0,0-1 1,0 1-1,1 0 0,-1-1 1,0 1-1,0 0 0,0 0 1,1 0-1,-1 0 0,0 0 0,0 1 1,0-1-1,0 0 0,1 1 1,-1-1-1,0 1 0,1 0 1,-1 0-1,-2 1 0,-4 3-194,-1 1 0,1 0 1,-14 13-1,17-14 180,1 0 1,1 0-1,-1 0 1,1 1-1,0-1 0,0 1 1,-3 9-1,4-9 65,0 0-1,0 0 0,1 0 0,0-1 1,0 1-1,1 0 0,-1 0 0,2 0 1,-1 1-1,0-1 0,1-1 0,0 1 1,1 0-1,1 6 0,-1-7 9,0 0 0,0-1 0,1 1 0,0-1-1,-1 0 1,1 1 0,1-1 0,-1-1 0,1 1 0,-1 0 0,1-1 0,0 0-1,1 0 1,-1 0 0,0 0 0,8 3 0,6 0 100,0 0 0,1 0 1,0-2-1,-1 0 0,2-2 0,-1 0 0,0-1 1,33-2-1,-26-2-864,0-1-1,48-14 1,-65 16 116,27-5-898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0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2976,'-4'0'1134,"8"0"1518,-1 13 740,-3-8-3194,-1 0 0,0 0 0,0 0 0,0 0 0,0 0-1,-1-1 1,0 1 0,-4 7 0,-23 37 164,16-30-89,-105 134 458,16-23-797,87-107 74,1-1 0,2 2 0,0 0-1,-12 33 1,12-18-4,1 1 0,2-1 0,2 1-1,2 1 1,1 0 0,3 56 0,2-84 59,0-1 0,1 0 0,0 1 0,1-1 0,0 0 0,1 0 0,1 0 0,0-1 0,0 0 0,1 0 0,0 0 0,1 0 0,1-1 0,-1 0 0,1-1 0,1 0 0,0 0 0,0-1 0,1 0 0,19 12 0,-5-5 129,-1-2 0,27 12 0,-36-25-4048,-9 0 2080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4384,'5'-12'5520,"2"58"-4166,-2 186 65,-4-121-954,-1-67 1267,1-50-1596,0 0-1,0 0 0,0 0 0,1 1 1,2-7-1,4-12-45,14-56-274,-13 42 19,2-1 1,2 1-1,22-47 0,-34 84 114,0-1 0,0 0 0,0 1 0,0-1 0,0 1 0,0 0 0,0-1 0,0 1 0,1 0 0,-1 0 0,1 0 0,-1 0 0,1 0 0,-1 0 0,3-1 0,-3 2 40,0-1 0,0 1 0,0 0-1,-1 0 1,1 0 0,0 0-1,0 0 1,0 1 0,-1-1 0,1 0-1,0 0 1,0 0 0,-1 1 0,1-1-1,0 0 1,-1 1 0,1-1-1,0 1 1,-1-1 0,1 0 0,0 1-1,-1 0 1,1-1 0,-1 1 0,1-1-1,-1 1 1,1 0 0,-1-1-1,0 1 1,1 0 0,-1-1 0,0 1-1,1 0 1,-1 0 0,0 0 0,4 10 39,0 1 1,-2-1 0,1 0 0,1 20 0,-2 48 166,-2-76-182,0 10 51,0-2 93,0 0 1,0 0-1,1-1 0,1 1 0,4 18 1,-6-29-143,0 0 0,0 0 0,0 1 0,0-1 0,0 0 0,0 0 0,0 1 0,0-1 0,0 0 0,1 0 0,-1 1 0,0-1 1,0 0-1,0 0 0,0 1 0,1-1 0,-1 0 0,0 0 0,0 0 0,0 0 0,1 1 0,-1-1 0,0 0 0,0 0 0,1 0 1,-1 0-1,0 0 0,1 0 0,5-5 356,8-22 115,-6 10-399,9-14-157,3 0-1,0 1 1,2 2 0,1 0 0,35-33 0,-55 58 59,7-6-165,1 0 0,0 1 0,20-13 0,-29 20 169,1 0-1,-1 0 1,0 0-1,0 0 1,1 0-1,-1 0 1,0 0 0,1 1-1,-1-1 1,1 1-1,-1 0 1,0 0-1,1 0 1,-1 0 0,1 0-1,-1 0 1,1 1-1,-1-1 1,1 1-1,-1-1 1,0 1-1,1 0 1,-1 0 0,0 0-1,0 1 1,0-1-1,4 3 1,-4-1 72,1 0 0,-1 0 0,0 1 0,1-1 0,-1 1 0,-1-1 0,1 1 0,0 0 0,-1 0 0,0 0 0,0-1 1,0 1-1,0 5 0,1 8 87,-1 29 0,-1-37-135,-6 92 164,0-3 171,8-65 188,-1-15-1257,0 0-3287,-1-15 1766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 2400,'5'-4'1230,"3"0"4964,-31 8-3069,18-2-2974,-1 1 0,0-1 0,1 1 0,-10 6 0,0 1 118,6-5-253,0 1 0,0 1 0,1 0 0,0 0 0,0 1-1,1-1 1,0 2 0,-8 11 0,4-3-32,1 0 1,1 1-1,-12 29 0,14-27-85,1 0 0,1 0 0,-4 30 0,8-42 122,0 0 0,0 0 1,1 0-1,1 0 0,-1 0 0,1 1 0,1-1 1,-1 0-1,1-1 0,1 1 0,5 13 1,-8-21 7,0 1 1,1 0-1,-1-1 1,1 1-1,-1 0 1,1-1-1,-1 1 1,1-1-1,-1 1 1,1-1-1,0 1 1,-1-1 0,1 1-1,0-1 1,-1 0-1,1 1 1,0-1-1,-1 0 1,1 1-1,0-1 1,0 0-1,-1 0 1,1 0-1,0 0 1,0 0-1,0 0 1,-1 0 0,1 0-1,0 0 1,0 0-1,-1 0 1,1 0-1,0-1 1,0 1-1,-1 0 1,1-1-1,0 1 1,-1 0-1,2-2 1,2 0 65,0-1 1,0 0-1,0 0 1,5-7-1,-4 5-18,0-1 1,-1 0-1,0 0 0,0-1 0,0 1 1,-1-1-1,0 0 0,0 0 0,-1 0 1,3-9-1,-1-6 99,2-46 1,-5 47-372,1-1 1,6-24-1,-5 38-679,-1 14 474,3 8 149,1 2 96,-1-4 179,0 0-1,0 0 1,1-1 0,1 1-1,0-1 1,15 18-1,-12-19 116,1 0 0,0-1-1,1 0 1,0-1 0,1 0-1,0 0 1,0-2 0,25 10-1,-28-12 34,-8-3-140,0 0 0,0 0 0,1 0 1,-1 0-1,0 0 0,0 0 0,1-1 1,-1 1-1,0-1 0,1 0 0,-1 0 0,1 0 1,-1 0-1,0 0 0,1 0 0,-1 0 1,1-1-1,-1 0 0,4-1 0,3-8-5440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41 5568,'0'-1'96,"-3"-17"2012,3 18-2040,-1-1 0,1 1 0,1-1 0,-1 1-1,0-1 1,0 1 0,0-1 0,0 1 0,0-1 0,0 1 0,0-1 0,1 1 0,-1-1 0,0 1 0,0-1 0,1 1 0,-1 0 0,0-1 0,1 1 0,-1 0 0,1-1 0,-1 1 0,0 0 0,1-1 0,-1 1 0,1 0 0,-1-1 0,1 1-1,-1 0 1,0 0 0,2 0 0,5-4 1071,-6 3-1070,-1 1 0,1-1-1,-1 1 1,1-1 0,0 1 0,-1-1 0,1 1 0,0 0 0,-1 0-1,1-1 1,0 1 0,-1 0 0,1 0 0,0 0 0,-1 0-1,1 0 1,0-1 0,0 1 0,-1 1 0,1-1 0,0 0-1,0 0 1,-1 0 0,1 0 0,0 0 0,0 1 0,7 5 54,0 0 0,0 0 0,-1 0-1,0 1 1,-1 1 0,0-1 0,9 13 0,33 66-104,-18-31 115,41 55 397,-52-82-476,-7-8-741,11 22 0,-4 1-3200,-18-39 3288,2 2-159,2-3-2592,-1 0 1333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0 5888,'-3'1'586,"0"0"0,1 1 1,-1-1-1,1 1 0,-1 0 1,1-1-1,-1 1 0,1 0 1,-2 3-1,-32 30 225,33-31-621,-44 47 882,-51 72 0,-30 66-497,87-127-702,31-47-743,1 2 1,-10 22 0,18-38-94,1-1 904,0 1-1,0-1 0,0 0 0,0 0 0,0 0 0,0 0 0,0 0 0,0 0 1,0 0-1,0 0 0,0 0 0,0 1 0,0-1 0,0 0 0,0 0 0,0 0 0,0 0 1,0 0-1,0 0 0,0 0 0,0 0 0,0 0 0,0 0 0,0 1 0,0-1 1,0 0-1,1 0-300,-1 0 300,0 0 1,0 0-1,0 0 0,0 0 0,0 0 0,0 0 0,0 0 0,1 0 0,7 0-1422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3808,'-6'-9'1451,"2"3"2964,24 19-3657,-1 4-492,-1 2 0,-1 0 0,0 1-1,-1 0 1,-2 1 0,0 1 0,-1 1 0,-1 0 0,-1 0 0,-1 1 0,-2 1 0,0-1 0,-1 1 0,5 48 0,-6-2-24,-5 1 0,-2 0 0,-3 0 0,-17 89 1,-22 15 418,23-117-1866,18-57-667,2 1 560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3968,'-1'0'96,"1"-1"-1,0 1 1,0 0 0,-1 0 0,1-1 0,2-5 5441,3-1-3975,0 5-500,201 2 1354,-188 1-2293,25 4 0,-2 1 84,-20-4-68,-1 1-1,28 8 1,-33-10 85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3328,'1'0'75,"-1"0"0,0-1 0,-1 1-1,1-1 1,0 1 0,0 0 0,0-1 0,0 1 0,0 0 0,0-1 0,0 1-1,0 0 1,-1-1 0,1 1 0,0 0 0,0 0 0,0-1 0,-1 1 0,1 0-1,0 0 1,0-1 0,-1 1 0,1 0 0,0 0 0,-1-1 0,1 1 0,-1 0 0,1 0-55,0 0 0,0 0 1,0 0-1,0 0 0,0 0 0,0 0 1,-1 0-1,1 0 0,0 0 1,0 0-1,0 0 0,0 0 1,0 0-1,0-1 0,0 1 1,0 0-1,0 0 0,0 0 1,0 0-1,-1 0 0,1 0 1,0 0-1,0 0 0,0 0 1,0 0-1,0 0 0,0-1 1,0 1-1,0 0 0,0 0 1,0 0-1,0 0 0,0 0 0,0 0 1,0 0-1,0 0 0,0 0 1,0-1-1,0 1 0,0 0 1,0 0-1,0 0 0,0 0 1,0 0-1,0 0 0,0 0 1,0 0-1,0 0 0,1 0 1,-1-1-1,0 1 0,0 0 1,0 0-1,0 0 0,0 0 1,0 0-1,0 0 0,0 0 1,0 0-1,0 0 0,0 0 0,0 0 1,1 0-1,-1-2 418,1 0 0,-1 0 0,0 1 0,1-1-1,-1 0 1,0 0 0,0 0 0,0 0 0,0 0 0,-1-2 0,1-3 1257,-1 6-1638,1 0 1,0 0-1,0 0 0,1-1 1,-1 1-1,0 0 0,0 0 1,1 0-1,-1 0 0,0 0 1,1 0-1,-1 0 0,1 0 1,-1 0-1,1 0 0,0 0 1,-1 0-1,1 0 0,0 0 1,0 1-1,0-1 0,-1 0 1,1 1-1,0-1 0,1 0 1,1 0-21,-1 0 0,1 0 0,-1 1 0,1-1 0,0 1 0,-1-1 0,1 1 0,-1 0 0,1 0 0,4 1 0,5 1 27,0 1 0,0 0 0,-1 0 0,13 6 1,-4-1-119,-14-6-1,0-1 1,-1 2 0,1-1-1,-1 0 1,0 1-1,0 0 1,0 0-1,0 1 1,0-1-1,0 1 1,-1 0-1,0 1 1,4 4 0,10 11-3386,-10-8 1808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6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80 6048,'-10'-15'3934,"21"13"-2130,65-11 1199,32 4-1363,101-10-358,-158 9-849,-41 7-759,1 0 0,0 1 0,0 0-1,0 1 1,0 1 0,14 0 0,-12 3-2399,0 5 853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2080,'3'-21'11424,"-4"63"-11227,-3-1 0,-10 54 1,-30 166 364,5-20 38,33-206-573,1-31 253,4-3-264,3-1 24,-1 0 13,3-4 246,37-10 292,72-17 0,-93 27-560,0 1-1,0 1 1,1 1-1,-1 0 1,41 6-1,-56-5 3,1 1 0,0 1-1,-1-1 1,0 1 0,1 0 0,9 5-1,-14-7-282,-1-9-6641,0-1 3521,0 1 1082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3808,'-3'-4'3832,"2"3"-3537,1 1 0,0 0-1,-1 0 1,1 0 0,0-1 0,-1 1 0,1 0-1,-1 0 1,1 0 0,0 0 0,-1 0-1,1 0 1,-1 0 0,1 0 0,-1 0 0,-2 0 1163,12 1-1076,58 4 1293,-12-5-1499,96 15 0,-108-10 102,-30-4-774,1 0 0,-1 1-1,15 5 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4384,'-1'0'115,"1"0"0,0 0-1,-1 0 1,1-1 0,-1 1 0,1 0 0,0 0 0,-1 0-1,1-1 1,0 1 0,0 0 0,-1 0 0,1-1-1,0 1 1,0 0 0,-1-1 0,1 1 0,0 0 0,0-1-1,0 1 1,-1 0 0,1-1 0,0 1 0,0 0 0,0-1-1,0 1 1,0-1 0,0 1 0,0 0 0,0-1 0,0 1-1,0 0 1,0-1 0,0 1 0,0-1 0,0 1 0,0 0-1,0-1 1,0 1 0,1 0 0,-1-1 0,2-11 3899,-2 11-3972,1 1 1,-1 0-1,0-1 1,0 1-1,0 0 0,0 0 1,1-1-1,-1 1 1,0 0-1,0 0 0,1-1 1,-1 1-1,0 0 1,0 0-1,1 0 0,-1 0 1,0-1-1,1 1 1,-1 0-1,0 0 1,1 0-1,-1 0 0,0 0 1,1 0-1,-1 0 1,0 0-1,1 0 0,-1 0 1,0 0-1,0 0 1,1 0-1,0 0 0,16 2 252,-11-2-24,172 6 1303,-56-3-1387,-101-2-208,40 8 0,-49-6-1374,0 0-1,16 8 0,-15-7-304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1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4160,'-10'-7'2364,"11"5"-997,-1 2-1230,0 0 1,0 0-1,1 0 0,-1 0 0,0 0 1,0 0-1,0-1 0,1 1 0,-1 0 1,0 0-1,0 0 0,0-1 0,1 1 1,-1 0-1,0 0 0,0-1 1,0 1-1,0 0 0,0 0 0,0-1 1,1 1-1,-1 0 0,0-1 0,0 1 1,0 0-1,0 0 0,0-1 0,0 1 1,9 170 2294,-5-109-1979,-1-48 247,-2-13 309,0-10-329,-2-21-348,0 18-325,1-1 0,0 0 0,1 1 0,0-1 0,4-13-1,17-65 224,-22 90-239,1 1 1,-1-1 0,0 1-1,1 0 1,0-1-1,-1 1 1,1 0 0,0-1-1,0 1 1,-1 0-1,1 0 1,0 0 0,0 0-1,0 0 1,0 0-1,1 0 1,-1 0 0,0 0-1,0 0 1,1 1 0,-1-1-1,0 1 1,1-1-1,2 0 1,0 1 4,-1 0-1,1 0 1,0 0 0,0 1 0,0-1-1,0 1 1,5 2 0,-4-1 41,1-1 0,-1 0 0,1 0 0,5 0 0,-7 0-21,0-1-1,0 0 1,-1 1-1,1 0 1,0 0 0,0 0-1,-1 0 1,1 1-1,4 2 1,8 8-4956,-12-7 3426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67 2080,'-23'7'4373,"22"-7"-4136,-1 0 0,1 0 0,0 0 0,0 0 1,0 0-1,0-1 0,-1 1 0,1 0 0,0 0 0,0-1 0,0 1 0,0-1 0,0 1 0,0-1 0,0 1 0,0-1 1,0 0-1,0 0 0,0 1 0,0-1 0,-1-1 0,0-2 1405,7 2-169,4-2-1112,0 0 0,1 0 0,12-2-1,5-3-22,-5 2-288,1 0 0,1 2 0,-1 1 0,1 0 0,-1 2 0,1 1 0,33 2 0,-51-1-241,0 1 0,0 0 0,1 1 0,-1 0 0,0-1-1,8 5 1,-8-3-1084,0 1 1,-1-1-1,9 7 0,-1 2-773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29 2656,'0'-2'190,"-1"1"0,0-1 0,1 0 0,0 0 0,-1 0 0,1 0 0,1-9 5482,0 7-3350,-4 13-686,-13 71-672,-10 34-627,-8 40-123,19-75-151,-23 129 321,35-192-300,1 0-1,0 23 1,2-39-68,0 1 0,0-1 1,0 0-1,0 0 0,0 1 1,0-1-1,0 0 0,0 0 0,0 1 1,0-1-1,0 0 0,0 0 0,0 1 1,0-1-1,0 0 0,0 1 1,0-1-1,0 0 0,0 0 0,-1 1 1,1-1-1,0 0 0,0 0 1,0 1-1,0-1 0,0 0 0,-1 0 1,1 0-1,0 0 0,0 1 1,-1-1-1,1 0 0,0 0 0,0 0 1,-1 1-1,1-2-2,0 1 0,1 0 0,-1-1 0,0 1 0,0 0 0,1-1 0,-1 1 0,0 0 0,1-1 0,-1 1 0,0 0 0,1 0 0,-1-1 0,0 1 0,1 0 0,-1 0 0,0 0 0,1 0 0,-1 0 0,1 0 0,-1-1 0,0 1 0,1 0 0,-1 0 0,1 0 0,-1 0 0,0 0 0,2 1 0,76-18 342,10-2-350,-40 12-34,-21 2 2,0 1 0,0 2-1,49 0 1,-9 4 341,-38-3-1371,-29-16-7467,0 6 5478,0-1 992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33 108 3392,'-1'-1'222,"1"-1"0,-1 1 1,1 0-1,-1 0 0,0 0 1,1 0-1,-1-1 0,0 1 0,0 0 1,-2-1-1,3 1-34,-1 1 0,0-1 0,1 1 0,-1-1 0,1 1-1,-1-1 1,1 0 0,0 1 0,-1-1 0,1 0 0,0 1 0,-1-1 0,1 0 0,0 0 0,-9-14 1930,8 15-2006,0-1-1,1 1 0,-1-1 1,1 1-1,-1-1 1,1 0-1,-1 1 1,1-1-1,0 1 0,-1-1 1,1 0-1,0 0 1,-1 1-1,1-1 1,0 0-1,0 1 1,0-1-1,0 0 0,0 0 1,0-1-1,43-1 2273,83-15-1047,-74 9-871,-6 0-275,-25 4-166,0 2 0,36-3 0,-50 7-179,9 0-516,-16-1 566,0 1 0,0-1 1,1 0-1,-1 0 0,0 0 0,1 0 1,-1 0-1,0 0 0,1 0 1,-1 0-1,0 0 0,1 0 0,-1 0 1,0 0-1,1-1 0,-1 1 1,0 0-1,0 0 0,1 0 1,-1 0-1,0 0 0,0-1 0,1 1 1,-1 0-1,0 0 0,0-1 1,1 1-1,-1 0 0,0-1 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4736,'-1'-1'156,"1"0"1,0 0-1,0 0 1,0 0-1,-1 0 1,1 0-1,0 0 1,0 0-1,0 0 1,1 0-1,-1 0 1,0 0-1,0 0 1,1 0-1,-1 0 1,0 0-1,1 0 1,-1 0-1,1 0 1,-1 0-1,1 1 1,-1-1-1,1 0 1,0 0 0,-1 0-1,1 1 1,0-1-1,0 0 1,1 0-1,2-3 426,1 1 0,-1-1 0,1 1 0,7-4 0,6-1 24,-1 0 0,1 1 1,0 1-1,1 0 0,19-3 0,106-8-34,-113 15-798,0 2 0,52 6 0,-74-5-374,-1 1 1,0 0-1,0 0 1,10 5-1,4 5-946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3 164 5056,'-1'0'94,"1"0"1,0 0-1,0 0 0,0-1 1,0 1-1,-1 0 0,1 0 1,0 0-1,0-1 1,0 1-1,0 0 0,0 0 1,0-1-1,-1 1 0,1 0 1,0 0-1,0-1 1,0 1-1,0 0 0,0 0 1,0-1-1,0 1 0,0 0 1,0-1-1,0 1 1,0 0-1,1 0 379,-1 0-435,0 0 0,0 0 0,0 0 0,0 0 0,0 0 0,0 0-1,0 0 1,0 0 0,1 0 0,-1 0 0,0 0 0,0 0 0,0 0 0,0 0 0,0 0 0,0 0-1,0 0 1,0 0 0,0 0 0,0 0 0,0 0 0,0 0 0,1-1 303,-1 1-303,1 9 1686,0 3-787,-1-7-692,-2 1-88,1 0-1,1 0 1,-1 0-1,1 0 1,1 9-1,0-7-46,-1-1 1,1 0-1,-2 8 1,1 1 711,2-26 485,0-3-1004,-1 0 1,-1-18 0,-1 18-251,1 0 1,1 1-1,2-15 1,2-2 30,-3 12-151,1 0 0,11-31-1,-13 46 71,-1-1 0,1 1 0,0 0 0,0 0 0,1 0 0,-1 0 0,0 0 0,1 1 0,-1-1-1,1 0 1,0 1 0,-1-1 0,1 1 0,0-1 0,0 1 0,0 0 0,0 0 0,0 0 0,0 0-1,0 0 1,0 0 0,1 0 0,-1 1 0,0-1 0,0 1 0,1 0 0,-1 0 0,0 0-1,5 0 1,3 2-11,0 0-1,0 1 1,0 0-1,-1 0 1,15 8-1,3 1-112,-8-5 171,25 9-771,-14-11-4405,-20-5 3409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 2816,'2'-18'2170,"-4"2"8470,-3 25-10319,-1 0 0,-12 15 0,9-14-240,1 1 0,-7 13-1,-47 97 297,32-59-215,1-9-45,16-32-1005,-17 42 1,30-63 846,-2 4-1086,13-6-6153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7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1 776 4320,'12'11'2090,"-11"-9"-1916,0-1-1,1 1 1,0-1 0,-1 1-1,1-1 1,0 0 0,0 0-1,-1 0 1,1 0 0,0 0 0,0 0-1,0-1 1,0 1 0,0 0-1,3-1 1,7 2 215,1 0 1,-1-1-1,1-1 0,0 0 1,-1-1-1,1 0 0,-1-1 1,1 0-1,11-5 0,-21 6-336,0 0 0,0 0-1,0 0 1,0 0-1,-1-1 1,1 1 0,-1-1-1,1 0 1,-1 0-1,0 0 1,1 0 0,-1 0-1,0 0 1,-1-1 0,1 1-1,0-1 1,0 1-1,-1-1 1,0 0 0,1 1-1,-1-1 1,0 0 0,-1 0-1,1 0 1,0 0-1,-1 0 1,1 0 0,-1 0-1,0-4 1,-1 5-68,1 1 0,0-1 0,-1 1 0,1 0 1,-1-1-1,1 1 0,-1 0 0,0-1 0,1 1 0,-1 0 0,0 0 1,0 0-1,0 0 0,0 0 0,0 0 0,0 0 0,0 0 0,0 0 1,-1 0-1,1 0 0,0 1 0,0-1 0,-1 1 0,1-1 0,-1 1 1,1-1-1,0 1 0,-1 0 0,1-1 0,-1 1 0,1 0 0,-1 0 1,1 0-1,-2 1 0,-3-1 3,0 0 0,1 1-1,-1 0 1,1 0 0,-1 0 0,1 1 0,-1 0 0,-4 2 0,3 0 117,1 0 1,0 1-1,0 0 1,0 0 0,1 0-1,0 1 1,0-1-1,0 1 1,1 0 0,0 1-1,0-1 1,0 1-1,1 0 1,-3 7 0,5-12-76,1-1 1,0 1 0,-1 0-1,1 0 1,0 0 0,0 0-1,0-1 1,0 1 0,0 0 0,0 0-1,0 0 1,1 0 0,-1-1-1,1 1 1,-1 0 0,1 0-1,0-1 1,0 1 0,0 0 0,1 1-1,0-1-1,0 0-1,0 0 0,0 0 0,0-1 1,0 1-1,1-1 0,-1 1 1,0-1-1,1 0 0,-1 0 1,1 0-1,3 0 0,6 2 82,0-1 0,0-1 0,0 0 0,23-2 0,31-3 37,0-4-1,0-2 1,68-20 0,-115 24-163,0-1 0,-1 0 0,0-2 0,0 0 0,-1-1 0,17-13 0,-27 17 22,0 0 1,0 0 0,9-12-1,-14 17-11,-1-1 0,0 1 0,0-1-1,-1 1 1,1-1 0,0 0-1,0 1 1,-1-1 0,1 0-1,-1 0 1,1-3 0,-1 5-2,0-1 0,0 1 0,0-1 0,0 1 0,0-1 0,0 1 0,0-1 0,0 1 0,0-1 0,0 1 0,-1-1 0,1 1 0,0-1 0,0 1 0,-1-1 0,1 1 0,0-1 0,0 1 0,-1 0 0,1-1 0,-1 1 0,1 0 0,0-1 0,-1 1 0,1 0 0,-1-1 0,1 1 0,-1 0 0,1 0 0,-1-1 0,1 1 0,0 0 0,-1 0 0,0 0 0,1 0 0,-1 0 0,1 0 0,-1 0 0,1 0 0,-1 0 0,0 0 0,-1 0-8,0 0 0,0 1 0,0 0 0,0-1-1,0 1 1,0 0 0,0 0 0,1 0 0,-1 0 0,0 0 0,0 0 0,1 0-1,-3 2 1,2 0-18,-63 52-351,58-49 386,1 0 1,0 1-1,0 0 0,0 0 1,1 0-1,0 0 0,-6 13 1,10-18 0,0 1 1,0-1 0,0 1 0,0 0-1,0-1 1,1 1 0,-1 0-1,1 0 1,0-1 0,0 1-1,0 0 1,0 0 0,0 0 0,1 0-1,-1-1 1,1 1 0,-1 0-1,1-1 1,0 1 0,1 0 0,-1-1-1,0 1 1,1-1 0,-1 0-1,1 1 1,-1-1 0,5 3-1,-4-2 30,1-1 0,0 1 0,-1-1 0,1 0 0,0 0-1,0-1 1,0 1 0,1 0 0,-1-1 0,0 0 0,1 0-1,-1 0 1,0 0 0,1 0 0,-1-1 0,1 0 0,0 1-1,-1-1 1,1-1 0,-1 1 0,1 0 0,-1-1 0,1 0-1,-1 0 1,0 0 0,1 0 0,-1 0 0,0-1 0,0 1-1,1-1 1,2-3 0,5-2 29,-1-1-1,0 0 1,0-1-1,-1 0 1,-1-1-1,1 0 1,11-18-1,-3-2 32,24-51-1,14-51 92,63-232 0,-110 334-388,-1-1 0,2-33-1,-8 28-77,-1 34 255,-1-1 0,1 1 1,-1-1-1,1 1 0,-1-1 1,0 1-1,0 0 0,0-1 0,0 1 1,-2-2-1,3 3 23,-1 1-1,1-1 1,0 1-1,-1-1 1,1 1-1,0 0 1,-1-1-1,1 1 1,-1-1-1,1 1 1,-1 0-1,1-1 1,-1 1-1,1 0 1,-1 0 0,1-1-1,-1 1 1,1 0-1,-1 0 1,1 0-1,-1 0 1,0 0-1,1 0 1,-1 0-1,1 0 1,-1 0-1,1 0 1,-1 0-1,1 0 1,-1 0-1,0 1 1,-15 9 27,13-7-26,-10 7-2,2 2-1,-1-1 0,2 1 1,-1 1-1,-9 15 0,6-4 16,0 0 0,-11 29-1,2 9 79,3 0 1,-14 80-1,16-64-60,-9 48-1217,17-77 459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9 3808,'-1'-3'383,"1"3"-343,0 0-1,0 1 1,0-1 0,1 0 0,-1 0 0,0-1 0,0 1 0,0 0 0,0 0 0,0 0 0,0 0-1,1 0 1,-1 0 0,0 0 0,0 0 0,0 0 0,0 0 0,0 0 0,0 0 0,1 0 0,-1 0-1,0 0 1,0-1 0,0 1 0,0 0 0,0 0 0,0 0 0,0 0 0,0 0 0,0 0 0,0 0-1,0-1 1,0 1 0,-2-4 3335,-4 5-425,2 2-2768,1 0 1,0 0 0,-1 0 0,1 1-1,1-1 1,-1 1 0,-3 5-1,-7 9-17,-21 30 65,2 2 0,-28 61-1,30-54-171,-51 104 560,66-127-373,2 1 1,-17 72 0,17-40-69,-6 95 0,18-134-55,1 0 1,1-1-1,1 1 0,2 0 0,1-1 1,11 39-1,-8-42-3,-4-10 49,0-1 0,1 1 1,0-1-1,11 18 0,-8-26-1272,-3-3 406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 5312,'1'-1'65,"-1"1"1,0 0-1,0-1 0,0 1 1,0 0-1,0-1 1,0 1-1,0 0 0,0-1 1,0 1-1,0-1 1,0 1-1,0 0 0,0-1 1,0 1-1,0 0 1,0-1-1,0 1 0,-1 0 1,1 0-1,0-1 1,0 1-1,0 0 0,-1-1 1,1 1-1,0 0 1,0 0-1,0-1 0,-1 1 1,1 0-1,0 0 1,-1-1-1,1 1 0,0 0 1,0 0-1,-1 0 1,1 0-1,0 0 0,-1 0 1,1-1-1,0 1 1,-1 0-1,-1 0 35,2 0 20,-1 0 0,0 0 0,1 0 0,-1 0 0,1 0 0,-1 0 0,0 1 0,1-1 1,-1 0-1,1 0 0,-1 1 0,1-1 0,-1 0 0,1 1 0,-1-1 0,1 1 0,-1-1 0,1 0 0,-1 1 1,1-1-1,0 1 0,-1-1 0,1 2 0,-11 15 294,9-10-318,-1 1 1,1-1 0,-2 11 0,-6 21 198,-2-7 41,-12 55 0,17-49-235,2 0 0,1 1-1,3 0 1,0 0 0,3 0-1,1 0 1,12 56 0,-11-82-36,1 1 0,0-1 0,1 0 0,0-1 0,13 19 0,-10-16 142,-8-13-153,0 0 0,0-1-1,0 1 1,0-1 0,0 0 0,0 1 0,0-1 0,0 0 0,1 1-1,-1-1 1,0 0 0,1 0 0,-1 0 0,1 0 0,0-1-1,-1 1 1,1 0 0,2 0 0,-2-1-6,-1 0 0,1 0-1,0 0 1,-1 0 0,1 0 0,0-1-1,-1 1 1,1 0 0,-1-1 0,1 0 0,-1 1-1,1-1 1,-1 0 0,0 0 0,1 1 0,1-3-1,2-2 51,1 0 1,-1 0-1,-1-1 0,1 0 0,-1 0 0,7-13 0,11-27 44,-2-2-1,18-68 1,-14 40-113,-16 53 18,8-40 0,-14 52-8,-1-1 1,0 1-1,-1-1 1,0 1-1,-3-20 0,1 25-60,1 0-1,-1 1 0,0-1 0,0 1 0,-1 0 1,1 0-1,-1 0 0,-1 0 0,1 0 0,-5-4 1,5 5-29,1 1 0,-1 0 0,-1 0 1,1 0-1,0 1 0,-1-1 0,1 1 0,-1 0 1,0 0-1,0 0 0,0 0 0,0 0 0,0 1 1,-8-2-1,7 3-73,0-1 1,-1 0-1,1 1 0,0 0 1,-1 1-1,1-1 0,0 1 1,-1 0-1,1 0 0,0 1 1,0-1-1,0 1 0,-7 3 1,2 3-614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4736,'0'-1'329,"0"0"1,0 0 0,0 0-1,0 0 1,0 0 0,0 0-1,0 0 1,1 0 0,-1 0-1,0 0 1,0 0 0,1 0-1,-1 0 1,1 1-1,-1-1 1,1 0 0,-1 0-1,1 0 1,0 0 0,0 0-1,3-10 2711,25-7-1371,-25 14-1733,1 0-1,-1 1 1,1 0-1,0 0 0,0 0 1,7-3-1,-10 5-506,1 0 1,0 1-1,0-1 0,-1 0 0,1 1 1,0 0-1,0 0 0,0 0 0,4 0 1,7 3-1638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3808,'7'-2'8097,"6"-1"-5027,38-9-2888,-21 8 390,-17 2-506,1 0 0,-1 1 1,22 1-1,-14 0-146,-18 0 107,0 0-1,-1-1 0,1 1 1,0 0-1,0 0 0,0 1 0,-1-1 1,1 1-1,0-1 0,0 1 1,-1 0-1,1 0 0,-1 0 1,5 3-1,-6-4-250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2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4160,'1'0'103,"-1"0"0,1-1-1,-1 1 1,1-1 0,-1 1 0,0-1 0,1 1 0,-1-1 0,0 1-1,1-1 1,-1 0 0,0 1 0,0-1 0,1 1 0,-1-1-1,0 0 1,0 1 0,0-1 0,0 1 0,0-1 0,0 0 0,0 1-1,0-2 1,3-12 1749,0 8-1095,1-1 1,0 1-1,0 0 1,1 1-1,-1-1 1,11-9-1,-13 13-654,1 0 1,-1 0-1,1 0 0,0 1 0,-1-1 0,1 1 1,0-1-1,0 1 0,0 0 0,0 0 1,0 0-1,0 0 0,0 1 0,0-1 1,1 1-1,-1 0 0,0 0 0,5 0 1,5 4-81,25 8 1,-29-8-225,1-1-1,0 0 1,0 0-1,17 1 1,-4-1-375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3648,'21'-32'8672,"-24"44"-6350,-7 8-1524,9-17 151,2-21-597,-1 5-706,0 21-148,0 22 249,0 9 351,1 60 614,0-65-434,-5 58-1,0-5-96,4-70-189,-3 60 139,3-44 282,1-12-133,-6-2 606,3-15-2590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3392,'1'-8'746,"-1"6"-374,0 0-1,0 0 1,0 0-1,0 0 0,0 0 1,0 0-1,-1 0 1,1 0-1,-1 0 0,0-3 1,0 5-292,1-1 0,0 1 0,-1 0 0,1-1 0,-1 1 0,1 0 1,-1-1-1,1 1 0,-1 0 0,1 0 0,-1 0 0,1-1 0,-1 1 0,1 0 1,-1 0-1,1 0 0,-1 0 0,1 0 0,-1 0 0,1 0 0,-1 0 0,1 0 1,-1 0-1,1 0 0,-1 1 0,0-1 0,1 0 0,-1 0 0,1 0 0,0 1 0,-1-1 1,1 0-1,-2 1 0,-15 12 1036,5-2-854,0 1 0,1 0 1,1 0-1,-14 21 0,22-29-245,-1 0-1,1 0 0,0 0 0,0 0 1,1 0-1,-1 0 0,1 0 0,0 0 0,0 1 1,0-1-1,0 1 0,1-1 0,0 0 1,0 1-1,0-1 0,1 1 0,-1-1 1,1 0-1,0 1 0,0-1 0,1 0 1,1 5-1,-1-6 38,1 1 0,-1-1 0,1 0 0,0 0 0,-1 0 0,2 0 0,-1 0 0,0-1 0,0 0 0,1 1 0,-1-1 0,1 0 0,0-1 0,-1 1 0,1-1 0,0 1 0,5 0 0,4 1 221,0-1-1,0-1 0,24 1 0,-22-3-41,0 0 0,0 0 0,-1-2 0,1 0 0,0 0 0,18-8 0,-26 9-156,-1-1 1,1 0 0,-1 0 0,0-1-1,0 1 1,0-1 0,-1-1 0,1 1-1,-1-1 1,0 0 0,0 0 0,-1 0 0,1-1-1,-1 1 1,3-8 0,-6 11-72,0 0 1,0 0-1,-1-1 1,1 1-1,-1 0 0,1 0 1,-1-1-1,0 1 1,0 0-1,0 0 1,0-1-1,0 1 0,-1 0 1,1 0-1,-1-1 1,0 1-1,1 0 1,-1 0-1,0 0 0,0 0 1,0 0-1,0 0 1,-1 0-1,1 0 1,0 0-1,-1 1 0,0-1 1,1 0-1,-1 1 1,0 0-1,0-1 1,1 1-1,-4-2 0,-6-1-190,0-1 0,0 2 0,0-1 0,0 2-1,-1-1 1,1 2 0,-1-1 0,0 1 0,1 1-1,-1 0 1,0 1 0,-19 4 0,28-4-241,1 0 0,0 0 1,-1 0-1,1 1 0,0-1 0,0 1 1,0-1-1,0 1 0,0 0 0,1 0 1,-1 0-1,0 0 0,-1 3 0,9 2-1089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45 3392,'0'0'1088,"8"-8"5316,-8 7-6226,-1 0-1,1 1 1,-1-1-1,1 0 0,-1 0 1,1 1-1,-1-1 1,1 0-1,-1 1 0,0-1 1,1 1-1,-1-1 1,0 0-1,0 1 0,1 0 1,-1-1-1,0 1 1,0-1-1,0 1 0,0 0 1,1 0-1,-1-1 1,0 1-1,0 0 0,0 0 1,-1 0-1,-3-1-137,0 1-1,0-1 1,0 1 0,0 0-1,1 0 1,-1 1 0,0-1-1,0 1 1,0 0 0,1 1-1,-1-1 1,1 1 0,-1 0-1,1 0 1,-1 0 0,1 0-1,0 1 1,0 0 0,0 0-1,1 0 1,-1 0 0,-4 6-1,2-1-82,0 0 0,0 1 0,1 0 0,1 0 0,-1 0 0,1 0 0,1 1 0,0 0 1,0 0-1,1-1 0,0 2 0,1-1 0,0 0 0,1 0 0,0 0 0,0 0 0,3 15 0,-2-21 82,0 0 0,0 0 0,0-1 0,1 1 0,0 0 0,-1-1 0,1 0 0,0 1 0,1-1-1,-1 0 1,1 0 0,-1 0 0,1 0 0,0-1 0,0 1 0,0-1 0,0 0 0,0 0 0,1 0 0,-1 0 0,1 0 0,-1-1 0,1 1 0,0-1 0,0 0 0,-1 0 0,1-1 0,0 1 0,0-1 0,0 0 0,0 0 0,0 0 0,0 0 0,0-1 0,6-1-1,1-1 96,-1-2-1,1 1 0,-1-1 0,19-12 0,-23 13-63,0-1 0,-1 1 0,0-1 0,0 0 0,0 0 0,0-1 0,-1 1 0,0-1 0,5-8 0,-5 5 2,-1 1-1,1 0 1,-1-1 0,-1 0 0,1 1 0,-1-1-1,-1 0 1,0 0 0,0-11 0,-1 15-76,0 1 1,-1 0-1,1 0 0,-1 0 1,0-1-1,-1 1 0,1 0 1,-1 0-1,1 1 1,-1-1-1,0 0 0,-1 0 1,1 1-1,-1 0 0,1-1 1,-1 1-1,0 0 1,0 0-1,0 0 0,-1 1 1,1-1-1,-6-2 0,-5-3-544,-1 1 0,-1 1 0,1 0-1,-32-7 1,37 13-1103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54 736,'1'-1'66,"0"0"0,0 0-1,0-1 1,0 1 0,0 0 0,0-1 0,-1 1-1,1 0 1,0-1 0,-1 1 0,1-1 0,0-1-1,1-11 3347,-2 13-2954,0 0 0,0-1 0,0 1 0,0 0 1,-1-1-1,1 1 0,0 0 0,-1 0 0,1 0 1,0-1-1,-1 1 0,0-1 0,0 2-367,1-1-1,0 1 0,-1 0 1,1-1-1,-1 1 1,1 0-1,-1-1 0,1 1 1,0 0-1,-1 0 0,1 0 1,-1 0-1,1 0 1,-1-1-1,1 1 0,-1 0 1,1 0-1,-1 0 0,1 0 1,-1 0-1,1 0 1,-1 1-1,1-1 0,-1 0 1,1 0-1,-1 0 0,1 0 1,-1 0-1,1 1 1,-1-1-1,1 0 0,0 1 1,-1-1-1,1 0 1,-1 1-1,-5 3-6,0 0 1,0 1 0,1-1-1,0 1 1,0 0-1,0 1 1,0-1-1,1 1 1,0 0 0,-4 8-1,3-4-40,1 0 0,0 0-1,1 0 1,0 0 0,1 0 0,-2 15 0,2-2-35,2 1 1,0-1 0,2 0 0,0 0 0,11 42 0,-11-57 88,1 0 1,-1 0 0,1-1-1,1 1 1,-1-1-1,1 0 1,7 10 0,-10-16-52,0 1 1,1 0 0,-1 0-1,1-1 1,-1 1 0,1-1-1,0 0 1,-1 1 0,1-1 0,0 0-1,0 0 1,0 0 0,0 0-1,0 0 1,0-1 0,0 1-1,0-1 1,0 1 0,0-1-1,1 0 1,-1 1 0,0-1 0,0 0-1,0-1 1,0 1 0,0 0-1,1 0 1,-1-1 0,0 0-1,0 1 1,0-1 0,4-2-1,0-1 64,0 0-1,0 0 0,0-1 0,0 0 0,-1 0 0,0-1 0,7-8 0,29-46 252,-34 49-293,-1 0 0,0-1 0,0 0 0,-1 0-1,-1 0 1,0-1 0,4-18 0,-7 23-52,-1 1 0,1 0 0,-1 0 0,-1 0-1,1 0 1,-1 0 0,0 0 0,-1 0 0,1 0 0,-2 0 0,1 1 0,-1-1 0,0 1 0,0-1 0,-8-10-1,6 10-102,-1 0 0,-1 0-1,1 1 1,-1 0 0,-9-6-1,12 8-10,0 2 0,0-1 0,-1 0-1,1 1 1,-1 0 0,0 0-1,0 0 1,1 1 0,-1-1 0,0 1-1,-7-1 1,9 2-242,0 1-1,0-1 1,-1 0-1,1 1 1,-5 1-1,7-2 129,0 0 0,1 1-1,-1-1 1,0 0 0,1 1 0,-1-1 0,1 0-1,-1 1 1,0-1 0,1 1 0,-1-1-1,1 1 1,-1-1 0,1 1 0,0-1-1,-1 1 1,1-1 0,-1 1 0,1 0-1,0-1 1,0 1 0,-1-1 0,1 1-1,0 0 1,0-1 0,0 1 0,-1 1-1,3 2-2838,5 0 986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3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108 155 3904,'0'-3'459,"0"3"-334,0-1 1,0 0 0,0 1-1,0-1 1,0 1 0,0-1-1,0 0 1,0 1 0,0-1-1,0 1 1,0-1 0,0 0-1,0 1 1,1-1 0,-1 1-1,0-1 1,1 1 0,-1-1-1,0 0 1,1 1 0,-1-1-1,1 0 1,-1 1 41,1-1 1,-1 0-1,0 1 0,0-1 1,0 1-1,0-1 0,0 0 1,0 1-1,0-1 0,0 0 1,0 1-1,-1-1 0,1 1 1,0-1-1,0 0 0,0 1 1,-1-1-1,1 1 0,0-1 1,-1 1-1,1-1 0,0 1 1,-1-1-1,1 1 0,-1-1 1,1 1-1,-1 0 0,1-1 1,-1 1-1,1-1 0,-1 1 1,1 0-1,-1 0 0,1-1 1,-1 1-1,1 0 0,-1 0 1,0 0-1,0-1 0,-1 2-155,0 0-1,1 1 1,-1-1-1,1 0 0,-1 0 1,1 1-1,0-1 1,-1 1-1,1-1 0,0 1 1,0-1-1,0 1 1,0 0-1,0-1 1,0 3-1,-9 26 30,10-27-37,0 0-1,0 1 0,0-1 0,1 0 1,-1 0-1,1 0 0,0 0 1,-1 0-1,2 0 0,-1 0 1,0 0-1,1 0 0,-1 0 1,1-1-1,0 1 0,-1-1 0,2 1 1,-1-1-1,0 0 0,0 1 1,1-1-1,-1 0 0,1-1 1,-1 1-1,1 0 0,0-1 0,5 2 1,-6-1 83,1-1 1,0 1-1,0-1 1,1 0-1,-1 0 0,0 0 1,0-1-1,0 1 1,1-1-1,-1 0 1,0 0-1,1 0 0,-1 0 1,0 0-1,0-1 1,0 0-1,1 1 1,-1-1-1,0 0 0,0-1 1,0 1-1,0 0 1,0-1-1,0 0 1,-1 0-1,5-2 0,-3-1-5,-1 0-1,1 1 0,-1-1 0,1 0 0,-1-1 0,-1 1 1,1 0-1,-1-1 0,0 0 0,0 1 0,-1-1 0,1 0 1,-1-8-1,0 2 13,-1 0 0,-1 1 0,0-1 0,0 0 1,-7-22-1,7 30-130,0 0 0,-1 0-1,1 0 1,-1 0 0,0 0 0,0 0 0,-1 0 0,1 0 0,-1 1 0,-4-6 0,5 8-16,0 0-1,1-1 1,-1 1 0,0 0 0,0 0 0,0 0 0,0 0 0,0 0 0,0 0-1,0 0 1,0 1 0,0-1 0,0 1 0,0-1 0,0 1 0,0 0 0,-1 0 0,1 0-1,0 0 1,0 0 0,0 1 0,0-1 0,-5 2 0,-4 3-359,0 1 1,0 0-1,0 0 0,1 1 1,0 1-1,0-1 0,1 2 1,0-1-1,0 1 0,1 1 1,0 0-1,-8 13 0,4-2-1626,6-1 672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27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77 7136,'-60'-57'3232,"38"54"-2816,12-2-288,7-4-160,6 6 32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3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 3648,'-11'-6'1173,"11"5"-1103,0 1 0,-1 0 0,1 0 0,0 0 0,-1 0 0,1 0 0,0 0 0,-1-1 1,1 1-1,0 0 0,-1 0 0,1 0 0,0 0 0,-1 0 0,1 0 0,0 0 0,-1 1 0,1-1 0,0 0 0,-1 0 0,1 0 0,-1 0 0,1 1 20,0-1 0,-1 0-1,1 0 1,0 0 0,0 0 0,0 0 0,-1 0-1,1 0 1,0 0 0,0 0 0,-1 0 0,1 0-1,0 0 1,0 0 0,0 0 0,-1 0 0,1 0-1,0 0 1,0 0 0,-1 0 0,1 0 0,0 0-1,0 0 1,0 0 0,-1 0 0,1 0 0,0-1-1,0 1 1,0 0 0,-1 0 0,-2-3 2236,6 5-524,0 6-821,55 96 1158,-49-87-1998,62 136 414,-58-118-335,0 0-1,11 58 0,-21-70-107,0 1 1,-2 0-1,-1-1 0,-1 1 0,0 0 1,-2-1-1,-10 39 0,-3-3 138,-41 95-1,30-95 7,-46 70-1,17-31-872,37-63-457,-17 33-5393,27-48 4179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8:44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 1152,'3'4'4819,"6"-1"-3407,11-2-310,-1 0-751,0 1 1,1 1-1,-1 0 0,20 7 0,-21-5 165,-5-3-316,1-1-1,-1 0 1,1-1-1,-1 0 1,1-1-1,-1 0 1,1-1 0,14-5-1,40-3-11,102 6 832,9 1-93,-15-6-228,-64 5-732,94-8 668,-173 10-530,-1 0-154,1 2-1,21 0 1,40 3 292,-21-2-198,47-3-15,17 0 281,-16 4-589,-70-3 321,70 8 1,167 18 350,0-22 38,-196-5-294,27 0 28,137 3-265,-130-1 150,17-7 146,-80 2-285,73 4 0,82 3 445,-111-3-372,50 1 1988,-150-12-1370,1 8-596,-1 1 1,0-1-1,0 1 0,0 0 1,0 1-1,0-1 1,-9-2-1,-12-5 184,17 6-204,6 2-5,-1 1 0,1-1-1,0 0 1,-1 0 0,1 0 0,0 0 0,0 0 0,-5-6 0,-1-1 18,3 5 28,4 1-23,-1 0-1,1 0 1,-1 1 0,0-1 0,0 1-1,-1 0 1,1 0 0,0 0 0,-1 0 0,-6-2-1,6 3-30,1 0 1,-1 1-1,0-1 0,1 1 0,-1 0 0,-7 0 0,10 0-24,0 1-1,0-1 1,0 0 0,0 1 0,0-1-1,0 0 1,0 0 0,-1 0 0,1 0-1,-2 0 1,2-1-585,10 1 388,-1 0 183,-1 1 0,1 0 0,-1 1 0,1 0 0,8 3 0,-6-1 11,1-1-1,13 2 1,8 1 91,53 16-1,-71-19-79,-11-2 69,0-1 0,0 1-1,-1-1 1,1 1-1,-1 0 1,1 0-1,3 2 1,-6-2 122,0 10 342,-1-8-426,0 0 1,0 0 0,0 0-1,0 0 1,-1 0 0,1 0-1,-1-1 1,1 1-1,-1 0 1,0-1 0,0 0-1,-4 5 1,-5 1-145,1 2 1,1 0-1,-15 18 0,8 1-705,15-27 263,0 0 0,1 0 0,-1 1 0,1-1 0,-1 0 0,0 5 0,5 4-1175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0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3514 22 1248,'5'-11'981,"-5"11"-952,0 0 0,0-1-1,0 1 1,0 0-1,1-1 1,-1 1 0,0 0-1,0-1 1,0 1 0,0 0-1,0-1 1,-1 1-1,1 0 1,0-1 0,0 1-1,0 0 1,0 0 0,0-1-1,0 1 1,0 0-1,-1-1 1,1 1 0,0 0-1,0 0 1,0-1 0,-1 1-1,1 0 1,0 0 0,0-1-1,-1 1 1,1 0-1,0 0 1,0 0 0,-1 0-1,1-1 1,0 1 0,-1 0-1,1 0 1,0 0-1,-1 0 1,1 0 0,0 0-1,0 0 1,-1 0 0,1 0-1,0 0 1,-1 0 0,1 0-1,0 0 1,-1 0-1,1 0 1,0 0 0,-1 0-1,0 1 1,-5-1 722,8 0-665,-3 0 277,-7 0 611,3 1-540,1 0-1,-1 0 0,1 1 1,-1-1-1,1 1 0,-1 0 1,-6 5-1,3-4-244,0 0-1,0-1 1,0 0-1,0 0 1,0 0 0,-1-1-1,1-1 1,0 1-1,-13-2 1,12 1-112,0 0 49,-3 0 25,0 0 0,0-1 0,-13-2 0,18 2-163,1 1-1,-1-1 0,-14 2 0,-5 1-122,-51 1 551,70-3-464,-3 0 132,-1 0 0,1-1 0,-14-2 0,-22-2 76,22 4-272,-38 1 0,16 2 122,18-2-8,0 1-1,1 2 0,-30 6 1,39-7 128,1 0 1,-1-2-1,0 1 1,0-2-1,0-1 1,-26-5-1,22 3-142,0 1-1,1 2 1,-35 0 0,13 3 41,-44-5 1,-27 1 225,15 4-411,-58 4 168,113-1 71,24-4-89,1 2 0,-36 8-1,-49 10 234,43-10-32,-64 9 13,22-6 122,12-3 22,-16 0-272,61-8-53,-65 3 554,10 5-213,77-9-479,0-1 0,-32-2-1,13 0 30,-22 3 80,1 3 1,-116 23-1,124-14-65,23-6 2,-43 5 0,45-10 62,0 2 0,0 0 1,-42 14-1,50-12 144,-31 6-1,18-5-106,27-7 173,7-1-49,4 0-59,-1 0 98,0-5 229,2 1-362,1 0 0,0 1 0,0-1 0,0 1-1,0 0 1,6-4 0,1-1-20,31-23-73,-12 8-62,2 1-1,39-21 0,-26 15-20,-47 29 192,0 0 0,0 0 0,-1 0 0,1 0 0,0 0 0,-1 0 0,1-1 0,-6 1 0,8-1-77,0 0 0,0 0 0,0 0-1,-1-1 1,1 1 0,0 0 0,0 0 0,0-1 0,-1 1 0,1 0-1,0 0 1,0-1 0,0 1 0,0 0 0,0-1 0,0 1-1,-1 0 1,1-1 0,0 1 0,0 0 0,0 0 0,0-1-1,0 1 1,0 0 0,0-1 0,0 1 0,1 0 0,-1-1-1,0 1 1,0 0 0,0-1 0,0 1 0,4-17-48,-2 12-63,3-16-233,-53 73-203,42-45 572,1-1-1,-1 0 0,-7 5 1,-10 10 1,-6 7-24,-1-3 0,-45 31-1,37-28-152,31-23 163,2-1 28,0 0 0,0-1-1,0 1 1,-1-1 0,0 0 0,-7 2 0,5 0-38,8-5-5,0 0 0,-1 0 1,1 0-1,0 0 0,0 0 0,0 0 0,0 0 0,0 0 1,0 0-1,0 0 0,0 1 0,0-1 0,0 0 0,0 0 1,0 0-1,-1 0 0,1 0 0,0 0 0,0 0 0,0 0 1,0 0-1,0 0 0,0 0 0,0 0 0,0 0 0,0 1 1,0-1-1,0 0 0,0 0 0,0 0 0,0 0 0,0 0 1,0 0-1,0 0 0,0 0 0,0 0 0,0 0 0,0 1 1,0-1-1,0 0 0,0 0 0,0 0 0,0 0 0,0 0 1,0 0-1,0 0 0,0 0 0,0 0 0,0 0 0,0 0 1,1 0-1,-1 1 0,0-1 0,0 0 0,0 0 1,0 0-1,0 0 0,0 0 0,0 0 0,0 0 0,0 0 1,0 0-1,0 0 0,0 0 0,1 0 0,0 0 59,21 1-513,-16 0 413,-1 1 0,1 1 0,-1-1-1,1 1 1,-1 0 0,7 6-1,-5-5 48,-1 0 0,1 0-1,9 4 1,32 10 216,-12-3-224,50 12 1,-70-25-40,-13-1 93,0-1 1,0 0-1,0 1 0,0 0 0,0 0 1,4 1-1,-3 1 17,-4-8-447,0 4-390,1 3-240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09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41 1984,'0'-1'61,"0"1"-1,1-1 1,-1 0 0,0 1 0,0-1-1,1 1 1,-1-1 0,0 0-1,1 1 1,-1-1 0,0 1 0,1-1-1,-1 1 1,1-1 0,-1 1 0,2-2-1,0 1 23,0-1 1138,-1 1-1060,0 0-1,0 0 1,0 0-1,0 0 1,0 0-1,-1 0 1,1 0-1,0 0 1,0 0 0,-1 0-1,1-1 1,-1 1-1,1 0 1,-1 0-1,1-1 1,-1 1-1,0 0 1,1-2-1,-1-1 2123,-1 9-2214,0-1 1,0 1-1,0-1 1,0 1-1,0-1 1,-1 0-1,0 1 0,0-1 1,-5 7-1,-32 44 30,3-5 127,20-18-137,1-1 1,1 2-1,1 0 1,-11 50 0,23-76 57,1-6-117,0-1 1,0 0-1,0 1 0,0-1 1,0 0-1,0 1 1,0-1-1,0 0 0,0 1 1,0-1-1,-1 0 0,1 0 1,0 1-1,0-1 1,0 0-1,0 1 0,-1-1 1,1 0-1,0 0 0,0 1 1,-1-1-1,1 0 1,0 0-1,-1 1 0,1-1-29,0 0 0,0 0 0,0 0-1,0 0 1,1 0 0,-1 0-1,0 0 1,0 0 0,0 0 0,0 0-1,0 0 1,0 0 0,0 0 0,0 0-1,0 0 1,0 0 0,0 0 0,0 0-1,0 0 1,0 0 0,0 0-1,0 0 1,0 0 0,0 0 0,0 0-1,0 0 1,0 0 0,0 0 0,0 0-1,1 0 1,-1 0 0,0 0 0,0 0-1,0 0 1,0 0 0,0 0-1,0 0 1,0 0 0,0 0 0,0 0-1,0 0 1,0 1 0,0-1 0,0 0-1,0 0 1,0 0 0,0 0 0,0 0-1,0 0 1,0 0 0,0 0-1,0 0 1,0 0 0,0 0 0,0 0-1,0 0 1,0 0 0,0 0 0,0 0-1,-1 0 1,1 0 0,0 0 0,0 0-1,0 0 1,0 0 0,0 0-1,8 1-116,12-2 231,69-11 936,15-3-599,-38 6-339,-59 7-103,-4 2-4,-1-1 1,0 1-1,1 0 1,-1 0 0,0 0-1,1 0 1,-1 0-1,1 1 1,-1-1-1,0 1 1,0 0-1,1-1 1,3 3 0,-5-2 323,-1 5-914,0 4-5178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0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 3552,'-3'-2'1875,"6"4"-156,6-9-23,-6 9-1417,-2-2-244,-1 0 0,0 0 0,1 0 0,-1 1 0,0-1 0,1 0 0,-1 0 0,1 0 0,-1 0 0,0 0 0,1 0 0,-1 0 0,1 0-1,-1 0 1,1 0 0,-1 0 0,0 0 0,1 0 0,-1 0 0,1 0 0,-1 0 0,1 0 0,3-2 129,0 1 1,0 0-1,1 0 1,-1 0-1,0 1 0,0-1 1,7 1-1,11-1 201,-1-3 188,-16 2-519,0 1 0,0 0 0,0 0 1,1 1-1,-1 0 0,0 0 0,5 0 1,8 2-67,-17-2 32,1 0-1,-1 0 1,1 0-1,-1 0 1,0 0-1,1 0 1,-1 1-1,0-1 1,1 0-1,-1 1 1,2 0-1,-2 0 76,1 5-465,1-1-3215,-3-1 2203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1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50 2144,'-5'-5'8037,"28"3"-7385,1 0 0,0-2 0,-1-1-1,0-1 1,24-9 0,-32 11-606,-11 2-49,0 1 0,0 0 0,0 0 0,0 0 0,6 0 0,-10 1-51,1 1 0,0-1 0,-1 0 0,1 0 0,0 0 0,-1 0 0,1 0 0,-1 0-1,1 1 1,0-1 0,-1 0 0,1 0 0,-1 1 0,1-1 0,-1 1 0,1-1 0,-1 0 0,1 1-1,-1-1 1,1 1 0,-1-1 0,1 1 0,-1-1 0,0 1 0,1-1 0,-1 1 0,0 0-1,0-1 1,1 1 0,-1-1 0,0 1 0,0 0 0,0-1 0,0 1 0,0 0 0,0-1 0,0 1-1,0 1 1,-2 14-1508,2-12 623,-1-1 1,1 1-1,0 0 0,0 0 1,0 5-1,3 2-965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77 2304,'-9'-8'1481,"9"2"-78,1-4 2737,-3 9-2943,-1 6-1072,-3 12-407,-7 46 810,12-59-511,-1 7 100,1 0-1,0 0 0,1 0 1,0 1-1,0-1 0,5 22 1,-4-23 58,-1-9-156,-1-1 1,1 1 0,0-1-1,0 1 1,0 0 0,0-1-1,1 1 1,-1-1 0,0 1-1,0 0 1,0-1 0,0 1-1,0-1 1,1 1 0,-1-1 0,0 1-1,1-1 1,-1 1 0,0-1-1,1 1 1,1 1 1584,6-23-692,9-31-673,-10 29-65,0 0-1,2 1 0,14-27 1,-15 34-88,-4 7-17,0 0 1,1 1-1,9-13 0,-13 18-84,1 1 0,-1 0-1,0-1 1,1 1 0,-1 0-1,1 0 1,-1 0 0,1 0-1,-1 0 1,1 0-1,0 1 1,-1-1 0,1 0-1,0 1 1,0-1 0,-1 1-1,1 0 1,0 0-1,0-1 1,0 1 0,-1 0-1,1 1 1,3-1 0,5 2-18,0 1 0,-1 0 0,1 0 0,-1 1 1,0 0-1,15 9 0,2-2-196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 3072,'-4'3'7726,"0"5"-5267,-3 11-3833,5-12 2200,-54 192-350,2-5-291,45-167-129,5-13 32,-1 0 0,-12 23 0,-6 0 1299,55-48-348,-5 3-819,-7 2-58,27-6 0,-15 5-103,-12 3-34,-1 1-1,1 1 1,23 0-1,34-3 65,-63 3-41,-5 4-11,-8-1-95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4896,'0'-7'1350,"0"5"-1078,0 1 0,0-1 1,0 0-1,0 1 0,0-1 0,0 1 1,0-1-1,0 1 0,1-1 0,-1 1 1,1-1-1,-1 1 0,1-1 0,0 1 1,-1 0-1,1-1 0,2-2 0,8-11 803,-10 13-920,1-1 1,0 1-1,0-1 0,0 1 1,0-1-1,0 1 1,0 0-1,1 0 0,-1 0 1,5-2-1,-1 1-40,0 1 0,0 0 0,0 0 0,0 0 0,1 1-1,-1 0 1,7 0 0,49 1 261,-24 1-455,-7 0-17,-20 1 116,1-2-1,0 0 1,0 0-1,-1-1 1,23-5 0,-30 5-687,-6-9-7530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4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4576,'0'-3'880,"0"2"-644,0 0 0,0 0 0,0 0 1,0 0-1,0 0 0,0 0 0,0 0 0,0 0 0,1 0 0,-1 0 0,0 0 1,1 0-1,-1 0 0,1 0 0,-1 0 0,1 0 0,-1 0 0,1 1 0,0-1 1,-1 0-1,1 0 0,0 1 0,0-1 0,-1 0 0,1 1 0,0-1 0,0 1 0,1-1 1,1-1-30,1 1 0,-1-1 0,1 1 0,-1 0 0,1 0 0,-1 0 1,1 0-1,0 1 0,-1-1 0,6 1 0,10-2 176,3-1-265,0 0 0,0 1 0,0 2 0,1 0-1,-1 1 1,0 2 0,0 0 0,24 7 0,-24-5-722,-18-4 14,1 0-1,0 0 1,0 0 0,-1 1-1,1 0 1,-1 0-1,0 0 1,1 0 0,-1 1-1,7 5 1,1 3-1170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32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118 429 2656,'-4'-1'688,"4"3"155,0-1-786,0-1-1,0 0 1,1 1 0,-1-1-1,0 0 1,0 1 0,1-1-1,-1 0 1,0 1-1,0-1 1,1 0 0,-1 0-1,0 1 1,1-1 0,-1 0-1,1 0 1,-1 0 0,0 1-1,1-1 1,-1 0 0,1 0-1,-1 0 1,1 0-1,5 0 220,0-1 0,0 0 0,0 0 0,0-1 0,0 0 0,0 0 0,0 0 0,-1-1 0,1 0 0,-1 0 0,1 0 0,-1-1 0,0 1-1,4-6 1,9-8-35,-1 0-1,17-23 0,-31 37-188,8-12 93,-2 0-1,1-1 1,8-21-1,-1 3-44,-13 25-273,-6 21-172,-13 59 399,-3 0-1,-45 113 0,-34 36 1063,-1 2-125,87-196-653,7-13 20,-1 0 0,-1-1 0,0 0 0,-10 14 0,8-18 196,8-8-544,0 0 0,0 0-1,0 0 1,0 0 0,0 0-1,0 0 1,0 0-1,0 0 1,0 0 0,0 0-1,-1 0 1,1 0 0,0 0-1,0 0 1,0 0 0,0 0-1,0 0 1,0 0 0,0 0-1,0 0 1,0 0 0,0 0-1,0 0 1,0 0 0,-1-1-1,1 1 1,0 0 0,0 0-1,0 0 1,0 0 0,0 0-1,0 0 1,0 0 0,0 0-1,0 0 1,0 0 0,0 0-1,0 0 1,0 0 0,0-1-1,0 1 1,0 0 0,0 0-1,0 0 1,0 0 0,0 0-1,0 0 1,0 0 0,0 0-1,0 0 1,0 0 0,0 0-1,0-1 1,0 1 0,0 0-1,0 0 1,6-26 575,3-2-523,2 1-1,1-1 0,21-35 0,58-72 68,-49 80-345,63-110 0,-48 53 110,43-75 30,-81 156-107,1 2 0,1 0-1,2 1 1,26-25-1,-48 51 160,0 1 1,1 0-1,-1 0 0,1 0 1,0 0-1,-1 1 0,1-1 1,-1 0-1,1 1 0,3-2 0,-4 2 16,-1 0-1,1 0 0,-1 0 0,1 0 0,0 0 0,-1 0 0,1 0 1,-1 0-1,1 0 0,0 0 0,-1 1 0,1-1 0,-1 0 0,1 0 1,-1 0-1,1 1 0,-1-1 0,1 0 0,-1 1 0,1-1 0,-1 0 1,1 1-1,-1-1 0,1 1 0,-1-1 0,0 1 0,1-1 0,-1 1 1,0-1-1,1 1 0,-1-1 0,0 1 0,0-1 0,1 2 1,-1 2 16,1 0 1,-1 0-1,0 0 1,0 0 0,0 0-1,0 0 1,-1 0 0,-1 6-1,-10 33 149,-44 105 126,44-124-147,0 0 0,-1 0 0,-30 38 0,38-56-65,0 0 1,0-1-1,-1 1 0,0-1 1,0 0-1,0 0 0,-12 6 0,18-11-120,5-3 55,14-8 32,41-26-33,329-160-33,-254 134-215,-132 61 202,0 1 1,-1 0 0,1 0-1,0 0 1,-1 0 0,1 1-1,0-1 1,3 0 0,-6 2 37,0-1 0,0 0 0,1 0 0,-1 0 0,0 0 0,0 0 1,1 1-1,-1-1 0,0 0 0,0 0 0,1 0 0,-1 1 0,0-1 0,0 0 0,0 0 1,0 0-1,1 1 0,-1-1 0,0 0 0,0 1 0,0-1 0,0 0 0,0 0 0,0 1 1,0-1-1,0 0 0,0 0 0,0 1 0,0-1 0,0 0 0,0 1 0,0-1 0,0 0 1,0 1-1,0-1 0,0 0 0,0 0 0,0 1 0,0-1-1,-3 7-11,1-1 0,-1 0 0,1 1 1,-2-1-1,-4 7 0,-3 6 50,-6 10 77,-23 30 0,22-35-61,-25 46 0,42-68-36,0 0 1,0 0-1,0 1 1,1-1-1,-1 0 1,0 0-1,1 1 1,0-1 0,-1 1-1,1-1 1,0 0-1,0 1 1,0-1-1,1 1 1,-1-1 0,1 3-1,0-3 15,0 0 0,0 0 0,0-1-1,0 1 1,0 0 0,0-1 0,0 1 0,1-1-1,-1 1 1,0-1 0,1 0 0,0 0 0,-1 0-1,1 0 1,-1 0 0,1 0 0,0 0 0,0 0 0,0-1-1,2 2 1,2-1-7,-1 0 1,0-1-1,1 1 0,-1-1 0,1 0 0,-1 0 1,0-1-1,1 0 0,5-1 0,0-1 14,1-1-1,-1 1 1,11-7 0,-17 8-1,-1-1 1,0 1-1,1-1 1,-1 0-1,-1 0 0,1 0 1,0-1-1,-1 1 1,1-1-1,-1 0 1,0 0-1,-1 0 1,1 0-1,-1 0 0,4-9 1,-4 6-9,1-1-1,-1 0 1,-1 0 0,0 0-1,0 0 1,0 0-1,-1 0 1,-2-14 0,1 12-8,1 0-58,-1 1 1,0-1 0,-1 1 0,0-1 0,-1 1 0,-3-10 0,5 17 19,-1 0 0,1 1 1,0-1-1,0 0 0,-1 1 1,1 0-1,-1-1 0,1 1 1,-1 0-1,1 0 0,-1 0 1,0 0-1,0 0 0,1 0 1,-1 0-1,0 1 0,0-1 0,0 1 1,0-1-1,0 1 0,0 0 1,0 0-1,0 0 0,0 0 1,0 0-1,0 0 0,0 0 1,0 1-1,0-1 0,0 1 1,1-1-1,-1 1 0,0 0 1,0 0-1,0 0 0,1 0 1,-3 1-1,4-2 22,0 1-1,0-1 1,-1 0 0,1 1 0,0-1 0,0 1-1,0-1 1,0 0 0,0 1 0,0-1 0,-1 1-1,1-1 1,0 1 0,0-1 0,0 1 0,1-1-1,-1 0 1,0 1 0,0-1 0,0 1 0,0-1-1,0 0 1,0 1 0,1-1 0,-1 1 0,0-1-1,1 1 1,7 10-46,-4-8 21,0 0 0,0-1 0,1 0 1,-1 0-1,0 0 0,1-1 0,-1 0 0,1 1 0,6-1 1,5 1 14,25 0 1,-24-2 63,1-2 1,-1 0-1,0-1 0,1-1 0,-2 0 0,19-8 1,92-46 258,16-10-557,-143 67 235,1 1 0,0 0 0,-1-1 0,1 1 0,0-1 0,0 1 0,-1 0 0,1 0 0,0 0 0,0-1-1,-1 1 1,1 0 0,0 0 0,0 0 0,-1 0 0,1 0 0,0 0 0,0 0 0,0 1 0,-1-1 0,1 0 0,0 0-1,-1 1 1,1-1 0,0 0 0,0 1 0,-1-1 0,1 0 0,-1 1 0,1-1 0,0 1 0,-1-1 0,1 1-1,-1 0 1,1-1 0,-1 1 0,1-1 0,-1 1 0,0 0 0,1-1 0,-1 1 0,0 0 0,1 0 0,-1-1 0,0 1-1,0 1 1,1 4 28,0-1 0,-1 1-1,0 0 1,-1 10 0,1-15-20,-18 154 66,17-139-15,0 0 0,0 0 0,3 20 0,-1-32-13,-1 0 0,1 0 0,-1 0 0,1 0 0,0 0-1,1 0 1,-1 0 0,1 0 0,0-1 0,0 1 0,0 0-1,0-1 1,1 0 0,-1 1 0,1-1 0,0 0-1,0 0 1,3 2 0,-4-4-13,0 0 0,0 0 1,0-1-1,0 1 0,0 0 0,0-1 0,1 0 1,-1 1-1,0-1 0,0 0 0,0 0 0,0-1 0,0 1 1,1 0-1,-1-1 0,0 1 0,0-1 0,0 1 1,0-1-1,0 0 0,0 0 0,0 0 0,3-3 0,0 1-13,1-1 0,-1 0 0,0 0 0,-1-1-1,1 0 1,-1 1 0,6-9 0,8-20 82,-1-1 0,-1 0 0,17-57 1,-18 47-2,8-18-629,-19 78 181,5 31 0,-5-23 340,9 30 0,-10-45 74,0-1 0,0 0-1,1 1 1,0-2-1,1 1 1,-1 0 0,8 7-1,-11-13-39,0-1-1,1 1 1,-1-1-1,1 0 1,-1 0-1,1 1 1,-1-1-1,1 0 1,0 0-1,-1-1 1,1 1-1,0 0 1,0 0-1,0-1 1,0 0-1,0 1 1,0-1-1,0 0 1,-1 0-1,1 1 1,0-2-1,0 1 1,0 0-1,0 0 1,0-1 0,0 1-1,0-1 1,2 0-1,7-4 0,0 0 0,0-1-1,-1 0 1,0 0 0,0-1 0,11-11-1,50-54 213,-23 22-120,-38 40-95,70-73-42,-75 78-32,0-1 0,0 1-1,0 0 1,1 0 0,-1 1 0,1 0-1,1 0 1,11-6 0,-17 10 38,0 0 1,1 0-1,-1 0 0,0 0 1,0 0-1,1 0 1,-1 0-1,0 0 0,0 1 1,0-1-1,1 0 1,-1 1-1,0-1 1,0 1-1,0-1 0,0 1 1,2 1-1,17 16-25,-12-10 29,4 2 2,0 0-1,0 0 0,1-2 1,0 1-1,0-2 0,28 12 0,-35-17 47,1 0 0,0 0-1,0 0 1,0-1 0,1 0 0,-1-1-1,0 1 1,0-1 0,0-1-1,1 1 1,-1-1 0,0-1-1,0 1 1,0-1 0,0 0-1,-1-1 1,9-4 0,-1 0-26,4-1 96,31-22-1,-45 27-99,-1 1 0,1-1-1,0-1 1,-1 1 0,0 0-1,1-1 1,-1 0 0,-1 0-1,1 0 1,-1 0-1,1 0 1,-1 0 0,2-7-1,-3 9-8,-1 1-1,1-1 0,-1 1 0,0-1 0,1 1 1,-1-1-1,0 0 0,0 1 0,0-1 0,0 1 1,0-1-1,0 0 0,-1 1 0,1-1 1,-1 1-1,1-1 0,-1 1 0,1-1 0,-1 1 1,0-1-1,0 1 0,1 0 0,-1-1 0,0 1 1,0 0-1,0 0 0,-1 0 0,1-1 0,0 1 1,0 1-1,-1-1 0,1 0 0,0 0 0,-1 0 1,1 1-1,-1-1 0,1 0 0,-1 1 0,-1-1 1,-2 0-10,1 1 0,-1-1 1,1 1-1,0 0 0,-1 0 1,1 0-1,-1 1 0,1-1 0,-1 1 1,1 0-1,0 1 0,-1-1 1,-4 3-1,3 0-24,-1 0-1,1 0 1,0 1 0,0 0 0,1 0-1,-1 0 1,1 1 0,1 0-1,-1 0 1,1 0 0,0 0 0,0 1-1,0 0 1,-3 9 0,1 1 36,0 1 0,2 0 1,-1 0-1,-2 35 0,4-17 57,2 39-1,2-61 6,0 0 0,1 0-1,0 0 1,1-1-1,1 0 1,5 14 0,-8-25-40,0 0 0,-1 0 1,1-1-1,0 1 0,0-1 1,0 1-1,0 0 0,1-1 1,-1 0-1,0 1 0,0-1 1,1 0-1,-1 1 0,1-1 0,-1 0 1,1 0-1,0 0 0,-1-1 1,1 1-1,0 0 0,0-1 1,-1 1-1,1-1 0,0 1 1,0-1-1,0 0 0,0 0 1,0 0-1,0 0 0,-1 0 0,1 0 1,0 0-1,0-1 0,0 1 1,0-1-1,-1 1 0,4-2 1,6-3 53,1-1 0,-1 0 0,0 0 1,16-14-1,-6 5-5,143-77-399,-157 89 300,-1 0 0,1 1 1,0 0-1,0 0 0,0 0 0,0 1 0,0 0 0,0 0 1,0 0-1,0 1 0,9 1 0,-10 0 44,-1 0-1,1 1 1,-1-1-1,1 1 1,-1 0 0,0 1-1,0-1 1,0 1-1,0 0 1,0 0-1,-1 0 1,1 1 0,-1 0-1,5 5 1,36 48-9,-16-17 514,-29-40-523,1 0 0,-1 1 0,1-1 0,-1 1 0,1-1 0,0 0 0,-1 0 0,1 1 0,-1-1 0,1 0-1,0 0 1,-1 0 0,1 1 0,0-1 0,-1 0 0,1 0 0,0 0 0,-1 0 0,1 0 0,0 0 0,-1-1-1,1 1 1,0 0 0,-1 0 0,1 0 0,-1-1 0,1 1 0,0 0 0,-1-1 0,1 1 0,-1 0 0,1-1 0,-1 1-1,1-1 1,-1 1 0,1-1 0,3-2-511,-1 0 0,0 0 0,0-1 0,0 1-1,2-5 1,5-14-3974,3 1 1354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1 164 3808,'0'-1'142,"0"1"0,1 0 0,-1-1 0,0 1 0,0-1-1,1 1 1,-1-1 0,0 1 0,1 0 0,-1-1 0,0 1 0,1 0 0,-1-1 0,0 1 0,1 0 0,-1 0 0,1-1 0,-1 1 0,1 0 0,3 5 3966,-2 9-1108,-2-6-4217,1 79 3975,10-119-2220,2 2 1,17-30-1,-10 16-284,-13 27-135,16-26-1,-21 39-150,1 0-1,0 0 0,-1 1 0,2-1 0,-1 1 0,0 0 0,1 0 0,-1 0 0,1 0 0,0 1 0,5-4 0,-8 6 26,0-1 0,1 1 0,-1 0 0,0-1 0,0 1 0,0 0 0,0 0 0,0 0 0,0 0 0,0 0 0,0 0 0,0 0 0,0 0 0,1 0 0,-1 0 0,0 1 0,0-1 0,0 1 0,0-1 0,0 0 0,0 1 0,0 0 0,0-1 0,1 2 0,2 1-27,0 1 1,-1 0 0,1 0 0,3 5-1,11 12 104,-17-20-792,4 4 1672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15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12 3552,'0'0'77,"0"0"0,0-1 0,0 1 0,0-1 1,0 1-1,0 0 0,0-1 0,0 1 0,0-1 0,1 1 0,-1 0 0,0-1 1,0 1-1,0-1 0,0 1 0,0 0 0,1-1 0,-1 1 0,0 0 1,0-1-1,1 1 0,-1 0 0,0 0 0,0-1 0,1 1 0,-1 0 0,0 0 1,1-1-1,-1 1 0,0 0 0,1 0 0,-1 0 0,1-1 0,-1 1 1,0 0-1,1 0 0,6 0 5874,-7 0-5771,-1 1 0,0-1 1,1 1-1,-1-1 0,1 1 0,-1 0 0,0-1 0,1 1 1,-1 0-1,1-1 0,0 1 0,-1 0 0,0 1 1,-3 5 176,-33 27 940,26-24-1175,-21 22 0,12-9-400,-16 21-894,22-20 628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21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162 129 992,'5'-6'9068,"-5"9"-8974,-13-3 1346,3-7-656,3 7-770,-1 1 0,1 1 0,0-1 0,0 1-1,1 0 1,-11 5 0,-2 0-68,17-5 20,-1-1 0,1 1 1,-1-1-1,1 1 0,-1 0 0,1 0 1,0 0-1,0 0 0,0 1 0,0-1 0,0 0 1,1 1-1,-1 0 0,1-1 0,-3 6 1,4-7 18,-1 0 1,1 0 0,0 1 0,0-1-1,-1 0 1,1 0 0,0 0-1,0 0 1,0 0 0,0 0 0,0 0-1,0 0 1,1 0 0,-1 0 0,0 0-1,0 0 1,1 0 0,-1 0 0,1 2-1,0-2 38,0-1-1,0 1 0,0 0 1,0 0-1,0 0 0,0-1 0,0 1 1,1 0-1,-1-1 0,0 1 1,0-1-1,1 0 0,-1 1 1,0-1-1,0 0 0,1 0 0,-1 1 1,0-1-1,1 0 0,1-1 1,2 1 60,0-1 0,1 0 0,-1 0 0,0 0 0,0-1 0,0 0 0,0 0 0,0 0 0,7-5 0,-4 3 165,0-2 0,-1 1-1,0-1 1,11-11 0,-16 16-214,-1-1 0,0 0-1,0 1 1,0-1 0,0 0 0,-1 0 0,1 1 0,0-1 0,-1 0-1,1 0 1,-1 0 0,0 0 0,1 0 0,-1 0 0,0 0-1,0 0 1,0 0 0,-1 0 0,1 0 0,0 0 0,-1 0 0,1 0-1,-1 0 1,0 1 0,1-1 0,-3-3 0,2 3-53,0 0 0,-1 0-1,1 0 1,-1 0 0,1 0 0,-1 0 0,1 0 0,-1 1 0,0-1 0,0 1 0,0-1 0,0 1 0,0 0-1,0 0 1,0 0 0,0 0 0,-1 0 0,1 0 0,0 1 0,-1-1 0,1 1 0,-3-1 0,-1 1-33,-1 1 0,1 0 0,-1 0 0,1 0 0,0 1 0,0 0 0,0 0 1,0 1-1,0 0 0,-7 4 0,10-5 16,-1 0 0,1 0 1,-1 1-1,1 0 0,0 0 0,0 0 1,0 0-1,0 0 0,1 0 0,-1 1 1,1-1-1,0 1 0,0 0 0,0-1 0,1 1 1,-3 7-1,4-9 39,0-1 0,-1 1 0,1 0 0,0 0 0,0 0 1,0-1-1,0 1 0,1 0 0,-1 0 0,0 0 0,1-1 0,-1 1 0,1 0 0,-1 0 1,1-1-1,0 1 0,0-1 0,0 1 0,0-1 0,0 1 0,0-1 0,0 1 0,1-1 1,-1 0-1,0 0 0,1 0 0,-1 0 0,1 0 0,2 2 0,-2-2 93,0-1 0,0 1-1,0 0 1,0 0-1,1-1 1,-1 0 0,0 1-1,1-1 1,-1 0 0,0 0-1,1 0 1,-1 0 0,0-1-1,0 1 1,1-1 0,-1 1-1,0-1 1,0 0 0,0 1-1,0-1 1,0-1 0,3-1-1,-2 1-6,0 0 0,0-1-1,-1 1 1,1-1 0,-1 1-1,0-1 1,0 0 0,0 0-1,0 0 1,-1 0 0,1-1-1,-1 1 1,0 0 0,0-1-1,0 1 1,1-7 0,-1-3 74,0 1 0,-1 0 0,-3-21 0,3 29-199,-1 0-1,0 0 0,0 0 1,0 0-1,-3-5 1,-1-6-385,5 14 405,-1 1-1,1 0 1,0-1-1,0 1 1,0 0-1,0 0 1,-1-1-1,1 1 0,0 0 1,0 0-1,-1 0 1,1-1-1,0 1 1,0 0-1,-1 0 1,1 0-1,0 0 1,0-1-1,-1 1 1,1 0-1,0 0 1,-1 0-1,1 0 1,0 0-1,-1 0 1,1 0-1,0 0 1,-1 0-1,1 0 1,0 0-1,-1 0 1,1 0-1,0 0 1,0 0-1,-1 1 1,1-1-1,0 0 0,-1 0 1,1 0-1,0 0 1,0 1-1,-1-1 1,1 0-1,0 0 1,0 0-1,-1 1 1,1-1-1,0 0 1,0 1-1,-14 12-346,10-7 329,1 0 1,0 0-1,1 0 1,-1 0 0,1 0-1,0 1 1,1-1-1,0 1 1,0-1-1,-1 10 1,2-15 39,0 1-1,0-1 1,0 1 0,0-1-1,1 1 1,-1-1 0,0 1-1,0-1 1,1 1 0,-1-1-1,1 0 1,0 1 0,-1-1-1,1 0 1,0 1 0,0-1-1,0 0 1,0 0 0,0 0-1,0 0 1,0 0 0,0 0-1,2 2 1,-1-2 53,0-1-1,-1 0 1,1 1 0,-1-1 0,1 0 0,0 0-1,-1 0 1,1 0 0,-1 0 0,1 0 0,0 0-1,-1 0 1,1-1 0,-1 1 0,1-1-1,-1 1 1,1-1 0,-1 1 0,1-1 0,-1 0-1,3-2 1,0 0-6,0 0 1,-1 0-1,1-1 0,-1 1 1,1-1-1,-1 0 0,0 0 1,-1-1-1,1 1 0,2-7 1,-1 2 60,0-1 1,-1 1 0,4-20-1,-6 26-136,-1 1 0,0-1-1,0 1 1,0-1 0,0 1-1,-1 0 1,1-1 0,0 1-1,-1-1 1,-1-2 0,2 4-9,0 1-1,-1-1 1,1 1 0,0-1 0,0 1 0,-1-1 0,1 1 0,0-1 0,-1 1 0,1 0-1,-1-1 1,1 1 0,0 0 0,-1-1 0,1 1 0,-1 0 0,1 0 0,-1-1 0,1 1-1,-2 0 1,2 0-1,-1 0 0,0 0 0,0 0 0,0 0 0,1 0 0,-1 1-1,0-1 1,0 0 0,1 1 0,-1-1 0,0 0 0,0 1 0,1-1 0,-1 1 0,1-1-1,-1 1 1,0-1 0,0 1 0,-9 9-76,1-1 0,0 2 1,1-1-1,0 1 0,1 0 0,0 1 0,0-1 0,-4 15 1,10-25 113,1 0 0,0 0 0,-1 0 1,1 0-1,0 0 0,0 0 1,0 1-1,0-1 0,0 0 1,0 0-1,0 0 0,0 0 1,0 1-1,1-1 0,-1 0 1,0 0-1,1 0 0,-1 0 1,1 0-1,-1 0 0,1 0 1,-1 0-1,2 2 0,-1-3 22,0 1-1,-1-1 1,1 1-1,0-1 0,-1 1 1,1-1-1,0 0 1,0 1-1,-1-1 1,1 0-1,0 1 1,0-1-1,0 0 1,-1 0-1,1 0 0,0 0 1,0 0-1,0 0 1,0 0-1,0 0 1,-1 0-1,1 0 1,0-1-1,0 1 0,0 0 1,-1 0-1,1-1 1,0 1-1,0 0 1,1-2-1,3-2 34,0 0 0,-1 0 0,1 0 0,-1-1-1,0 0 1,0 0 0,0 0 0,-1 0 0,0-1 0,0 1 0,0-1-1,-1 0 1,1 0 0,-1 0 0,-1 0 0,2-9 0,-5 8-394,-2 8-209,-4 12-199,8-12 757,-3 6-68,0 0 0,1 0 0,0 0 0,0 1 0,1-1 1,0 1-1,0-1 0,1 1 0,1 14 0,-1-8 38,0-14 46,0 0 1,0 0-1,-1 1 1,1-1 0,0 0-1,0 0 1,0 0 0,0 1-1,0-1 1,0 0-1,0 0 1,0 0 0,0 1-1,0-1 1,0 0 0,0 0-1,0 1 1,0-1 0,0 0-1,0 0 1,1 0-1,-1 1 1,0-1 0,0 0-1,0 0 1,0 0 0,0 1-1,0-1 1,1 0-1,-1 0 1,0 0 0,0 0-1,0 1 1,0-1 0,1 0-1,-1 0 1,0 0 0,0 0-1,0 0 1,1 0-1,-1 0 1,0 0 0,0 0-1,1 0 1,-1 0-6,0 0 0,0-1-1,1 1 1,-1 0 0,0-1 0,0 1 0,0 0-1,0-1 1,0 1 0,0-1 0,1 1-1,-1 0 1,0-1 0,0 1 0,0-1 0,0 1-1,-1 0 1,1-1 0,0 1 0,0-1 0,0 1-1,0 0 1,0-1 0,0 1 0,-1-1 0,1 1-1,-1-2-44,0 0-1,0 0 1,-1 1 0,1-1-1,0 0 1,-1 1-1,1-1 1,-1 1-1,-2-2 1,4 3-10,-1-1 1,1 1 0,0 0-1,-1-1 1,1 1 0,0 0-1,-1 0 1,1-1 0,0 1 0,-1 0-1,1 0 1,-1 0 0,1 0-1,-1-1 1,1 1 0,0 0 0,-1 0-1,1 0 1,-1 0 0,1 0-1,-1 0 1,1 0 0,-1 0-1,1 0 1,-1 0 0,1 1 0,0-1-1,-1 0 1,1 0 0,-1 0-1,1 0 1,0 1 0,-1-1-1,1 0 1,-1 0 0,1 1 0,0-1-1,-1 0 1,1 1 0,0-1-1,0 0 1,-1 1 0,1-1-1,-1 1 1,1 1-31,-1 1 0,1-1 1,-1 0-1,1 0 0,0 1 0,0-1 0,0 0 0,0 0 1,0 1-1,1-1 0,-1 0 0,1 4 0,0-6 93,-1 1 1,0-1-1,1 0 0,-1 1 0,0-1 1,1 0-1,-1 0 0,0 1 0,1-1 1,-1 0-1,0 0 0,1 1 0,-1-1 0,1 0 1,-1 0-1,0 0 0,1 0 0,-1 0 1,1 1-1,-1-1 0,1 0 0,-1 0 1,1 0-1,-1 0 0,0 0 0,1-1 0,-1 1 1,1 0-1,-1 0 0,1 0 0,-1 0 1,1 0-1,0-1 0,0 1 7,1-1 1,-1 0-1,0 1 0,1-1 1,-1 0-1,0 0 0,1 0 1,-1 0-1,1-1 0,0-1 7,0 1-1,-1-1 0,1 0 0,-1 0 1,0 0-1,0 0 0,0 0 0,0 0 0,-1-1 1,1 1-1,-1 0 0,1 0 0,-1 0 0,0-1 1,-1 1-1,1 0 0,-1 0 0,1 0 0,-1-1 1,0 1-1,0 0 0,0 0 0,0 0 1,-4-4-1,2-1-190,-5-5-753,7 12 867,0 1 1,0 0-1,1-1 0,-1 1 1,0 0-1,0 0 1,1 0-1,-1 0 1,0 0-1,0 0 0,1 0 1,-1 0-1,0 0 1,0 0-1,0 0 1,1 0-1,-1 0 1,0 1-1,0-1 0,0 1 1,-2 0-2,0 0 0,1 1 0,-1-1 1,1 1-1,-1 0 0,1 0 0,0 0 0,0 0 1,0 0-1,0 0 0,0 1 0,0-1 0,1 0 1,-1 1-1,1 0 0,0-1 0,-1 1 0,1 0 1,0 0-1,1 0 0,-1-1 0,0 1 0,1 0 1,0 0-1,0 0 0,0 0 0,0 0 0,0 0 1,0 0-1,1 0 0,-1 0 0,1 0 0,0 0 1,2 3-1,-3-5 114,5 1 246,-2-1-266,0 1 0,0-1 0,0 0 0,0 1 0,0-2 0,0 1 0,0 0 0,0-1 0,1 1 0,4-1-1,-7 0-80,0 0 15,-1 0-1,1 0 0,-1 0 0,1 0 1,-1 0-1,1 0 0,-1-1 0,0 1 0,1 0 1,-1 0-1,1 0 0,-1-1 0,1 1 1,-1 0-1,0 0 0,1-1 0,0 1 0,-2-1-79,1 1-1,0-1 1,0 1-1,0 0 0,0-1 1,0 1-1,0-1 1,0 1-1,0 0 0,1-1 1,-1 1-1,0 0 1,0-1-1,0 1 0,0 0 1,0-1-1,1 1 1,-1 0-1,0-1 0,0 1 1,1 0-1,-1-1 1,1 1-1,9 0-3252,3 0 4008,-13 0-551,5-3 3594,-4 4-3697,0 0 1,1-1-1,-1 1 1,0-1-1,1 1 0,-1-1 1,0 0-1,1 1 1,-1-1-1,0 0 1,1 0-1,-1 0 0,1 0 1,-1 0-1,0 0 1,3-1-1,21-4 49,7-1-35,1 0 1,50-1-1,-29 3 247,67-6-287,-50 10 30,-34 1 123,-18 0-110,27 5 0,-27-3-39,27 0-1,113 4 238,25-10 160,57 3-363,-195 4-12,-39-2-38,1-1-1,0 0 1,-1-1-1,1 0 1,11-1-1,-7 0 7,0 0-1,0 1 0,13 2 1,-12-1 45,0-1-1,23-1 1,21-4 31,75 2-1,-88 4-121,87 2 138,-125-3-16,5 1-73,-11-1 32,0 0-1,0 0 1,0 0-1,1 0 1,-1 0-1,0 0 0,0 0 1,0 0-1,0-1 1,0 1-1,0 0 1,0 0-1,0 0 1,1 0-1,-1 0 1,0 0-1,0 0 0,0 0 1,0-1-1,0 1 1,0 0-1,0 0 1,0 0-1,0 0 1,0 0-1,0 0 1,0-1-1,0 1 1,0 0-1,0 0 0,0 0 1,0 0-1,0 0 1,0 0-1,0-1 1,0 1-1,0 0 1,0 0-1,0 0 1,0 0-1,0 0 1,0 0-1,0 0 0,0-1 1,0 1-1,0 0 1,-1 0-1,1 0 1,0 0-1,0 0 1,0 0-1,0 0 1,0 0-1,0 0 1,0-1-1,-1 1 0,1 0 1,0 0-1,0 0 1,0 0-1,0 0 1,0 0-1,0 0 1,-1 0-1,-1-1-19,0-1 0,0 1 0,0 0-1,0 0 1,0 0 0,0 0 0,0 0 0,-1 0 0,1 1-1,0-1 1,-5 1 0,-21-8-112,11 2 114,-1 0-1,0 2 0,-32-5 1,-6-1 185,47 9-162,0 0 0,-1 0 1,-9 0-1,10 2-88,1-2-1,0 1 1,-14-4 0,9 1-45,4 0 119,-1 0 1,0 1-1,-18-1 0,28 3-15,-1 0 0,1 0-1,0 0 1,0 0 0,0 0-1,0 0 1,-1 1 0,1-1-1,0 0 1,0 0 0,0 0-1,-1 0 1,1 0 0,0 0-1,0 0 1,0 0 0,0-1-1,-1 1 1,1 0 0,0 0-1,0 0 1,0 0 0,-1 0-1,1 0 1,0 0 0,0 0-1,0 0 1,0-1 0,0 1-1,-1 0 1,1 0-1,0 0 1,0 0 0,0 0-1,0-1 1,0 1 0,0 0-1,0 0 1,0 0 0,0 0-1,-1-1 1,1 1 0,0 0-1,0 0 1,0 0 0,0 0-1,0-1 1,0 1 0,2-2-46,-1 1-25,-1 0 34,1 1 0,0-1 0,0 1-1,0-1 1,0 1 0,-1-1 0,1 1-1,0-1 1,0 1 0,0 0 0,0-1-1,0 1 1,0 0 0,0 0-1,0 0 1,0 0 0,0 0 0,0 0-1,2 0 1,44 1-48,85-4-319,-44 3 580,-38 1-456,-45-1 289,0 0 0,0 1 0,0-1 0,1 1 0,4 1 0,-3 2 24,-5-4 325,-2 2-398,0 0 65,0 0-1,0 1 0,-1-2 1,1 1-1,0 0 0,-2 4 1,-1-2-2,0 0 1,0 0-1,0-1 0,-1 1 1,0-1-1,1 0 0,-1 0 1,-5 3-1,2-1-85,-114 90 213,86-58-1441,49-45-8143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22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34 3552,'5'-16'2309,"-5"3"2832,2 9-2305,0 13-1320,-2 34-920,1-1-374,-2 0 0,-2 1-1,-8 44 1,7-61-244,1 0 0,1 0 1,1 1-1,1-1 0,5 37 1,3-10 134,25 86 0,-30-126 33,0 0 0,-2 0 0,1 0 0,-2 23 0,0-35-226,-2-14-5711,1 11 5217,1 0 1,-1 0 0,1 0 0,0 0-1,0 0 1,0 0 0,1-4 0,0 0-671,1-11-1166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2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6 218 2976,'-1'-1'126,"0"0"-1,1 0 1,-1 0-1,1 0 1,-1 0 0,1 0-1,-1 0 1,1 0 0,0 0-1,0 0 1,-1-1 0,1 1-1,0 0 1,0 0 0,0 0-1,0 0 1,0 0 0,1-1-1,-1 1 1,0 0-1,0 0 1,1 0 0,-1 0-1,1 0 1,-1 0 0,1 0-1,-1 0 1,2-1 0,2-6 966,-4 6-734,1 0 0,0 1 0,0-1 0,0 0 0,0 1-1,0-1 1,0 1 0,1-1 0,-1 1 0,0 0 0,4-3 0,23-9 1878,-21 11-2063,42-14 1320,67-13 0,-52 14-944,75-10-30,-87 18-381,84-24 0,-91 16-3775,-40 11-528,-5 8 2341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24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41 251 3136,'4'2'9394,"-3"0"-8292,-1-2-1005,0 1 0,0-1 1,0 1-1,0-1 0,0 1 1,0 0-1,0-1 1,0 1-1,1-1 0,-1 1 1,0-1-1,0 1 1,1-1-1,-1 1 0,0-1 1,1 0-1,-1 1 0,0-1 1,1 1-1,-1-1 1,1 0-1,-1 1 0,0-1 1,1 0-1,-1 1 0,1-1 1,-1 0-1,1 0 1,-1 1-1,1-1 0,-1 0 1,2 0-1,21 0 986,-13 0-756,22-9-81,-29 8-190,-1 0 0,1-1 0,-1 1 1,1 0-1,-1-1 0,0 1 0,1-1 1,-1 0-1,0 0 0,0 0 0,2-3 0,20-29 23,-10 15 48,-11 14-123,0-1-1,-1 1 1,1 0 0,-1-1 0,0 1-1,0-1 1,-1 1 0,1-1 0,-1 0 0,-1 0-1,1 0 1,-1 0 0,0 0 0,0 1-1,-1-1 1,0 0 0,0 0 0,0 0 0,0 1-1,-1-1 1,0 0 0,-1 1 0,-4-10-1,6 13-21,0 0-3,0 0 1,0-1-1,0 1 1,-1 0 0,1 0-1,0 0 1,-1 1-1,1-1 1,-1 0 0,0 1-1,1-1 1,-1 0-1,0 1 1,0 0 0,0-1-1,0 1 1,0 0 0,0 0-1,-4-1 1,1 1-36,0 1 0,1-1 0,-1 1 0,0-1 0,0 1 0,1 1 0,-1-1 0,0 1 0,1 0 0,-1 0 0,0 0 0,1 0 0,-1 1 0,1 0 0,0 0 0,0 0 0,-1 1 0,2-1 0,-1 1 0,0 0 0,0 0 0,1 0 0,-1 1 0,1-1 0,0 1 0,0 0 0,1 0 0,-1 0 0,-2 5 0,-20 71-296,23-72 411,0-1-1,1 0 1,0 1 0,1-1 0,0 1 0,0-1-1,1 1 1,-1-1 0,4 12 0,1-1 271,1 0 0,13 28 0,-16-40-278,0 0 0,1 0 0,-1 0 0,1-1-1,0 0 1,1 1 0,-1-1 0,1-1-1,0 1 1,0-1 0,10 7 0,-7-7-23,1 0 0,-1 0 0,1 0 0,0-1-1,0 0 1,0-1 0,15 2 0,-1-2-761,1-1 0,0-2-1,-1 0 1,1-1 0,42-11-1,-14-2-2163,-1-2 950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19:2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76 3392,'0'4'3456,"-1"-17"-395,-7 2-2215,8 10-812,-1 1 1,1 0 0,0-1-1,-1 1 1,1 0 0,0-1-1,0 1 1,-1 0 0,1 0-1,0-1 1,-1 1 0,1 0-1,-1 0 1,1 0 0,0-1-1,-1 1 1,1 0-1,-1 0 1,1 0 0,0 0-1,-1 0 1,1 0 0,-1 0-1,1 0 1,-1 0 0,1 0-1,-17 2 212,13 2-260,-1 0 28,0 1 0,1 0 0,0 0 0,-1 0 0,2 0 0,-1 1 0,0-1 0,-3 10 0,2 2-134,4-14 120,-1 1 0,1-1 0,0 1-1,0-1 1,1 1 0,-1 0 0,1-1 0,0 1 0,0 0-1,0 0 1,0-1 0,1 1 0,-1 0 0,1-1-1,0 1 1,2 4 0,1 4 9,6 10 236,-10-22-201,1 1 1,-1-1-1,1 1 0,-1-1 1,1 1-1,-1-1 1,1 1-1,-1-1 0,1 0 1,-1 1-1,1-1 1,0 0-1,-1 1 0,1-1 1,0 0-1,-1 0 1,1 0-1,0 1 0,-1-1 1,1 0-1,0 0 0,-1 0 1,1 0-1,0 0 1,-1 0-1,1 0 0,0-1 1,0 1-1,3-1 39,0-1 0,-1 0-1,1 1 1,-1-1-1,1-1 1,-1 1 0,0 0-1,1-1 1,-1 0 0,-1 0-1,1 1 1,0-2-1,-1 1 1,1 0 0,-1 0-1,0-1 1,3-6 0,-2 3 17,0-1 1,0 0 0,-1 0 0,0 0-1,0 0 1,-1 0 0,1-17 0,-3 21-133,1 0 0,-1 0 0,0 0 0,0 0 0,-1 0 0,1 0 0,-1 0 0,0 0 0,0 0 0,0 0 0,0 1 0,-1-1 0,1 1 0,-5-4 0,6 6-1,-1 0 1,1 1 0,0-1-1,0 1 1,-1-1 0,1 1 0,0-1-1,-1 1 1,1 0 0,-1 0-1,1 0 1,0 0 0,-1 0 0,1 0-1,0 0 1,-1 0 0,1 1-1,-1-1 1,1 0 0,0 1-1,0-1 1,-1 1 0,1 0 0,-2 0-1,0 1 5,0 0 0,0-1 0,0 1-1,0 0 1,1 1 0,-1-1 0,1 0-1,-4 4 1,0 3-4,0-1-16,1 1 0,-7 12 0,11-19 30,0 1 0,0-1 0,1 0 0,-1 0 0,0 1 0,1-1 0,0 0 0,-1 1 0,1-1 0,0 1 0,0-1 0,0 1 0,1-1 0,-1 0 0,1 4 0,3 6 58,-2-5 82,0-1 0,0 0 0,7 11 0,-9-16-85,1-1 0,-1 1 0,1 0 0,0 0 0,-1 0 0,1 0 0,0-1 0,0 1 0,-1 0 0,1 0 0,0-1 0,0 1 0,0-1 0,0 1-1,0-1 1,0 1 0,0-1 0,0 0 0,0 1 0,0-1 0,0 0 0,0 0 0,0 0 0,0 0 0,0 0 0,1 0 0,-1 0 0,1 0 0,2-1 71,1-1 1,-1 1-1,0-1 0,0 0 0,0 0 0,0 0 0,0-1 0,0 0 1,-1 1-1,1-1 0,-1 0 0,0-1 0,5-5 0,-6 6-72,0 0 0,0 1-1,0-1 1,-1 0-1,0 1 1,1-1-1,-1 0 1,0 0 0,0 0-1,-1 0 1,1-1-1,-1 1 1,1 0-1,-1 0 1,0 0 0,0 0-1,0 0 1,-1-1-1,1 1 1,-2-5-1,1 6-71,1 1-1,-1 0 1,1-1-1,-1 1 1,0 0-1,1-1 1,-1 1-1,0 0 1,0 0-1,0 0 1,0 0-1,0 0 1,0 0-1,0 0 1,0 0-1,-1 0 1,1 1-1,0-1 1,0 0-1,-1 1 1,1-1-1,0 1 1,-1-1-1,1 1 0,-1 0 1,1 0-1,-1-1 1,1 1-1,-2 0 1,0 1-7,1-1-1,-1 0 1,1 1 0,-1 0 0,1-1 0,-1 1-1,1 0 1,0 0 0,-1 0 0,1 1-1,0-1 1,0 1 0,0-1 0,-3 3 0,-2 3-46,0 0 0,1 1 0,-8 10 0,12-14 54,0-1 0,0 1 0,1 0 1,-1 0-1,1-1 0,0 1 0,0 0 0,0 0 1,0 0-1,1 1 0,0 3 0,0-1 17,0-1-1,1 0 0,0 0 1,2 7-1,-3-10 88,1-1 0,0 0 0,0 0 0,0 0 1,0 0-1,0 1 0,0-1 0,0 0 0,0-1 0,1 1 1,-1 0-1,1 0 0,0-1 0,2 3 0,-4-4-34,1 0 0,-1 0 0,1 0 0,0 1 0,-1-1 0,1 0 0,-1 0 0,1 0-1,-1 0 1,1 0 0,0 0 0,-1 0 0,1 0 0,-1-1 0,1 1 0,0 0 0,-1 0 0,1 0 0,-1-1 0,1 1-1,-1 0 1,1-1 0,-1 1 0,1 0 0,-1-1 0,1 0 0,3-1 67,0-1-22,-1 1-1,0 0 0,0-1 0,0 0 0,0 0 1,0 0-1,0 0 0,-1 0 0,1-1 0,-1 1 1,0-1-1,0 1 0,0-1 0,-1 0 0,1 0 1,-1 0-1,0 0 0,0 0 0,0-6 0,1-2-36,-1 0 0,0 0-1,-1-1 1,-1 1 0,-2-17-1,3 27-95,0 0 0,-1 0-1,1 0 1,-1 0-1,0 0 1,1 1 0,-1-1-1,0 0 1,0 0-1,0 0 1,-1 1 0,1-1-1,0 1 1,0-1-1,-1 1 1,-2-3 0,3 4 16,0-1 1,0 1 0,0-1 0,0 1-1,0-1 1,0 1 0,0-1 0,-1 1-1,1 0 1,0 0 0,0 0 0,0 0-1,0 0 1,-1 0 0,1 0-1,0 0 1,0 0 0,0 0 0,0 1-1,-1-1 1,1 0 0,0 1 0,0-1-1,0 1 1,-2 1 0,-1 1-49,-1 0 1,1 0-1,0 1 1,0-1-1,0 1 1,1 0-1,-1 1 1,-3 6-1,0 1-81,0 0 0,-4 14 0,10-21 150,0-1 0,0 0-1,0 0 1,0 1 0,1-1-1,0 0 1,0 1 0,0-1 0,0 1-1,1-1 1,2 8 0,-3-9 56,1 1-1,0-1 1,0 0 0,0 0-1,1 0 1,-1 0 0,1 0 0,0-1-1,0 1 1,0 0 0,0-1 0,0 1-1,0-1 1,1 0 0,-1 1-1,5 1 1,-6-3-4,1-1 0,0 1 0,-1-1 0,1 1 0,0-1 0,-1 0 1,1 0-1,0 1 0,-1-1 0,1-1 0,0 1 0,0 0 0,-1 0 0,1-1 0,0 1 0,-1-1 0,1 1 0,-1-1 0,1 0 0,0 1 0,-1-1 0,3-2 0,3-2 145,-1 0 0,1 0-1,6-8 1,-10 10-42,5-5 27,-1 0-1,-1-1 1,1 1 0,-1-1 0,-1 0 0,9-18 0,-12 21-149,1 0 0,-1-1 0,-1 1 0,1 0-1,-1-1 1,0 1 0,0-1 0,-1 1 0,0-1 0,0 1 0,-1-1 0,-1-10 0,1 14-52,-1-1 0,1 0 0,0 1 0,-1 0 0,1-1 0,-1 1 0,0 0 0,-5-6 0,6 8-10,0 0 0,0 0 0,0 0 1,0 0-1,-1 0 0,1 0 0,0 0 0,-1 0 1,1 1-1,0-1 0,-1 0 0,1 1 1,-1-1-1,1 1 0,-1 0 0,1-1 1,-1 1-1,0 0 0,1 0 0,-1 0 0,1 0 1,-1 0-1,1 0 0,-3 1 0,-2 1-64,1 1-1,0-1 0,0 1 1,0 0-1,0 0 0,0 0 0,1 1 1,-7 5-1,3 0 58,-1-1 0,2 1 1,-11 15-1,15-20 17,1 1-1,-1 0 1,-3 9 0,5-13-111,1 0-1,0 0 1,-1 0-1,1 0 1,0 0-1,0 0 1,0 0-1,-1 0 1,1 0-1,0 0 1,0 0-1,1 0 1,-1 0-1,0 0 1,0 0-1,0 0 1,1 0-1,-1 0 1,0 0-1,1 0 1,-1 0-1,1 0 1,-1 0-1,1 0 1,0 0-1,-1 0 1,1-1-1,1 2 1,10 6-1710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30 992,'0'0'19,"-1"0"0,1 0 0,0 0 0,0 0 0,0 0 0,-1 0 0,1 0 0,0 0 0,0 0 0,0-1 0,0 1 0,0 0 0,-1 0 0,1 0 0,0 0 0,0 0 0,0-1 0,0 1 0,0 0 0,0 0 0,0 0 1,-1 0-1,1 0 0,0-1 0,0 1 0,0 0 0,0 0 0,0 0 0,0-1 0,0 1 0,0 0 0,0 0 0,0 0 0,0 0 0,0-1 0,0 1 0,0 0 0,0 0 0,0-1 0,0 1 196,-3-1 410,-1-1 1,0 1-1,0 0 1,1-1-1,-1 0 1,1 0-1,-1 0 0,1 0 1,0 0-1,-4-4 1,7 6-561,0 0 1,0 0 0,0 0-1,0 0 1,-1 0 0,1 0-1,0 0 1,0 0 0,0 0-1,0 0 1,0 0 0,-1 0-1,1 0 1,0 0 0,0 0-1,0 0 1,0 0-1,-1 0 1,1 0 0,0 0-1,0 0 1,0 0 0,0 0-1,-1 0 1,1 0 0,0 0-1,0 0 1,0 0 0,0 0-1,0 0 1,-1 0 0,1 1-1,0-1 1,0 0 0,0 0-1,0 0 1,0 0 0,0 1-1,-7 9 1274,-8 26-630,0 14-229,2 0 1,-7 61 0,10-48-291,-11 42 275,-14 105-546,33-199 25,2-5 69,-1 0-1,1 0 0,0 0 0,1 10 0,0-13-308,-1 1 0,1-1 0,-1 0 1,0 0-1,0 1 0,0-1 0,0 0 1,-1 0-1,1 1 0,-1-1 0,0 0 0,-1 3 1,1-2-681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0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3136,'2'-14'1163,"-1"-1"-1,1-17 1,-2 28-839,1 1 1,0-1-1,-1 0 0,2 1 1,-1-1-1,0 1 0,1-1 1,-1 1-1,1 0 0,4-6 1,1-1 569,1 1 0,10-12 0,-10 14-668,0 1 0,1 0 0,0 0 0,0 0 0,0 1 0,0 0 1,1 1-1,0 0 0,0 1 0,20-5 0,9 1-139,63-2 0,-69 7 84,-11 0-297,0 2 0,0 1 0,29 5 0,-2 4-3002,-39-5-2264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0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3712,'0'0'45,"0"0"1,0 0 0,0 0-1,-1 0 1,1 0-1,0 0 1,0 0-1,0 0 1,0 0-1,0 0 1,-1 0-1,1 0 1,0 0-1,0 0 1,0 0 0,0 0-1,0 0 1,-1 0-1,1-1 1,0 1-1,0 0 1,0 0-1,0 0 1,0 0-1,0 0 1,-1 0-1,1 0 1,0 0 0,0 0-1,0-1 1,0 1-1,0 0 1,0 0-1,0 0 1,0 0-1,0 0 1,0 0-1,0-1 1,0 1-1,0 0 1,0 0 0,0 0-1,-1 0 1,1 0-1,0-1 1,1 1-1,-1 0 1,0 0-1,0 0 1,0 0-1,0-1 1,0 1-1,0 0 1,0 0 0,0 0-1,0 0 1,0 0-1,0 0 1,0-1-1,0 1 1,9-11 2890,-3 4-1610,-1 0-488,1 0 0,1 1 0,-1-1 0,1 1 0,14-9 0,-11 8-320,2-2-169,0 1-1,1 1 1,0 0 0,0 1-1,21-8 1,-25 11-479,1 1 0,-1 0 0,1 0 0,0 1 1,0 0-1,0 1 0,0 0 0,19 2 0,-25-1-225,0 0 0,0 1 0,1-1 0,-1 1 0,0 0 0,0 0 0,-1 0 0,8 5 0,-2 1-1579,0 0 0,10 11 0,3 5-594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3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1001 3072,'24'-15'6560,"-15"2"-6148,1 0-1,-2 0 1,0-1 0,0-1 0,6-18 0,1 2-35,70-132 545,13-22-575,-52 96-36,-4-2 0,51-161 0,-84 228-308,-7 19-64,0 1-1,-1-1 0,1 1 0,-1-1 1,0 0-1,0 0 0,0-5 1,-1 10 45,1 0 0,-1-1 0,0 1 0,0 0 0,0 0 0,0 0 0,0 0 0,0-1 0,0 1 0,0 0 0,0 0 0,0 0 0,0 0 0,0-1 0,0 1 0,0 0 0,0 0 0,0 0 0,0 0 0,0-1 0,0 1 1,0 0-1,-1 0 0,1 0 0,0 0 0,0-1 0,0 1 0,0 0 0,0 0 0,0 0 0,0 0 0,-1 0 0,1 0 0,0 0 0,0-1 0,0 1 0,0 0 0,0 0 0,-1 0 0,1 0 0,0 0 0,0 0 0,-1 0 0,-5 7-286,-6 13 187,-90 221 19,81-196 36,-63 155 360,-16 90 462,90-264-644,-25 70 735,-57 110 0,90-204-729,1 1-1,0-1 1,0 0 0,0 1-1,1-1 1,-1 1 0,0-1-1,1 5 1,0-6-101,0-1 0,0 0 0,0 0 0,0 1 0,0-1 1,0 0-1,0 0 0,0 1 0,0-1 0,0 0 0,0 0 0,0 1 1,0-1-1,0 0 0,1 0 0,-1 1 0,0-1 0,0 0 0,0 0 0,0 0 1,1 0-1,-1 1 0,0-1 0,0 0 0,0 0 0,1 0 0,-1 0 1,0 0-1,0 1 0,1-1 0,0 0-10,0 0-1,0 0 1,0 0-1,0-1 1,0 1-1,0 0 1,0 0-1,0-1 1,-1 1-1,1 0 1,0-1-1,0 1 1,1-2-1,19-12 9,-1-2 0,-1 0 0,0-1-1,22-27 1,-15 17-13,60-59-82,4 4-1,116-80 0,-84 71 22,-95 77-310,-27 14 359,0 0 0,0 0 0,0 0 0,1 0-1,-1 0 1,0-1 0,0 1 0,0 0-1,0 0 1,0 0 0,1 0 0,-1 0-1,0 0 1,0 0 0,0 0 0,0 0-1,0 0 1,0 0 0,1 1 0,-1-1-1,0 0 1,0 0 0,0 0 0,0 0-1,0 0 1,0 0 0,1 0 0,-1 0 0,0 0-1,0 0 1,0 0 0,0 1 0,0-1-1,0 0 1,0 0 0,0 0 0,0 0-1,1 0 1,-1 0 0,0 1 0,0-1-1,0 0 1,0 0 0,0 0 0,0 0-1,0 0 1,0 1 0,0-1 0,0 0-1,0 0 1,0 0 0,0 0 0,0 0 0,0 0-1,0 1 1,0-1 0,-1 0 0,1 11-1,0-10-1,-4 24-38,-10 35 0,-2 10 4,16-70 41,-10 95-92,9-86 107,1 1 0,1 0 0,0-1 0,0 1 0,1-1 0,0 1 0,6 14 0,-7-22 14,0 1 0,0-1-1,0 0 1,0 1 0,1-1 0,-1 0 0,1 0 0,-1 0 0,1 0 0,0 0 0,0-1-1,0 1 1,0 0 0,0-1 0,0 0 0,0 1 0,1-1 0,-1 0 0,0 0 0,1 0-1,-1 0 1,1-1 0,-1 1 0,1-1 0,2 1 0,0-1-4,0 0 1,0-1-1,0 0 0,0 1 1,0-2-1,-1 1 0,1 0 1,0-1-1,-1 0 0,0 0 1,8-5-1,8-6 64,-1-2 1,0 0-1,18-21 0,-6 7-40,179-174-77,-209 202 12,0-1-1,0 1 1,0-1 0,1 1-1,-1-1 1,-1 1-1,1-1 1,0 0 0,0 1-1,-1-1 1,2-2 0,-2 4 6,0-1 0,0 1 1,0 0-1,0 0 1,0 0-1,0-1 0,0 1 1,0 0-1,0 0 0,0 0 1,0 0-1,0-1 1,0 1-1,0 0 0,-1 0 1,1 0-1,0-1 1,0 1-1,0 0 0,0 0 1,0 0-1,0 0 1,0 0-1,-1-1 0,1 1 1,0 0-1,0 0 0,0 0 1,0 0-1,0 0 1,-1 0-1,1 0 0,0 0 1,0-1-1,0 1 1,-1 0-1,0 0-26,0 0 0,0 0 0,0 1 0,0-1 0,0 0 0,0 0 0,0 1 0,0-1 0,0 1 0,0-1 0,-1 1 0,-6 4 0,0 1 0,1-1 0,0 1 0,0 0 0,0 1 0,1-1 0,0 1 0,0 1 0,1-1 0,-7 13-1,5-8 31,1 0-1,1 0 0,0 1 0,1-1 0,0 1 1,-4 25-1,7-34 15,1 1 0,0 0 0,0-1 0,0 1 0,0 0 0,1-1 0,0 1 0,0 0 0,0-1 0,0 1 0,1-1 0,0 1 0,0-1 0,0 0 0,4 6 0,-3-6 11,1 0-1,0 0 0,-1 0 1,1-1-1,1 1 1,-1-1-1,0 0 0,1-1 1,0 1-1,0-1 1,-1 1-1,1-1 0,7 1 1,-1 0 20,1 0 0,-1-1 0,1 0 0,0-1 0,-1-1 0,1 0 0,0 0 0,0-1 0,-1-1 0,1 0 0,-1 0 0,0-1 0,1-1 0,19-8-1,-23 8-2,-1 0-1,0-1 1,0 0-1,0 0 1,0 0-1,-1-1 1,0 0-1,0 0 1,0-1-1,-1 1 1,0-1-1,-1-1 1,1 1-1,-1 0 1,0-1-1,-1 0 1,0 0-1,0 0 1,-1 0-1,0-1 1,1-10-1,-2 12-63,-1-1-1,1 1 0,-1-1 0,-1 1 0,0-1 1,0 1-1,0-1 0,-1 1 0,-2-9 0,2 12-1,0 0-1,0 0 0,0 0 0,-1 0 0,0 0 1,1 0-1,-1 0 0,0 1 0,-1 0 1,1 0-1,-1-1 0,1 2 0,-1-1 1,0 0-1,0 1 0,-7-3 0,1 1 8,0 0 0,-1 1 0,1 0 0,-1 1 0,1 1 1,-20-2-1,8 3-2,-1 2 1,-27 3-1,88-12-31,58-12 212,120-15-248,-128 26-180,-78 7 284,0 2 1,-1-1-1,1 1 0,0 1 0,0 0 0,-1 0 1,10 4-1,-17-5-22,0 0 0,0 0-1,0 0 1,0 0 0,0 1 0,0-1 0,0 0 0,-1 1 0,1 0-1,0-1 1,-1 1 0,1 0 0,-1 0 0,0 0 0,2 3 0,-1-1 12,-1 0 0,0-1 1,0 1-1,0 0 0,0 0 1,-1 0-1,0 0 0,0 6 1,-1 5 92,-2 0-1,0 0 1,-8 26 0,8-32-27,-37 94 264,30-81 192,17-35-380,0 0-1,1 1 0,1 0 0,-1 0 0,13-11 1,-4 4-162,2 1 1,25-19-1,-26 24-51,1 0 0,39-18-1,-47 26 29,-1 1 0,1 0-1,0 1 1,0 0 0,1 0-1,-1 1 1,17-1-1,-25 3 31,-1 0-1,1 0 0,-1 0 0,1 1 0,-1-1 1,1 0-1,-1 1 0,1 0 0,-1-1 0,0 1 1,1 0-1,-1 0 0,0 1 0,0-1 0,1 0 1,-1 1-1,0-1 0,0 1 0,-1 0 0,1 0 1,0-1-1,0 1 0,1 4 0,-1-2 9,0 0 0,-1 1 0,1-1-1,-1 1 1,0-1 0,0 0 0,-1 1-1,0-1 1,0 1 0,0 0 0,0-1 0,-1 5-1,-4 10 227,-1 4 51,6-23-258,-1 1 0,1-1 0,0 1 1,0 0-1,0-1 0,0 1 0,0-1 0,0 1 0,0 0 0,0-1 1,0 1-1,0 0 0,0-1 0,0 1 0,0-1 0,0 1 0,1 0 1,-1-1-1,0 1 0,1 0 0,3-4 87,0 1 0,0-1 0,0 0 0,-1-1 0,6-4 0,-8 6-122,1 0 0,0 1 0,-1-1 0,1 1 1,0 0-1,0-1 0,0 1 0,0 0 0,0 0 0,0 0 0,0 0 0,1 1 0,-1-1 0,3 0 0,-4 1 18,1 0 0,-1 0 0,0 0-1,0 0 1,1 0 0,-1 0-1,0 1 1,0-1 0,1 1-1,-1-1 1,0 1 0,0-1 0,0 1-1,0-1 1,0 1 0,0 0-1,0 0 1,0-1 0,0 1-1,0 0 1,0 0 0,0 0 0,-1 0-1,1 0 1,0 0 0,-1 1-1,1-1 1,0 1 0,4 11 72,-1-1 0,0 1 0,-1 0 0,0 0 0,1 18 0,1 5 381,-1-16 315,1-28-530,-4 7-243,0-1 1,0 1 0,-1 0 0,1-1-1,0 1 1,0-1 0,-1 1 0,1-1-1,-1 1 1,1-1 0,-1-2 0,5-45-188,-4 43 208,0 0 1,0-1 0,0 1-1,1 0 1,0 1 0,3-9-1,19-36 61,-21 45-132,6-13 96,1 1 0,19-25 0,-26 37-69,1 1-1,0-1 0,1 1 0,-1 0 1,1 0-1,-1 0 0,1 0 0,0 1 1,1 0-1,-1 0 0,0 1 0,9-4 1,-12 6 6,0-1 0,-1 1 0,1 0 0,-1 0 0,1 0 1,0-1-1,-1 1 0,1 1 0,-1-1 0,1 0 0,0 0 1,-1 1-1,1-1 0,-1 1 0,1-1 0,-1 1 0,1 0 1,-1-1-1,3 3 0,-2-1 8,0 0 0,0 0 0,0 0 1,0 0-1,0 1 0,-1-1 0,1 1 0,-1-1 1,0 1-1,2 3 0,0 5-13,1 0-1,-2 0 1,0 0 0,1 17-1,-1-5-17,-1-10 137,-1 0-1,2-1 1,0 1 0,0 0 0,2-1 0,6 20 0,-9-30-233,2 3-73,15-4-4956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0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105 137 2720,'0'-25'2745,"0"14"1678,0 10-4289,0 1-1,-1-1 1,1 1 0,0-1 0,0 1 0,0-1 0,-1 1 0,1-1-1,0 1 1,0 0 0,-1-1 0,1 1 0,0-1 0,-1 1 0,1 0-1,0 0 1,-1-1 0,1 1 0,-1 0 0,1-1 0,0 1 0,-1 0 0,1 0-1,-1 0 1,1 0 0,-1-1 0,1 1 0,-1 0 0,0 0 0,-26 5 1156,23-2-1286,-1-1-1,1 1 0,-1-1 1,1 2-1,0-1 0,0 0 1,0 1-1,1-1 0,-1 1 1,1 0-1,0 0 1,-5 8-1,7-9-4,-1-1-1,1 1 1,0-1 0,-1 1-1,1 0 1,1-1 0,-1 1-1,0 0 1,1 0 0,-1 0-1,1 0 1,0 0 0,0 0-1,0-1 1,0 1 0,0 0-1,1 0 1,-1 0 0,1 0-1,0 0 1,0-1 0,0 1 0,0 0-1,2 2 1,1 2-6,1 0 1,1-1 0,-1 0-1,1 0 1,10 8-1,-14-12 97,1 0 0,0 0 0,-1 0 0,1-1-1,0 0 1,0 0 0,0 1 0,0-2-1,1 1 1,-1 0 0,0-1 0,0 1 0,0-1-1,1 0 1,-1 0 0,6-1 0,-5 1-19,1-1 1,-1 1-1,0-1 0,0 0 1,1 0-1,-1-1 0,0 1 1,0-1-1,0 0 0,-1 0 1,1 0-1,0-1 1,-1 1-1,1-1 0,-1 0 1,0 0-1,0 0 0,0 0 1,0-1-1,2-3 0,-2 1-12,0 1 0,0-1 0,0 0 0,-1 0 0,0 0 0,0-1 0,0 1 0,0-7-1,-2 8-46,1 1 0,-2 0-1,1 0 1,0-1-1,-1 1 1,0 0 0,0 0-1,0 0 1,0 0-1,-1 0 1,0 0 0,0 0-1,0 0 1,-3-3-1,4 4-60,-1 1 0,0-1 0,0 1 0,-1 0-1,1 0 1,0 0 0,-1 0 0,1 0-1,-1 0 1,0 1 0,1-1 0,-5 0-1,7 1 36,0 1-1,-1 0 1,1 0-1,0 0 1,0 0-1,-1 0 1,1 0-1,0-1 1,-1 1-1,1 0 1,0 0-1,-1 0 1,1 0-1,0 0 1,-1 0-1,1 0 1,0 0-1,-1 1 1,1-1-1,0 0 1,-1 0-1,1 0 1,0 0-1,-1 0 1,1 1-1,0-1 1,-1 0-1,1 0 1,0 0-1,0 1 1,-1-1-1,1 0 1,0 0-1,0 1 1,0-1-1,-1 0 1,1 0-1,0 1 1,0-1-1,0 0 1,0 1-1,0-1 1,0 0-1,0 1 1,-1-1-1,1 0 1,0 1-1,0-1 1,0 1-1,1 0 18,-1-1 1,0 1-1,0-1 0,0 1 0,0-1 0,1 1 1,-1 0-1,0-1 0,1 1 0,-1-1 0,0 1 1,1-1-1,-1 1 0,0-1 0,1 0 0,-1 1 1,1-1-1,-1 1 0,1-1 0,-1 0 0,1 1 1,0-1-1,-1 0 0,1 0 0,-1 0 0,1 1 1,-1-1-1,1 0 0,0 0 0,-1 0 0,1 0 0,-1 0 1,1 0-1,0 0 0,6 0 171,-1-1-1,0 0 0,0 0 1,0 0-1,0-1 1,0 0-1,7-2 1,38-23 552,-14 7-557,-17 11 111,32-11-1,-43 17-180,0 1-1,1 0 0,-1 0 1,0 1-1,1 0 0,9 1 1,-15 0-9,-1 1 0,1-1 0,0 1 1,-1 0-1,1 0 0,-1 1 0,0-1 0,1 1 1,-1-1-1,0 1 0,0 0 0,0 0 0,0 1 1,-1-1-1,1 0 0,0 1 0,-1 0 0,0 0 1,1 0-1,2 6 0,2 4 198,0 1 0,-2-1 0,9 28 0,-5-11-70,-5-19-201,0 0 0,1 0 0,0 0 0,11 15 0,-13-22-264,1 0-1,-1 0 1,1 0-1,0 0 0,0 0 1,0-1-1,1 0 1,-1 0-1,1 0 1,0 0-1,10 3 0,7-1-2536,0-2 880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0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 4064,'-5'-4'5674,"1"12"-3492,-18 108-657,-4 52-774,6-30-489,-38 194 538,56-326-710,1-5-65,1 0 1,-1 0-1,1-1 1,0 1 0,0 0-1,-1 0 1,1 0-1,0 0 1,0 0 0,0 0-1,0 0 1,0 0 0,0 0-1,0 0 1,0 0-1,0 0 1,0 0 0,1 1-1,1-3 2,-1 1-1,1-1 1,-1 0-1,1 0 1,-1 0-1,0 0 1,0 0 0,1 0-1,-1-1 1,0 1-1,0 0 1,0-1-1,0 1 1,1-3-1,22-29-160,-23 31 185,58-87-216,-59 88 156,0 0 0,1 0 0,-1 1 1,1-1-1,0 0 0,-1 1 1,1-1-1,0 0 0,-1 1 1,1-1-1,0 1 0,0-1 1,1 0-1,-2 1 17,0 0-1,0 0 1,1 0 0,-1 0-1,0 0 1,0 0 0,0 0 0,1 0-1,-1 0 1,0 0 0,0 1-1,1-1 1,-1 0 0,0 0-1,0 0 1,1 0 0,-1 0-1,0 0 1,0 1 0,0-1 0,0 0-1,1 0 1,-1 0 0,0 0-1,0 1 1,0-1 0,0 0-1,0 0 1,1 1 0,-1-1-1,1 4 140,0 0-1,0-1 0,0 1 0,1 7 0,-1-4-55,0 1-61,0 0 1,1 0-1,0 0 0,1-1 0,0 1 0,0-1 1,1 0-1,7 13 0,-10-20-16,-1 1 0,1-1-1,-1 0 1,1 1 0,-1-1-1,1 0 1,-1 0 0,1 1-1,-1-1 1,1 0 0,-1 0-1,1 0 1,-1 0 0,1 0 0,-1 0-1,1 0 1,0 0 0,-1 0-1,1 0 1,-1 0 0,1 0-1,0 0 1,20-8 95,-15 6-114,-1-2 0,0 1 0,1-1 1,-1 1-1,5-6 0,5-8 243,-7 8-153,0 0-1,1 0 0,11-8 1,-16 14-30,-3 3-48,0-1-1,0 1 1,0-1 0,-1 1 0,1-1 0,0 1 0,-1-1 0,1 1 0,0-1 0,-1 0 0,1 0 0,-1 1 0,1-1-1,-1 0 1,1 0 0,-1 1 0,1-1 0,-1 0 0,0 0 0,0 0 0,1 0 0,-1 0 0,0 0 0,0 0 0,0-1-1,10 20 629,-5 0-450,-3-11-164,1 0 0,-1 1 1,1-1-1,6 11 1,-7-16-11,0 1 1,0-1 0,0 0 0,0 0 0,0 0-1,1 0 1,-1 0 0,1 0 0,-1 0-1,1-1 1,0 0 0,-1 1 0,1-1 0,0 0-1,4 1 1,1-1 27,0-1 0,0 1 1,0-1-1,0-1 0,0 0 0,0 0 0,-1 0 1,1-1-1,10-3 0,1-1 44,-4 2-50,0-1-1,-1 0 1,0-1 0,17-10 0,49-37 181,-76 50-195,-1 0 0,1 0 0,-1 0 0,0-1-1,0 1 1,0-1 0,-1 0 0,4-5-1,-5 6-75,6-6 73,-6 9-80,-4 5-213,-26 44-934,27-46 1178,0 1-1,1-1 1,-1 1-1,1-1 1,0 1-1,0 0 1,0-1-1,0 1 1,1 0-1,-1 0 1,1 0-1,0-1 1,1 7-1,0-9 26,0 0 0,0 0 0,0 0 0,1 0 0,-1 0 0,0-1 0,0 1 0,1 0 0,-1-1 0,0 1 0,3 0 0,-1-1-24,0 1 41,-1 0 1,1 0-1,0-1 0,0 0 1,0 1-1,0-1 0,0 0 1,0 0-1,0-1 0,0 1 1,0-1-1,-1 1 0,1-1 1,0 0-1,0 0 0,0 0 1,-1-1-1,4-1 0,5-2 161,-9 5-155,0-1 1,0 0 0,0 0 0,0 0-1,0 0 1,-1 0 0,1-1 0,-1 1-1,1 0 1,-1-1 0,1 1-1,-1-1 1,0 0 0,1 1 0,-1-1-1,0 0 1,0 0 0,1-2-1,5-11 204,-4 10-316,0 0 0,-1 0 1,0 0-1,0 0 0,1-7 0,-3 63-346,-9 72 0,-4 0 158,9-67 249,-20 93 0,19-128-67,3-7 38,-2 0 0,1-1-1,-12 26 1,14-36 19,-1 0 0,1-1 0,-1 1 0,0-1-1,0 1 1,0-1 0,0 0 0,0 0-1,-1 0 1,-2 2 0,4-3-13,-1 0-1,0 0 1,0 0-1,1-1 1,-1 1 0,0-1-1,0 1 1,0-1-1,0 0 1,0 1 0,1-1-1,-1 0 1,0 0-1,0-1 1,0 1 0,0 0-1,-2-1 1,1 0-11,0-1 0,0 1 0,0-1 0,0 1 0,1-1 1,-1 0-1,1 0 0,-1 0 0,1 0 0,0 0 0,0-1 0,-3-3 0,-19-33-245,21 34 259,-4-8 14,1 0 0,0-1 0,1 0 0,-4-17 0,7 24 36,0-1 1,1 0-1,0 0 0,1 0 1,0 0-1,0 0 0,0 1 1,1-1-1,2-8 0,-2 14 47,0-1 1,0 1-1,0-1 0,0 1 0,1 0 1,-1 0-1,1-1 0,0 1 0,-1 0 1,1 0-1,0 1 0,0-1 0,0 0 1,0 1-1,3-2 0,5-3 168,0 1 0,13-5 0,-6 3-45,18-11 292,60-41 0,-78 46-265,-1-1 1,-1 0 0,0-1-1,-1 0 1,23-32-1,49-95 560,-56 89-475,55-100-10,-48 86-136,38-59-30,-34 67 673,-41 59-770,0 1 0,0-1 0,0 0-1,0 0 1,0 0 0,0 0 0,0 0 0,0 0-1,0 0 1,0 0 0,0 0 0,0 0 0,0 0-1,1 0 1,-1 0 0,0 0 0,0 0 0,0 0 0,0 0-1,0 0 1,0 0 0,0 0 0,0 0 0,0 0-1,0 0 1,0 0 0,0 0 0,1 0 0,-1 0-1,0 0 1,0 0 0,0 0 0,0 0 0,0 0 0,0 0-1,0 0 1,0 0 0,0 0 0,0 0 0,0 0-1,0 0 1,0 0 0,0-1 0,0 1 0,0 0-1,1 0 1,-4 10-2,-13 38-1,-13 57 0,7-21 0,-59 165 91,77-227-96,4-22-4,0 1 0,0-1 0,0 0 0,1 0 1,-1 0-1,0 0 0,0 1 0,1-1 0,-1 0 0,0 0 1,1 0-1,-1 0 0,0 0 0,0 0 0,1 0 0,-1 0 1,0 0-1,0 0 0,1 0 0,-1 0 0,0 0 0,1 0 1,-1 0-1,0 0 0,0 0 0,1 0 0,-1 0 0,0-1 1,0 1-1,1 0 0,-1 0 0,24-15-183,-19 12 161,1-1 1,-1 1-1,9-3 0,-10 4 20,0 1 0,0 0 0,0 1 0,0-1 0,0 1 0,0-1 1,1 1-1,-1 0 0,0 1 0,0-1 0,7 3 0,2 0 33,0 2 1,15 7 0,-3-1-8,90 42-1968,-101-46 536,5 4-92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0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23 8480,'-41'-3'3840,"33"-5"-3360,3 3-672,0 5 0,-4-3-4480,4-1 2560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48 2976,'2'-4'414,"1"1"0,-1-1 0,0 1-1,1 0 1,0 0 0,0 0 0,6-5 0,-8 7 152,1 1 0,-1-1 0,0 0 1,0 0-1,0-1 0,1 1 0,-1 0 1,0 0-1,-1-1 0,1 1 0,0 0 0,1-3 1,3 19 909,-4-13-1333,0 0 0,0 0 0,-1 0 0,1 0 0,0 0 0,-1 1-1,1-1 1,-1 3 0,0 13 345,-2 0 0,0 0 0,-10 35 0,-26 52 333,-52 272-1194,62-256-2171,26-99 766,2-11-4252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29 336 4480,'-15'-4'1445,"14"4"-1333,0 0 0,0-1 0,1 1-1,-1-1 1,0 1 0,0-1 0,1 1 0,-1-1 0,0 1-1,1-1 1,-1 0 0,1 1 0,-1-1 0,1 0 0,-1 1-1,1-1 1,0 0 0,-1 0 0,1 1 0,0-1 0,-1 0-1,1 0 1,0 0 0,0 0 0,0 1 0,0-1 0,0 0-1,0 0 1,0 0 0,0 0 0,0-1 0,3-4 504,0 1-1,0-1 1,1 0 0,0 1 0,0 0 0,0-1 0,8-6 0,-3 4-151,1 0 1,0 1-1,18-10 1,6-1 311,65-23 0,44-5 328,-91 30-703,176-48 376,-176 53-886,0 2-1,75-3 1,-112 12-299,0 0 0,0 1 0,1 0 0,-1 1 0,28 8 0,-37-8-98,-1 0 0,1 0-1,-1 1 1,1 0 0,-1 0 0,0 0 0,0 0 0,0 1-1,0 0 1,-1 0 0,0 0 0,1 0 0,-2 1-1,1 0 1,0 0 0,-1 0 0,4 8 0,4 13-1495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4 188 2240,'0'0'37,"0"0"1,0 0 0,0 0-1,0 0 1,0 0-1,0 0 1,-1 0-1,1 0 1,0 0-1,0 0 1,0 0-1,0 0 1,0 0 0,0 0-1,0 0 1,0 0-1,0 0 1,0 0-1,-1 0 1,1 0-1,0 0 1,0 0-1,0 0 1,0 0 0,0 0-1,0 0 1,0 0-1,0 0 1,0 0-1,0 0 1,0 0-1,-1 0 1,1 1-1,0-1 1,0 0 0,0 0-1,0 0 1,0 0-1,0 0 1,0 0-1,0 0 1,0 0-1,0 0 1,0 0-1,0 0 1,0 1 0,0-1-1,0 0 1,0 0-1,0 0 1,0 0-1,0 0 1,0 0-1,5 4 3375,9 3-1193,-8-4-1956,0-1-1,0-1 1,0 1-1,0-1 1,0 0-1,10 0 1,-12-1-194,0-1-1,0 1 1,-1-1 0,1 0-1,0 0 1,-1 0 0,1 0-1,-1-1 1,1 0 0,-1 1 0,0-1-1,5-4 1,-2 1-22,0 0 0,-1 0 0,0-1 0,0 0 0,0 0 0,0 0 0,-1-1 1,0 1-1,-1-1 0,1 0 0,2-8 0,-5 11-56,1 0 0,-1 0 1,0 0-1,0 0 1,-1 0-1,1 0 0,-1 0 1,0 0-1,0 0 0,0 0 1,-1 0-1,1 0 0,-1 0 1,0 0-1,0 0 0,0 0 1,-1 1-1,1-1 0,-1 0 1,0 1-1,0-1 1,0 1-1,-5-6 0,6 8-29,0 0 0,0 0-1,0 0 1,0 0 0,0 0 0,-1 0-1,1 0 1,0 0 0,-1 1-1,1-1 1,-1 0 0,1 1 0,-1-1-1,1 1 1,-1-1 0,1 1-1,-1 0 1,1 0 0,-1 0 0,1 0-1,-3 0 1,1 1 19,1-1 0,-1 1 0,1 0 0,0 0 0,-1 0 0,1 1 0,0-1 0,0 0 0,0 1 0,0 0 0,-4 3 0,-1 2 191,1 1 0,-1 1 1,1-1-1,1 1 0,-7 13 0,8-11 160,0 0 1,0 0-1,1 1 1,0-1-1,1 1 1,0-1-1,1 1 0,1 16 1,0-25-241,0 0 0,0 0-1,0-1 1,1 1 0,-1 0 0,1 0 0,0 0-1,0-1 1,0 1 0,0 0 0,0-1 0,1 1 0,-1-1-1,1 1 1,-1-1 0,1 0 0,0 0 0,0 1 0,0-1-1,0-1 1,4 4 0,-2-3-79,0 0 1,0 0-1,1 0 0,-1 0 0,0-1 0,1 0 1,-1 0-1,1 0 0,-1 0 0,1-1 0,-1 0 1,10 0-1,2-1-583,5-1-1560,-1 0 0,22-5 0,-15 2 77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18 3808,'0'0'17,"0"-1"101,0 0-1,0 0 1,0 0-1,0 0 1,0 0-1,0 1 1,0-1 0,-1 0-1,1 0 1,0 0-1,0 0 1,-1 1-1,1-1 1,-1 0-1,1 0 1,-1 0 0,0 0-1,0 0 55,1 1-1,-1 0 1,1 0-1,-1 0 1,0 0-1,1 0 1,-1 0-1,1 0 1,-1 0-1,0 0 1,1 0-1,-1 0 1,1 0-1,-1 0 1,0 0-1,1 0 1,-1 1-1,1-1 1,-1 0-1,1 0 1,-1 1-1,1-1 1,-1 1-1,1-1 1,-1 0-1,1 1 1,-1-1 0,1 1-1,0-1 1,-1 1-1,1 0 1,-23 25 163,12-13 44,-22 29-38,1 1 0,3 1 1,-28 55-1,44-73-247,2 1 0,1 0 1,1 1-1,1-1 0,1 2 0,2-1 0,1 1 1,-1 31-1,5-59-96,-1 38 209,5 73 0,-3-101-324,1 0 0,0 0 0,0-1 0,2 1 0,-1-1 0,1 0 0,0 0 0,1 0 0,1 0 0,-1-1 0,12 14 0,-14-20-273,0 0 1,0 0-1,0 0 0,0-1 1,0 1-1,1-1 0,-1 0 1,1 0-1,0 0 0,0 0 0,0-1 1,0 1-1,0-1 0,6 1 1,12 3-1467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5472,'0'0'103,"-1"0"0,1 0 0,0 0 0,-1 0 1,1 0-1,0 0 0,-1-1 0,1 1 0,0 0 0,0 0 0,-1 0 1,1-1-1,0 1 0,0 0 0,-1 0 0,1-1 0,0 1 1,0 0-1,0-1 0,0 1 0,0 0 0,-1 0 0,1-1 0,0 1 1,0 0-1,0-1 0,0 1 0,0 0 0,0-1 0,0 1 0,0 0 1,0-1-1,0 1 0,0 0 0,0-1 0,0 1 0,0 0 1,0-1-1,1 1 0,-1-1 0,4 1 1472,1 9-115,-2 10-1058,0 1 1,-1 0 0,-2 30 0,1 0-244,10 74-223,-11-124 66,0 1-1,0-1 0,0 1 1,0-1-1,0 0 1,0 1-1,0-1 1,0 1-1,0-1 0,0 1 1,0-1-1,1 0 1,-1 1-1,0-1 1,0 1-1,0-1 0,1 0 1,-1 1-1,0-1 1,1 0-1,-1 1 0,0-1 1,1 0-1,0 1 1,-1-1 13,0 0-1,1 0 1,-1 0 0,1-1 0,-1 1 0,1 0 0,-1 0 0,0 0 0,1 0-1,-1-1 1,0 1 0,1 0 0,-1 0 0,0-1 0,1 1 0,-1 0-1,0 0 1,1-1 0,-1 0 0,14-20 442,7-38-221,-13 34-151,16-33-1,-16 43 64,18-36 286,-23 47-413,0-1 0,1 1 1,-1 0-1,1 0 0,0 0 0,0 0 1,0 1-1,5-4 0,-8 6-11,-1 1 0,1-1 0,-1 1 1,1-1-1,-1 1 0,1 0 0,-1 0 0,1-1 0,0 1 0,-1 0 0,1 0 0,0-1 1,-1 1-1,1 0 0,0 0 0,-1 0 0,1 0 0,0 0 0,-1 0 0,1 0 0,-1 0 0,1 0 1,0 1-1,-1-1 0,1 0 0,0 0 0,-1 0 0,1 1 0,-1-1 0,1 0 0,0 1 1,0 0-1,0 1 7,1 0 0,-1 0 0,0 0 0,0 0 1,0 0-1,0 0 0,0 4 0,2 3-29,-1-3 61,-1-1 0,0 1 0,0 0 0,0 0 0,-1 11 1,3 15 268,-3-31-319,0 0 1,0-1-1,0 1 0,0 0 1,0 0-1,0-1 0,1 1 1,-1 0-1,0-1 0,0 1 1,1 0-1,-1-1 0,1 1 1,-1 0-1,0-1 0,1 1 0,-1-1 1,1 1-1,-1 0 0,1-1 1,1 1-1,-2-1 0,1 0 0,-1 0 0,1 0-1,0 0 1,-1 0 0,1 0 0,-1 0 0,1 0 0,0 0-1,-1-1 1,1 1 0,-1 0 0,1 0 0,-1-1 0,1 1 0,-1 0-1,1-1 1,-1 1 0,1 0 0,-1-1 0,1 0 0,4-4 29,0-1 1,-1 0-1,6-9 1,-5 6 142,7-5-43,0 0-1,16-13 1,-24 23-88,1 0 1,0 0 0,1 0-1,-1 0 1,1 1 0,-1 0 0,1 1-1,0-1 1,11-2 0,-15 4-21,1 1 0,0-1 0,-1 1 0,1 0 0,0 0 0,0 0 0,-1 1 0,1-1 0,0 0 0,-1 1 0,1 0 0,-1 0 0,1-1 0,-1 2 0,1-1 0,-1 0 0,0 0 0,1 1 0,-1-1 0,0 1 1,0 0-1,0 0 0,0 0 0,0 0 0,0 0 0,-1 0 0,1 0 0,-1 0 0,3 5 0,1 4-71,0 1 0,-1 0 0,0 1 0,4 22 0,-7-30-23,8 50-2012,4 17-5385,-8-56 5279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15 4160,'0'0'111,"0"-1"-1,0 1 1,1-1 0,-1 0 0,0 1 0,0-1-1,0 1 1,0-1 0,0 0 0,0 1 0,0-1-1,0 0 1,0 1 0,0-1 0,0 1-1,0-2 1,0 2-69,-1-1 0,1 1-1,0 0 1,0 0 0,0 0-1,0 0 1,0 0 0,0-1-1,0 1 1,0 0 0,0 0-1,0 0 1,0 0 0,0 0-1,0-1 1,0 1 0,-1 0-1,1 0 1,0 0 0,0 0-1,0 0 1,0 0 0,0 0-1,-1 0 1,1 0 0,0-1-1,0 1 1,0 0 0,0 0-1,0 0 1,-1 0-1,1 0 1,0 0 0,0 0-1,0 0 1,0 0 0,-1 0-1,1 0 1,0 0 0,0 0-1,0 0 1,-3 3 2764,0-1-2473,0 0 0,0 0-1,0 1 1,1-1-1,-1 1 1,-1 3 0,-11 18-285,1 1 1,1 0 0,1 1 0,2 0-1,0 1 1,-10 50 0,19-74-39,1 0 1,-1 0-1,1 0 0,-1 1 1,1-1-1,0 0 0,0 0 1,0 0-1,0 0 0,1 0 1,0 0-1,-1 0 1,1 0-1,0 0 0,0 0 1,3 5-1,-4-8 0,0 1 0,0-1 0,0 0 0,1 0 0,-1 1 1,0-1-1,0 0 0,0 0 0,1 1 0,-1-1 0,0 0 0,0 0 0,1 0 0,-1 1 0,0-1 1,0 0-1,1 0 0,-1 0 0,0 0 0,1 0 0,-1 0 0,0 0 0,1 1 0,-1-1 0,0 0 1,0 0-1,1 0 0,-1 0 0,0 0 0,1-1 0,-1 1 0,0 0 0,1 0 0,-1 0 0,10-10 277,4-23 146,-12 28-338,8-22 192,-2-1 1,7-40-1,-4 14 83,-9 44-236,-2 9-89,0-1 0,1 1 0,-1-1 0,0 1 0,1-1 0,-1 1 0,0 0 1,1-1-1,0 1 0,-1 0 0,1-1 0,1-1 0,-1 3-18,-1 0 0,1 0 1,-1 0-1,1 0 0,-1 0 1,0 0-1,1 0 0,-1 0 1,1 0-1,-1 0 0,1 1 1,-1-1-1,1 0 0,-1 0 1,0 0-1,1 0 0,-1 1 1,1-1-1,-1 0 0,0 1 1,1-1-1,-1 0 0,1 1 1,7 8 105,19 33-321,-23-34-82,1 1 0,0-1 1,1 0-1,0 0 0,0 0 1,1-1-1,0 0 0,0 0 1,12 8-1,31 16-8354,-38-23 6523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5408,'-7'-6'5056,"14"10"-3430,-3 0-1294,1 0-1,-1 0 1,-1 0-1,1 1 1,-1-1-1,1 1 0,-1 0 1,-1 0-1,1 0 1,3 11-1,1-1-105,90 210-156,-95-221-113,12 35-929,-7-20-547,10 20-1,-5-15 166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3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4 3136,'14'-3'6180,"-21"2"-3982,-2 1-1919,1 0-143,0 0-1,1 1 1,-1-1-1,0 1 0,1 1 1,-11 2-1,5 1 25,0 0 0,1 0 0,-1 1 0,-12 8 0,19-10-164,0 0 1,0 1-1,0 0 0,1 0 0,-1 0 1,1 0-1,0 1 0,1 0 0,-6 10 1,4-6 31,1 1 0,0 0 0,0 1 0,2-1 0,-4 17 0,6-23 42,0-1 1,0 1-1,1 0 1,0-1-1,0 1 0,1 0 1,-1-1-1,1 1 1,0 0-1,0-1 0,0 1 1,1-1-1,0 0 1,-1 1-1,2-1 0,4 7 1,-7-9-33,1-1-1,0 0 1,0 0 0,1 0-1,-1 0 1,0 0-1,0 0 1,0 0 0,1-1-1,-1 1 1,0 0 0,1-1-1,-1 1 1,0-1 0,1 1-1,-1-1 1,1 0 0,-1 0-1,1 1 1,-1-1 0,1 0-1,-1 0 1,1 0 0,-1-1-1,1 1 1,-1 0 0,1-1-1,-1 1 1,2-1 0,3-1 30,-1-1 1,0 1 0,-1-1 0,1 0 0,0 0-1,-1-1 1,5-3 0,10-13 77,0-2 1,-1 0-1,26-41 0,-13 17-97,-6 12-667,-23 35-80,0 6 387,-1 17 387,1-5 158,0-4-135,2 0 0,0 0 1,0-1-1,2 1 0,0-1 0,0 0 0,1-1 0,1 1 0,0-1 0,1-1 0,12 13 0,-18-22-72,0 0 0,0-1 0,0 0-1,0 0 1,1 0 0,-1 0-1,1 0 1,-1-1 0,1 1 0,0-1-1,0 0 1,-1 0 0,1 0-1,0-1 1,0 0 0,0 1 0,0-1-1,0-1 1,0 1 0,0 0-1,0-1 1,-1 0 0,1 0 0,7-3-1,4-2-890,0 0 0,-1-2 0,0 0-1,21-15 1,-2 2-1370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6976,'0'-1'289,"-1"1"0,0 0-1,1 0 1,-1 0 0,1 0 0,-1 0 0,0 0 0,1 0 0,-1 0 0,0 1 0,1-1 0,-1 0-1,1 0 1,-1 0 0,1 1 0,-1-1 0,0 0 0,1 1 0,-1 0 0,-17 10 394,10-5-211,-15 11-85,0 2 0,1 0 0,2 1-1,0 1 1,-33 44 0,-10 32-2899,7 4-4454,42-73 4790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3136,'1'5'12085,"11"17"-11654,-1-3-263,15 19 1,19 34 2,-27-40 15,-1 0 1,-2 0-1,13 40 1,-20-48 57,-1 0 0,-1 1 0,-1 0 0,-1 0 0,-2 0 0,0 0 0,-3 40 0,-1-26-38,-2 1 0,-1-1 0,-18 68-1,15-81-324,-1-1-1,-1 0 0,-2 0 0,0-1 0,-1-1 0,-24 32 0,-14 9-2203,-13 17-5711,50-61 5661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45 4576,'-16'-10'3245,"2"2"-10,12 8-2768,2 0-430,0 0-1,0 0 0,0 0 0,0 0 0,0 0 0,0-1 0,0 1 0,0 0 1,0 0-1,0 0 0,1 0 0,-1 0 0,0 0 0,0 0 0,0 0 0,0 0 1,-1 0-1,1 0 0,0 0 0,0 0 0,0-1 0,0 1 0,0 0 1,0 0-1,0 0 0,0 0 0,0 0 0,0 0 0,0 0 0,0 0 0,0 0 1,0 0-1,0 0 0,0 0 0,0 0 0,0 0 0,0 0 0,0 0 0,0 0 1,0 0-1,0 0 0,-1-1 0,60 2 3446,126-4-1658,-6-9-1472,-116 7-293,6 5-550,-56-4-2540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1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5472,'0'-2'203,"1"0"1,-1 0-1,1 0 1,-1 0-1,1 1 1,0-1-1,0 0 1,-1 0-1,1 1 1,1-1-1,-1 1 1,0-1-1,0 1 1,1-1-1,-1 1 1,0 0-1,1 0 1,-1-1-1,1 1 0,2-1 1,6-4 833,0 1 0,13-5 0,-19 8-619,5-2-73,0 1 1,0-1-1,0 1 0,1 1 0,-1 0 0,1 0 1,-1 1-1,1 0 0,0 0 0,10 2 0,61 11-1555,-46-6-1897,44 3 1,-32-9-681,6 0 1222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34 2976,'1'-2'223,"0"1"-1,0 0 1,-1-1 0,1 1 0,-1-1 0,1 1-1,-1-1 1,1 1 0,-1-3 0,0 3-82,0 1 1,0-1-1,1 1 1,-1-1-1,0 1 1,0-1-1,0 1 1,0-1-1,1 1 1,-1-1-1,0 1 1,1-1-1,-1 1 1,0-1-1,1 1 1,-1 0-1,0-1 1,1 1-1,-1 0 1,1-1-1,-1 1 1,1 0-1,-1-1 1,1 1-1,0-1 133,0 1-1,0-1 1,0 1 0,0-1-1,0 1 1,0-1 0,0 1 0,0 0-1,0-1 1,0 1 0,0 0-1,0 0 1,0 0 0,0 0-1,0 0 1,0 0 0,0 0-1,0 0 1,0 0 0,2 1-1,8 6-404,-10-5 163,0-1-1,0 1 1,-1-1-1,1 1 1,-1 0 0,1-1-1,-1 1 1,1 0-1,-1 0 1,0 0 0,0-1-1,0 1 1,0 0 0,-1 2-1,1 1 76,0 36 60,-3 0-1,-1 0 0,-2-1 1,-17 64-1,-53 180 474,55-194-515,-11 51 91,28-125-77,2-5 228,3-11-336,0 0 0,-1-1 0,1 1 1,-1 0-1,1-1 0,0 1 0,-1-1 0,1 1 0,-1 0 1,1-1-1,-1 1 0,1-1 0,-1 1 0,1-1 1,-1 0-1,0 1 0,1-2 0,9-9 108,1 1 0,0 0 0,1 1 0,-1 0 0,2 1-1,-1 0 1,23-10 0,4 1-113,59-17 0,-97 34-42,117-33-347,-66 23-2586,-50 10 2966,9-2-1883,-10 2 1619,-1-1 0,1 1 1,-1 0-1,1-1 0,-1 1 1,1 0-1,-1-1 0,1 1 1,-1 0-1,1-1 0,-1 1 1,0-1-1,1 1 0,-1-1 1,1 1-1,-1-1 0,0 1 1,0-1-1,1 1 0,-1-1 1,0 0-1,0 1 0,0-1 1,0 1-1,0-1 0,0 1 1,0-1-1,0-1 0,0-6-1891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2976,'-14'3'5776,"27"-3"-780,25-2-2718,97-15-147,-11 1-1963,-47 12-551,-26 3-5005,-43 1 3906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 4896,'-1'-1'133,"1"0"-1,-1 0 1,1 0 0,0 0 0,0-1-1,-1 1 1,1 0 0,0 0 0,0 0-1,0 0 1,0 0 0,1 0 0,-1-1 0,0 1-1,0 0 1,1 0 0,-1 0 0,0 0-1,1 0 1,0-2 0,1 1 202,0 0 0,0-1 1,0 1-1,0 0 0,0 0 0,0 0 0,0 1 1,4-3-1,4-2 1124,1 1 0,23-9-1,-31 13-1325,18-6 514,1 1 0,1 1 0,-1 1 1,1 1-1,35-1 0,-35 5-1073,-1 0 0,28 6 0,10 8-5491,-55-13 4260,1 0 0,-1 0-1,9 5 1,4 4-1180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2 166 5312,'2'-3'6369,"0"14"-4216,-5 37-1407,2-32-666,0 0 0,2 23 1,0 7 152,-2-28 51,3-40 741,8-37-1,0-5-1094,5-22 435,-11 71-196,0 1-1,1-1 1,13-26 0,-17 38-109,1 1 1,0-1 0,-1 0 0,1 1-1,0-1 1,0 1 0,1 0-1,-1 0 1,0 0 0,1 0 0,-1 0-1,1 0 1,0 1 0,0-1-1,0 1 1,-1 0 0,1 0 0,0 0-1,5-1 1,-2 1-21,0 1-1,0 0 1,1 0 0,-1 0-1,0 1 1,0 0-1,0 0 1,0 0 0,8 4-1,124 51-2919,-135-55 2473,-1 0 0,0 0-1,1 0 1,-1 0-1,1-1 1,-1 1-1,1-1 1,-1 1-1,1-1 1,0 0-1,-1 0 1,1 0 0,-1-1-1,1 1 1,-1 0-1,1-1 1,-1 0-1,1 1 1,-1-1-1,1 0 1,-1 0-1,0-1 1,1 1 0,1-2-1,9-9-2269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86 3808,'0'0'1227,"-8"-10"42,6 12 571,-4-2 944,3 0-1078,-4 0 513,9 0-1733,-5 0 147,-7 0 546,27-2-488,-1 0 0,1-2 0,-1 0-1,17-6 1,40-10-395,141-2 286,-167 19-450,81-2-105,-109 2-27,-17 2-111,-1 1 0,1 0 1,-1-1-1,0 1 0,1 0 0,-1 0 0,1 0 0,-1 0 0,1 0 1,-1 0-1,0 0 0,1 1 0,1-1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221 144 1728,'1'-1'165,"0"-1"0,0 1 0,0 0 1,0 0-1,-1-1 0,1 1 0,0-1 0,-1 1 0,1 0 1,-1-1-1,0 1 0,1-1 0,-1 1 0,0-1 0,0 1 1,0-1-1,0 0 0,0-2 0,0 0 1214,1-4-48,-1 8-1210,1-1 1,-1 0 0,0 0-1,0 1 1,1-1-1,-1 0 1,0 0 0,0 0-1,0 0 1,0 1 0,0-1-1,0 0 1,0 0-1,0 0 1,0 0 0,0 1-1,-1-1 1,1 0-1,0 0 1,-1 0 0,1 1-1,0-1 1,-1 0-1,1 0 1,-1 1 0,1-1-1,-1 0 1,1 1-1,-1-1 1,0 1 0,1-1-1,-1 1 1,0-1 0,1 1-1,-1-1 1,0 1-1,-1-1 1,1 0-34,0 1 1,-1 0-1,1-1 1,0 1-1,0 0 1,-1 0-1,1 0 1,0 0-1,0 0 1,-1 0-1,1 0 1,0 0-1,0 0 1,-1 1-1,1-1 1,0 0-1,0 1 1,0-1-1,-2 2 1,-1 0 54,0 1 0,1 0 0,-1 0 0,-3 5 0,1-1-95,-10 9 123,2 1 0,-25 37-1,-17 44-133,43-75 33,9-14-29,0-1 1,0 1-1,1 0 0,0 0 1,0 0-1,1 0 1,0 1-1,1-1 0,0 1 1,0-1-1,1 1 0,0-1 1,1 1-1,0-1 1,1 0-1,0 1 0,0-1 1,1 0-1,0 0 1,0 0-1,1-1 0,0 1 1,1-1-1,5 8 1,-2-5 82,1-1 0,0 0 1,0 0-1,1-1 0,13 9 1,-17-14-75,-1-1 1,1 1-1,0-1 1,1-1-1,-1 1 1,1-1-1,-1 0 1,1 0-1,-1-1 1,1 0-1,0 0 1,8-1-1,-1 0 56,1-2-1,-1 0 0,27-6 1,41-19 348,-52 17-354,-6 2 17,0-1 1,-1-1-1,0-1 0,24-16 1,-37 20-72,0 0 0,-1 0 0,0-1 0,0-1 0,-1 0 0,0 0 0,0 0 0,-1-1 0,0 0 0,9-19 0,-10 14 63,-1 1-1,0-1 0,-1 0 0,-1 0 0,0 0 1,1-28-1,-4 30-60,0 1 1,-1-1-1,-1 1 1,0-1-1,0 1 1,-2 0-1,1 0 1,-1 0 0,-1 0-1,0 1 1,-10-16-1,9 18-70,0 0 0,0 1 0,-1 0 0,0 0 0,0 1-1,-1 0 1,0 0 0,0 1 0,0 0 0,-1 0 0,0 1 0,0 0 0,-1 1-1,-9-4 1,8 4-133,0 1 0,0 0-1,0 1 1,0 0 0,0 1-1,0 0 1,0 0-1,0 1 1,-1 1 0,1 0-1,0 1 1,0 0 0,0 0-1,-13 6 1,7-3-974,10-3-24,0 1-1,0 0 1,0 0-1,-8 5 1,10-1-756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38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1027 3552,'0'-1'88,"0"1"0,1-1 0,-1 0-1,0 1 1,0-1 0,1 0 0,-1 1 0,0-1 0,1 1 0,-1-1 0,0 1-1,1-1 1,-1 0 0,1 1 0,-1 0 0,1-1 0,-1 1 0,1-1 0,0 0-1,4-3 145,120-172 4068,-78 106-3811,-5 6-206,-3-3 0,-2-1-1,-4-1 1,39-117 0,-53 132-154,-8 21-7,13-58 0,-18 61-153,-1 10-3,-1 0 0,1-34 0,-5 54 17,0 0 0,0-1 0,0 1 0,0-1 0,0 1 0,0 0 0,0-1 0,0 1 0,0 0 0,0-1 0,0 1 0,-1 0 1,1-1-1,0 1 0,0 0 0,0-1 0,0 1 0,-1 0 0,1 0 0,0-1 0,0 1 0,-1 0 0,1-1 0,0 1 0,0 0 0,-1 0 1,0-1-1,1 1 0,-1 0 0,1 0 0,-1 1 0,1-1 0,-1 0 0,0 0 0,1 0 0,-1 0 0,1 1 0,-1-1 1,1 0-1,-1 0 0,1 1 0,-1-1 0,1 0 0,0 1 0,-1-1 0,1 1 0,-1-1 0,1 0 0,0 1 0,-1-1 1,1 2-1,-12 16 52,0 1 0,2 0-1,-13 33 1,-2 4 146,3-8-8,-87 171 336,-41 71 14,51-43-30,20-49 1126,78-194-1515,-10 18 916,5-16-474,6-6-535,-1 0 0,1 0 0,0 0 0,0 0-1,-1 0 1,1 0 0,0-1 0,0 1 0,-1 0-1,1 0 1,0 0 0,0 0 0,0 0 0,-1-1-1,1 1 1,0 0 0,0 0 0,0 0 0,-1-1-1,1 1 1,0 0 0,0 0 0,0 0 0,0-1-1,0 1 1,0 0 0,0 0 0,0-1 0,-1 1-1,1-1 1,0-1-19,-1-1-1,1 1 1,0-1 0,-1 1-1,1-1 1,0 0-1,1 1 1,-1-1-1,0 1 1,1-1 0,0-2-1,11-28-124,-10 27 143,6-13-78,1 0 0,1 0-1,0 1 1,1 1 0,1 0 0,21-23 0,-14 21-28,0 0 0,1 2 0,1 0 0,35-21 0,-15 16 5,1 1 0,1 2 0,1 2 0,0 1-1,70-13 1,-33 5 158,-5 2-38,-75 22-31,-1 0-1,1 0 1,-1 0-1,1 0 1,-1-1 0,1 1-1,0 0 1,-1 0-1,1 0 1,-1 0-1,1 1 1,0-1 0,-1 0-1,1 0 1,-1 0-1,1 0 1,-1 1-1,1-1 1,-1 0 0,1 0-1,-1 1 1,1-1-1,-1 0 1,1 1-1,-1-1 1,1 1-1,-1-1 1,0 0 0,1 1-1,-1-1 1,0 1-1,1-1 1,-1 1-1,0-1 1,0 1 0,1 0-1,1 21 62,-2-16-65,2 9 23,0-1 0,1 1 0,1 0 0,1-1 0,6 16 0,-8-23 16,1 0 0,0 0 0,0 0 1,1-1-1,-1 1 0,1-1 1,1 0-1,-1-1 0,1 1 1,0-1-1,9 6 0,-8-7-13,0-1-1,0 0 1,1 0 0,-1-1-1,0 0 1,1 0 0,-1-1-1,1 1 1,0-2-1,-1 1 1,1-1 0,8-1-1,3-1 110,0-1-1,0 0 0,28-10 0,-32 8-72,0 0-1,0-1 0,0-1 1,-1-1-1,0 0 0,-1 0 1,0-1-1,0-1 1,-1 0-1,0-1 0,-1 0 1,17-22-1,-23 25-14,0 0 0,-1 0 0,0-1 1,5-16-1,-8 21-73,0 0 1,0 0-1,0 0 1,0 0-1,-1 0 1,0-1 0,0 1-1,0 0 1,0 0-1,0 0 1,-1 0-1,0-1 1,-1-3-1,1 7 17,1 0-1,0 1 0,-1-1 0,1 0 0,0 1 0,-1-1 0,1 0 0,-1 1 0,1-1 0,-1 1 0,1-1 0,-1 0 0,1 1 0,-1 0 0,0-1 1,1 1-1,-1-1 0,0 1 0,1 0 0,-1-1 0,0 1 0,0 0 0,1 0 0,-1-1 0,-1 1 0,0 0-11,0 0 0,1 1 1,-1-1-1,0 0 0,1 1 0,-1-1 0,0 1 0,1 0 0,-1-1 1,-2 3-1,-3 1-46,2 0 1,-1 1-1,0 0 1,-5 6 0,7-6 63,0 1 0,0-1 0,1 0 0,0 1 1,0 0-1,1 0 0,0 0 0,0 0 1,0 0-1,1 0 0,-1 0 0,1 1 1,1-1-1,0 1 0,-1-1 0,2 0 1,1 13-1,0-5 63,1 1-1,1-1 1,0 0 0,1 0 0,0 0-1,12 20 1,-14-29-9,0 1 0,1-1-1,-1 0 1,1-1 0,0 1-1,1-1 1,-1 1 0,1-1-1,6 4 1,-8-6-12,1 0 0,0 0 1,0 0-1,0-1 0,0 1 0,0-1 0,0 0 0,0 0 0,0-1 0,1 1 1,-1-1-1,0 0 0,0 0 0,6-1 0,0 0 28,1-2 0,-1 1-1,0-2 1,0 1 0,-1-1-1,18-10 1,53-39 73,-72 47-122,103-78 76,-86 63-9,-1-1 0,27-31 0,-50 52-68,4-5-28,1-1 0,-1 0 0,6-12 0,-10 17 11,0 1 0,0-1 0,-1 1 0,1 0 0,-1-1 0,1 0 0,-1 1 0,0-1 0,1 1 0,-1-1 0,0 1 0,0-1 0,0 0 0,0 1 0,0-1 0,-1 1 0,1-1 0,0 0 0,-1 1 0,1-1 0,-1 1 0,0 0 0,1-1 0,-1 1 0,-1-2 0,1 2-6,0 0 1,0 0-1,-1 0 0,1 0 1,0 0-1,0 0 0,-1 0 1,1 0-1,0 1 1,-1-1-1,1 1 0,-1-1 1,1 1-1,-1-1 0,1 1 1,-1 0-1,0 0 1,1 0-1,-3 0 0,-1 0-43,-4-1 14,0 1 1,0 1-1,0 0 1,0 0-1,1 1 1,-1 0-1,0 0 1,1 1 0,0 0-1,0 0 1,0 1-1,0 1 1,0-1-1,-8 7 1,9-6 65,0 1 0,1-1-1,0 1 1,0 0 0,0 0 0,1 1 0,0 0 0,0 0 0,1 0 0,0 0 0,0 1 0,1 0 0,0-1 0,0 1 0,-2 10 0,4-12 28,0 1 1,1-1-1,-1 0 1,1 1-1,1-1 1,-1 0-1,1 1 1,0-1-1,0 0 1,1 0-1,0 0 1,0 0-1,1 0 1,-1 0-1,1 0 1,1-1-1,-1 1 1,1-1-1,-1 0 1,2 0-1,-1 0 0,0-1 1,1 0-1,5 4 1,0-1 41,-1-1 0,1 0 0,0-1-1,0 0 1,1-1 0,-1 0 0,1 0 0,0-1 0,0-1 0,0 0 0,0 0 0,21-1-1,-19-1-16,1-1 1,-1 0-1,1-2 0,-1 1 0,1-2 0,-1 0 0,20-8 0,-12 2-730,-1-1 0,0-1 0,29-23-1,-12 9-914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49 6560,'-2'-7'5914,"-3"10"-3401,-5 11-1474,-4 8-287,9-16-489,1 0 0,-6 13 0,8-21 478,3-6-618,7-18 354,-4 10 189,13-29-1,-13 31 374,-4 15-981,0 3-472,-3 13-1502,2-16 1570,1 0 0,0 0 0,-1 0 0,1 1 0,0-1 0,0 0 1,-1 1-1,1-1 0,0 0 0,0 0 0,0 1 0,1-1 0,-1 0 0,0 1 0,1 0 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75 176 3136,'-8'-6'5903,"7"6"-5604,0-1 0,1 0 1,-1 1-1,0-1 0,0 1 0,1-1 0,-1 1 0,0-1 0,0 1 0,0 0 0,1-1 0,-1 1 0,-1 0 0,1 0-266,1 0 0,0 0 0,-1 0-1,1 0 1,0 0 0,-1 0 0,1 0 0,0 0-1,-1-1 1,1 1 0,0 0 0,-1 0 0,1 0 0,0 0-1,0 0 1,-1-1 0,1 1 0,0 0 0,-1 0-1,1 0 1,0-1 0,0 1 0,0 0 0,-1 0-1,1-1 1,0 1 0,0 0 0,0-1 0,-1 1-1,1 0 1,0-1 0,0-12 1318,0 4-930,1 7-346,0-1 0,0 1 0,0-1 0,0 1 1,1-1-1,-1 1 0,1 0 0,-1 0 1,1-1-1,0 1 0,3-3 0,3-4 89,3-5 57,-9 9-109,1 1-1,1 0 1,-1-1 0,1 1 0,0 1 0,0-1-1,0 0 1,0 1 0,8-5 0,9-3 96,-14 7-250,0 0 0,0 0 0,0 1 0,1 0 0,-1 1 0,10-2 0,-16 3 56,1 1-1,-1-1 0,1 1 0,0 0 0,-1 0 0,1 0 0,-1 0 1,1 0-1,0 0 0,-1 1 0,1-1 0,-1 0 0,4 2 0,-4-1-17,0 0 0,0 0 0,0 1 0,0-1 0,-1 1-1,1-1 1,0 1 0,-1-1 0,1 1 0,0-1 0,-1 1-1,0-1 1,1 1 0,-1 0 0,0 2 0,1 10-119,0 0 1,-1 0 0,0 0-1,-3 20 1,-15 56-184,4-37 388,-1 0 0,-44 95 0,42-117 52,-2-1 1,-1 0-1,-1-1 0,-28 27 1,40-48 294,6-5 345,11-5 1,14-3-565,0 2 0,1 0 0,-1 1-1,0 1 1,32 3 0,-44-1-291,-1 1 0,0 0 0,19 6 0,7 6-3217,-25-10 1256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 4736,'4'-5'1531,"0"0"-250,-2 11 3832,-3 7-4514,-1-1 0,0 1 0,-1-1 0,-5 14 0,1-2-261,-33 108 464,0-3-665,37-118-67,0 1 1,1-1 0,0 20-1,2-30-50,0 0 0,0 0-1,0 0 1,0 0-1,0 0 1,0 0-1,1-1 1,-1 1 0,0 0-1,1 0 1,-1 0-1,0 0 1,1 0-1,-1-1 1,1 1 0,0 0-1,-1 0 1,1-1-1,-1 1 1,1 0-1,0-1 1,0 1 0,-1-1-1,1 1 1,0-1-1,0 1 1,0-1-1,0 1 1,0-1 0,0 0-1,-1 0 1,1 1-1,0-1 1,0 0-1,0 0 1,0 0-1,2 0 1,3 0 75,0-1-1,-1 1 1,1-1 0,9-3-1,-14 4-89,24-7 198,0 2 0,45-5 0,-62 9-102,0 1-1,0 0 1,0 1-1,-1 0 1,1 0-1,0 0 1,-1 1-1,1 1 0,-1-1 1,1 1-1,-1 0 1,0 1-1,10 6 1,-14-7-28,0-1 1,-1 1-1,1 0 0,-1-1 1,0 1-1,1 1 1,-1-1-1,-1 0 0,1 0 1,0 1-1,-1-1 1,0 1-1,2 6 1,-1-3-22,-1-1 1,0 1 0,0 0 0,-1 0-1,0 0 1,-1 10 0,-1-3 8,2-8-130,-1-1-1,1 1 0,-1-1 1,0 1-1,-1-1 1,0 0-1,1 0 1,-1 0-1,-1 0 1,-3 6-1,4-8 48,0 1 0,-1-1 0,1-1 0,-1 1 0,0 0 0,0-1 0,0 1 0,0-1 0,-1 0 0,1 0 0,0 0-1,-1 0 1,0-1 0,-3 2 0,-25 5-416,0-2-1,-39 4 1,-71-5-5660,127-5 4084,0-1 0,-16-2 0,24 2 542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7712,'14'-8'3520,"7"4"-3072,-6-1 1184,-2 2-992,9-5 928,1 4-896,4-4 159,0 8-511,-1-8-384,6 8 0,-1-3-640,1 6 417,-1-3-2369,-4 5 1504,1-2-2208,-1 1 1920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 5728,'0'0'106,"0"0"1,0-1-1,0 1 1,0 0-1,0 0 0,0 0 1,0-1-1,0 1 1,0 0-1,0 0 1,1 0-1,-1 0 0,0-1 1,0 1-1,0 0 1,0 0-1,0 0 1,0 0-1,0-1 0,1 1 1,-1 0-1,0 0 1,0 0-1,0 0 1,0 0-1,1 0 0,-1 0 1,0 0-1,0-1 1,0 1-1,0 0 1,1 0-1,-1 0 0,0 0 1,0 0-1,0 0 1,1 0-1,-1 0 1,0 0-1,0 0 0,0 0 1,1 0-1,-1 0 1,0 0-1,0 0 1,0 1-1,0-1 0,1 0 1,-1 0-1,0 0 1,0 0-1,0 0 1,0 0-1,1 0 0,-1 1 1,0-1-1,0 0 1,0 0-1,10 8 3380,-8-6-3324,-1 0 1,0 0-1,0 0 0,-1 0 1,1 0-1,0 0 1,0 0-1,-1 0 1,0 0-1,1 0 0,-1 0 1,0 0-1,0 0 1,0 3-1,0 7 191,2 9-139,-2 0 0,-1 0 0,-6 39 0,-21 64 52,8-39-108,19-80-192,1 0 0,-1-1 0,1 1 0,0 0 0,0 8 0,0-12 38,0 0 0,0 0 1,0-1-1,1 1 0,-1 0 0,0 0 0,0 0 0,1 0 0,-1 0 1,1 0-1,-1-1 0,1 1 0,-1 0 0,1 0 0,-1 0 0,1-1 1,-1 1-1,1 0 0,0-1 0,0 1 0,-1-1 0,1 1 1,0-1-1,0 1 0,0-1 0,0 1 0,-1-1 0,1 0 0,0 0 1,0 1-1,0-1 0,0 0 0,0 0 0,1 0 0,13-1 62,1-1-1,-1-1 1,0 0-1,-1-1 0,27-10 1,8-3-123,-45 16 56,1 0 0,-1 0 0,0 1 0,0-1-1,0 1 1,0 0 0,1 0 0,-1 0 0,0 1 0,0-1-1,0 1 1,0 0 0,0 0 0,0 1 0,6 2-1,-7-2 36,0-1-1,0 1 0,-1 0 0,1 0 0,-1 0 0,1 1 1,-1-1-1,0 0 0,0 1 0,0 0 0,0-1 0,0 1 0,-1 0 1,1 0-1,-1 0 0,0 0 0,0 0 0,0 0 0,0 0 1,0 4-1,0 3 20,1 1 0,-2-1 0,0 0 0,-2 19 1,1-24-65,0-1 0,0 1 0,0 0-1,-1-1 1,0 1 0,1-1 0,-2 0 0,1 1 0,-1-1 0,1 0 0,-7 6 0,7-7 0,-1-1 1,0 0-1,0 0 0,0 0 1,0 0-1,0 0 1,-1 0-1,1-1 0,-1 0 1,1 1-1,-1-1 0,1-1 1,-1 1-1,0 0 0,-6-1 1,-5 0-218,0 0 0,-24-5 0,12 2-353,0 1-193,3 0-1067,-1-1 0,0 0 0,-32-10 0,42 8 396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3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6400,'10'-25'2880,"9"10"-2496,-6 4 1920,0 6-1344,5-7 1376,-1 9-1344,1-5 735,1 8-991,4-5-384,-2 5-224,6-4-832,1 8 384,-1-4-2079,-1 8 1343,1-3-2560,5-2 2048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3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60 3136,'4'-2'994,"1"2"1,-1-1-1,1 0 1,-1 1-1,1 0 1,6 0-1,1 0 1837,-11 0-2749,-1 1 0,1-1 0,-1 0 0,0 0 1,1 0-1,-1 1 0,1-1 0,-1 0 1,1 1-1,-1-1 0,1 0 0,-1 1 1,0-1-1,1 0 0,-1 1 0,0-1 0,1 1 1,-1-1-1,0 1 0,0-1 0,1 1 1,-1-1-1,0 1 0,0-1 0,0 1 0,0-1 1,0 1-1,0-1 0,0 1 0,1-1 1,-2 1-1,2 23 219,-1-17-71,-2 50-93,-3 0 0,-2-1 1,-2 0-1,-3-1 0,-2 0 0,-25 60 0,16-54-254,4-12 94,2 1 0,-13 64-1,28-104-175,2-10 71,7-9 87,0 0-11,-1-1-1,-1 1 0,0-1 0,0 0 1,0 0-1,2-12 0,3-4-4,8-25 57,20-91 0,-32 117-32,57-258 235,-26 82 708,-36 193-970,1-2 565,0 15-131,1 10-348,15 123 68,-14-91-255,7 72-165,-7-95 375,0 0 0,15 44-1,-18-67-56,-1 1-1,1 0 0,0 0 1,0-1-1,0 1 0,0-1 1,0 1-1,0 0 0,2 1 1,-3-3 4,0 0 0,0 0 0,0 0 0,0 0 0,0 0 0,1 0 0,-1 1 0,0-1 0,0 0 0,0 0 0,0 0 0,1 0 0,-1 0 0,0 0 0,0 0 0,0 0 0,1 0 0,-1 0 0,0 0 0,0 0 0,0 0 0,0 0 0,1 0 0,-1 0 0,0 0 0,0-1 0,0 1 0,0 0 0,1 0 0,-1 0 0,0 0 0,5-10 15,0-9-65,-1 0 0,-1 0 0,0-24 0,1-3-124,35-156-244,-38 197 426,0-2-3,1 0-1,0 0 1,0 0-1,1 0 1,0 0-1,6-10 1,10 67 584,-15-36-562,50 163 938,-35-124-484,32 64 0,6-14-333,-26-49-2605,-30-51 3260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3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6144,'2'1'350,"0"0"0,0 0 0,0-1 0,0 1 0,1-1-1,-1 1 1,0-1 0,0 0 0,1 0 0,-1 0 0,0 0 0,0 0 0,3-1 0,21 1 1759,-22 1-1938,0 0 0,1 0-1,-1-1 1,0 0 0,0 0 0,1 0 0,-1 0 0,0-1 0,1 0 0,5-1 0,-8 1-169,0 0 0,0 0 0,-1 0 0,1 0 0,0 0 0,0 0 0,-1 0 0,1-1 0,-1 1 0,1-1 0,-1 1 0,0-1 0,1 1 0,-1-1 0,0 0 0,0 0 0,0 0 0,0 1 0,-1-1 0,1 0 0,0 0 0,-1 0 0,1 0 0,-1-4 0,1-3-60,0 0-1,-1 0 0,-1 0 1,1 0-1,-1 0 0,-1 0 1,0 0-1,0 0 0,-1 0 1,0 1-1,0-1 0,-1 1 1,0 0-1,-1 0 0,-9-13 1,13 20 61,1 1 1,-1-1 0,1 0-1,-1 1 1,0-1 0,1 1-1,-1-1 1,0 1 0,1-1-1,-1 1 1,0-1 0,0 1-1,1-1 1,-1 1 0,0 0-1,0 0 1,0-1 0,1 1-1,-1 0 1,0 0 0,0 0-1,0 0 1,0 0 0,0 0-1,0 0 1,-1 1 18,0-1 0,0 1 0,1 0 0,-1 0 1,0 0-1,1 0 0,-1 0 0,1 0 0,-1 0 0,-2 3 0,-1 2 78,0 0 0,0 0-1,1 1 1,-5 7 0,3-3 214,1 0 1,0 0-1,0 0 1,1 1-1,1 0 1,-3 14-1,5-21-135,1 1-1,-1 0 0,1 0 0,1 0 0,-1-1 1,1 1-1,0 0 0,0 0 0,1-1 0,0 1 1,-1-1-1,2 1 0,-1-1 0,7 10 0,-2-5 8,0 0-1,1-1 0,1 1 0,-1-2 0,2 1 1,-1-1-1,1-1 0,13 9 0,-6-6-434,2-1 0,-1-1 0,1 0 0,23 5 0,-35-11-481,0 0 1,0-1-1,0 0 1,13 0-1,12-3-4715,-18 2 3541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0:3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4160,'-9'-6'9392,"16"32"-7486,4 27 0,3 74-719,-5-39-1051,-4-47-105,38 214 504,-34-217-289,23 75-23,-13-46-93,-2-3 65,-16-61-186,0 0 0,0 0-1,1 0 1,-1 0 0,1 0-1,0 0 1,2 3 0,-1-8 61,-1 0 0,0 1 0,0-2 1,0 1-1,0 0 0,-1 0 0,1-1 0,0 1 0,-1 0 1,2-5-1,12-32 263,-7 18-174,56-137 899,-56 137-948,83-193 78,-63 157-986,55-83 0,-65 115-736,31-32 0,63-49-9307,-79 72 6713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1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1472,'0'0'42,"0"0"0,0 0 0,0 0 0,0 0 0,0 0 0,0-1 0,0 1 0,0 0 0,0 0 0,0 0 0,0 0 0,0 0 0,0-1 0,0 1 0,0 0 0,0 0 0,1 0 0,-1 0 0,0 0 1,0 0-1,0 0 0,0-1 0,0 1 0,0 0 0,0 0 0,1 0 0,-1 0 0,0 0 0,0 0 0,0 0 0,0 0 0,0 0 0,0 0 0,1 0 0,-1 0 0,0 0 0,0 0 0,0 0 0,0 0 0,0 0 0,1 0 0,-1 0 0,0 0 0,0 0 0,0 0 0,1 0 76,-1 0-1,0 0 1,0 0-1,0 0 1,0 0-1,1 0 1,-1 0-1,0 0 1,0 0-1,0 0 1,1 0-1,-1 0 1,0 0-1,0 0 1,0 0-1,1 0 1,-1 0-1,0-1 1,0 1-1,0 0 1,0 0-1,0 0 1,1 0-1,-1 0 1,0 0-1,0-1 1,0 1-1,0 0 1,0 0-1,0 0 1,1 0-1,-1-1 1,0 1-1,0 0 1,0 0-1,0 0 1,0-1-1,0 1 1,0 0-1,0 0 1,0 0-1,0 0 1,0-1-1,0 1 1,0 0-1,0 0 1,-4 4 198,0 9-248,3 4 116,-1 0 0,-5 25 0,-3 23-283,8-22 65,-9 77 148,-1-42 42,-10 55-312,18-109 346,4-21-97,0 1 1,-1-1-1,1 0 0,-1 1 0,0-1 1,0 0-1,0 0 0,0 0 0,-1 0 1,-2 5-1,4-8-91,-4 2 86,4-2-93,0 0-1,0 0 1,0 0-1,1 0 0,-1 0 1,0 0-1,0 0 0,0 0 1,0 0-1,0 0 1,0 0-1,0 0 0,0 0 1,0 0-1,0 0 0,0 0 1,0 0-1,0 0 1,0 0-1,0 0 0,0 0 1,0 1-1,0-1 0,0 0 1,0 0-1,0 0 1,0 0-1,0 0 0,0 0 1,0 0-1,0 0 0,0 0 1,0 0-1,0 0 1,0 0-1,0 0 0,0 0 1,0 0-1,0 0 0,0 0 1,0 0-1,0 0 1,0 0-1,0 0 0,0 0 1,0 1-1,0-1 0,0 0 1,0 0-1,0 0 1,0 0-1,0 0 0,0 0 1,12-1 18,1 0 0,15-4 1,-15 2 31,1 1 0,19-1 1,55 0 309,43 0-140,-101 3-74,-23-1-109,1 1 1,0 0-1,0 1 1,-1-1-1,1 1 1,10 3-1,-14-2-2591,-8-4-311,-1 1 1393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53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45 3328,'-3'-4'2592,"2"29"-43,-105 501 2432,75-392-4299,-8 32-100,-18 26 266,56-188-629,-1 0-1,1 0 1,-1 0-1,0-1 1,-3 5-1,5-8-179,0 1 0,0-1 0,0 0 0,-1 0 0,1 0 0,0 1 1,0-1-1,0 0 0,0 0 0,0 0 0,-1 0 0,1 1 0,0-1 0,0 0 0,0 0 0,0 0 0,-1 0 0,1 0 0,0 0 0,0 0 0,0 0 1,-1 1-1,1-1 0,0 0 0,0 0 0,-1 0 0,1 0 0,0 0 0,0 0 0,0 0 0,-1 0 0,1 0 0,0-1 0,-1 1-14,1-1 0,-1 0 0,1 0 0,0 0 0,-1 1 0,1-1 0,0 0 0,0 0 0,0 0 0,0 0 0,0 0 0,0 0 0,0 1-1,0-2 1,3-36 93,-1 26-148,0 0 1,1 0-1,1 1 1,0-1 0,7-15-1,-4 11-44,6-13 1,1 1 0,29-42 0,-21 40-153,2 1 0,47-47-1,-67 73 218,0-2-16,30-25-102,-32 28 78,0 0-1,1 0 1,-1 1-1,1-1 1,-1 1 0,1 0-1,0 0 1,-1 0-1,1 0 1,0 0 0,0 0-1,3 0 1,-5 1 45,-1 0 1,0 1 0,1-1-1,-1 0 1,0 0-1,1 0 1,-1 0-1,0 1 1,0-1 0,1 0-1,-1 0 1,0 0-1,0 1 1,0-1-1,1 0 1,-1 0 0,0 1-1,0-1 1,0 0-1,0 1 1,1-1-1,-1 0 1,0 0 0,0 1-1,0-1 1,0 0-1,0 1 1,0 0-1,1 9 61,-9 77-57,-10 64 251,17-131-182,-1 0-49,1 1 1,2 21 0,-1-37 8,1 0 0,-1-1-1,1 1 1,0 0 0,1-1 0,-1 1 0,1-1 0,0 0 0,0 1 0,0-1 0,0 0 0,1 0 0,0-1 0,5 7 0,-7-9 14,0 0 0,1 0-1,-1 0 1,1-1 0,-1 1 0,1 0-1,-1-1 1,1 1 0,0-1 0,-1 0 0,1 1-1,-1-1 1,1 0 0,0 0 0,-1 0-1,1 0 1,0 0 0,-1-1 0,1 1-1,0 0 1,2-2 0,3 0 44,0-1 1,-1 0-1,13-7 1,-2-1-16,-1-1 0,0 0 1,23-24-1,40-53 156,-50 56-271,-27 31 56,19-21-19,-1-2 0,19-30 0,-37 52-47,0-1 0,0 0 1,1 1-1,0-1 0,-1 1 0,1 0 0,0 0 0,1 0 0,-1 0 1,5-2-1,-8 5 24,0 1 1,0 0-1,1-1 1,-2 1-1,1 0 1,0-1-1,0 1 1,0 0 0,0-1-1,0 1 1,0-1-1,-1 1 1,1 0-1,0-1 1,0 1-1,-1-1 1,0 1-1,1 0-18,-6 18 26,0-1 0,1 1 0,2 0 1,-1 0-1,2 1 0,1-1 0,0 1 0,2-1 1,3 27-1,-3-35 33,1-1 0,0 0 0,0 0 0,1 0 0,0 0 0,8 16 1,-10-24 12,1 0 0,-1 1 1,0-1-1,1 0 1,-1-1-1,1 1 1,0 0-1,0 0 0,0-1 1,0 1-1,0-1 1,0 1-1,0-1 1,0 0-1,1 0 0,-1 0 1,0 0-1,1 0 1,-1-1-1,0 1 1,1-1-1,-1 1 0,1-1 1,-1 0-1,1 0 1,-1 0-1,1-1 1,-1 1-1,1 0 0,-1-1 1,1 1-1,-1-1 1,3-1-1,1-1 27,1 0-1,-1 0 1,0 0-1,-1-1 1,1 1-1,-1-1 1,6-5-1,34-37 38,-24 24-158,118-105-222,-99 93 241,-3 6 78,1 2 0,1 1 0,48-22 0,-69 36-213,-15 7-48,-13 6 37,-4 3 163,-1 1 0,1 0-1,0 1 1,0 1-1,-13 10 1,4-1-51,-41 40 0,50-42 110,1-1 0,1 2-1,0-1 1,1 2-1,1 0 1,1 0 0,0 0-1,1 1 1,-9 31-1,16-45-20,0 1 0,1-1-1,-1 0 1,1 0 0,0 1 0,1-1-1,-1 0 1,1 1 0,-1-1-1,1 0 1,3 6 0,-4-8 3,1 0 0,0-1 0,0 1 0,-1 0 0,1-1 0,1 1 0,-1-1 0,0 1 0,0-1 0,0 0 0,1 0 0,-1 1 0,1-1 0,-1 0-1,1 0 1,-1 0 0,1 0 0,0-1 0,-1 1 0,1 0 0,0-1 0,0 1 0,-1-1 0,1 1 0,0-1 0,0 0 0,0 0 0,3 0 0,2-1 44,0 0 0,0-1 0,0 0 0,0 0 0,-1-1 0,1 0 0,-1 0 0,0 0 0,0-1 0,0 0 0,7-6 0,2-2 38,-2-1-1,0 0 0,12-15 1,-19 21-60,22-27-83,-2-1 1,35-58-1,-54 80 44,-4 6-74,0 1 1,0 1-1,0-1 1,1 0-1,0 1 1,5-6-1,-9 11 61,1 1 0,-1-1 1,0 1-1,0-1 0,0 1 0,0-1 0,1 1 1,-1-1-1,0 1 0,0-1 0,0 0 0,0 1 0,0-1 1,0 1-1,-1-1 0,1 1 0,0-1 0,0 1 1,0-1-1,0 1 0,-1 0 0,-26 131-177,2-6 169,24-120 39,-50 171-216,-18 0 367,-8 11 640,76-184-805,-2 2 71,0 0 1,0-1-1,-5 8 0,7-12-34,0 0 0,0 0-1,0 0 1,1 0-1,-1 0 1,-1 0-1,1 0 1,0 0 0,0 0-1,0-1 1,0 1-1,0 0 1,-1-1-1,1 1 1,0-1 0,-1 1-1,1-1 1,0 0-1,-1 1 1,1-1 0,-3 0-1,2-1 5,0 1 0,0-1 0,0 0 0,0 1 0,1-1-1,-1 0 1,0 0 0,1 0 0,-1-1 0,0 1 0,1 0 0,0 0 0,-1-1 0,1 1-1,0-1 1,0 1 0,-2-4 0,-14-27 97,10 11-212,0-1 0,1 0 0,2 0 0,-5-45 0,8 57 31,0 0 1,1-1-1,1 1 1,0 0-1,0 0 0,3-12 1,-2 15 6,0 0 0,1 1 0,0-1 0,0 0 1,0 1-1,1 0 0,0 0 0,0 0 1,9-9-1,-8 10-33,0 0-1,1 0 1,0 0 0,0 1 0,0 0-1,11-5 1,1 1-18,23-6 1,-10 4 111,9-4-176,17-5 311,86-42 1,-129 54-161,1-1 1,-2-1-1,1 0 1,-1-1 0,0 0-1,-1-1 1,-1-1-1,0 0 1,0 0-1,-1-1 1,9-16-1,86-158 533,-33 61-480,9-37 454,-1-31-572,-59 148-122,2 2 0,2 0 0,56-75 0,-66 105-86,-15 14 271,0 0 0,0 0 0,0 0-1,0 0 1,0 0 0,1 0 0,-1 0 0,0 0 0,0 0-1,0 0 1,0 0 0,0 0 0,1 0 0,-1 0 0,0 0 0,0 0-1,0 0 1,0 0 0,0 0 0,0 0 0,1 0 0,-1 0 0,0 0-1,0 0 1,0 0 0,0 0 0,0 0 0,0 1 0,1-1-1,-1 0 1,0 0 0,0 0 0,0 0 0,0 0 0,0 0 0,0 0-1,0 1 1,0-1 0,0 0 0,0 0 0,0 0 0,1 0-1,-1 0 1,0 1 0,0-1 0,0 0 0,0 0 0,0 0 0,0 0-1,0 1 1,-1 4-67,1 0-1,-1 1 0,0-1 1,-1 5-1,1-4 121,-55 190-244,49-173 198,-6 21 95,-3-1-1,-34 68 0,6-35-11,17-30 14,-23 50 0,-43 122 335,76-189 134,13-25-323,3-7-13,5-13 6,2 3-242,0-1-1,1 1 0,0 1 1,1 0-1,1 0 1,0 0-1,20-19 1,-8 11-18,2 1 1,48-31-1,-64 46-48,1 0 1,-1 0-1,1 0 0,0 1 0,14-4 0,-20 6 52,0 1 0,1-1 1,-1 1-1,0 0 1,0 0-1,0 0 0,1 0 1,-1 0-1,0 0 0,0 0 1,1 1-1,-1-1 1,0 1-1,0 0 0,0-1 1,0 1-1,0 0 0,0 0 1,0 0-1,0 1 0,0-1 1,0 0-1,-1 1 1,1-1-1,-1 1 0,1 0 1,1 1-1,0 4 12,1-1 0,-1 1 0,-1 0-1,1-1 1,-1 1 0,2 12 0,5 48-81,-7-47 96,2 23-13,5 35-187,-7-68 234,1 0 1,0 0-1,0 0 0,1-1 0,8 16 0,-11-23-16,1 0-1,-1 0 0,1 0 1,-1 0-1,1 0 1,0-1-1,0 1 0,-1-1 1,1 1-1,0-1 0,1 1 1,-1-1-1,0 0 0,0 0 1,0 0-1,1 0 0,-1-1 1,1 1-1,-1-1 1,0 1-1,1-1 0,-1 0 1,1 0-1,-1 0 0,1 0 1,-1 0-1,1-1 0,-1 1 1,0-1-1,1 1 0,2-2 1,2-1 3,0 0-1,0 0 1,0 0 0,0-1 0,0 0-1,-1-1 1,0 1 0,9-10 0,2-3-2,-1-1 1,-1-1 0,0-1-1,-2 0 1,0 0 0,-2-1-1,18-43 1,-24 49-26,-1 7 8,-1 0 1,0-1-1,-1 1 1,1-1-1,-2 1 1,1-1-1,-1 0 1,-1 0-1,0-10 1,0 18-27,0 0 0,0 1 0,0-1 1,0 0-1,0 0 0,-1 0 0,1 1 0,0-1 0,-1 0 0,1 0 0,0 1 1,-1-1-1,1 0 0,-1 0 0,1 1 0,-2-2 0,2 2 0,-1 0 0,1 0 0,0-1-1,-1 1 1,1 0 0,-1 0 0,1 0 0,-1 0-1,1 0 1,-1 0 0,1 0 0,-1 0 0,1 0 0,-1 0-1,1 0 1,0 0 0,-1 0 0,1 0 0,-1 0 0,1 0-1,-1 1 1,-1 0-13,0 0 0,0 0 0,1 0 0,-1 0 0,0 0 0,1 1 0,-1-1-1,1 1 1,-1-1 0,1 1 0,0 0 0,-1 1 0,-8 18-4,1 0 1,1 1-1,1 0 0,1 0 0,-6 42 0,9-48 59,1 0 0,1 1-1,2 30 1,-1-41 4,1 0 0,0 0 0,0 0 1,1 0-1,0-1 0,0 1 0,0 0 0,0-1 0,1 0 0,0 1 1,0-1-1,1 0 0,6 7 0,-9-10-9,1-1 0,-1 1 0,1-1 0,0 0 0,0 0 0,-1 0 0,1 0 0,0 0 0,0 0 0,0 0 0,0-1 1,0 1-1,0-1 0,0 1 0,0-1 0,1 0 0,-1 0 0,0 0 0,0 0 0,0 0 0,2 0 0,2-2 21,0 0 0,1 0 0,-2 0 1,1-1-1,9-5 0,-2 1 3,-2-1 0,1 0 0,20-20 1,27-35 97,-38 38-13,41-43-158,72-104-1,-132 169 35,0-1-53,0 1 0,0 0 0,0 0 0,1 0 0,-1 0 0,1 0 0,-1 1 0,1-1 1,0 1-1,0-1 0,5-2 0,-8 5 40,0 0 0,0 0 0,0 0 0,0 0 0,1 0 0,-1 0 0,0 0 0,0 0 0,0 1 0,0-1 1,0 0-1,1 0 0,-1 0 0,0 0 0,0 0 0,0 0 0,0 0 0,0 0 0,0 0 0,1 0 0,-1 0 0,0 0 0,0 1 0,0-1 0,0 0 1,0 0-1,0 0 0,0 0 0,0 0 0,0 0 0,0 1 0,1-1 0,-1 0 0,0 0 0,0 0 0,0 0 0,0 0 0,0 1 0,0-1 1,0 0-1,0 0 0,0 0 0,0 0 0,0 0 0,0 1 0,0-1 0,0 0 0,-1 0 0,0 9 4,1-7-35,-5 41-82,-2 21 144,-24 100 0,29-157-25,-18 60 61,17-60 11,-1 0 1,1 0-1,-1 0 0,0 0 1,0 0-1,-8 9 0,10-15-48,1 0-1,0 0 0,0 0 0,0 0 0,0 0 0,-1 0 0,1 0 0,-1 0 0,1-1 1,0 1-1,-1 0 0,0-1 0,1 1 0,-1-1 0,1 1 0,-1-1 0,1 0 0,-1 0 1,-2 0-1,2 0 7,-1-1 0,1 1 0,-1-1 0,1 0 0,-1 0 0,1 0 0,0 0 0,-1 0 0,1-1 0,0 1 0,-3-2 0,-2-4-13,-1-1 0,1 0-1,0 0 1,-12-17-1,-3-7-392,26 37 300,1 0 1,-1 0 0,1 0-1,0 0 1,9 6 0,-6-6 94,0-1 1,0-1 0,0 1 0,0-1-1,1 0 1,0-1 0,-1 0-1,1-1 1,0 0 0,0 0 0,0 0-1,-1-1 1,1-1 0,0 0-1,0 0 1,0 0 0,0-1 0,-1-1-1,1 1 1,-1-1 0,0-1-1,0 1 1,0-2 0,0 1 0,-1-1-1,1 0 1,12-12 0,0-5 28,0-2 1,-1-1 0,19-32-1,18-25 130,-43 65-151,47-59 187,64-109-1,6-87-304,-66 127-358,-58 134 394,-5 9 32,0 0-1,0 1 0,0-1 0,0 0 0,-1 1 0,1-1 0,-1 0 1,1 0-1,-1 0 0,1-2 0,-1 3 22,0 1 0,0 0 0,0 0 0,0 0 0,-1 0 0,1 0 0,0 0 0,0 0 0,0 0 0,0-1 1,0 1-1,0 0 0,0 0 0,0 0 0,0 0 0,0 0 0,-1 0 0,1 0 0,0 0 0,0 0 0,0 0 0,0 0 0,0 0 0,0 0 0,0 0 0,-1 0 0,1 0 0,0 0 0,0 0 0,0 0 0,0 0 0,0 0 1,0 0-1,-1 0 0,1 0 0,0 0 0,0 0 0,0 0 0,0 0 0,0 0 0,0 0 0,0 0 0,0 0 0,-1 0 0,1 0 0,0 0 0,0 0 0,0 1 0,0-1 0,0 0 0,0 0 0,0 0 0,0 0 0,0 0 1,0 0-1,0 0 0,0 0 0,0 1 0,0-1 0,-1 0 0,-6 8-112,1 2 104,-1 0 0,2 0 1,0 1-1,0 0 0,-3 12 1,-14 59 56,17-62-74,0 0 37,-33 162 27,33-149 70,2 0 1,1 0-1,5 55 0,24 132 533,-10-125-3244,-12-70 1006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41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167 839 2720,'8'-6'3840,"-11"5"-3612,0 1-1,0-1 1,0 1 0,0 0 0,0 1 0,0-1-1,0 0 1,0 1 0,0-1 0,0 1 0,0 0-1,0 0 1,-4 3 0,-2 0-85,1 0 0,-1 1 1,1 0-1,0 1 0,1 0 0,-1 0 0,1 0 0,1 1 1,-1 0-1,1 1 0,0-1 0,-6 12 0,8-13-100,1 0 0,-1 1 0,1 0 0,0 0 0,1 0 0,0 0 0,0 0 0,0 0 0,1 1 0,0-1 0,1 0 0,0 1 0,0-1 0,0 1 0,1-1 0,3 14 0,-3-17 27,1 0 0,0 1 0,0-1 0,0 0 0,0 0 0,1 0 0,-1 0 0,4 3 0,-4-5-18,0 0-1,1 1 1,-1-2-1,0 1 1,1 0-1,-1 0 1,1-1-1,-1 1 1,1-1-1,0 0 1,-1 0-1,1 0 1,0 0-1,3 0 1,0 0 22,-1-1 1,1 0-1,0-1 1,0 1 0,-1-1-1,1 0 1,0-1-1,-1 1 1,9-5 0,5-3 58,22-13 1,-33 18-102,293-176 741,-271 162-731,-2-2 0,0 0 0,-1-2 0,-2-1 0,0-2 0,23-29 0,-21 17 27,-1-1 0,25-52 0,36-92 121,-57 117-75,-11 23-155,-1-1 1,21-83 0,-36 113-121,2-24 0,-5 34 112,1 1-1,-1 0 1,0-1 0,-1 1-1,1-1 1,0 1 0,0 0 0,-1-1-1,0 1 1,1 0 0,-1 0 0,0-1-1,0 1 1,0 0 0,0 0-1,-1 0 1,-1-2 0,3 4 36,-1-1 0,1 1 0,-1 0 0,1 0 0,-1-1 0,1 1 0,-1 0 0,1 0 1,-1 0-1,1 0 0,-1 0 0,0-1 0,1 1 0,-1 0 0,1 0 0,-1 1 0,0-1 0,1 0 0,-1 0 0,1 0 0,-1 0 0,1 0 0,-1 1 1,0-1-1,-12 8 6,1 4-1,-1 0 0,2 1 0,0 1-1,1 0 1,-12 20 0,11-16 44,1 1 0,1 1-1,1 0 1,-8 28-1,-2 6 37,-26 78 157,-40 104 52,46-136 334,-44 184 0,79-265 144,3-18-725,0-1-1,0 1 1,0-1 0,0 1 0,0-1 0,0 0 0,0 1 0,0-1-1,0 1 1,1-1 0,-1 1 0,0-1 0,0 0 0,0 1-1,0-1 1,1 1 0,-1-1 0,0 0 0,1 1 0,0-1 2,0 0 0,1 0 1,-1 0-1,0 0 0,0 0 1,0 0-1,0-1 0,1 1 0,-1 0 1,0-1-1,0 1 0,0-1 1,0 1-1,0-1 0,0 0 1,0 1-1,0-1 0,0 0 0,1-1 1,30-21 14,43-41 0,-27 21-60,-12 11 1,-17 15-83,1 0-1,0 1 1,1 2 0,25-14-1,-45 27 68,0 0 1,1 1-1,-1-1 0,1 0 0,-1 1 0,1 0 0,-1-1 1,1 1-1,-1 0 0,1-1 0,-1 1 0,1 0 1,-1 0-1,1 1 0,-1-1 0,3 0 0,-3 1 15,0-1 0,0 1 0,-1-1 0,1 1-1,0 0 1,-1-1 0,1 1 0,-1 0-1,1-1 1,-1 1 0,1 0 0,-1 0-1,0 0 1,1-1 0,-1 1 0,0 0-1,1 0 1,-1 0 0,0 0 0,0 0 0,0-1-1,0 1 1,0 0 0,0 0 0,0 0-1,0 0 1,0 0 0,0 0 0,-1 1-1,-15 68-263,12-46 236,2-15 90,1 0 0,-1 0 0,2 0 0,-1 0-1,1 0 1,1 1 0,-1-1 0,4 11-1,-4-18-29,1-1 0,-1 1-1,1 0 1,-1 0 0,1-1-1,0 1 1,0-1-1,0 1 1,0 0 0,0-1-1,0 0 1,1 1-1,-1-1 1,0 0 0,1 1-1,-1-1 1,1 0 0,-1 0-1,1 0 1,0 0-1,-1-1 1,1 1 0,0 0-1,0-1 1,-1 1 0,4-1-1,1 1 19,0-1-1,1 0 1,-1 0-1,1-1 0,-1 0 1,10-2-1,83-24 134,128-53-1,-195 68-235,-1 0 72,0-1 0,-1-1-1,0-2 1,33-23 0,-61 38-38,0-1 0,0 0 1,0 1-1,0-1 0,0 0 1,-1 0-1,1 0 0,1-3 1,-3 5 22,0 0 1,0 0-1,0 0 1,0 0 0,1 0-1,-1 0 1,0-1-1,0 1 1,0 0 0,0 0-1,0 0 1,0 0-1,0 0 1,0 0-1,0 0 1,0 0 0,0 0-1,0 0 1,0-1-1,0 1 1,0 0 0,0 0-1,0 0 1,0 0-1,0 0 1,0 0-1,0 0 1,0 0 0,0 0-1,-1 0 1,1 0-1,0-1 1,0 1 0,0 0-1,0 0 1,0 0-1,0 0 1,0 0-1,0 0 1,0 0 0,0 0-1,0 0 1,0 0-1,0 0 1,-1 0 0,1 0-1,0 0 1,0 0-1,0 0 1,0 0-1,0 0 1,0 0 0,0 0-1,0 0 1,0 0-1,0 0 1,-1 0 0,1 0-1,0 0 1,-9 1-99,-11 6 35,-7 4 66,0 1 0,0 1 0,1 2 0,-39 28 0,63-41-6,-71 62-218,66-57 219,1 0 0,0 0 1,0 0-1,1 1 1,0 0-1,0 0 1,1 1-1,-5 11 0,8-17 25,0-1-1,0 1 0,1 0 0,-1 0 0,1-1 0,-1 1 1,1 0-1,0 0 0,0 0 0,1 0 0,-1-1 0,0 1 0,1 0 1,0 0-1,-1 0 0,1-1 0,0 1 0,1-1 0,-1 1 1,0-1-1,1 1 0,-1-1 0,1 1 0,0-1 0,0 0 1,0 0-1,0 0 0,0 0 0,0-1 0,0 1 0,1 0 0,-1-1 1,1 1-1,-1-1 0,1 0 0,0 0 0,-1 0 0,1 0 1,0-1-1,0 1 0,5 0 0,-3-1 13,-1 0 1,1-1-1,0 1 0,-1-1 1,1 0-1,0 0 0,-1 0 1,0-1-1,1 1 1,7-5-1,-1-1 23,0 0 0,16-14 0,-11 6-4,0 0 1,-1-1-1,0-1 1,13-21-1,42-77-34,-50 81-12,-9 9-557,-12 25 543,1 0-1,0 0 1,0 0-1,0 0 1,0 0-1,0 0 1,0 0-1,0 0 1,0 0-1,0 0 1,0 1-1,0-1 1,0 0-1,0 0 1,0 0-1,0 0 1,0 0-1,0 0 1,0 0-1,0 0 1,0 0-1,0 0 1,-1 0-1,1 0 1,0-1-1,0 1 1,0 0-1,0 0 1,0 0-1,0 0 1,0 0-1,0 0 1,0 0-1,0 0 1,0 0-1,0 0 1,0 0-1,0 0 1,0 0-1,0 0 1,0 0-1,0 0 1,0 0-1,0 0 1,0 0-1,0 0 1,-9 13-123,7-7 155,-1 0 0,1 0 0,0 1 1,1-1-1,-1 0 0,1 1 0,1 0 0,-1-1 0,1 1 0,0-1 1,1 1-1,0 0 0,0-1 0,0 1 0,0-1 0,1 0 0,0 1 0,1-1 1,4 9-1,-5-12-8,0-1-1,0 1 1,0-1 0,1 0 0,-1 1-1,1-1 1,-1-1 0,1 1 0,0 0 0,-1 0-1,1-1 1,0 0 0,0 0 0,0 1-1,0-2 1,0 1 0,1 0 0,-1-1 0,0 1-1,6-1 1,3 0 22,-1-1 0,1-1 0,0 0 0,12-3 0,34-13 160,-1-2-1,96-50 1,-137 62-189,-1 0 0,0-2 0,-1 1 1,18-17-1,-26 21-15,0-1 0,-1 1 0,1-1 0,-1-1 0,-1 1 0,1-1 1,-1 0-1,0 0 0,0 0 0,-1-1 0,3-7 0,2-8-109,-2 13-518,-6 19 614,1 0 1,-1 0-1,1 0 0,1 0 1,0 0-1,0 0 0,6 15 1,48 108-2,-55-130 33,0 0-1,-1-1 0,1 1 0,0 0 1,0-1-1,0 1 0,0-1 0,1 1 1,-1-1-1,0 1 0,1-1 0,-1 0 1,1 0-1,-1 1 0,1-1 0,-1 0 1,1-1-1,0 1 0,0 0 0,-1 0 1,1-1-1,0 1 0,0-1 0,0 1 1,0-1-1,0 0 0,-1 0 0,1 0 1,0 0-1,2 0 0,6-2 78,-1 0 0,1 0 1,-1-1-1,18-8 0,-8 4-47,219-63 33,-60 21 2,-169 46-58,-2 2-35,1-1 0,-1-1 0,0 0 0,0 0 0,-1 0 0,1-1 0,7-5 0,-54 17-543,8 0 526,0 2 0,0 2 0,1 0 0,1 2 0,0 2 0,1 0 0,-50 39 0,70-48 47,1 1-1,-1 0 0,1 0 0,1 1 1,-9 13-1,13-18 6,0 0 0,1 0 0,0 1 0,0-1 0,0 1 0,0-1 0,1 1 0,0-1 1,0 1-1,0 0 0,0 0 0,1-1 0,0 1 0,0 0 0,0 5 0,1-8-9,-1 0 0,1 0 0,-1 0 1,1 0-1,0 0 0,-1 0 0,1 0 0,0 0 0,0-1 0,1 1 0,-1 0 1,0-1-1,0 1 0,1-1 0,-1 1 0,1-1 0,-1 0 0,1 1 0,0-1 0,0 0 1,-1 0-1,1 0 0,0-1 0,0 1 0,0 0 0,0-1 0,0 1 0,0-1 1,2 1-1,2-1 15,0 1-1,0-2 1,0 1 0,0 0 0,0-1 0,0 0 0,-1-1-1,1 1 1,6-3 0,6-4 17,-1 0 0,1-1 0,-1-1 0,28-22 0,55-55 11,-98 85-53,14-14-32,0-2 1,14-20-1,0-1-120,-21 26-13,-8 12-38,-1 3-12,-2 18-56,-6 71 162,-4 0-1,-35 135 1,38-196 193,-1 0-1,-2-1 1,-18 36 0,25-57-29,0 0 0,0 0 1,-1-1-1,0 0 0,0 0 0,-1-1 1,0 1-1,0-2 0,0 1 1,-1-1-1,0 0 0,0 0 1,0-1-1,-14 5 0,14-6-16,0 0-1,0-1 0,0 0 1,-1-1-1,1 0 1,0 0-1,-1-1 1,1 0-1,-1 0 0,1-1 1,0 0-1,0-1 1,-1 0-1,1 0 1,0 0-1,-12-7 0,16 7-15,-13-6 40,0-1 0,-25-18 0,36 22-70,1 0 0,-1 1 1,1-2-1,1 1 0,-1 0 0,1-1 1,0 0-1,0 0 0,1 0 1,-6-13-1,6 10 232,1 5-241,0-1 1,0 1-1,0-1 1,1 0-1,-1-9 1,2 13 3,0 0 0,0-1 0,0 1 0,0 0 1,0 0-1,0 0 0,1 0 0,-1-1 0,0 1 0,1 0 1,-1 0-1,1 0 0,-1 0 0,1 0 0,0 0 0,-1 0 1,1 0-1,0 0 0,0 1 0,-1-1 0,1 0 1,0 0-1,0 1 0,0-1 0,0 0 0,0 1 0,0-1 1,0 1-1,0-1 0,0 1 0,1 0 0,0-1 0,5 0 9,0 0 0,0 0-1,11 0 1,2 0-11,118 1-106,-1-1 214,-113 0-43,-1-2-1,1 0 1,39-13 0,-48 11 6,0-1-1,0-1 1,0-1-1,-1 0 0,19-14 1,58-55 261,-76 64-279,24-23 56,91-84 67,-106 94-123,0 0-1,37-57 1,-56 75-8,1-1 0,-1 0 1,-1 0-1,0 0 0,3-11 0,-6 18-34,-1 1-1,0 0 1,0 0-1,1-1 0,-1 1 1,0 0-1,0-1 0,0 1 1,0 0-1,0-1 1,-1 1-1,1 0 0,0-1 1,-1 1-1,1 0 1,-1 0-1,1-1 0,-1 1 1,1 0-1,-1 0 1,0 0-1,0 0 0,1 0 1,-1 0-1,0 0 1,0 0-1,0 0 0,0 0 1,0 0-1,0 1 1,-1-1-1,1 0 0,0 1 1,0-1-1,0 1 0,-1-1 1,0 1-1,-3-2-6,0 1 1,-1 0-1,1 1 0,0-1 0,0 1 1,0 0-1,-1 0 0,-5 2 0,-2 0-31,-1 1-1,1 1 0,0 0 1,0 1-1,0 0 0,0 1 1,-17 11-1,23-12 75,-1-1-1,1 1 1,1 1-1,-1-1 1,1 1-1,-1 0 1,2 1-1,-1-1 1,1 1-1,0 0 1,0 0-1,1 1 1,0 0 0,0-1-1,1 1 1,0 1-1,0-1 1,1 0-1,0 1 1,1-1-1,0 1 1,0 12-1,1-9-5,1 0 1,0-1-1,1 0 0,0 1 0,1-1 0,0 0 0,1 0 1,0 0-1,0-1 0,2 1 0,-1-1 0,1 0 0,1-1 0,-1 1 1,2-1-1,-1-1 0,1 1 0,1-1 0,-1-1 0,1 1 0,1-2 1,-1 1-1,1-1 0,0-1 0,1 0 0,-1 0 0,1-1 1,0 0-1,0-1 0,21 4 0,-9-4-871,0-1-1,0-1 1,1 0 0,-1-2-1,40-6 1,-9-2-973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5 127 1248,'-1'0'23,"1"-1"1,-1 1-1,1-1 1,0 0-1,-1 1 1,1-1-1,0 1 0,0-1 1,-1 0-1,1 1 1,0-1-1,0 1 1,0-1-1,0 0 1,0 1-1,0-1 0,0 0 1,0 1-1,0-1 1,0 0-1,0 1 1,0-1-1,1 0 1,-1 1-1,0-1 0,0 1 1,1-1-1,-1 0 1,0 1-1,1-1 1,-1 1-1,0-1 1,1 1-1,0-1 0,0 0 69,-1 0-1,1 1 1,0-1-1,-1 0 0,1 0 1,-1 0-1,1 0 0,-1 0 1,0 0-1,1 0 1,-1 1-1,0-1 0,1 0 1,-1 0-1,0-2 1,1 3 329,0 0 1,0 0 0,0 0 0,1 0-1,-1 0 1,0 0 0,0 0 0,0 0-1,0 0 1,0-1 0,1 1 0,-1-1 0,1 0-1,23-8 1173,-9 3-1064,10-6-72,0 2 0,46-11 0,47-1-127,-92 19-315,-1 1 0,43 2 0,-45 0-63,-20-1-133,0 1 0,-1 0 0,1 0 0,0 0-1,0 1 1,0-1 0,-1 1 0,1 0 0,0 0 0,0 0 0,6 3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1728,'4'-9'461,"1"1"0,0-1-1,1 1 1,0 0 0,0 1 0,1 0-1,-1 0 1,2 0 0,-1 0 0,1 1 0,0 1-1,0-1 1,0 1 0,11-4 0,-6 3-60,0 0 1,0 2-1,0-1 1,1 2-1,0 0 1,20-2-1,59 2 381,-21 1-892,12 4 427,-24 0-1402,-46-1-739,0 6 518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4992,'0'0'97,"1"0"0,-1 0 0,0 0 0,1 0 1,-1 0-1,0 0 0,1 0 0,-1 0 0,0 0 0,1-1 1,-1 1-1,0 0 0,1 0 0,-1 0 0,0-1 0,0 1 1,1 0-1,1-4 3658,0 8-3062,1 1-568,1 0 1,-1 0-1,0 1 0,-1-1 1,1 1-1,-1 0 0,0 0 1,0 0-1,-1 0 0,1 11 1,2 1 58,1-3 945,-2-13 613,-2-11-1046,-1 7-664,-1-8 65,1 0 1,1 0-1,-1 0 0,2 0 1,-1 0-1,1 0 1,6-16-1,-4 16 7,0 0 0,1 1-1,0-1 1,0 1 0,1 0-1,0 0 1,1 1 0,15-16-1,-16 19-153,1 0-1,-1 0 1,1 1-1,0 0 0,1 0 1,-1 1-1,15-6 1,-9 6-74,-1 1 0,0 0 0,1 1 0,20-1 0,-22 2 59,-5 0 71,1 0-1,-1 0 1,1 0-1,-1 1 1,0 0-1,0 0 0,1 1 1,6 2-1,19 5-4383,-29-7 3093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03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4 288 640,'-3'-16'10618,"55"-100"-8644,-48 107-1876,0 1 0,0-1 0,1 2 0,1-1 0,-1 0 0,1 1 0,0 0 0,1 0 0,-1 1 0,2 0 0,-1 0 0,11-6 0,-1 1 294,3-1-181,-18 11-168,0 1 1,0-1-1,0 1 1,0 0-1,0 0 1,0 0-1,0 0 1,0 0 0,1 0-1,-1 1 1,0-1-1,0 1 1,0 0-1,3 1 1,32 18 239,-6-4 34,-18-9-106,1 1 1,-2 0-1,1 0 0,-1 2 0,-1-1 1,17 18-1,5 4 214,-14-12-145,-15-14-231,0 0-1,0-1 1,9 7 0,3 3 371,-15-12-380,0-1-1,1 1 1,-1-1 0,0 0 0,1 1 0,-1-1-1,1 0 1,-1 0 0,1 0 0,-1 0 0,1-1-1,0 1 1,0 0 0,-1-1 0,1 1 0,0-1-1,0 1 1,0-1 0,1 0 0,5 0 226,-6 0 70,-1-1-234,1 1-90,0-1 0,-1 1 0,1-1 0,0 1 0,-1-1 0,1 0 0,-1 0 0,0 0 0,1 0 0,-1 0 0,0 0 0,1 0 0,-1 0 0,0 0 0,2-3 0,6-8 178,1 0-146,7-15-60,35-41 0,0 8-3077,-44 51 1124,0 1 0,1 0 0,0 0 0,15-9 0,-5 7-2596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3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9 736,'0'-2'4575,"3"0"-3565,-9 1-361,6 1-611,-20-3-17,20 3-191,-1 0-1,1 0 1,-1 0-1,0 0 1,1 0 0,-1 0-1,1 0 1,-1 0-1,0 0 1,1 0-1,-1 0 1,1 0 0,-1 1-1,1-1 1,-1 0-1,0 1 1,1-1-1,-1 0 1,1 1 0,-1-1-1,1 0 1,0 1-1,-1-1 1,1 1-1,-1-1 1,1 1 0,0-1-1,-1 1 1,1-1-1,0 1 1,-1-1-1,1 2 1,-1-1 141,-7 11-899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31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4480,'2'-8'8976,"23"16"-7702,-16-3-1244,0-1 0,-1 2 0,0-1 0,0 1 0,-1 1 1,1-1-1,-1 1 0,-1 0 0,1 1 0,-1 0 0,0 0 0,7 13 0,2 10-54,-1 0 0,13 43 0,-9-24 52,71 225 660,-85-257-622,-1 1 1,-1-1 0,0 1-1,-1-1 1,-4 35-1,-2-11 284,-16 59-1,17-85-203,-1 0-1,-9 19 0,11-29-49,0 0 0,0 0-1,-1 0 1,0 0-1,0 0 1,-1-1-1,1 0 1,-6 5-1,8-9-73,1 1 0,-1-1 0,1 0-1,-1 0 1,1 0 0,-1 0-1,0 0 1,1-1 0,-1 1-1,0 0 1,0-1 0,0 1 0,1-1-1,-1 0 1,0 0 0,0 1-1,0-1 1,0 0 0,0-1-1,1 1 1,-1 0 0,0 0 0,0-1-1,0 1 1,0-1 0,1 0-1,-1 0 1,0 1 0,1-1-1,-1 0 1,1 0 0,-1 0 0,1-1-1,-1 1 1,1 0 0,0 0-1,-1-1 1,-1-2 0,-2-4 32,-1 0 0,1 0 1,0 0-1,1-1 0,0 1 1,-3-12-1,2 5-92,0-1 0,2 1-1,0-1 1,1 0 0,0-1 0,1 1-1,3-26 1,1 12-17,2 1-1,0-1 1,14-35-1,-6 24 39,2 0-1,1 1 1,3 1 0,1 0 0,42-59-1,-48 79-53,2 1 0,0 1-1,1 0 1,37-28-1,-39 35-57,0 0 0,1 1 0,0 1 0,1 0 0,-1 1 0,2 1 0,20-5 0,-29 9-185,19-3-3191,-10 8 1543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3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11 153 3808,'-11'-4'4844,"15"3"-3971,-2 1 119,-2 0-801,1 1-1,-1-1 1,0 1 0,1-1 0,-1 0-1,1 1 1,-1-1 0,1 0-1,-1 0 1,1 1 0,-1-1 0,1 0-1,-1 0 1,1 1 0,-1-1-1,1 0 1,0 0 0,-1 0 0,1 0-1,-1 0 1,1 0 0,-1 0 0,2 0-1,13-1 1403,19-14-1561,-6 3 32,-18 7-53,0 1 0,-1-1 0,10-7-1,13-7 54,-27 16-66,-3 2 6,0-1 1,1 1 0,-1 0-1,0 0 1,1 0 0,0 0-1,-1 0 1,1 0-1,0 1 1,-1-1 0,1 1-1,0 0 1,-1 0-1,1 0 1,0 0 0,0 0-1,-1 1 1,6 0-1,0 2-8,-1 0-1,0 0 0,1 0 0,-1 1 0,0 0 0,-1 0 0,1 1 0,-1-1 0,0 1 1,0 1-1,9 10 0,58 68 287,-71-80-240,1-1-1,0 0 0,0 0 0,0 0 0,1 0 1,-1 0-1,1-1 0,0 1 0,-1-1 0,1 0 1,0 0-1,0-1 0,0 1 0,0-1 0,1 0 0,-1 0 1,5 1-1,-7-3-11,0 1 0,0 0 0,0-1 1,-1 0-1,1 1 0,0-1 0,0 0 0,0 0 0,-1 0 1,1 0-1,-1 0 0,4-3 0,7-4-44,-7 6 31,-1-1-1,1 0 1,-1-1-1,1 1 1,-1-1-1,6-6 1,-7 7-54,0 0 0,0-1-1,0 1 1,1 1 0,-1-1 0,1 0 0,0 1 0,0 0 0,8-3-1,10-3 25,-16 5-1,1 1 1,-1 0 0,0 1 0,0-1-1,1 1 1,9 0 0,-8 1 19,0 0-1,0 1 1,0 0 0,0 0 0,0 1 0,0 0 0,0 0-1,0 1 1,0 0 0,7 5 0,39 21 145,-30-15-104,47 20 0,-52-27-44,-16-5 35,1 0-1,-1-1 0,1 1 1,-1-1-1,1 0 1,-1 0-1,1 0 1,0-1-1,-1 1 1,1-1-1,0 0 1,0 0-1,-1 0 1,1-1-1,0 1 1,4-2-1,2-2 68,0 0-1,0-1 1,-1 0-1,17-13 1,-7 6-223,32-27 44,-15 10-161,-33 27 224,1 0 1,0 0-1,-1 0 0,1 0 1,0 1-1,0 0 0,0-1 1,0 1-1,0 1 0,0-1 1,6 0-1,-9 1 8,1 1 0,0-1 0,-1 0 0,0 1-1,1-1 1,-1 1 0,1-1 0,-1 1 0,1 0 0,-1-1 0,0 1 0,0 0-1,1 0 1,-1 0 0,1 1 0,16 20-59,-13-15-29,0-1 46,-3-3 86,0 0 0,1 0 0,-1 0 0,1-1 0,0 1 0,0-1 0,6 5 0,35 22 55,-34-24-207,-8-4 131,1 1 0,-1-1 0,1 0 0,-1 0 0,1 0 0,0 0 0,0 0 0,-1-1-1,1 1 1,0-1 0,5 1 0,-3-1 31,1 0 0,0 0 0,-1-1 0,1 0 1,0 0-1,-1 0 0,1-1 0,-1 1 0,1-1 0,-1 0 0,0-1 0,0 0 0,0 1 0,0-2 0,0 1 0,-1 0 1,1-1-1,6-8 0,2-2-102,0 1 1,0 1 0,2 0-1,-1 1 1,1 0 0,1 1-1,0 1 1,22-10-1,-34 18 30,-1 0 0,0 1-1,1-1 1,-1 0-1,0 1 1,1 0 0,-1 0-1,1 0 1,-1 0-1,0 1 1,1-1 0,-1 1-1,0 0 1,1 0-1,-1 0 1,0 0-1,0 1 1,3 1 0,0 0 29,0 1 1,0 0-1,-1-1 0,0 2 1,0-1-1,0 1 1,0-1-1,4 7 1,19 23-104,-20-25 148,0 1 0,0 0 0,7 13 0,-12-19-14,0 1 0,1-1 1,-1 0-1,1 0 0,0 0 0,7 6 0,7 6 50,-17-16-75,0 1 0,0 0 0,-1-1 1,1 1-1,0 0 0,0-1 0,0 1 0,0-1 1,0 0-1,0 1 0,0-1 0,0 0 0,1 1 1,-1-1-1,0 0 0,0 0 0,0 0 0,0 0 1,0 0-1,0 0 0,0 0 0,0-1 0,0 1 1,1 0-1,-1-1 0,0 1 0,0 0 0,0-1 1,0 1-1,-1-1 0,1 0 0,0 1 0,0-1 1,0 0-1,1-1 0,4-3 114,0-1 0,-1 0 1,9-12-1,-6 7-80,3-2-60,-2 2-88,0 0 0,1 1 0,0 0-1,12-9 1,-18 16 76,0 1-1,0-1 1,0 1 0,0 0-1,1 0 1,-1 1-1,1-1 1,-1 1-1,1 0 1,0 0-1,-1 1 1,1-1 0,0 1-1,-1 0 1,1 0-1,6 1 1,4 3-1,0 0 1,0 1-1,0 0 0,14 9 1,3 0 19,-6-2 87,48 29 1,-69-38-76,1 1 0,-1-2 0,1 1 1,0 0-1,0-1 0,0 0 0,0-1 0,11 2 0,-16-3 13,1 0-1,0 0 1,-1 0-1,1 0 1,-1 0 0,1 1-1,0-1 1,-1 0-1,1 1 1,2 1-1,2-1-63,22-1 289,-8 0-421,-18 0 336,5 1 283,3 2 249,-10-3-684,0 0-1,0 0 0,0 0 1,1 0-1,-1 0 0,0 0 1,0 0-1,0 0 1,0 0-1,1 0 0,-1 0 1,0 0-1,0 0 1,0-1-1,1 1 0,-1 0 1,0 0-1,0 0 0,0 0 1,0 0-1,0 0 1,1 0-1,-1 0 0,0-1 1,0 1-1,0 0 1,0 0-1,0 0 0,0 0 1,0 0-1,1-1 0,-1 1 1,0 0-1,0 0 1,0 0-1,0 0 0,0-1 1,0 1-1,0 0 1,0 0-1,0-1 0,0 0 22,0 0-1,-1-1 0,1 1 0,-1-1 0,1 1 1,-1 0-1,1-1 0,-1 1 0,1 0 0,-1 0 1,0-1-1,0 1 0,0 0 0,0 0 0,0 0 1,0 0-1,0 0 0,0 0 0,0 1 0,0-1 0,-1 0 1,0 0-1,-4-2-8,0 0 1,0 0-1,-10-2 1,-1-1 94,-27-14-1,-4-1 30,-24-13-82,36 16-33,1 4-7,25 11-18,0-1 0,0 0 0,-11-7-1,3 1-39,-22-9 0,-10-5-20,49 24 56,-5-4-32,-1 1 0,1-1 0,0-1 0,0 1 0,-6-7 0,11 10 1,1 0 0,-1 1 0,1-1 0,-1 0 0,0 1 0,1-1 0,-1 1 0,0-1 0,0 1 0,1-1 0,-1 1 0,0 0 0,0-1 0,0 1 0,0 0 0,1-1 0,-1 1 0,0 0 0,0 0 0,0 0 0,-1 0 0,1 0-135,3 1-906,21 16 855,0-2-1,1 0 0,37 15 0,-31-15 151,16 5 139,64 19 1,3 2 16,-54-22-68,-28-10 49,-7-4-48,-18-5 82,-1 1 0,1 1 0,9 2-1,14 4 255,-28-8 580,-13 4-154,4 0-705,0-1 0,0 1-1,0-1 1,-1-1 0,-8 2 0,-9 4-2,-50 19 288,-120 61 0,189-84-267,6-3-63,-1 0 0,1 0 1,-1 0-1,0 0 0,1-1 0,-1 1 0,0 0 0,1-1 0,-1 1 1,0-1-1,0 0 0,-2 0 0,4-17 2,3 3-439,0 0 1,0-22-1,-4-33-6654,-1 20-349,1 1 3739,1 17 2343,-1-63-1605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44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4 208 2144,'-3'2'1252,"3"-1"-924,3-3 1,-2 1-210,1 1 0,0-1-1,-1 1 1,1 0 0,0 0-1,0 0 1,-1 0 0,1 0 0,0 0-1,3 1 1,2-1 666,41-8 361,-38 7-904,0 0-1,0-1 0,0 0 0,10-3 0,23-5 484,-32 8-525,1 0 0,12-5 0,-14 3-34,0 1 1,17-2-1,-2-1 48,-22 5-226,0 0-1,0 1 1,-1-1 0,1 0 0,0 1 0,0 0 0,0-1 0,0 1-1,0 1 1,0-1 0,0 0 0,0 1 0,0-1 0,4 2 0,-6-1 10,13 3 130,1 1-1,-2 1 1,1 0-1,-1 1 1,0 1-1,0 0 1,21 18-1,-25-19-30,0 0 0,0-1 0,1 0 0,-1-1 0,12 4 0,-15-7 4,1 0 0,0-1 1,0 0-1,0-1 0,0 1 1,0-1-1,0-1 0,10-1 1,-11 0 8,1 0 1,-1-1 0,1 0 0,-1 0 0,0-1-1,0 1 1,-1-1 0,1 0 0,8-10-1,-2 5-273,-3 1-82,-4 3 243,0 1 0,1-1 0,8-4-1,-13 8-8,0 0 0,1 1 0,-1-1-1,0 1 1,0-1 0,1 1 0,-1-1 0,0 1-1,1 0 1,-1 0 0,1-1 0,-1 1-1,0 0 1,1 1 0,-1-1 0,0 0 0,1 0-1,-1 0 1,0 1 0,1-1 0,-1 1-1,0-1 1,2 2 0,5 3 10,0 2-1,-1-1 1,0 1-1,7 8 1,-7-6 77,1-2 0,-1 1-1,10 6 1,-14-12-55,1 0 0,-1 0-1,0 0 1,1 0 0,-1-1-1,1 0 1,0 1 0,-1-1-1,1-1 1,0 1 0,0 0 0,6-1-1,-6 0 9,0 0 88,1 1 1,-1-2-1,1 1 0,-1 0 0,1-1 0,0 0 0,-1 0 0,0-1 0,5-1 0,16-8 191,48-26-216,-59 28-138,1 1 0,0 1 0,0 0 0,1 1 0,-1 0 1,19-3-1,-27 8 33,-1 0 0,1 0 0,-1 1 0,1 0 0,-1 0 1,1 0-1,0 1 0,-1 0 0,1 0 0,-1 1 0,0 0 1,0 0-1,1 0 0,-1 1 0,-1 0 0,1 0 1,0 0-1,5 5 0,69 48 141,-79-55-88,1 0 0,0 0 1,0-1-1,0 1 0,0-1 1,-1 1-1,1-1 0,0 0 1,0 1-1,0-1 0,0 0 1,0 0-1,0-1 0,0 1 1,0 0-1,0-1 0,0 1 0,0-1 1,0 1-1,-1-1 0,1 0 1,0 0-1,2-1 0,5-4 98,0 0 0,-1 0-1,10-10 1,-5 5-200,-4 3-68,1 0 0,0 1 1,18-10-1,-24 16 105,0-1 0,1 0 0,-1 1 0,1 0 0,-1 0 0,0 0 0,1 0 0,0 1 0,-1-1 0,1 1 0,-1 1 0,1-1 0,5 2 0,1 1 22,-1 0 1,0 1 0,0 0 0,0 1-1,-1 1 1,12 7 0,-7-4 80,22 10 1,-30-16-77,0-1 1,-1 0-1,1 0 0,0-1 1,0 0-1,0 0 0,11 0 1,3 1 5,0 0 1,0 1 0,0 2 0,0 0 0,20 7 0,2 7-225,-31-14 238,0 0 0,19 5 1,-18-6-25,-1 0 0,17 9 0,-12-6 221,20 14 1535,-36-25-1718,0 1 0,-1-1-1,1 1 1,-1-1 0,0 1-1,0-1 1,0 1-1,-3-6 1,-4-11 230,6 14-219,0 0-67,1 1 0,-1-1 0,0 1 0,-4-6 0,-1 1 69,0 1 0,-1 0 0,0 0 0,0 1 0,-10-8 0,-19-20 41,-14-11-170,46 40-1076,13 12 333,3 2 855,1 0-67,-1 0-1,0 1 0,0 1 1,14 15-1,-8-8-42,49 38 309,-53-44-201,22 17-24,-34-26 724,-1 11-148,-1-10-523,0-1 0,0 1 0,0-1 1,1 0-1,-1 1 0,0-1 0,-1 0 0,1 0 0,0 0 1,0 0-1,0 0 0,-3 2 0,-21 12 209,13-8-73,-49 26 359,-13 10-90,-2 0-608,76-42 175,-1-1-1,0 1 1,0-1-1,0 0 0,1 1 1,-1-1-1,0 0 1,0 0-1,0 0 1,0 1-1,0-1 0,0 0 1,0 0-1,1 0 1,-3-1-1,2 1-10,1 0-1,-1-1 1,1 1-1,0 0 1,-1 0 0,1-1-1,-1 1 1,1-1-1,0 1 1,-1 0 0,1-1-1,-1 1 1,1-1-1,0 1 1,0-1 0,-1 1-1,1-1 1,0 1-1,0-2 1,-1-2 66,0 0 1,1 0-1,0 0 1,-1-1-1,2-6 1,0 1 25,-1-27 29,9-66 0,-5 78-545,0-29 0,-4 34-2122,-1 0 0,0 1-1,-2-1 1,-6-25 0,-8-16-2226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39 736,'6'-5'167,"-8"2"-58,2 3-105,0 0 0,0 0 1,-1 0-1,1 0 0,0-1 0,0 1 0,-1 0 1,1 0-1,0 0 0,0-1 0,0 1 0,-1 0 1,1 0-1,0-1 0,0 1 0,0 0 0,0-1 1,0 1-1,-1 0 0,1-1 0,0 1 0,0 0 1,0 0-1,0-1 0,0 1 0,0-1 0,10-7 236,-9 8-82,-1-1 0,1 1 0,0 0-1,-1-1 1,1 1 0,-1-1 0,1 1-1,-1-1 1,1 1 0,-1-1 0,1 0-1,-1 1 1,1-1 0,-1 0 0,0 1-1,1-1 1,-1-1 0,3-2 1918,-2 11-1360,4 16-160,0-2-296,-2 8-77,6 89 306,-9-71-318,2 1-1,10 60 1,-11-97-120,1 0-1,-2 14 1,3 17 69,0-28-88,-1-8 7,-1 1-1,0-1 1,0 9 0,0-4-23,0 0 0,4 18 0,-3-18 34,0 0-1,1 16 1,5 5 1801,-11-40-1467,1 4-347,3 0 107,0 1-149,-1 0 0,1-1 0,-1 1 0,1 0 0,-1 0 0,0-1 0,0-2 0,1-21 40,9-17 13,-9 40-60,0 1 0,0-1 0,0 1 0,0-1 0,3-5 0,4-11-60,-6 13 34,0 1 1,1 0 0,0 1-1,0-1 1,1 0 0,0 1-1,0 0 1,0-1 0,0 2-1,1-1 1,-1 0 0,1 1-1,1 0 1,-1 0 0,1 1-1,6-4 1,-11 6 25,0 0 0,0 1 0,0-1 0,0 1 1,0-1-1,0 1 0,0 0 0,0-1 0,0 1 0,0 0 0,0 0 0,0 0 0,0 0 0,0 0 1,1 0-1,-1 0 0,0 0 0,0 0 0,0 0 0,0 0 0,0 1 0,0-1 0,0 0 0,0 1 1,0-1-1,0 1 0,0-1 0,1 2 0,2 1 53,-2-2-10,0 0 0,-1 0 0,1 0-1,-1 0 1,1 0 0,-1 1 0,1-1 0,-1 0 0,0 1-1,1 0 1,0 1 0,7 8-12,-3-4-4,0-1 0,-1 1 0,0-1 0,5 9 0,8 13 44,-12-20 65,0 1 0,0 1 0,-1-1 0,-1 1 1,1 0-1,4 17 0,-5-17-171,-3-8 91,-1 0 0,1-1 1,0 1-1,-1 0 0,1 0 0,-1 0 0,0 0 0,1 0 0,-1 4 1,0-4-74,0 0 0,0 0 0,-1 0 0,1 0 0,0 1 0,-1-1 0,1 0 0,-1 0 0,0 0 0,0 0 0,0 0 0,0 0 0,-1 2 0,-1 3-1049,3-7 921,0 0-1,0 0 0,0 1 1,0-1-1,0 0 1,0 0-1,0 1 1,0-1-1,0 0 1,0 0-1,0 0 0,0 1 1,0-1-1,0 0 1,-5 2-3625,5-2 3625,0 0-1,-1 0 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45 2304,'0'0'19,"0"0"0,0 0-1,-1 0 1,1 0 0,0 0 0,0 0 0,0 0 0,0-1 0,0 1-1,0 0 1,0 0 0,0 0 0,0 0 0,0 0 0,0 0 0,0-1-1,0 1 1,0 0 0,0 0 0,0 0 0,0 0 0,0 0-1,0-1 1,0 1 0,0 0 0,0 0 0,0 0 0,0 0 0,0 0-1,0-1 1,0 1 0,0 0 0,0 0 0,0 0 0,0 0 0,0 0-1,1 0 1,-1-1 0,0 1 0,0 0 0,0 0 0,0 0-1,0 0 1,0 0 0,0 0 0,1 0 0,-1 0 0,0 0 0,0 0-1,0 0 1,0 0 0,0 0 0,1 0 0,-1 0 0,0 0 0,0 0-1,0 0 1,1 0 0,-2-1-21,1 1 1,0 0-1,-1 0 0,1-1 1,0 1-1,-1 0 0,1-1 1,0 1-1,0-1 0,0 1 1,-1 0-1,1-1 0,0 1 0,0 0 1,0-1-1,0 1 0,0-1 1,0 1-1,0 0 0,0-1 1,0 1-1,0-1 0,0 1 1,0-1-1,0 1 0,0-1 1,5-7-79,9-12 3663,-22 53-2073,9-5-444,0-20-896,0 0-1,-1 0 0,0-1 1,0 1-1,-1 0 0,0 0 1,-3 12-1,-1-4 39,-6 32 0,5-20 98,3-19-170,1 0 1,1 0 0,-1 16 0,0-7-695,2-18 338,-1 1-1,1-1 1,0 1 0,0-1 0,0 1 0,0-1 0,-1 0 0,1 1 0,0-1-1,0 1 1,-1-1 0,1 0 0,0 1 0,-1-1 0,1 0 0,0 1 0,-1-1-1,1 0 1,-1 0 0,1 1 0,-1-1 0,1 0 0,0 0 0,-1 0-1,1 1 1,-1-1 0,1 0 0,-1 0 0,0 0 0,0-4-1849,-2-7 346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46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218 395 2144,'-6'3'5509,"1"-2"-5357,0 1 1,1-1-1,-1 1 0,1 0 1,-1 0-1,1 0 0,0 0 0,-6 5 1,-2 2-24,0 0 0,1 1 0,0 0 1,0 0-1,1 1 0,1 1 0,0-1 1,0 2-1,2-1 0,-1 1 0,1 0 0,-8 25 1,10-27-81,-2 7 134,0 1 1,-5 26-1,11-39-115,0 0 0,0 0 0,1 0 0,0 0 0,0 0 0,0 0 0,1-1 0,0 1 0,0 0-1,0 0 1,1 0 0,3 7 0,-3-10-25,-1-1 1,1 0-1,0 1 0,0-1 0,0 0 0,0 0 0,0 0 0,0 0 1,0 0-1,1 0 0,-1-1 0,1 1 0,0-1 0,-1 0 1,1 0-1,0 0 0,0 0 0,-1 0 0,1 0 0,0-1 0,0 1 1,0-1-1,0 0 0,0 0 0,0 0 0,0 0 0,0-1 0,0 1 1,0-1-1,-1 0 0,1 0 0,5-2 0,1-2 53,0 0 0,-1-1-1,1 0 1,-1 0-1,-1-1 1,1 0 0,-1-1-1,7-8 1,6-10 39,19-33 0,-19 26-31,-1 0 0,-3-2 0,23-61 0,-34 78-97,0 0-1,-1 0 1,-1-1 0,-1 1 0,0-1 0,-1 0 0,-1 1 0,-1-1 0,-6-33 0,-4 10-172,-1 0 0,-26-59-1,36 96 142,0 2-58,1-1 0,0 1 1,-1 0-1,0 0 0,0 0 1,0 0-1,0 0 1,0 0-1,-1 0 0,-4-4 1,6 7 64,1 0 1,-1 0-1,1 0 1,0-1 0,-1 1-1,1 0 1,-1 0 0,1 1-1,-1-1 1,1 0-1,0 0 1,-1 0 0,1 0-1,-1 0 1,1 0 0,0 0-1,-1 1 1,1-1-1,0 0 1,-1 0 0,1 1-1,0-1 1,-1 0 0,1 0-1,0 1 1,-1-1-1,1 0 1,0 1 0,0-1-1,-1 0 1,1 1 0,0-1-1,0 1 1,0-1 0,0 0-1,0 1 1,-1-1-1,1 1 1,0-1 0,0 1-1,0-1 1,0 1 0,-4 20 0,2-2 255,2 0 0,0 0 1,2 0-1,5 32 0,24 75 942,-15-68-881,3 18 29,4 0 0,42 96-1,-12-58-605,-51-109-2000,2-4 592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40 6816,'-28'-20'2528,"28"17"-1984,-8-5-32,8 5-960,0-2 224,-5 5-2976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48 2400,'-1'-1'94,"1"1"0,-1-1 1,0 0-1,1 1 0,0-1 0,-1 0 0,1 0 1,-1 0-1,1 1 0,0-1 0,-1 0 0,1 0 1,0 0-1,0 0 0,0 1 0,0-1 0,0 0 1,0 0-1,0 0 0,0 0 0,0-1 0,1-10 986,-1 11-1004,0 1 0,0-1 0,-1 0-1,1 1 1,0-1 0,0 0 0,0 0 0,-1 1 0,1-1 0,0 0 0,-1 1 0,1-1-1,-1 1 1,1-1 0,0 0 0,-1 1 0,1-1 0,-1 1 0,0-1 0,1 1 0,-1 0-1,1-1 1,-1 1 0,0-1 0,1 1 0,-1 0 0,0 0 0,1-1 0,-1 1 0,0 0 0,0 0-1,1 0 1,-1 0 0,0 0 0,0 0 0,-2 0 174,0 0 0,0 0-1,0 0 1,0 0 0,0 1 0,0-1 0,-4 2-1,2 1-236,0-1-1,1 1 0,-1-1 1,0 1-1,1 1 0,0-1 1,0 1-1,0-1 0,0 1 1,0 0-1,1 1 0,0-1 1,0 0-1,0 1 0,0 0 1,1 0-1,0 0 0,0 0 1,0 0-1,0 0 0,1 0 1,0 1-1,0-1 0,1 0 1,-1 1-1,1-1 0,0 1 1,1-1-1,-1 1 0,1-1 1,2 9-1,-2-12 16,0-1 0,0 1 0,0 0 0,0 0 0,0-1 0,0 1 0,1-1 1,-1 1-1,0-1 0,1 1 0,-1-1 0,1 0 0,0 0 0,-1 0 0,1 0 0,0 0 0,0 0 0,0 0 0,0-1 0,0 1 0,-1-1 0,1 1 0,0-1 1,0 0-1,0 0 0,0 1 0,0-1 0,0-1 0,0 1 0,0 0 0,0 0 0,0-1 0,0 1 0,0-1 0,0 0 0,0 0 0,0 1 0,-1-1 0,1 0 1,0-1-1,2 0 0,-2-1 24,1 0 0,0 0 0,-1 0 0,0-1 0,0 1 0,0-1 0,0 1 0,0-1 0,-1 1 0,1-1 0,-1 0 0,0 0 0,0 0 0,-1 1 0,1-1 0,-1 0 0,0 0 0,0 0 0,0-4 0,-5-29-964,5 37 570,12 8-276,2 3 618,0 2 0,22 24 0,-22-22 37,-3-1-34,0 0-1,0 1 1,-2 0-1,0 0 1,0 1-1,-2 1 1,8 22-1,28 123 447,-38-136-263,4 42 0,-8-57-55,-1 1 1,-1-1-1,1 1 0,-2-1 0,0 1 1,-3 12-1,4-21-72,0 0 0,-1 0 0,1 0 0,0 0 1,-1 0-1,0-1 0,1 1 0,-1 0 0,0-1 0,-1 0 0,1 1 0,0-1 0,-1 0 1,1 0-1,-1 0 0,1 0 0,-1-1 0,0 1 0,0-1 0,0 0 0,0 0 0,0 0 1,0 0-1,0 0 0,0 0 0,0-1 0,-1 0 0,1 0 0,-5 0 0,-1 0-2,-1-1-1,1 0 0,0-1 0,0 0 1,0-1-1,0 0 0,0 0 0,0-1 1,-8-5-1,6 2-56,0-1 0,0 0 0,1-1 0,0 0 0,0 0 0,1-1 0,0-1 0,1 0 1,1 0-1,-9-14 0,4 2-19,0-1 1,2 0 0,1-1 0,-9-36-1,15 50-77,1 1 0,1-1 0,0 0 0,0-20 0,1 27 81,0 0 0,1 0 0,0 0 0,-1 0 0,1 1 0,0-1 0,1 0-1,-1 0 1,1 1 0,-1-1 0,1 1 0,0 0 0,0-1 0,1 1 0,-1 0-1,1 0 1,2-2 0,4-1-13,-1 0 0,1 1 0,0 1 0,0 0 1,0 0-1,0 0 0,1 1 0,0 1 0,-1 0 0,1 0 0,0 1 0,0 0 0,16 1 0,2 1-99,-1 2-1,0 0 0,45 14 1,-24 2-7062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 5312,'-6'-2'2120,"14"5"-1704,18 8-920,-19-5 607,0 0 0,0 1 0,0 0 1,-1 0-1,0 0 0,0 1 0,-1 0 1,0 0-1,0 0 0,-1 0 0,0 1 0,0 0 1,2 12-1,3 14 301,-2 0-1,4 44 1,-5-35-164,24 180 458,-26-159-604,-4-48 65,1 1 0,4 21 0,-3-28 58,-1 1 0,1 21 0,-2-33-193,0 0 1,0 0 0,0 0-1,0 0 1,0-1-1,1 1 1,-1 0 0,0 0-1,0 0 1,0 0 0,0 0-1,1 0 1,-1-1 0,0 1-1,0 0 1,0 0-1,0 0 1,1 0 0,-1 0-1,0 0 1,0 0 0,0 0-1,1 0 1,-1 0 0,0 0-1,0 0 1,0 0 0,1 0-1,-1 0 1,0 0-1,0 0 1,0 0 0,1 0-1,-1 1 1,0-1 0,0 0-1,0 0 1,0 0 0,1 0-1,-1 0 1,0 0-1,0 1 1,0-1 0,0 0-1,0 0 1,1 0 0,-1 0-1,0 1 1,0-1 0,0-8 80,1 1 1,0-1 0,0 1 0,1-1-1,3-7 1,-1-4-152,-4 15 28,1 1 0,0-1 0,0 0-1,0 1 1,0-1 0,1 1 0,3-7-1,1 1 116,-5 7-172,0 1-1,-1-1 1,1 1-1,0-1 1,0 1 0,0 0-1,1-1 1,-1 1-1,0 0 1,2-1-1,-2 1 63,0 1-1,0 0 0,0 0 1,0 0-1,0 0 0,1 0 0,-1 0 1,0 0-1,0 0 0,0 0 1,0 0-1,0 1 0,0-1 0,0 0 1,-1 1-1,1-1 0,0 1 1,0-1-1,0 1 0,0-1 0,1 2 1,0 0 58,1 0 0,-1 0 0,0 0 0,0 0 0,0 1 0,0-1 0,0 1 0,-1-1 0,1 1 0,0 3 0,13 32 432,-7-18-420,-1 11 39,-6-30-608,22-1-11813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5 128 3072,'-1'0'47,"1"0"1,0 0-1,0-1 0,-1 1 1,1 0-1,0 0 0,0 0 1,0 0-1,-1-1 1,1 1-1,0 0 0,0 0 1,0-1-1,-1 1 0,1 0 1,0 0-1,0-1 1,0 1-1,0 0 0,0 0 1,0-1-1,0 1 0,-1 0 1,1-1-1,0 1 0,0 0 1,0-1-1,0 1 1,0 0-1,0 0 0,1-1 1,5-8 1212,-5 9-1067,-1-1 0,1 1 0,0-1 1,-1 1-1,1-1 0,-1 0 0,1 1 1,-1-1-1,1 0 0,-1 0 0,1 0 1,-1 1-1,0-1 0,1-1 0,4 11 273,-3-5-393,2 6 16,-1-1 0,0 1 0,-1-1-1,0 1 1,1 10 0,3 16-57,3 16 164,2 61 0,4 27 362,-15-135-504,1 0 0,-1 0 1,0 0-1,-1 8 0,0-9 17,1 0-1,0 0 0,0 0 0,0 0 0,0 0 0,1 5 0,1 1 326,-4-9 166,1-2-509,1 0 0,-1 0-1,1 0 1,0 0 0,-1 0-1,1-1 1,0 1 0,-1 0-1,1 0 1,0 0 0,0-1-1,0-1 1,-1-107 731,2-94-805,0 168 101,-1 5-173,7-47 0,-5 69 20,-1 0-1,2 0 0,-1 1 0,1-1 1,1 1-1,-1 0 0,1 0 0,1 0 1,9-14-1,-12 20 47,0 0 0,0 0 1,0 0-1,0 1 0,0-1 0,0 0 0,0 1 1,0-1-1,1 1 0,-1 0 0,1 0 0,-1 0 1,1 0-1,-1 0 0,1 0 0,0 1 1,-1-1-1,1 1 0,0 0 0,-1 0 0,1 0 1,0 0-1,-1 0 0,1 1 0,0-1 0,-1 1 1,1-1-1,-1 1 0,1 0 0,-1 0 1,5 3-1,0 0 102,0 0 1,-1 1-1,1 0 1,-1 0 0,0 0-1,0 1 1,-1 0-1,0 0 1,7 10 0,-11-14-29,0 0-1,1-1 1,-2 1 0,1 0 0,0 0 0,0 0 0,-1 0 0,1 0 0,0 0 0,-1 0 0,0 0 0,0 0 0,0 0-1,0 0 1,0 0 0,0 0 0,0 0 0,0 0 0,-2 3 0,1-2 50,0 0 0,-1-1 0,1 1 1,-1-1-1,1 0 0,-1 1 0,0-1 0,0 0 0,0 0 1,0 0-1,-1 0 0,1-1 0,-5 3 0,5-2-57,0-1-1,0 0 1,-1 0-1,1-1 1,-1 1-1,1 0 1,-1-1-1,1 0 1,-1 1-1,1-1 1,-1 0 0,0 0-1,1-1 1,-5 0-1,-2-1-34,0 0 0,-13-6 0,20 7-53,-15-2 125,9 3-2947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1152,'1'-4'778,"0"0"-68,-1 4-585,0-1-73,1 1 1,-1 0 0,0 0-1,0 0 1,0-1-1,1 1 1,-1 0-1,0 0 1,0-1 0,0 1-1,0 0 1,0-1-1,0 1 1,0 0-1,0 0 1,1-1 0,-1 1-1,0 0 1,0-1-1,0 1 1,0 0-1,-1 0 1,1-1 0,0 1-1,0 0 1,0-1-1,0 1 1,0 0-1,0 0 1,0-1 0,0 1-1,-1 0 1,1 0-1,0-1 1,0 1-1,0 0 1,0 0 0,-1-1-1,1 1 1,0 0-1,0 0 1,-1 0-1,1 0 1,-1-1 554,8 2 2726,-5 1-3339,-1 0-1,1 0 0,0 0 0,0 0 1,-1 0-1,0 0 0,1 1 0,-1-1 0,0 0 1,0 1-1,1 4 0,5 10 115,1 2 67,0 0-1,5 20 0,-9-26-68,-1-3 72,2 0-1,-1 0 1,10 13-1,-4-7 233,-10-14-342,1-1 0,0 1 0,0-1 1,1 1-1,-1-1 0,0 0 0,0 0 0,1 1 0,-1-1 0,1 0 0,-1 0 0,4 1 0,-5-1-37,1-1-1,0 0 1,-1 0 0,1 0-1,0 0 1,-1 0 0,1 0-1,0 0 1,-1 0 0,1 0-1,0 0 1,-1 0 0,1 0-1,0 0 1,-1 0 0,1-1 0,0 1-1,-1 0 1,1-1 0,-1 1-1,1 0 1,0-1 0,-1 1-1,1-1 1,-1 1 0,1 0-1,-1-1 1,0 0 0,1 1-1,-1-1 1,1 1 0,-1-1 0,0 1-1,1-1 1,-1-1 0,7-10 507,-6 10-489,1 0 0,-1 0 1,0-1-1,0 1 0,0 0 0,0-1 0,0 0 1,0-3-1,3-17 325,1-12 34,0-45-1,-5 78-400,1 0 1,-1 0-1,0-1 0,1 1 0,-1 0 0,1 0 1,-1 0-1,1 0 0,0 0 0,1-2 0,0 1-32,-2 2-7,0-1 1,1 1-1,-1 0 1,0-1 0,0 1-1,0 0 1,0-1 0,0 1-1,0-1 1,0 1-1,-1 0 1,1-1 0,0 1-1,-1-2 1,-2-7-1317,16 30-5980,-7-4 4187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9 164 4160,'-8'-7'1779,"12"14"468,6 16-1554,8 23-207,-14-34-453,14 59 382,-13-53 578,-2-16 431,-2-11-614,-2-33 50,0 10-330,4-38 0,-2 61-482,0 0-1,1 0 0,0 0 1,1 0-1,0 0 0,0 1 1,0-1-1,9-13 0,-5 11-149,0 1 0,0 1 1,13-14-1,-16 20 61,0 0-1,0 0 1,0 0 0,0 0 0,0 1 0,1-1 0,-1 1 0,1 1-1,0-1 1,0 0 0,6 0 0,5-1 6,0 1 1,1 1-1,-1 0 0,1 1 1,21 3-1,-26-2 117,-8-1-160,0 1 1,0-1 0,0 1 0,-1 0 0,1 0-1,6 2 1,-2 0-1053,-6-2 47,6 6-2656,2-2-63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6048,'0'0'45,"0"0"0,1 0 1,-1 0-1,0 0 0,0 0 1,0 0-1,0 0 0,0 0 1,0 0-1,0 0 0,0 0 1,0 0-1,0 0 0,0-1 1,0 1-1,1 0 0,-1 0 0,0 0 1,0 0-1,0 0 0,0 0 1,0 0-1,0 0 0,0 0 1,0 0-1,0 0 0,0 1 1,1-1-1,-1 0 0,0 0 1,0 0-1,0 0 0,0 0 0,0 0 1,0 0-1,0 0 0,0 0 1,0 0-1,0 0 0,0 0 1,0 0-1,0 0 0,0 0 1,0 0-1,1 0 0,-1 1 1,0-1-1,0 0 0,0 0 0,0 0 1,0 0-1,0 0 0,0 0 1,0 0-1,0 0 0,0 0 1,0 0-1,0 0 0,0 1 1,0-1-1,0 0 0,0 0 1,0 0-1,2 12 709,1 14-152,-4-2-142,-5 26 1,3-26-2940,-1 25-1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5312,'0'-12'1952,"0"7"-1504,0 2 32,5 11-3680,-5-1 1632,-5 6 896,5-1-864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3808,'0'0'3514,"0"1"-3306,0 398 4080,-10-186-3600,10-165-2122,0-46 410,0-23-3675,0 7 3201,0-3-625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4992,'0'-1'148,"0"1"0,-1-1 0,1 1 0,0 0 1,0-1-1,-1 1 0,1 0 0,0-1 0,-1 1 0,1 0 0,0-1 0,-1 1 1,-4-3 4893,8 0-4373,9 1-7,-4 2-364,25-7-78,1 2 0,-1 1 0,42 1 0,19-2-49,-71 8-1803,0-1-5307,-6-1 2241,-8 1 3711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47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3 2560,'5'-2'9237,"-6"19"-8300,-1 0 0,-8 33 1,-2 18-91,2 30-263,3 113-1,6-152-454,0-38 71,1 1 0,1-1-1,4 27 1,-4-47-159,-1 0 0,1 0 0,-1-1 0,1 1 0,-1 0 0,1 0 0,-1-1-1,1 1 1,0 0 0,-1-1 0,1 1 0,0 0 0,0-1 0,0 1-1,-1-1 1,1 0 0,0 1 0,0-1 0,0 1 0,0-1 0,0 0-1,0 0 1,0 0 0,0 0 0,0 0 0,0 0 0,0 0 0,0 0-1,0 0 1,0 0 0,1-1 0,8 0 105,-1 0 0,13-5-1,-13 4-98,55-13 129,-25 5-167,0 2 1,1 1-1,56-2 1,-45 14-2170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7552,'-1'-1'175,"0"1"1,0 0 0,0 0-1,0 1 1,1-1 0,-1 0-1,0 0 1,0 0 0,0 0-1,0 1 1,0-1 0,0 0-1,1 1 1,-1-1 0,0 1-1,0-1 1,0 1 0,1-1-1,-1 1 1,0 0-1,0 1 1,0-1-125,0 1 1,0 0-1,0 0 0,1 0 0,-1 0 1,1 0-1,-1 4 0,-5 15-43,-7 4 389,0 0 116,1 1 0,-9 28 0,1 13-109,-67 193-232,83-251-173,-37 111-254,40-114 1782,2 1-5573,3-20-5637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4992,'-10'-15'3389,"8"11"-382,9 8-2107,0 2-831,-1 1 1,1-1-1,-1 1 1,-1 0-1,0 1 1,0-1-1,0 1 1,-1 0-1,6 13 1,0 9-820,10 41 0,-15-50 24,4 27-3087,-5-27 133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368 211 2400,'-5'-33'3173,"5"27"-2710,0 0 1,-1 0-1,1 0 0,-1 0 0,-1 0 1,-2-10-1,0 7-109,-1 0 1,0 0 0,0 1-1,-1-1 1,0 1 0,0 0-1,-1 1 1,1-1 0,-2 1-1,1 1 1,-1-1 0,0 1-1,-15-7 1,21 11-328,-1 1 0,0-1 0,0 1 0,0 0 0,0 0 0,0 0 0,0 0 0,0 1 0,0-1 1,0 1-1,-1 0 0,1 0 0,0 0 0,0 0 0,0 1 0,0-1 0,0 1 0,0-1 0,-1 1 0,-2 2 0,1-1-27,1 0 0,-1 1-1,1-1 1,0 1 0,0 0 0,0 0-1,0 1 1,0-1 0,0 1 0,1 0-1,-6 8 1,4-4 16,-14 21 277,-20 41 1,26-45-203,9-18-52,0 1 0,-6 15 0,-12 34 281,20-53-355,1 0 0,0 1 0,0-1 0,-1 9-1,-1 8-23,2-17 49,0 1 0,1 0 0,-1-1 0,1 1 0,0 0-1,0-1 1,0 1 0,1 0 0,0-1 0,0 1 0,0-1 0,2 6 0,0 2 3,0 4-7,-3-14 9,0 0-1,0-1 1,1 1-1,-1 0 1,0 0-1,1 0 0,0 0 1,-1 0-1,1-1 1,0 1-1,0 0 1,2 2-1,-1-1 3,1 0-1,-1 1 0,0-1 1,0 0-1,0 1 1,-1 0-1,1-1 0,-1 1 1,2 6-1,-2-5 8,1 0 5,0-1-1,0 0 0,1 1 1,-1-1-1,1 0 0,0-1 0,0 1 1,0 0-1,1-1 0,5 5 1,-3-3 33,0-1 1,0 1-1,0-2 1,0 1-1,1-1 1,10 4 0,-9-5 14,0 0 0,0 0 1,0-1-1,0-1 1,0 1-1,0-1 1,1-1-1,-1 0 1,13-2-1,5-4 279,40-15-1,-27 8-221,-27 9-58,-1 0-1,0-1 0,0 0 1,0-1-1,-1 0 0,16-14 1,-24 19-81,-1 0 63,1 1-1,-1-1 0,0 0 1,0 1-1,0-1 1,0 0-1,0 0 0,0 0 1,0 0-1,0-3 1,0 4-23,-1 0 0,0 0 0,1 0 1,-1 0-1,0-1 0,0 1 0,0 0 1,0 0-1,0 0 0,0 0 0,0-1 0,0 1 1,-1 0-1,1 0 0,0 0 0,-1 0 1,1 0-1,-1 0 0,1 0 0,-1 0 1,0-1-1,-7-6-19,1 1 0,-1 0 0,-1 0 1,1 1-1,-1 0 0,-12-6 0,16 10-31,-7-5-40,-1 1 0,-1 1 0,1 0 0,-25-5-1,35 10 57,0 0-1,-1 0 1,1 0-1,0 0 1,-1 1-1,1-1 1,0 1 0,0 0-1,0 0 1,0 0-1,0 0 1,0 1-1,0-1 1,0 1-1,-4 3 1,2-2 53,-7-2-292,9-1-61,9 3 405,2-1-23,-1 0 0,1 0 0,-1-1 0,1 0 0,0-1-1,13 0 1,-11 0-19,0 0-1,0 1 0,14 2 1,-13-1 8,-1-1-1,15 1 1,15 1 43,-21 0-67,25 0 0,-25-3 93,24 5 1,-39-5 553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86 189 3392,'0'-1'25,"0"1"0,0 0-1,0 0 1,0 0 0,1 0 0,-1 0 0,0 0-1,0 0 1,0 0 0,0 0 0,1 0 0,-1 0 0,0 0-1,0 0 1,0 0 0,0 0 0,1 0 0,-1 0-1,0 0 1,0 0 0,0 0 0,0 0 0,1 0-1,-1 1 1,0-1 0,0 0 0,0 0 0,0 0 0,0 0-1,1 0 1,-1 0 0,0 0 0,0 1 0,0-1-1,0 0 1,0 0 0,0 0 0,0 0 0,0 0 0,0 1-1,0-1 1,1 0 0,-1 0 0,0 0 0,0 0-1,0 1 1,0-1 0,0 0 0,0 0 0,0 0 0,0 0-1,0 1 1,0-1 0,0 0 0,-1 0 0,1 0-1,0 0 1,0 1 0,0-1 0,0 0 0,0 0 0,1 3 958,4-11 2804,-1 7-3624,0 2 0,1-1 0,-1 0 0,0 1 0,0 0 0,0 0 0,0 0 0,5 3 0,-5-3-62,-1 0 0,0 0 0,0 0 0,1-1 0,-1 1 0,1-1 0,-1 0 0,0 0 0,1 0 0,-1 0 0,1-1 0,-1 1 0,0-1 0,1 0 0,-1 0 0,0 0 1,0 0-1,6-4 0,-4 2 7,0 0 0,0 0 1,-1-1-1,8-6 1,-11 8-66,1 0 1,-1 0-1,0 1 0,0-1 1,0 0-1,0 0 1,0-1-1,0 1 1,0 0-1,-1 0 1,1 0-1,-1 0 1,1-1-1,-1 1 0,0-3 1,0-3 2,0 0-1,-1 0 1,0 0 0,-1 0-1,1 0 1,-1 0 0,-1 1 0,1-1-1,-1 1 1,-1-1 0,0 1-1,0 0 1,-9-12 0,12 18-33,0 0-1,1 0 1,-1 0 0,0 0 0,0 0-1,0 1 1,0-1 0,0 0-1,0 1 1,0-1 0,0 0 0,-1 1-1,1-1 1,0 1 0,0 0-1,0-1 1,-1 1 0,1 0 0,0 0-1,0 0 1,-1 0 0,1 0 0,0 0-1,0 0 1,-1 0 0,1 0-1,0 1 1,0-1 0,0 0 0,-1 1-1,1-1 1,0 1 0,0-1 0,0 1-1,0 0 1,0 0 0,0-1-1,0 1 1,-1 1 0,-2 2 31,0 0 1,0 1-1,0-1 0,0 1 1,1 0-1,-1 0 0,-1 6 1,-33 54 226,6-12-329,24-38 103,-6 22 0,-1 0 185,14-36-225,-3 8 2,0 0 1,0 1 0,0-1 0,1 1-1,1 0 1,-3 16 0,5-24 0,0-1 0,0 0 1,1 0-1,-1 0 0,0 0 1,0 0-1,1 0 0,-1 0 1,1 0-1,-1 0 0,1 0 0,-1 0 1,1-1-1,0 1 0,-1 0 1,1 0-1,0 0 0,1 1 1,19 10 241,-7-4-77,-12-7-118,0 0-1,1 1 1,-1-1 0,0 0-1,1-1 1,-1 1 0,1 0-1,-1-1 1,1 1 0,-1-1-1,4 0 1,31-3 454,-8 1-282,7 1-350,-20 0-28,1 0 1,-1 2-1,17 2 1,13 9-3707,-20-4-1171,-17-4 2953,0-1-1530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233 176 2400,'0'-1'54,"0"1"1,0 0-1,0 0 1,0 0-1,0-1 1,0 1-1,0 0 1,0 0-1,0 0 1,0-1-1,0 1 0,0 0 1,-1 0-1,1 0 1,0-1-1,0 1 1,0 0-1,0 0 1,0 0-1,0 0 1,-1-1-1,1 1 1,0 0-1,0 0 1,0 0-1,0 0 0,-1 0 1,1 0-1,0 0 1,0-1-1,0 1 1,-1 0-1,1 0 1,0 0-1,0 0 1,-1 0-1,1 0 1,0 0-1,0 0 0,0 0 1,-1 0-1,-11 3 3395,2 0-2588,9-3-720,-1 0 0,1 0 0,-1 1 0,1-1 0,-1 1 1,1-1-1,0 1 0,-1-1 0,1 1 0,0 0 0,0 0 0,-1 0 0,1 0 0,0 0 0,0 0 0,0 0 0,0 0 0,0 0 1,0 0-1,1 0 0,-2 3 0,-3 4-20,1 0 1,-4 14 0,3-8 164,-8 13-55,9-20-158,0 0-1,1 1 1,0 0-1,0-1 1,-2 14-1,3-10-55,-1 5 7,0 25-1,3-36-53,0 0 0,0 0 0,1 1-1,0-1 1,0 0 0,0 0 0,1 0 0,4 9-1,-6-14 70,0 1-1,0-1 1,1 1-1,-1 0 0,0-1 1,1 1-1,-1-1 1,0 1-1,1-1 0,-1 0 1,0 1-1,1-1 1,-1 1-1,1-1 0,-1 0 1,1 1-1,-1-1 1,1 0-1,-1 1 1,1-1-1,-1 0 0,1 0 1,0 0-1,-1 1 1,1-1-1,-1 0 0,1 0 1,0 0-1,-1 0 1,1 0-1,-1 0 1,1 0-1,0 0 0,-1-1 1,1 1-1,-1 0 1,1 0-1,-1 0 0,1-1 1,0 1-1,-1 0 1,1 0-1,-1-1 0,1 1 1,0-1-1,0-1 27,1 1-1,-1 0 0,1-1 0,-1 0 1,0 1-1,0-1 0,1 0 0,-1 1 1,0-1-1,-1 0 0,1 0 0,0 0 1,0-3-1,12-82 235,-11 71-510,-2 13 118,0 0-1,0 0 0,1 0 0,-1 0 0,2-5 0,17 47-594,-10-20 572,6 10 44,-14-27 102,0-1-1,0 0 1,0 1-1,0-1 1,1 0 0,-1 0-1,0 0 1,1 0-1,-1 0 1,1 0-1,-1 0 1,1-1 0,-1 1-1,1 0 1,-1-1-1,3 1 1,-2 0 36,-1-1 1,1 0 0,0 0-1,-1 0 1,1 0-1,0 0 1,0 0-1,-1 0 1,1 0-1,0-1 1,-1 1 0,1 0-1,2-2 1,-1 0-12,-1 1-1,1-1 1,-1 0 0,0 0 0,0 0 0,0-1 0,3-2-1,0-2-44,0 1-1,0-1 0,0 0 0,-1-1 0,0 1 0,-1-1 1,0 0-1,0 1 0,0-1 0,-1-1 0,0 1 0,-1 0 0,1-10 0,-1 1 17,-1-1 0,-1 1-1,0 0 1,-1-1 0,-1 1-1,-7-21 1,7 28-37,-1 1 1,0-1-1,0 0 1,-1 1-1,-1 0 1,1 0-1,-1 1 1,-1-1-1,0 1 1,0 1-1,-13-12 1,18 18-8,0-1 0,0 1 0,0-1 0,0 1 0,0 0 0,-1-1 0,1 1 1,0 0-1,-1 1 0,1-1 0,-1 0 0,1 1 0,-1-1 0,1 1 0,-1 0 0,1 0 0,-1 0 0,1 0 0,-1 0 1,1 0-1,-1 1 0,1 0 0,-1-1 0,1 1 0,0 0 0,-1 0 0,1 0 0,0 0 0,0 0 0,-1 1 0,1-1 1,0 1-1,1 0 0,-1-1 0,0 1 0,0 0 0,1 0 0,-3 3 0,-9 16 45,1 1 0,0 0-1,2 0 1,-10 31 0,15-37-75,-19 54 56,-20 106 0,37-152 86,6-19-76,-1 0 0,1 0 0,0 1 0,0-1 0,0 6 0,-3 7 171,4-17-187,-1 0 0,1 0 0,0 0 0,-1-1 0,1 1 0,0 0 0,0 0 0,-1 0 0,1 0 0,0 0 0,0 0 0,0-1 0,0 1 0,0 0 0,0 0 0,1 0 0,-1 0-1,0 0 1,0 0 0,1-1 0,-1 1 0,0 0 0,1 0 0,-1 0 0,1-1 0,-1 1 0,1 0 0,-1 0 0,1-1 0,0 1 0,-1-1 0,1 1 0,0 0 0,-1-1 0,1 1 0,1 0-1,3 1 22,-1 1-1,1-1 0,-1 0 0,1 0 1,0 0-1,0 0 0,0-1 0,0 0 1,6 1-1,6-1 160,22 0 0,-23-2-86,128 1 267,-135 0-545,1 0 0,-1-1 0,16-4 0,-21 4-316,0 0 0,-1 0 0,1-1 0,0 0 0,-1 1 1,7-5-1,-10 5 276,1 1 1,-1-1 0,1 0-1,-1 1 1,1-1 0,-1 0-1,1 1 1,-1-1 0,0 0-1,1 0 1,-1 1 0,0-1-1,0 0 1,0 0 0,1 0-1,-1 1 1,0-1 0,0 0-1,0-1 1,0-6-1720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1728,'-1'-14'551,"2"5"6722,1 10-6767,1 2-283,0 1 0,0-1 0,-1 1-1,5 7 1,-4-6-47,0 0 1,0-1-1,1 1 0,6 6 0,-4-6-17,1 1 1,0-1-1,0-1 0,1 1 1,-1-1-1,1 0 0,0-1 1,0 0-1,0 0 0,1-1 1,9 2-1,-4-3 50,0 0-1,1 0 0,-1-1 1,1-1-1,26-5 1,-8 0 80,-15 4-208,0-2 0,0 0-1,0 0 1,17-8 0,-28 8 20,-6 3 310,-1 1-404,-1 1 0,1-1 0,-1 1 0,0-1 0,1 1 0,-1-1-1,1 1 1,0-1 0,-1 1 0,1 0 0,-1-1 0,1 1 0,0 0 0,-1 0 0,-1 4-5,-31 40 40,-10 17 183,-79 145 180,55-84-373,66-120-194,-1 0 0,1 0-1,0 0 1,0 0-1,0 0 1,0 0 0,0 0-1,1 0 1,0 0-1,-1 4 1,2-6-343,0 0 0,0 0 0,0-1 0,1 1 0,-1 0 1,0-1-1,0 1 0,0-1 0,1 1 0,-1-1 0,2 1 0,13-2-1847,2-6-1482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26 3328,'-9'1'720,"-17"-1"-52,25 0-686,1 0 1,-1 0-1,1 0 1,-1 0-1,0 0 1,1-1-1,-1 1 1,1 0 0,-1 0-1,0 0 1,1-1-1,-1 1 1,1 0-1,-1-1 1,1 1-1,-1-1 1,1 1 0,-1 0-1,1-1 1,0 1-1,-1-1 1,1 1-1,0-1 1,-1 1 0,1-1-1,0 0 1,0 1-1,-1-1 1,1 1-1,0-1 1,0 0-1,0 1 1,0-2 0,-2-5 694,2 7-595,0 0 1,0 0-1,0 0 0,0-1 1,0 1-1,0 0 0,0 0 0,0 0 1,0 0-1,-1 0 0,1-1 1,0 1-1,0 0 0,0 0 1,0 0-1,0 0 0,0-1 0,0 1 1,0 0-1,1 0 0,-1 0 1,0 0-1,0 0 0,0-1 1,0 1-1,0 0 0,0 0 1,0 0-1,0 0 0,0 0 0,0 0 1,0-1-1,1 1 0,-1 0 1,0 0-1,0 0 0,0 0 1,0 0-1,0 0 0,0 0 0,1 0 1,-1 0-1,0 0 0,0 0 1,0 0-1,0-1 0,0 1 1,1 0-1,-1 0 0,0 0 0,0 0 1,0 0-1,0 0 0,0 0 1,1 0-1,-1 1 0,0-1 1,0 0-1,0 0 0,0 0 1,0 0-1,1 0 0,-1 0 0,0 0 1,0 0-1,0 0 0,2 0 766,-1 1-680,0 0-1,1 0 0,-1 0 0,1 0 0,0 0 1,-1-1-1,1 1 0,2 0 0,-2 0 3,12 4 840,-10-3-822,1 0 1,-1 0-1,1-1 0,0 0 1,0 0-1,0 0 1,7 0-1,20-1 341,2 1 87,53-6-1,-7-4-306,-12 2-165,-49 5-205,0 0-1,25 1 0,-34 1 23,-9 0 76,0 0-1,0 0 1,0 0-1,0 0 1,0 0-1,0 1 0,0-1 1,0 0-1,0 0 1,0 1-1,0-1 0,0 1 1,0-1-1,0 1 1,-1-1-1,3 2 0,-3-2-20,0 1 0,1-1-1,-1 1 1,0 0 0,1-1-1,-1 1 1,0-1 0,0 1-1,1 0 1,-1-1 0,0 1-1,0 0 1,0-1 0,0 1-1,0 0 1,0-1 0,0 1-1,0 1 1,-1 3-5,-1 0-1,1-1 1,-1 1-1,0-1 1,-4 7-1,0 1-30,-10 23 224,0-1 0,-3 0-1,-1-1 1,-1-1-1,-34 39 1,18-34-91,-76 61 1,25-26-155,81-65-152,0-1 0,1 1 0,0 1 0,-9 12 0,16-20 50,-1 1 1,1-1-1,-1 0 0,1 1 0,-1-1 1,1 0-1,-1 1 0,1-1 0,-1 0 1,1 0-1,-1 0 0,1 1 0,0-1 1,-1 0-1,1 0 0,0 0 1,5 0-729,-1 0 0,1 0 1,0 0-1,-1-1 0,9-2 1,2 1-1336,15-3-92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2720,'0'-16'1237,"0"15"-938,6-3 1983,-5 4-2048,-1-1 0,0 1-1,1-1 1,-1 1 0,1 0-1,-1-1 1,1 1-1,-1 0 1,1-1 0,-1 1-1,1 0 1,-1-1 0,1 1-1,-1 0 1,1 0-1,0 0 1,-1 0 0,1 0-1,-1-1 1,1 1 0,0 0-1,-1 0 1,1 0 0,-1 1-1,1-1 1,0 0-1,-1 0 1,2 0 0,-1 1-69,0 0 1,0 0 0,0 0 0,0 0-1,0 0 1,0 0 0,0 0 0,-1 0-1,1 0 1,0 0 0,-1 0 0,2 3-1,0 2-15,1 0 0,-1 1 0,-1 0 0,2 10 0,3 148 651,-4-60-669,2-41 81,2 94 652,-6-146-852,1-1 0,1 1 0,0-1 0,0 0 0,6 15 1,-6-19-19,-2-1-397,0-6 252,0 1 0,0 0 1,0-1-1,0 1 0,0 0 0,0-1 0,0 1 0,0-1 1,0 1-1,1 0 0,-1-1 0,0 1 0,0 0 1,1-1-1,-1 1 0,1 0 0,-1-1-30,1 0 1,0 1-1,-1-1 0,1 1 0,0-1 1,0 0-1,-1 1 0,1-1 0,-1 1 1,1-1-1,0 1 0,-1 0 0,1-1 1,-1 1-1,0 0 0,2 1 0,-2-2-45,1 0-1,0 1 0,-1-1 1,1 0-1,0 0 0,-1 0 1,1 1-1,0-1 1,0 0-1,-1 0 0,1 0 1,0 0-1,0 0 0,-1 0 1,1-1-1,1 1 0,-1 0-306,13 0-1190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3552,'0'0'86,"-1"1"1,0-1-1,1 1 0,-1 0 1,0-1-1,0 1 1,1-1-1,-1 0 0,0 1 1,0-1-1,0 0 0,0 1 1,0-1-1,1 0 1,-1 0-1,0 0 0,0 0 1,0 1-1,0-1 1,-2-1-1,1 1-65,0 0 192,-3 1 1157,1 2-763,0 0 1,1 1-1,-1-1 0,1 1 0,-1-1 0,-4 9 0,-12 12 631,-131 140 288,105-109-661,-2-2 1,-60 50 0,77-72 462,58-34-635,8-3-554,0 2 0,0 1 0,1 2-1,43 3 1,-63 0-164,-1 0-1,1 1 1,-1 1-1,0 0 1,0 1-1,0 1 1,-1 0-1,0 1 1,0 1-1,-1 0 1,0 1-1,14 11 1,15 18-1525,9 7-7279,-47-43 6552,7-2-1184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0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3136,'-1'0'151,"-5"-4"712,13 3 1248,-2 11-890,-2 155 1585,-29 237-1196,19-166-911,6-138-464,-12 501 85,12-478-38,-4 101 134,1 282 304,21-232-352,-8 187 454,-9-451-812,10 221 843,-6-199-677,0 21-5,6 51-246,-10-94-177,0 16-122,1-20-1095,3-13-1822,18-60-1546,-4-4 1237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48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72 7040,'-11'-19'2282,"9"15"-1386,24 4 4059,266-24-2341,-262 21-2514,-12 1-297,55-7 287,-26-2-4852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359 193 3648,'-1'-9'966,"1"9"-928,0-1 0,0 0 1,0 0-1,0 1 0,0-1 1,0 0-1,0 0 0,0 1 1,0-1-1,0 0 0,0 0 1,0 1-1,0-1 0,1 0 1,-1 0-1,0 1 0,0-1 1,1 0-1,-1 1 0,1-1 1,-1 0-1,1 1 0,-1-1 1,1 1-1,0-2 0,27-27 158,-16 14 675,11-9 1305,-22 23-2140,0 1 0,0-1-1,0 1 1,0-1 0,0 0 0,-1 0 0,1 0 0,0 1-1,0-1 1,-1 0 0,1 0 0,-1 0 0,1 0-1,-1 0 1,1 0 0,-1 0 0,0 0 0,1 0-1,-1 0 1,0-1 0,0 1 0,0 0 0,0 0-1,0 0 1,0 0 0,0 0 0,0 0 0,0 0 0,-1 0-1,1-1 1,0 1 0,-1 0 0,1 0 0,-2-1-1,-6-15-29,8 16 0,-1 0 0,1 0 1,0 0-1,-1-1 0,1 1 1,0 0-1,0 0 0,0-1 0,0 1 1,0 0-1,0 0 0,0-1 1,0 1-1,1-1 0,-1-2 92,1 3-76,-1 0 1,0 0 0,0 0 0,1 0-1,-1 0 1,1 0 0,-1 1 0,1-1 0,-1 0-1,1 0 1,-1 1 0,1-1 0,0 0-1,-1 0 1,1 1 0,0-1 0,0 1-1,0-1 1,-1 1 0,1-1 0,0 1-1,0 0 1,0-1 0,0 1 0,0 0 0,0-1-1,1 1 1,29-4 70,14 6 149,0 2 1,-1 2-1,1 1 0,84 28 0,-40-3-149,32 11 139,85 2 105,-55-14-34,419 81-36,-359-69-310,-149-31 240,86 7 0,61-10 60,-61-7 250,79 5-251,87-12-123,602 5 166,-691 5-113,-200-5-239,23 0-35,73 8 0,-96-6 77,-20-1 34,0-1-1,0 0 1,1 1-1,-1 0 1,0 0-1,0 1 1,0-1-1,10 5 1,-11-3-20,-1-1 0,1 1 0,0 0 0,0 0 0,-1 0 0,0 0 0,0 1 1,0-1-1,0 1 0,0 0 0,-1 0 0,1 0 0,-1 0 0,0 1 0,0-1 0,-1 0 0,1 1 0,0 6 1,3 15-35,-2 0 0,1 37 0,-2-16-26,12 252-167,-5-118 305,13 139 142,46 196-41,-57-407-253,9 55 376,-14-111-270,-2 1-1,-4 68 1,-1-54 155,-4 145 252,3-195-408,-5 22 0,4-25-62,0-1 0,0 24 0,3-30 80,-1-1 0,0 0 0,0 0-1,-1 1 1,0-1 0,-4 9 0,2 2-155,3-16 85,1 1 0,-1 0 0,1-1-1,-1 1 1,0 0 0,0-1 0,0 1-1,-2 2 1,1-1 5,0 1 0,1-1 0,0 0 0,0 0 0,0 1 0,0 5 0,1 4 50,1-9-42,-1 0 1,0 0-1,0-1 0,0 1 1,-1 0-1,0 0 0,0 0 1,-2 6-1,-10 33 0,8-33-19,1 0 1,-2 0-1,1-1 0,-1 1 1,-1-1-1,-10 11 0,12-15-103,-1 2 33,-1-1 1,0 0 0,0 0-1,0-1 1,-1 0 0,0-1-1,-9 6 1,8-8-28,-1-1 0,0 1-1,1-2 1,-1 1 0,0-2 0,-18 0 0,-20 9 121,18-9-97,4-1-65,-50 6 0,62-4 206,-25 0 1,26-1 18,1 0 0,0 1 0,-20 4 0,-11 2-120,-1-1-1,1-2 1,-50-2 0,-154-8 78,207 4 40,-60-11 1,36 4-73,31 3 144,18 4-114,0-1 1,-21 1 0,2 2-77,1 2 0,-48 8 0,-110 19-36,151-26 67,0-2 0,-74-6 1,83 0 92,18 3 8,0 0 1,-18-1-1,-242-5-256,231 6 194,-1-1 0,1-3 1,-60-15-1,25 7 47,-148-8 0,70 10 124,10 5-259,32 3 193,30 0-118,-27-1 58,34 1-208,-139 12 0,205-7 114,-41 3 181,-46 2-12,79-5-17,1 1 1,0 1 0,-32 8 0,1 1-120,26-9 111,-1 0 1,1-1 0,-44-3-1,-67-14 969,84 8-951,-24-3-332,-164-17 1234,118 25-2349,2 12-3295,96-7 1950,13-6-2278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23 103 3328,'-1'-1'140,"1"0"0,-1 0-1,0 1 1,1-1 0,-1 0 0,0 1 0,0-1-1,1 1 1,-1-1 0,0 1 0,0 0 0,0-1 0,0 1-1,0 0 1,0-1 0,0 1 0,0 0 0,1 0 0,-1 0-1,0 0 1,0 0 0,-2 0 0,3 0-106,0 0 1,0 0 0,0 0-1,0 0 1,0 0-1,0 0 1,0 0 0,-1 0-1,1 0 1,0-1 0,0 1-1,0 0 1,0 0-1,0 0 1,0 0 0,0 0-1,0 0 1,0 0-1,0 0 1,0-1 0,0 1-1,0 0 1,0 0 0,0 0-1,0 0 1,0 0-1,0 0 1,0 0 0,0-1-1,0 1 1,0 0 0,0 0-1,0 0 1,0 0-1,0 0 1,0 0 0,0 0-1,0 0 1,0-1-1,0 1 1,0 0 0,0 0-1,0 0 1,0 0 0,1 0-1,-1 0 1,0 0-1,0 0 1,4-7 585,-4 7-382,4-4-113,-1 1 1,1-1-1,0 1 0,1 0 0,-1 0 0,0 1 0,1-1 0,-1 1 0,1 0 0,7-2 0,16-7-196,-20 7 123,-1 1-1,1 0 1,0 1-1,9-2 1,11 0 48,107-13 334,-111 16-356,1 0 1,-1 2-1,37 5 1,-51-4 26,0 0 0,0 1 0,0 0 0,0 1 0,-1 0 0,1 1 1,-1 0-1,11 7 0,-15-9-29,-1 1 0,0-1 1,0 1-1,0 0 0,-1 0 1,1 0-1,-1 0 0,0 0 1,0 1-1,0-1 0,-1 1 1,1 0-1,-1 0 1,0 0-1,-1 0 0,1 0 1,0 11-1,0 9 110,-2 0 0,-1 1 0,-7 42 0,-23 75 466,20-97-448,6-23-69,-1-1 0,-1-1-1,0 1 1,-2-1 0,0 0 0,-15 22 0,23-41-114,0 0-1,-1 0 1,1 0 0,-1 0 0,1 0 0,-5 2-1,6-3-102,-1-1-1,1 0 0,-1 0 1,1 1-1,-1-1 1,0 0-1,1 0 0,-1 0 1,1 0-1,-1 0 0,1 0 1,-1 0-1,0 0 1,1 0-1,-1 0 0,1 0 1,-1 0-1,0 0 0,1 0 1,-1-1-1,1 1 0,-1 0 1,1 0-1,-1-1 1,1 1-1,-1 0 0,1-1 1,-1 1-1,1 0 0,-1-1 1,1 1-1,-1-2 1,1 2-174,-1-1 1,1 0 0,-1 1 0,1-1-1,-1 0 1,1 1 0,0-1 0,0 0-1,-1 0 1,1 1 0,0-1 0,0 0 0,0 0-1,0 0 1,0 1 0,0-1 0,0 0-1,0-1 1,0-3-1850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1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2976,'0'0'14,"-1"0"1,1 0-1,0 1 0,0-1 1,-1 0-1,1 0 1,0 0-1,0 1 0,-1-1 1,1 0-1,0 0 1,-1 0-1,1 0 0,0 0 1,0 1-1,-1-1 1,1 0-1,0 0 0,-1 0 1,1 0-1,0 0 0,-1 0 1,1 0-1,0 0 1,-1 0-1,1 0 0,0-1 1,-1 1-1,1 0 1,0 0-1,0 0 0,-1 0 1,1 0-1,0 0 1,-1-1-1,1 1 0,0 0 1,0 0-1,-1 0 0,1-1 1,0 1-1,0 0 1,0 0-1,-1-1 0,1 1 1,0 0-1,0-1 1,0 1-1,0 0 0,0-1 1,0 1-1,-1-1 1,1 1 109,0 0 0,0-1 0,0 1 0,1 0 1,-1-1-1,0 1 0,0 0 0,0 0 1,0-1-1,0 1 0,0 0 0,0-1 0,0 1 1,1 0-1,-1 0 0,0-1 0,0 1 1,0 0-1,1 0 0,-1-1 0,0 1 0,0 0 1,1 0-1,-1 0 0,0 0 0,0-1 1,1 1-1,-1 0 0,1 0 0,10-2 1380,5-1-537,-8 0-605,0-1 1,0 1 0,1 0 0,-1 0 0,1 1-1,11-1 1,12-3-33,49-9 148,-19 5-257,-24 4-48,39-2-1,-12 2 192,-54 5-396,64-5-192,-67 6 75,-8 0 141,0 0 0,0 0 1,1 0-1,-1 0 0,0 0 1,0 0-1,0 0 0,0 0 1,0 0-1,1 0 1,-1 0-1,0 0 0,0 0 1,0 0-1,0-1 0,0 1 1,0 0-1,1 0 0,-1 0 1,0 0-1,0 0 0,0 0 1,0 0-1,0 0 1,0-1-1,0 1 0,0 0 1,0 0-1,0 0 0,0 0 1,1 0-1,-1-1 0,0 1 1,0 0-1,0 0 1,0 0-1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1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4896,'-35'-6'5797,"35"5"-5724,0 1 1,0 0-1,1-1 0,-1 1 0,0 0 1,0-1-1,1 1 0,-1 0 1,0-1-1,1 1 0,-1 0 0,0 0 1,1 0-1,-1-1 0,0 1 1,1 0-1,-1 0 0,0 0 0,1 0 1,-1-1-1,1 1 0,-1 0 1,0 0-1,1 0 0,-1 0 0,1 0 1,-1 0-1,0 0 0,1 0 1,17 1 213,-14-1-176,84 2 141,3 1-3549,-56 0-3769,-20-3 5135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1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7296,'-10'6'2720,"5"-6"-2112,5 5 640,-4-5-2560,-1-5 736,5-1-2080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2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1903 832,'3'-3'6291,"-3"2"-6160,-3-6 3606,-2-6-2590,11-127 653,-1 44-1274,5-28-103,1-23-190,-6 43-1065,-5 104 1109,-15-1 187,9-1-372,0 1 0,0 0 0,0 0 0,0 1 0,-10-1 0,-19-1 567,29 1-603,0-1 1,0 0-1,-1 0 1,1 0 0,1-1-1,-1 0 1,0 0-1,1-1 1,-1 1 0,1-1-1,0 0 1,-6-7-1,10 10-61,1 1-1,0-1 0,-1 0 0,1 1 0,0-1 0,-1 0 0,1 0 0,0 1 0,0-1 0,-1 0 0,1 0 1,0 0-1,0 1 0,0-1 0,0 0 0,0 0 0,0-1 0,0 2 6,0 0-118,0-1 44,1 0 61,-1 1 1,0-1-1,1 0 1,-1 1-1,0-1 1,1 1-1,-1-1 1,1 1-1,-1-1 1,1 1-1,-1-1 1,1 1-1,0-1 1,-1 1-1,1 0 1,-1-1-1,1 1 1,0 0-1,-1-1 1,1 1-1,0 0 1,-1 0-1,1 0 1,0 0-1,0 0 1,2-1-36,14-6-26,23-13 1,-7 2 49,32-15 67,18-9 202,-74 38-286,-7 4 63,0-1 1,-1 1-1,1-1 0,0 0 1,-1 1-1,1-1 0,-1 0 1,3-2-1,-3 2 308,-1 1-306,0-1 0,0 0 0,0 1-1,0-1 1,-1 0 0,1 1 0,0-1-1,0 0 1,0 1 0,-1-1 0,1 0-1,0 1 1,-1-1 0,1 1-1,0-1 1,-1 1 0,1-1 0,-1 1-1,0-1 1,-82-66 301,1-4-117,33 31 358,45 36-578,0-1 1,0 1 0,1-1-1,0 1 1,0-1 0,0 0-1,-4-8 1,7 12-22,0 1-1,0-1 1,0 0-1,-1 1 1,1-1-1,0 1 1,0-1 0,0 0-1,0 1 1,0-1-1,0 1 1,0-1-1,0 1 1,0-1-1,0 0 1,0 1 0,1-1-1,-1 1 1,0-1-1,0 1 1,1-1-1,-1 1 1,0-1-1,0 1 1,1-1 0,-1 1-1,1-1 1,-1 1-1,0-1 1,1 1-1,-1 0 1,1-1-1,-1 1 1,1 0-1,-1-1 1,1 1 0,-1 0-1,2-1 1,3 0 33,-1-1 0,1 1 0,0 0 0,5 0 0,5-2-93,143-36 2,-152 37 165,14-4 4,-19 6-55,-1 0 1,0 0-1,0 0 0,1 0 0,-1 0 1,0 0-1,0-1 0,1 1 0,-1 0 1,0 0-1,0 0 0,1-1 0,-1 1 1,0 0-1,0 0 0,0-1 0,0 1 1,1 0-1,-1 0 0,0-1 0,0 1 1,0 0-1,0 0 0,0-1 0,0 1 1,0 0-1,0-1 0,0 1 0,0 0 1,0 0-1,0-1 0,0 1 0,0 0 1,0-1-1,0 1 0,0 0 0,0 0 1,0-1-1,0 1 0,-1 0 0,1-1 1,0 1-1,0 0 0,0 0 0,0 0 1,-1-1-1,1 1 0,0 0 0,0 0 1,-1 0-1,1-1 0,0 1 0,0 0 1,-1 0-1,1 0 0,-1 0 0,-3-3 11,0 0-1,-1 0 1,1 1-1,-1-1 1,0 1 0,0 1-1,-9-3 1,7 2 24,0 0 0,1 0 0,-13-7 1,-7-6-67,-55-23 0,73 35 41,1-1 1,-1 0 0,1 0-1,-8-6 1,12 8 1,0 0 1,1 0 0,-1-1 0,0 1 0,1-1-1,-1 1 1,1-1 0,0 0 0,0 0 0,0 0-1,-2-6 1,4 8-82,-1 1 1,1-1-1,0 0 0,0 1 0,-1-1 1,1 0-1,0 1 0,0-1 0,0 0 1,0 0-1,0 1 0,0-1 0,0 0 1,0 0-1,0 1 0,0-1 0,1 0 1,-1 1-1,0-1 0,0 0 0,1 1 0,-1-1 1,0 0-1,1 1 0,-1-1 0,1 1 1,-1-1-1,1 1 0,-1-1 0,1 1 1,0-2-1,2 1-42,-1 1 1,0-1-1,1 0 1,-1 1-1,1-1 1,-1 1-1,5 0 1,12-3 192,68-17-339,-75 17 294,-6 2 25,0 0 0,0-1 1,0 0-1,0 0 0,0 0 0,-1-1 0,1 1 0,-1-2 1,9-5-1,-13 8 251,-10-11 176,-6 0-475,0 1 0,-22-13 1,8 5 108,17 11-139,0 1-1,-25-11 0,10 1 85,26 17-100,-1-1 1,1 1 0,-1-1 0,1 0-1,0 0 1,-1 0 0,1 0-1,0 0 1,0 0 0,0 0-1,0 0 1,0 0 0,0 0 0,0-1-1,0 1 1,0 0 0,0-1-1,1 1 1,-1-1 0,0 1 0,1-1-1,-1 1 1,1-1 0,0 1-1,0-1 1,-1 1 0,1-1-1,0 1 1,0-1 0,1 0 0,-1 1-1,0-1 1,0 1 0,1-1-1,0-2 1,1 1-40,-1-1-1,1 1 1,0 0 0,0 0-1,0 0 1,1 0 0,-1 0-1,1 0 1,0 1 0,-1-1-1,1 1 1,0 0-1,1 0 1,2-2 0,-2 1-18,153-90-194,-151 89 327,24-18 331,-29 21-358,0-1 1,1 1-1,-1-1 1,0 1-1,0 0 1,0-1-1,0 0 0,0 1 1,0-1-1,-1 0 1,1 1-1,0-1 1,-1 0-1,0 0 1,1 1-1,-1-4 0,0 3-11,0 0 0,0 0 0,-1 0 0,1-1 0,-1 1 0,0 0 0,0 0 0,1 0 0,-1 0 0,0 1-1,0-1 1,-1 0 0,1 0 0,0 1 0,-1-1 0,1 0 0,-1 1 0,1-1 0,-1 1 0,0 0 0,-3-2-1,-4-3-75,-1 2-1,0-1 0,-13-3 0,-6-4 179,-25-20-371,54 32 220,-1 0-1,1 0 1,0 0-1,0 0 1,0 0-1,0 0 1,0 0-1,-1 0 0,1 0 1,0 0-1,0 0 1,0 0-1,0-1 1,0 1-1,0 0 1,-1 0-1,1 0 0,0 0 1,0 0-1,0 0 1,0 0-1,0-1 1,0 1-1,0 0 1,0 0-1,0 0 0,-1 0 1,1 0-1,0-1 1,0 1-1,0 0 1,0 0-1,0 0 1,0 0-1,0 0 0,0-1 1,0 1-1,0 0 1,0 0-1,0 0 1,0 0-1,0 0 0,0-1 1,0 1-1,1 0 1,-1 0-1,0 0 1,9-3-463,15 2 337,-23 1 151,-1 0 20,0 0 0,1 0 0,-1 0 0,0-1 1,0 1-1,0 0 0,1 0 0,-1 0 0,0 0 0,0 0 1,1-1-1,-1 1 0,0 0 0,0 0 0,0 0 0,0-1 0,1 1 1,-1 0-1,0 0 0,0 0 0,0-1 0,0 1 0,0 0 1,0 0-1,0-1 0,0 1 0,0 0 0,0 0 0,0-1 0,0 1 1,0 0-1,0 0 0,0-1 0,0 1 0,0 0 0,0-1 1,0 1-1,0 0 0,0 0 0,0 0 0,0-1 0,0 1 0,-1 0 1,1 0-1,0-1 0,0 1 0,0 0 0,0 0 0,-1 0 1,1-1-1,0 1 0,0 0 0,0 0 0,-1 0 0,1 0 1,0 0-1,0 0 0,-1-1 0,1 1 0,-12 0-601,11 0 453,5 9-6420,1-1 3828,3 0-2314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43 112 3488,'-1'-1'92,"1"1"1,-1-1-1,1 1 0,-1-1 1,1 1-1,0-1 0,-1 1 1,1-1-1,-1 1 0,1-1 1,0 0-1,0 1 0,-1-1 1,1 0-1,0 1 1,0-1-1,0 0 0,0 1 1,0-1-1,0 0 0,0-1 1,3-17 615,0 5 461,-4 14-1059,1-1-1,0 1 1,-1 0-1,1-1 0,-1 1 1,1 0-1,-1-1 1,1 1-1,-1 0 1,1-1-1,-1 1 1,1 0-1,-1 0 1,1 0-1,-1 0 1,0 0-1,1 0 1,-1 0-1,1 0 1,-1 0-1,1 0 0,-2 0 1,-20 0 107,14 0 2815,13 0-1667,17 0-781,35 0-796,-30 0 368,103-4 595,-45 0-415,-63 3-300,24-3 333,15-3 66,-15 3-326,-30 3-151,-1 0 1,20 3 0,-21-1 125,0-1 0,0 0 1,18-2-1,-28 0-702,1 1 0,0-1 0,-1 0 0,1-1-1,-1 1 1,0-1 0,7-5 0,-4 3-1066,2-2-3937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2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26 2720,'0'-22'1515,"0"21"-902,8-2 4352,-8 15-4543,-2 0 0,1 0 1,-5 11-1,-2 21 60,-2 311 162,11-235-360,9-12-1463,7-122-4869,-4-4 2923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2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3712,'1'0'103,"-1"0"1,1-1-1,-1 1 0,1 0 1,-1-1-1,1 1 1,0 0-1,-1 0 0,1 0 1,0-1-1,-1 1 1,1 0-1,-1 0 0,1 0 1,0 0-1,-1 0 1,1 0-1,0 0 0,-1 1 1,1-1-1,0 0 1,-1 0-1,1 0 0,-1 1 1,1-1-1,0 0 1,-1 1-1,1-1 0,-1 0 1,1 1-1,-1-1 1,1 1-1,-1-1 0,0 1 1,1-1-1,-1 1 1,1-1-1,-1 1 0,0-1 1,1 1-1,-1-1 1,0 1-1,0 0 0,0-1 1,1 1-1,-1 0 1,0-1-1,0 2 0,21 61 2633,-15-30-2480,-1 0 0,0 63 0,-4-50-192,5 305 875,-6-335-768,-5 21 0,0 15-2193,5-51 1882,0-1 0,0 1-1,0-1 1,0 1 0,0-1 0,0 1 0,0-1 0,0 1 0,0 0-1,0-1 1,0 1 0,0-1 0,0 1 0,-1-1 0,1 1-1,0-1 1,-1 0 0,1 1 0,0-1 0,0 1 0,-1-1-1,1 0 1,-1 1 0,1-1 0,0 1 0,-1-1 0,1 0-1,-1 0 1,1 1 0,-1-1 0,0 0 0,-4-2-3588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4160,'1'-1'209,"-1"1"0,0-1 0,0 0 0,1 1 0,-1-1 0,0 0 0,1 1 0,-1-1 0,1 1-1,-1-1 1,1 1 0,-1-1 0,1 1 0,-1-1 0,1 1 0,-1-1 0,1 1 0,0-1 0,-1 1 0,1 0 0,0 0 0,-1-1 0,2 1 0,21-7 203,-18 6 54,11-2-302,1 1 0,-1 1-1,0 0 1,22 2 0,-2 0 116,4-1 169,0-2 0,0-2 1,51-12-1,-67 11-700,-1-1 1,0-1-1,33-15 0,-33 13-3461,-14 5 2006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48.4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27 124 6656,'-27'-13'2144,"44"13"3308,25-9-3701,-16 3-896,221-33 276,-194 31-1158,-35 5-961,0-1 1,25-9-1,6-6-5307,-22 10 3159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3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2720,'0'-1'94,"1"-1"0,-1 1-1,0 0 1,0 0 0,1 0 0,-1 0 0,1-1-1,-1 1 1,1 0 0,0 0 0,-1 0 0,1 0-1,1-1 1,-1 0 33,0 1 156,9 0 820,-7 0-668,1 0 0,-1 1-1,0-1 1,1 0 0,4 1-1,-6 0 345,15 11 1104,-14-8-1664,0 0 0,0 0 0,0 0 0,0 0 0,0 0 0,-1 0 0,4 7 0,15 28 575,-19-33-663,16 36 19,21 72-1,-10-24-208,-14-51 277,33 62-1,-36-79-123,1 0-1,1-1 0,1-1 0,21 21 0,-26-30 1,-4-5 24,-1 1 0,1 0 0,7 11 1797,-12-18-1785,0-1-1,0 1 1,0-1 0,0 1-1,0-1 1,-1 0 0,1 0 0,0 1-1,0-5 1,-1 5-51,41-221 1430,-15 63-1290,19-33-1238,-44 186 854,-1 5-54,0 0 0,0 0 1,0 0-1,1 0 1,-1 0-1,0 0 0,0 1 1,1-1-1,-1 0 0,1 0 1,-1 0-1,0 0 0,1 0 1,0 1-1,-1-1 0,1 0 1,-1 0-1,1 1 0,0-1 1,0 1-1,-1-1 0,1 0 1,0 1-1,0-1 0,0 1 1,-1 0-1,1-1 0,0 1 1,0 0-1,0-1 0,0 1 1,0 0-1,1 0 0,18 0-6959,-3-9 4570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79 1728,'0'0'3157,"-4"-11"539,3 10-3221,5 0-308,0-1 0,0 1 1,0 0-1,0 0 0,0 0 1,0 1-1,6-1 0,-5 0-67,-1 1-1,1-1 0,-1 0 1,0 0-1,6-3 0,17-4 281,110-21 122,-116 26-493,-1 1 0,34-1 1,9 0 52,-25 1 150,47 2 0,-28 1-102,77 8-308,-17-2 822,-79-4-310,44-4 0,-26 0-200,66 0 51,200 5 656,-253 1-758,41 2-24,-109-7 174,-19 20-12714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1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90 1664,'-3'-7'472,"11"6"3781,-3-7-1336,-5 7-2839,0 1 0,0-1 0,0 1 0,0-1 0,0 0-1,0 1 1,0-1 0,0 1 0,0-1 0,0 1 0,0-1 0,-1 1-1,1-1 1,0 1 0,0-1 0,-1 1 0,1-1 0,0 1 0,-1-1-1,1 1 1,0-1 0,-1 1 0,1 0 0,-1-1 0,1 1 0,-1-1-1,-16 0 1824,12 1-1637,3 0-182,-12 1-14,14-1-82,-1 1 1,1-1-1,-1 1 0,1-1 1,-1 0-1,1 1 0,-1-1 1,1 1-1,0-1 0,-1 1 1,1-1-1,0 1 0,0 0 1,-1-1-1,1 1 0,0-1 1,0 2-1,-4 9-21,3-10 14,0 1 1,0-1-1,1 1 1,-1 0-1,1-1 1,-1 1 0,1 0-1,-1-1 1,1 1-1,0 0 1,0 0-1,0-1 1,0 1-1,0 0 1,0 0-1,1-1 1,-1 1-1,0 0 1,1 0 0,0-1-1,1 4 1,-2-4 52,1 0 5,0 0 0,-1 1 1,1-1-1,0 0 0,0 1 1,0-1-1,0 0 0,0 0 1,1 1-1,-1-2 1,1 0 1,-1-1 0,0 1-1,0 0 1,0-1-1,0 1 1,0-1-1,0 1 1,0-1-1,0 1 1,0-1-1,0 0 1,0 1-1,-1-1 1,1 0-1,0 0 1,0 0 0,-1 0-1,1 0 1,0 1-1,-1-1 1,1 0-1,-1-1 1,1 1-1,-1 0 1,0 0-1,1 0 1,-1 0-1,0 0 1,0 0-1,0-2 1,1 2-25,-1-1 0,0 1 0,0-1 0,0 1 0,0 0-1,0-1 1,0 1 0,-1-1 0,1 1 0,0-1 0,-1 1 0,1 0 0,-1-1 0,1 1 0,-1 0-1,0-1 1,1 1 0,-1 0 0,0 0 0,0 0 0,0 0 0,0 0 0,0 0 0,0 0 0,-2-2 0,1 3-20,0-1 1,0 1 0,0 0 0,0-1 0,0 1-1,0 0 1,0 0 0,1 0 0,-1 1 0,0-1 0,0 0-1,0 1 1,0-1 0,0 1 0,0-1 0,1 1-1,-1 0 1,0 0 0,1 0 0,-1 0 0,0 0 0,-1 2-1,-1 0 14,-1 1 0,1-1 0,1 1 0,-1 0 0,1 0 0,-6 8 0,4-3-68,1 0 1,0 1-1,0-1 1,1 1 0,0-1-1,-1 13 1,1-1 371,1 40 0,7-70 626,-10-29-575,5 37-371,0 0-1,0 1 1,-1-1 0,1 1 0,0-1-1,0 1 1,0-1 0,0 1 0,0 0-1,-1-1 1,1 1 0,0-1-1,-1 1 1,1-1 0,0 1 0,-1 0-1,1-1 1,0 1 0,-1-1 0,1 1-1,0 0 1,-1 0 0,1-1 0,-1 1-1,1 0 1,-1 0 0,1-1 0,-1 1-1,1 0 1,-1 0 0,1 0 0,-1 0-1,1 0 1,-1 0 0,1 0 0,-1 0-1,1 0 1,-1 0 0,1 0 0,-1 0-1,1 0 1,-1 0 0,1 0 0,-1 1-1,1-1 1,-1 0 0,1 0-1,-1 1 1,1-1 0,0 0 0,-1 1-1,1-1 1,-1 0 0,1 1 0,0-1-1,-1 0 1,1 1 0,0-1 0,-1 1-1,1-1 1,0 1 0,-3 4-33,1 0 0,-1 0-1,1 0 1,1 1 0,-1-1 0,1 0 0,0 1 0,0-1 0,0 1-1,1-1 1,0 1 0,0-1 0,0 1 0,1-1 0,-1 0 0,2 1-1,-1-1 1,0 1 0,1-1 0,4 8 0,-6-12 51,0-1 0,0 1 0,0-1 0,1 1 1,-1-1-1,0 1 0,0-1 0,1 0 0,-1 1 0,0-1 0,0 1 0,1-1 1,-1 1-1,1-1 0,-1 0 0,0 1 0,1-1 0,-1 0 0,1 1 1,-1-1-1,1 0 0,-1 0 0,1 0 0,-1 1 0,1-1 0,-1 0 1,1 0-1,-1 0 0,1 0 0,-1 0 0,1 0 0,-1 0 0,1 0 0,-1 0 1,1 0-1,-1 0 0,1 0 0,0 0 0,-1-1 0,1 1 0,-1 0 1,0 0-1,1 0 0,-1-1 0,1 1 0,-1 0 0,1-1 0,-1 1 0,1 0 1,-1-1-1,0 1 0,1-1 0,-1 1 0,0 0 0,0-1 0,1 1 1,-1-1-1,0 0 0,3-4 103,0 1 1,0-1 0,-1 0-1,0 0 1,2-5 0,-2 1 8,0 1 0,-1-1 0,0 0 0,-1 0 0,-1-14 0,1 3-70,0 18-80,0 1-1,0 0 1,0-1 0,0 1 0,-1-1-1,1 1 1,0-1 0,-1 1 0,1 0-1,-1-1 1,1 1 0,-1 0 0,0-1 0,0 1-1,1 0 1,-3-3 0,2 22-671,1-4 530,1-1 0,0 0 0,6 23 1,-5-30 217,0 0 0,0 0 1,0 0-1,0 0 1,1 0-1,0-1 1,1 1-1,-1-1 0,8 9 1,-9-12 190,-1-2-210,-1 0 1,1 0 0,0-1-1,-1 1 1,1 0 0,0 0-1,-1 0 1,1 0-1,0-1 1,-1 1 0,1 0-1,0-1 1,-1 1-1,1-1 1,-1 1 0,1 0-1,0-1 1,-1 1 0,1-1-1,-1 1 1,0-1-1,1 0 1,-1 1 0,1-2-1,0 0 30,0 0 0,0-1 0,-1 1-1,1 0 1,-1-1 0,0 1 0,1-5-1,-1-2 66,-1-1-1,-4-18 0,3 16-72,-2-8 37,-6-19 1,9 35-117,-1 1-1,1-1 1,0 1 0,-1-1 0,0 1 0,0 0-1,0 0 1,0 0 0,-1 0 0,1 0 0,-1 0-1,-3-3 1,5 6-138,6-12 597,1 8-456,0 0 0,0 0 0,0 1 0,0 0 0,1 0 0,12-4 0,-5 4 27,0 0-1,20-2 1,-12 3 249,15-2-360,-16 2 46,0 0 0,0 1 0,28 2 0,-5 0-90,-7-1 81,96 3 195,-115-2-116,20 3-155,-16-1 240,0-1-1,-1-1 0,30-3 0,-6 1-306,247 5 294,-108 1-171,-82-11 91,-68 3 0,-3 0 0,36-2 0,319 5 59,-265 8 42,-80-7 224,-17 0-359,38-3-1,-39-3 105,-19 3-89,1 1 0,0 0-1,0 0 1,7 0 0,3 1 8,-6 0 48,-1 0 1,0 0-1,0 0 0,16-4 1,-1 3 234,-21 1-259,0 0-1,0 0 1,0 1-1,0-2 0,0 1 1,0 0-1,0 0 1,0 0-1,0-1 0,-1 1 1,4-2-1,-4 1 31,-1 1-5,1 0 1,-1 0 0,0 0-1,1 0 1,-1 0-1,1 0 1,-1 0 0,1 0-1,-1 0 1,0-1-1,1 1 1,-1 0 0,0 0-1,1 0 1,-1-1-1,0 1 1,1 0 0,-1 0-1,0-1 1,1 0-1,-1-1 6,0 0 0,-1 0 0,1 0 0,-1 0 0,0 0 0,1 0 0,-1 0 0,0 0 0,0 0-1,0 0 1,-1 0 0,1 1 0,0-1 0,-1 0 0,1 1 0,-3-3 0,-4-2-87,0-1 0,-10-5 0,17 11 28,-5-1 10,0-1 0,0 0 0,0 1 0,-1 0 0,-9-2 0,0 1-178,13 2 151,1 0-1,0 1 1,0-1 0,-1 1 0,1 0 0,0 0 0,0 0 0,-1 0 0,1 0-1,0 0 1,0 1 0,0-1 0,-1 1 0,1 0 0,0-1 0,0 1 0,0 0-1,0 0 1,0 0 0,0 1 0,0-1 0,1 0 0,-1 1 0,0-1 0,-2 4-1,1-1-38,1-1-1,0 1 0,0-1 0,0 1 1,0 0-1,1 0 0,0 0 0,-1 0 1,1 0-1,1 0 0,-1 0 0,1 0 1,-1 6-1,1-4 31,1 0 0,0 0-1,-1 1 1,2-1 0,-1 0 0,1 0 0,0-1 0,0 1 0,1 0 0,4 8 0,-5-10 99,1-1 0,-1 0 1,1 0-1,-1 0 0,1 0 1,0 0-1,0 0 0,0-1 1,1 0-1,-1 1 0,1-1 1,-1 0-1,1-1 0,0 1 0,-1-1 1,1 1-1,0-1 0,4 0 1,-7-1-39,1 1 0,0-1 1,-1 0-1,1 0 1,-1 0-1,1 0 0,-1-1 1,1 1-1,-1 0 0,1-1 1,-1 1-1,1-1 0,-1 1 1,0-1-1,1 0 0,-1 1 1,0-1-1,1 0 0,0-1 1,0 0 32,0-1 0,0 1 0,0 0 1,-1-1-1,1 1 0,-1 0 0,1-1 0,-1 0 1,1-4-1,0-1 35,0 1 0,-1 0 0,0-1 0,0 1 0,-1-1 0,0 1-1,-1-10 1,0 12-104,0 1 0,0 0 0,-1 0 0,0 0 0,0-1 0,0 2 0,0-1 0,0 0 0,-1 0 0,0 1 0,1-1 0,-1 1 0,-1 0 0,1 0 0,0 0 0,-1 1 0,0-1 0,1 1 0,-8-4 0,10 6-17,0 0 0,0 0 0,0 0 0,0 0 0,0 0 0,0 0 0,0 0 0,0 1 0,0-1 0,0 0 0,0 0 0,0 1 0,0-1 0,0 1 0,1-1-1,-1 1 1,0-1 0,0 1 0,0 0 0,0-1 0,1 1 0,-1 0 0,0-1 0,1 1 0,-1 0 0,0 0 0,1 0 0,-1 0 0,1 0 0,-1 1 0,-2 5-7,0-1 0,0 1 0,-3 10 0,4-6-12,-1-1-1,1 1 1,1 1-1,0-1 1,1 0-1,1 17 0,0-25 101,0 0-1,0 0 0,0-1 1,0 1-1,0 0 0,0-1 1,3 5-1,-3-5-10,-1-2-28,1 0 0,-1 1 0,0-1 0,0 0-1,0 0 1,0 0 0,0 0 0,1 0-1,-1 1 1,0-1 0,0 0 0,0 0 0,1 0-1,-1 0 1,0 0 0,0 0 0,0 0-1,1 0 1,-1 0 0,0 0 0,0 0-1,0 0 1,1 0 0,-1 0 0,0 0 0,0 0-1,0 0 1,1 0 0,-1 0 0,0 0-1,0 0 1,0 0 0,1 0 0,-1 0 0,0 0-1,0 0 1,0 0 0,1-1 0,-1 1-1,0 0 1,0 0 0,0 0 0,0 0 0,0-1-1,1 1 1,5-7 499,-3-2-387,-1 1 0,1 0 0,-1-1 0,-1 1 0,1-1 0,-2 0 0,1 1 0,-1-1 0,-1-10 0,1-1-77,0 12-68,-1 1 1,0-1 0,-1-7-1,1 12-65,1 1 0,-1-1 0,0 1-1,0-1 1,0 1 0,0-1 0,0 1 0,-1 0-1,1 0 1,-1 0 0,1 0 0,-4-4-1,0-3-2691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1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20 2080,'0'0'108,"-1"1"1,0-1-1,0 0 1,0 1-1,1-1 1,-1 1-1,0 0 0,0-1 1,1 1-1,-1-1 1,0 1-1,1 0 1,-1 0-1,1-1 1,-1 1-1,1 0 0,-1 1 1,0-1-194,-9 7 2991,10-7-2325,-9 0 5192,4 0-5887,2 0 262,-1 0-7,0 0-1,0 0 1,0 0 0,0 0-1,0 1 1,1-1 0,-1 1-1,0 0 1,1 0 0,-1 1-1,1-1 1,0 1 0,-3 2-1,-4 5-329,8-9 181,1 0 0,-1 0 0,1 0 0,0 1 0,0-1 0,0 1 0,-1-1 0,0 3 0,-6 9-149,7-12 131,0 1 0,0-1 0,0 1 1,0 0-1,1-1 0,-1 1 0,0 0 0,1-1 1,-1 1-1,1 0 0,-1 0 0,1 0 0,0-1 1,0 3-1,0 5 46,0-1 0,3 16 0,-2-22 9,-1 1 0,1 0 0,0-1 0,0 1 0,0-1 0,0 1 0,0-1 0,1 0 0,-1 1 0,1-1 0,0 0 0,3 4 0,-4-6-3,0 1 0,-1 0 0,1-1-1,0 1 1,0-1 0,0 1 0,0-1-1,-1 0 1,1 1 0,0-1 0,0 0-1,0 0 1,0 0 0,0 0 0,0 1-1,0-1 1,0 0 0,0-1 0,0 1 0,0 0-1,0 0 1,0 0 0,0-1 0,0 1-1,0 0 1,-1-1 0,1 1 0,0 0-1,0-1 1,0 0 0,-1 1 0,1-1-1,0 1 1,0-1 0,-1 0 0,1 1 0,0-2-1,2-1 96,0 0 0,-1-1 0,0 1 0,1-1 0,-1 0 0,-1 1 0,3-5 0,-3 2-33,1-1 1,-1 1-1,0 0 1,0 0-1,-1-1 0,0 1 1,0-1-1,0 1 1,-1 0-1,0-1 1,-2-5-1,2 9-99,0 1 0,0 0 0,-1 0-1,1 0 1,-1 0 0,1 1 0,-1-1 0,-3-2 0,5 3-8,-1 1 1,1 0 0,0-1 0,-1 1 0,1-1 0,-1 1 0,1 0 0,-1 0 0,1-1 0,-1 1 0,1 0 0,-1 0 0,1-1 0,-1 1 0,0 0-1,1 0 1,-1 0 0,1 0 0,-1 0 0,1 0 0,-1 0 0,0 0 0,1 0 0,-1 0 0,1 0 0,-1 1 0,1-1 0,-1 0 0,0 0-1,1 0 1,-1 1 0,1-1 0,-1 0 0,1 1 0,-1-1 0,1 0 0,0 1 0,-1 0 0,-1 1-17,0 0 0,1 1 0,-1-1 1,1 1-1,0 0 0,0-1 0,0 1 1,0 0-1,0 0 0,1-1 0,-1 1 1,1 0-1,0 0 0,0 0 0,0 0 0,0 0 1,0 0-1,1-1 0,-1 1 0,1 0 1,0 0-1,-1 0 0,1-1 0,3 6 1,-3-8 60,-1 0 0,1 1 1,-1-1-1,1 0 1,0 1-1,-1-1 1,1 0-1,0 0 1,-1 0-1,1 0 1,0 0-1,-1 0 1,1 0-1,0 0 1,-1 0-1,1 0 0,0 0 1,-1 0-1,2-1 1,12-2 377,-11 1-349,0 0-1,0 1 1,0-1 0,-1 0-1,1-1 1,0 1 0,-1 0 0,1-1-1,-1 1 1,0-1 0,0 0 0,0 0-1,0 0 1,-1 0 0,1 0 0,-1 0-1,2-5 1,0 0 31,-1 0 1,0-1-1,0 1 1,-1 0-1,1-17 1,-2 24-103,0-1 0,0 1 1,-1 0-1,1-1 1,0 1-1,-1 0 0,1-1 1,-1 1-1,0 0 0,1-1 1,-1 1-1,0 0 0,0 0 1,1 0-1,-1 0 1,0 0-1,-2-2 0,2 3-8,1 0-1,-1-1 0,1 1 1,-1-1-1,0 1 0,1 0 1,-1-1-1,0 1 0,1 0 1,-1-1-1,0 1 0,1 0 1,-1 0-1,0 0 0,1 0 1,-1 0-1,0 0 0,0 0 1,1 0-1,-1 0 0,0 0 1,1 0-1,-1 0 0,0 1 1,1-1-1,-1 0 0,0 0 1,1 1-1,-1-1 0,0 0 1,1 1-1,-1-1 0,0 2 1,-4 2-33,1 2 0,0-1 1,0 0-1,1 1 0,0 0 0,0 0 0,0 0 1,0 0-1,1 0 0,0 1 0,1-1 1,-1 0-1,0 14 0,-3 6 222,5-25 363,13-4 667,-12 2-1357,0-1-1,0 1 0,0 0 1,0 0-1,0 0 1,0-1-1,-1 1 1,1 0-1,0-1 0,-1 1 1,0 0-1,1-1 1,-1 1-1,0-1 1,1 1-1,-1-1 0,0 1 1,0-1-1,0 1 1,-1-3-1,1-2-1052,0-6-710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2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2080,'0'0'3008,"12"-16"341,-9 10-2807,-3 6-515,1 0 0,-1 0-1,0-1 1,0 1 0,0 0-1,1 0 1,-1-1 0,0 1 0,0 0-1,1 0 1,-1 0 0,0-1 0,1 1-1,-1 0 1,0 0 0,0 0-1,1 0 1,-1 0 0,0 0 0,1 0-1,-1 0 1,0 0 0,1 0-1,-1 0 1,0 0 0,1 0 0,-1 0-1,0 0 1,1 0 0,-1 0 0,0 0-1,0 0 1,1 0 0,0 0 95,1 1-110,0-1-1,0 0 1,1 1-1,-1-1 1,0 0-1,0 0 1,4-1-1,0 0-1,48 10 267,-51-9-276,-1 1 0,1-1 0,-1 1 0,0 0 0,1-1 0,-1 1 0,0 1 0,0-1 0,4 3 0,12 5 26,-10-6 46,1 1 0,0 0-1,-1 1 1,11 7 0,5 3-74,-18-12-23,0 1 1,0 0-1,0 0 0,0 0 0,0 1 1,-1 0-1,0 0 0,7 9 1,8 12-31,-15-20 120,-1 0-1,1 0 1,-1 0-1,0 1 1,0-1-1,3 11 1,12 28-167,-18-43 98,5 7 19,-4-7-8,-2 0 147,0 1-162,1-1 189,-1-1 0,0 1 1,-1 0-1,1-1 0,0 1 1,0-1-1,-1 1 0,1 0 1,-1-1-1,1 1 1,-3 2-1,-9 19-41,-1-1 1,-1 0-1,-33 38 0,14-24 126,-45 36 0,62-58-246,2-1-29,-24 16 0,29-24-246,7-4 33,1 0 0,-1 0-1,1 0 1,-1 0 0,1 0-1,0 0 1,-1 0 0,1 0 0,0 1-1,-2 1 1,15 5-7976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2560,'0'0'46,"0"0"-1,0 0 1,0-1 0,0 1-1,0 0 1,0 0 0,0-1-1,1 1 1,-1 0 0,0 0-1,0-1 1,0 1 0,0 0 0,1 0-1,-1 0 1,0 0 0,0-1-1,1 1 1,-1 0 0,0 0-1,0 0 1,1 0 0,-1 0-1,0 0 1,0 0 0,1-1-1,-1 1 1,0 0 0,0 0-1,1 0 1,-1 0 0,0 0 0,0 0-1,1 0 1,-1 0 0,0 1-1,1-1 1,-1 0 0,0 0-1,0 0 1,1 0 0,-1 0-1,9 14 654,1 20-290,-8-16-335,2 31 1,-3-20-80,4 85 287,-3-62-134,-3-35 73,2 1 1,0-1-1,1 1 0,7 25 0,-9-43-194,0 0 1,0 0-1,0 0 1,0 0-1,0-1 0,0 1 1,0 0-1,0 0 1,0 0-1,0 0 1,0 0-1,0 0 1,0 0-1,0 0 0,1 0 1,-1 0-1,0 0 1,0 0-1,0 0 1,0-1-1,0 1 1,0 0-1,0 0 1,0 0-1,0 0 0,1 0 1,-1 0-1,0 0 1,0 0-1,0 0 1,0 0-1,0 0 1,0 0-1,0 0 0,0 0 1,1 0-1,-1 1 1,0-1-1,0 0 1,0 0-1,0 0 1,0 0-1,0 0 0,0 0 1,0 0-1,0 0 1,0 0-1,0 0 1,1 0-1,-1 0 1,0 0-1,0 0 0,0 1 1,0-1-1,0 0 1,0 0-1,0 0 1,0 0-1,0 0 1,0 0-1,0 0 0,0 0 1,0 0-1,0 1 1,0-1-1,0 0 1,0 0-1,6-13 468,3-23-527,-9 35 92,15-67 60,-4 15-79,29-84 1,-29 113-12,0-1 0,26-37 0,-37 60-47,1 1 0,0-1 0,1 1 0,-1-1 0,0 1 0,0 0 1,0 0-1,1 0 0,-1 0 0,1 0 0,-1 0 0,1 0 0,-1 0 0,1 0 0,0 1 0,-1-1 0,1 1 0,0-1 0,-1 1 0,1 0 0,0-1 0,0 1 0,-1 0 0,1 0 0,0 0 0,0 1 0,-1-1 0,1 0 0,0 1 0,-1-1 0,1 1 0,0-1 0,-1 1 0,1 0 0,-1 0 0,1-1 0,-1 1 0,1 0 0,-1 1 0,1-1 0,-1 0 0,0 0 0,0 0 0,0 1 0,0-1 0,0 1 0,0-1 0,2 4 0,1 5-14,1-1 0,-1 2 0,-1-1-1,0 0 1,2 12 0,5 56 44,-4-19 76,-4-44 66,1 0-1,1 0 1,5 15 0,-9-30-135,0 0 1,1 0-1,-1 0 1,0 1-1,1-1 1,-1 0-1,0 0 1,1 0-1,-1 0 1,0 0-1,1 0 1,-1 0 0,0-1-1,0 1 1,1 0-1,-1 0 1,0 0-1,1 0 1,-1 0-1,0 0 1,1-1-1,-1 1 1,0 0-1,0 0 1,1 0-1,-1-1 1,0 1-1,0 0 1,0 0-1,1-1 1,-1 1-1,0 0 1,7-10 96,-1 1 0,0-1 0,-1 1 0,1-2 0,-2 1 0,5-16 0,12-24-72,-3 12-103,-12 22-9,1 1 1,0 0 0,2 1 0,15-22 0,-24 35 39,1 0 0,-1 1 0,1-1 1,-1 1-1,1-1 0,-1 1 0,1-1 1,-1 1-1,1 0 0,-1-1 0,1 1 1,0-1-1,-1 1 0,1 0 0,-1 0 1,1-1-1,0 1 0,-1 0 0,1 0 1,0 0-1,0 0 0,-1 0 0,2 0 1,-1 0 20,-1 0 0,1 1 0,0-1 0,-1 1 1,1-1-1,-1 1 0,1-1 0,0 1 0,-1-1 1,0 1-1,1 0 0,-1-1 0,1 1 0,-1-1 1,0 1-1,1 0 0,-1 0 0,0 0 0,2 6 80,0 0 0,-1 0 0,1 11-1,-1-13-79,3 20 13,-2-14 71,-1 1-1,1 11 1,-1-5-22,1-1 0,4 21 0,-3-20 3,0 0 1,0 21-1,-1-4 38,-1-23-1315,0-1 0,-2 23 0,1-33 1136,0-1 0,0 1-1,0-1 1,0 0 0,0 1 0,0-1 0,0 1-1,0-1 1,-1 0 0,1 1 0,0-1-1,0 0 1,0 1 0,0-1 0,-1 0 0,1 1-1,0-1 1,0 0 0,-1 1 0,1-1-1,0 0 1,-1 0 0,1 1 0,-12-6-2894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1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49 1664,'0'0'528,"14"-8"2837,-12 6-3123,-1 0-1,0 0 1,0 0 0,0 0-1,-1 0 1,1-1 0,-1 1-1,1 0 1,0-4 0,-1 6-212,0-1 0,0 0 0,0 1 0,-1-1-1,1 0 1,0 1 0,0-1 0,0 1 0,0-1 0,-1 0 0,1 1 0,0-1 0,-1 1 0,1-1 0,0 1 0,-1-1 0,1 1 0,-1-1 0,1 1 0,0-1 0,-1 1 0,0 0 0,1-1 0,-1 1 0,1 0 0,-1-1 0,1 1 0,-1 0 0,1 0 0,-1-1 0,0 1 0,1 0 0,-1 0 0,0 0 0,1 0 0,-1 0 0,1 0 0,-1 0 0,-1 0 0,-1 1-48,0-1-1,-1 1 1,1 0-1,0-1 1,-1 1-1,1 1 1,0-1-1,0 0 1,0 1-1,0 0 1,0 0 0,1 0-1,-1 0 1,0 0-1,1 0 1,0 1-1,-1-1 1,1 1-1,-3 5 1,-4 6 41,0 0-1,-11 28 1,15-30-47,-1 3 48,-8 31-1,3-7 47,3-11-43,-7 36-1,14-57-4,-1 0 0,2 0 0,-1 0 0,1 0 0,0 0 0,0 0 0,0 0 0,3 8 0,-2-13 55,0 0 0,0-1 0,0 1 0,0 0 1,0 0-1,1-1 0,-1 1 0,1 0 0,-1-1 1,1 0-1,0 1 0,0-1 0,-1 0 0,1 0 0,0 0 1,0 0-1,0 0 0,0 0 0,3 0 0,4 1 138,1 0 0,-1-1 0,12 1-1,2 0 24,-9-1-85,1-1 1,-1-1-1,1 0 1,19-4-1,-15 2-99,30-1-1,-16 4-231,-17-1 238,0 1 1,1 0 0,27 5-1,-27-4-396,-15-1-672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1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6 992,'-3'0'326,"0"0"0,1 0 0,-1 0 0,0 1 0,1-1-1,-1 1 1,1 0 0,-11 5 5559,23-7-4870,17-4-1258,13 0 226,-17 2 39,-18 3-28,1 0 0,-1 0 0,0 0 0,0 0 0,0 1 0,1 0 1,-1 0-1,0 0 0,0 1 0,0 0 0,6 3 0,-9-4-4,0-1 1,0 2-1,0-1 1,0 0-1,0 0 1,-1 1-1,1-1 1,0 1-1,-1-1 1,1 1-1,-1 0 1,0 0-1,1-1 1,-1 1-1,0 0 1,0 0-1,0 0 1,0 1-1,-1-1 1,1 0-1,-1 0 1,1 0-1,-1 0 1,0 1-1,1-1 1,-1 0-1,0 0 1,-1 4-1,0 0 20,-1 0-1,0 0 0,0 0 1,0-1-1,-1 1 0,1-1 0,-1 0 1,-1 1-1,1-1 0,-1-1 0,0 1 1,0-1-1,-9 9 0,6-7 95,-1-1 0,0 0 1,0 0-1,0-1 0,0 0 0,-1 0 0,1-1 0,-13 4 0,10-3 875,26-5-226,-1 1-586,124 3 323,-81 2-2218,-46-2-6298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0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1312,'-3'0'624,"1"5"1552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1472,'-3'1'9962,"18"8"-10041,-1 0 0,17 14-1,-14-10 221,22 12-1,68 42 4,-87-57-312,-6-3 528,-12-6-259,5 3-194,-7-4 70,0 0 1,1 0-1,-1 0 1,0 0-1,1 0 0,-1 1 1,0-1-1,1 0 1,-1 0-1,0 0 1,1 1-1,-1-1 0,0 0 1,0 0-1,1 1 1,-1-1-1,0 0 1,0 1-1,0-1 1,1 0-1,-1 1 0,0-1 1,0 0-1,0 1 1,0-1-1,0 0 1,0 1-1,0-1 0,0 0 1,0 1-1,0-1 1,0 0-1,0 1 1,0-1-1,0 1 0,0-1 1,0 0-1,0 1 1,0-1-1,-1 1 1,-2 11-1904,-6 3 572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0.5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5 257 3072,'-5'0'6597,"10"8"-4496,-2-8-1881,-1 1 0,0 0 0,1 0 0,-1-1 0,0 0 0,1 1 0,-1-1 0,5 0 0,8 1 467,-9-1-517,1 0 0,-1 0 0,0 0 0,0-1 0,1 0 0,10-3 0,-4 2 48,367-94 1536,30-4-1258,-258 73-373,212-11 0,-251 38-646,-109 0 92,-7 17-4188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41 576,'-1'-3'54,"0"1"1,0-1-1,0 1 1,1-1-1,-1 0 1,1 1-1,0-1 1,0 0-1,0 1 1,0-5-1,0 0 94,0 7-121,-1 0 1,1 0 0,-1 0 0,1 0 0,-1 0-1,1 0 1,-1 0 0,1 0 0,-1 0 0,1 0-1,-1 0 1,1 0 0,-1 0 0,1 0-1,-1 0 1,1 1 0,-1-1 0,0 0 0,1 4 2343,0 7 1584,-1-9-3873,1-1 1,0 0 0,-1 0-1,1 1 1,-1-1-1,1 0 1,-1 0-1,1 0 1,-1 1 0,0-1-1,-1 1 1,0 1-25,1-1 1,0 0-1,0 0 0,0 1 1,0-1-1,0 1 1,0 2-1,-4 12 243,-34 67-61,24-50-40,-20 37 0,9-26 139,9-13-71,-35 46-1,41-60-440,-4 4 378,14-22 9,-3 2-1930,4-2 1628,0 0 0,0 0 0,0-1 0,0 1 0,0 0 0,0 0 0,0-1 0,0 1 0,0 0 0,0 0 0,0-1 0,0 1 0,0 0 1,0-1-1,0 1 0,0 0 0,0 0 0,0-1 0,0 1 0,0 0 0,1 0 0,-1-1 0,0 1 0,0 0 0,0 0 0,1-1 0,10-14-3965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 1152,'2'-4'712,"1"9"309,2 14-151,-5-7-582,0 0 0,-2-1 0,1 1 0,-5 16 0,-30 92 1269,33-113-1442,0 0 0,0-1 1,-1 0-1,-6 9 0,-3 4 397,8-13-397,0 0 0,0 0 0,-1-1 0,0 0 0,1 0 0,-2-1-1,1 0 1,-11 6 0,4-5-203,12-4-31,-1-1-1,0 1 0,1 0 0,-1-1 0,1 1 1,-1 0-1,1 0 0,-1 0 0,1 0 1,0 0-1,-3 3 0,1 2-2301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3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2080,'0'-9'4656,"1"11"-4752,3 2 135,0 1 0,0 0 0,-1 1 0,1-1 0,-1 1 1,-1-1-1,1 1 0,-1 0 0,2 7 0,11 60 335,-14-68-318,17 169 536,-16-152-468,0 40-1,-3-41-98,7 10 1698,-2-41-1600,-1 0 0,-1-1 0,0 0 0,1-11 0,1-5-130,5-37-94,-6 34 92,2 0-1,1 0 0,1 1 0,11-30 0,-12 44 69,-5 11-67,1 1 0,-1-1 0,1 1 0,-1 0 0,1-1 0,0 1 0,4-4 0,7-12-157,-13 18-6,27 6 22,-21-2 156,0 1 0,0 0 0,0 1 0,-1-1 0,1 1 0,-1 0 0,-1 1 0,8 10 0,-5-8 42,-4-3-8,0 1 0,0 0 0,0 0 0,0 0 0,-1 0 1,0 0-1,0 0 0,1 11 0,5 15 154,-5-19-175,0 1 1,-1-1-1,-1 1 1,0 0-1,-1 20 0,0-16-57,-1 0 116,1-2 19,0 0 0,3 18 1,2 1-169,-4-17 936,-1-15-2119,0-9-4157,0-12 2493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2816,'0'0'20,"0"0"0,0 1 0,1-1-1,-1 0 1,0 0 0,0 0 0,0 0 0,0 0 0,0 0 0,0 0 0,0 0 0,0 0-1,1 0 1,-1 0 0,0 0 0,0 0 0,0 0 0,0 0 0,0 0 0,0 0 0,0 0-1,0 0 1,1 0 0,-1 0 0,0 0 0,0 0 0,0 0 0,0 0 0,0 0-1,0 0 1,0-1 0,0 1 0,0 0 0,0 0 0,1 0 0,-1 0 0,0 0 0,0 0-1,0 0 1,0 0 0,0 0 0,0 0 0,0-1 0,0 1 0,0 0 0,0 0 0,0 0-1,0 0 1,0 0 0,0 0 0,0 0 0,0 0 0,0-1 0,0 1 0,0 0 0,0 0-1,0 0 1,0 0 0,0 0 0,0 0 0,0 0 0,0 0 0,0-1 0,0 1 0,0 0-1,0 0 1,4 5 205,-3-3 442,5 6 1610,15 7-1763,-4-2-121,-6-6-77,19 15 0,-21-14-180,0-1 0,14 8 0,-18-12-57,1 0 0,-1-1 1,1 1-1,0-1 0,0 0 1,0-1-1,0 0 0,0 0 1,8 1-1,-10-2-30,0-1 0,0 1 0,0-1 1,0 1-1,0-1 0,0 0 0,0-1 0,0 1 0,-1-1 1,1 0-1,0 0 0,-1 0 0,0 0 0,7-6 0,-8 6-38,1-1-1,-1 1 0,1-1 0,-1 0 1,0 0-1,0 0 0,-1 0 0,1-1 1,-1 1-1,1 0 0,-1-1 0,0 1 0,0-1 1,0 1-1,-1-1 0,1 0 0,-1 1 1,0-1-1,-1-5 0,1 4 0,-1 0 0,0 0-1,0 0 1,0 0 0,-1 0 0,1 0-1,-1 0 1,-1 0 0,1 0 0,-1 1-1,1 0 1,-1-1 0,-4-3 0,4 5-24,1 1 0,-1 0-1,0 0 1,1 0 0,-1 0 0,0 0 0,0 1 0,-1-1 0,1 1 0,0 0 0,0 0 0,-1 0 0,1 1 0,0-1 0,-1 1-1,1-1 1,-1 1 0,1 0 0,0 0 0,-1 1 0,1-1 0,0 1 0,-1 0 0,1 0 0,-6 2 0,-3 2 27,0 0 0,0 1 0,1 0 0,0 1 0,-15 12 0,23-17-14,0 0 1,0 0 0,0 1 0,0-1-1,0 1 1,1 0 0,-1 0-1,1 0 1,0 0 0,0 0 0,0 1-1,0-1 1,0 0 0,1 1-1,0 0 1,0-1 0,0 1 0,-1 6-1,1-1 10,-6 77 260,7-63-301,1-1 1,7 38-1,-6-50 82,1 0 1,0 0-1,0 0 1,1 0-1,0-1 1,1 1-1,12 16 1,-5-9-15,17 17 0,-25-30 3,0 0-1,1 0 1,-1 0 0,1 0 0,0-1 0,0 0 0,0 0-1,10 4 1,-14-7 2,0 1 0,1-1 0,-1 0-1,0 0 1,1 1 0,-1-1 0,0 0-1,0 0 1,1 0 0,-1-1 0,0 1-1,1 0 1,-1 0 0,0-1 0,0 1 0,0-1-1,1 1 1,-1-1 0,0 1 0,0-1-1,0 0 1,0 0 0,0 0 0,0 1-1,0-1 1,1-2 0,11-6 122,-11 8-176,1-1 0,-1 1-1,0-1 1,0 1 0,-1-1 0,1 0-1,0 1 1,0-1 0,-1 0 0,2-3-1,11-11-112,-12 13 160,1-1-1,-1 0 1,0 1-1,0-1 1,0 0-1,-1 0 1,1 0-1,-1 0 0,0-1 1,0 1-1,1-7 1,4-18-57,-5 26 19,3-7-46,-1-1-1,3-21 1,-2 17 40,0-2-76,-3 14 68,-1 0 0,0 0 0,1 0 0,0 0 0,0 0 0,2-4 0,-2 4 26,0 0 0,0 0 0,0 0 0,0-1 1,0 1-1,0-5 0,3-16-792,-2 24 683,0 1 86,0 0 1,-1 0-1,1 0 0,0 0 1,-1 0-1,1 1 1,0-1-1,-1 0 1,0 1-1,1-1 1,-1 1-1,0 0 0,2 1 1,-2 0-22,1-2 74,-1 0 0,0 0 0,1 0 0,-1 0 1,1 0-1,-1-1 0,1 1 0,-1 0 0,1-1 0,0 1 1,-1-1-1,1 0 0,0 0 0,-1 1 0,1-1 0,0 0 1,-1 0-1,4-1 0,-4 0-4,1-1 0,-1 1 0,0 0 0,1-1 0,-1 1 0,0-1 0,0 1 0,0-1 0,0 0 0,0 0 0,0 1 0,0-3 0,6-10-49,-6 13 19,-1 0 0,0 0 0,1 0 0,-1 0 0,0 0 0,1 0 0,-1 0 0,0 0 0,0 0 1,0-1-1,0 0 0,2-12-251,-1 13 255,0-1 1,0 0-1,0 0 0,0 0 0,0 0 1,0 1-1,-1-1 0,1 0 0,-1 0 0,1-1 1,-1 1-1,0-2 0,0 3-72,-2 1 30,1 0 0,-1 1-1,0 0 1,0-1 0,0 1 0,1 0 0,-1 0 0,1-1 0,-1 1-1,0 1 1,1-1 0,0 0 0,-1 0 0,1 0 0,0 1 0,-2 1-1,-19 29-307,9-12 325,0 2 0,2-1 0,1 2 0,1-1-1,1 1 1,1 1 0,1-1 0,-6 42 0,12-62 48,0 1 1,0 0 0,0 0 0,0 0 0,1 0 0,0 0 0,0-1-1,0 1 1,0 0 0,0-1 0,1 1 0,-1-1 0,1 1 0,3 4-1,-4-7 8,0 0-1,1 1 0,-1-1 1,0 0-1,1 0 0,-1 0 1,1 0-1,-1 0 0,1 0 1,-1-1-1,1 1 0,0 0 1,-1-1-1,1 1 0,0-1 1,0 1-1,-1-1 1,1 0-1,0 0 0,0 0 1,-1 0-1,1 0 0,0 0 1,0-1-1,-1 1 0,1 0 1,0-1-1,-1 1 0,1-1 1,0 0-1,-1 0 0,1 0 1,1-1-1,1 0 16,0-1-1,0 0 1,0 0 0,0 0-1,0 0 1,-1-1 0,1 1-1,-1-1 1,0 0-1,4-6 1,-3 2 27,0 1 0,-1-1 0,0 0 0,0 0 1,2-13-1,-1-5 14,-1-1 0,-1-48 0,-2 71-108,-8-61-1160,8 65 981,-1 17-208,-1-1 260,-1 1 0,2-1 1,1 1-1,1 24 0,-1 31 124,-23 74 469,11-81-468,10-56 98,0 1 1,-1-1 0,0 0 0,-1 0 0,0 0 0,0 0 0,-1-1 0,0 0-1,0 0 1,-7 8 0,9-13-36,0-1-1,0 1 1,0-1-1,0 1 1,-1-1-1,1 0 1,-1 0-1,0-1 0,1 1 1,-1-1-1,0 0 1,0 0-1,0 0 1,0 0-1,0-1 1,0 1-1,0-1 1,0 0-1,0-1 1,0 1-1,0-1 0,0 1 1,0-1-1,0 0 1,0-1-1,0 1 1,1-1-1,-1 1 1,-5-4-1,8 3-45,-1 0 1,1 0-1,-1 0 0,1 0 0,0 0 1,0 0-1,0 0 0,0-1 0,0 1 0,0 0 1,1-1-1,-1 1 0,1 0 0,0-1 1,-1 1-1,1-1 0,0 1 0,1-1 0,-1 1 1,0 0-1,1-1 0,-1 1 0,1 0 1,0-1-1,-1 1 0,1 0 0,0 0 0,1-1 1,-1 1-1,0 0 0,1 0 0,-1 0 1,1 1-1,-1-1 0,3-2 0,11-6-104,-1-1-1,19-20 0,-20 18 169,-1 2-1,26-19 0,-5 10-25,-1-2 0,-1-1 0,-1-2 0,-2 0 0,0-2 0,-2-1 0,32-44 0,-36 36 71,-1-1 0,17-43 0,-20 43-209,-7 10 60,0 0 0,-2 0 0,-1-1-1,7-47 1,-9 21 6,0-83-1,-5 113-51,-2-34-89,0 54 93,1-1 1,-1 0 0,0 1-1,0-1 1,-1 1 0,1 0-1,-1-1 1,0 1 0,-4-7-1,6 11 60,0 0 0,-1-1-1,1 1 1,0 0 0,-1 0 0,1-1-1,0 1 1,-1 0 0,1 0 0,0-1-1,-1 1 1,1 0 0,-1 0-1,1 0 1,0 0 0,-1 0 0,1 0-1,-1 0 1,1 0 0,0 0 0,-1 0-1,1 0 1,-1 0 0,1 0-1,-1 0 1,1 0 0,0 0 0,-1 0-1,1 0 1,-1 0 0,1 1 0,0-1-1,-1 0 1,1 0 0,0 1 0,-1-1-1,1 0 1,0 0 0,-1 1-1,1-1 1,0 0 0,0 1 0,-1-1-1,1 1 1,-12 17-86,5-6 82,-12 18 1,-3 5-229,17-27 247,-22 41-246,-41 101 0,62-134 244,1 1 0,1 0 0,0 0 0,1 1 0,-1 34 0,4-19 71,1 0 1,2 0 0,2-1-1,1 1 1,1-1 0,2 0-1,13 34 1,-19-59-27,1 0 1,0 1-1,0-1 0,0-1 1,1 1-1,0 0 0,0-1 1,1 0-1,0-1 1,0 1-1,0-1 0,1 0 1,-1-1-1,1 1 0,0-1 1,1-1-1,-1 1 0,1-1 1,-1 0-1,1-1 0,0 0 1,0 0-1,0-1 1,0 0-1,8 0 0,-6-1 12,0-1 1,0 0-1,0 0 0,0-1 0,0 0 0,-1-1 1,1 0-1,-1-1 0,0 0 0,0 0 0,0-1 1,0 0-1,-1 0 0,0-1 0,0 0 0,10-10 1,-14 10-18,1 0 0,-1 0 0,0 0 0,0 0 0,-1-1 0,0 1 1,0-1-1,0 0 0,-1 0 0,0 0 0,1-8 0,-1 1 23,0 0 0,-1 0 0,0 0 0,-3-25 0,-1 20-158,-1-5-217,4 23 296,0 1 0,0-1 1,0 0-1,0 0 0,0 1 1,0-1-1,0 0 0,0 1 1,-1-1-1,1 0 0,0 1 1,0-1-1,-1 0 1,1 1-1,0-1 0,-1 1 1,1-1-1,0 1 0,-1-1 1,1 1-1,-1-1 0,1 1 1,-1-1-1,1 1 0,-1-1 1,0 1-1,1 0 1,-1-1-1,1 1 0,-1 0 1,0-1-1,1 1 0,-1 0 1,0 0-1,1 0 0,-1 0 1,0 0-1,-1 0-9,0 0 0,1 0 0,-1 0 1,1 0-1,-1 1 0,0-1 0,1 1 0,-1-1 0,1 1 0,-1 0 0,1-1 1,0 1-1,-1 0 0,-1 2 0,-32 37 272,31-33-318,0-1 0,0 1-1,1 1 1,0-1 0,0 0 0,1 1 0,0-1-1,-1 12 1,-2 5 51,2-11 36,0 1 0,1 0-1,1 0 1,0 0 0,1 0-1,1 0 1,4 25 0,-4-35 22,0-1 1,0 1 0,0-1-1,1 1 1,0-1 0,0 0 0,0 1-1,0-1 1,0 0 0,1 0-1,-1-1 1,1 1 0,5 4-1,-3-3 27,0-1 0,1 1 0,0-1 0,-1 0 0,1 0 0,0-1-1,8 2 1,-11-3-13,0-1 0,1 0-1,-1 0 1,0 0 0,1 0 0,-1 0-1,0-1 1,5-1 0,6 0-10,1-1 67,24-6 0,-11 2-120,-19 4 66,1 0-1,-1 0 0,1-1 0,-1 0 1,0-1-1,0 1 0,-1-2 1,0 1-1,0-1 0,0-1 0,-1 1 1,1-1-1,9-13 0,-8 8-16,-1 0 0,0-1-1,-1 0 1,0-1 0,-1 0 0,0 0-1,-1 0 1,4-20 0,-2 10-157,-5 18-188,0 0 0,0 0 0,-1 0 0,2-11 0,7 40-33,-9-17 416,-1-2 685,-7-5-313,-4-3-296,9 3-199,-1-1 1,0 1-1,0 0 0,0 0 0,1 1 1,-7-2-1,8 2 24,-1 1 0,1-1-1,-1 0 1,1 0 0,-1 1 0,1-1 0,-1 1-1,1-1 1,0 1 0,-1 0 0,1-1-1,0 1 1,0 0 0,-1 0 0,1 0 0,0 0-1,0 0 1,-1 2 0,-5 5-43,1 0 0,0 1 0,0 0 0,1 1 0,-6 12 0,2-1-15,-7 30 1,12-38-3,1-3 50,0 1 0,1-1 0,-2 21 0,3-28 60,1-1 0,1 1 0,-1 0 0,0-1-1,0 1 1,1-1 0,-1 1 0,1-1 0,0 1-1,0-1 1,0 0 0,0 1 0,0-1 0,1 0 0,-1 0-1,1 0 1,-1 0 0,1 0 0,0 0 0,0 0-1,3 2 1,1 0 62,0 0 0,0-1 0,0 0 0,0-1 0,0 1-1,1-1 1,-1 0 0,1-1 0,-1 1 0,1-1 0,0-1 0,10 1 0,-8-2-10,0 0 1,0 0 0,0-1 0,0 0-1,0 0 1,-1-1 0,1 0 0,-1-1-1,9-5 1,-5 2-59,1 0 1,-2-1-1,21-18 0,-25 20 12,-1-1-1,0 0 1,0 0-1,-1-1 1,0 1-1,-1-1 1,5-10 0,10-28 20,-2 0 1,-2-1 0,-3-1 0,10-68 0,-17 84-42,-1 5-90,2-47 0,-6 45 25,-1 0 0,-1 0 0,-10-50 0,10 66 9,2 12-20,0 0 1,0-1-1,0 1 1,0 0-1,0-1 1,0 1-1,0 0 1,-1 0 0,1-1-1,-1 1 1,1 0-1,-1 0 1,1 0-1,-1 0 1,-1-2-1,2 4 17,-1 0 0,0 0 0,1 0 0,-1 0 0,1 0 0,0 0 0,-1 0 0,1 0 0,0 0 0,-1 2 0,1-3 3,-7 22-113,2 0 0,0 1 0,-2 36 1,4 69 77,3-122 80,6 181 1,-6-162 192,2 1-1,1-1 1,0 0 0,15 46-1,-17-66-96,1-1-1,0 0 0,0 1 0,1-1 1,-1 0-1,1 0 0,0 0 1,0-1-1,4 5 0,-6-7-56,1 0 0,-1 0 0,1 0 0,-1 0 0,1 0 0,0 0 0,-1 0 0,1-1 0,0 1 0,0 0-1,-1-1 1,1 0 0,0 1 0,0-1 0,0 0 0,0 0 0,0 0 0,-1 0 0,1 0 0,0 0 0,0-1 0,0 1 0,0-1 0,-1 1 0,4-2 0,1-1-82,-1 0 0,1 0 0,-1 0 0,1-1 0,-1 1 0,-1-1 0,1 0 0,0-1 0,-1 1 0,8-11 0,-6 6-185,-4 8-123,-1-1-1,1 0 0,-1 0 0,0 1 1,1-1-1,-1 0 0,0 0 1,0 0-1,-1-1 0,1 1 0,0 0 1,-1 0-1,1 0 0,-1 0 0,1-5 1,-1 4-809,-2-10-2159,-5 6 664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6240,'0'-1'158,"1"0"1,0 0 0,-1 0-1,1 0 1,0 0 0,0 0-1,0 1 1,0-1 0,0 0-1,0 0 1,0 1 0,0-1-1,0 1 1,0-1 0,0 1-1,0-1 1,0 1-1,0 0 1,2-1 0,26 0 319,-11 0 25,26-4 393,87-6 1398,67-10-590,-42 3-1430,7 7-699,-94 10-4808,-80 12-1119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 1728,'-5'-12'1989,"12"8"-2069,-6 3 164,1 1 0,-1-1 0,1 0 0,0 0 0,-1 0 1,0 0-1,1 0 0,-1 0 0,1 0 0,-1 0 1,0-1-1,0 1 0,0-1 0,0 1 0,0-1 0,0 1 1,1-4-1,-1 3 186,0 0 0,0-1 0,0 1 0,1 0 0,-1 0-1,1 0 1,-1 0 0,1 0 0,0 0 0,-1 1 0,1-1 0,4-2 0,-6-2 2413,-27 46-1830,22-32-764,-1 2 1,1-1-1,0 1 1,1-1-1,0 1 0,-2 11 1,1-5-92,-2 8 78,-7 37-1,4-10 153,6-31-240,-2 21 1,-1 12 258,6-52-652,1 2 1481,-5-20-12643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3136,'1'-1'345,"-1"-1"0,0 0 0,1 0 0,0 0 0,-1 1 0,1-1-1,0 0 1,2-2 0,3-8 833,-6 11-1145,0 1-1,0-1 1,0 1-1,0 0 0,0-1 1,0 1-1,0 0 1,0-1-1,0 1 0,1 0 1,-1-1-1,0 1 1,0 0-1,0-1 0,0 1 1,1 0-1,-1-1 0,0 1 1,0 0-1,1-1 1,-1 1-1,0 0 0,0 0 1,1-1-1,-1 1 1,0 0-1,1 0 0,-1 0 1,0 0-1,1-1 1,-1 1-1,0 0 0,1 0 1,-1 0-1,1 0 1,-1 0-1,0 0 0,1 0 1,-1 0-1,0 0 0,1 0 1,-1 0-1,1 0 1,-1 0-1,0 0 0,1 1 1,-1-1-1,0 0 1,1 0-1,-1 0 0,0 0 1,1 1-1,-1-1 1,0 0-1,0 0 0,1 1 1,-1-1-1,0 0 1,0 0-1,1 1 0,-1-1 1,0 0-1,0 1 0,0-1 1,1 0-1,-1 1 1,0 0-1,20 26 773,18 24 369,-20-29-1067,26 46 0,-15-22-12,-19-30 15,-1 0 0,-1 2 0,0-1-1,7 25 1,14 76 93,-24-80-123,-1-1 1,-2 66-1,-3-65-81,1-38-91,0 1-1,1-1 1,-1 1 0,0-1 0,-1 1 0,1-1-1,0 1 1,0-1 0,0 1 0,0-1 0,0 1-1,0-1 1,-1 1 0,1-1 0,0 1-1,0-1 1,-1 1 0,1-1 0,0 1 0,-1-1-1,1 0 1,0 1 0,-2 0 0,-3 0-1252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19 320,'0'0'2,"0"0"1,0 0-1,0 0 0,0 0 1,1 0-1,-1 0 1,0 0-1,0 0 0,0 0 1,0 0-1,0 0 0,0 0 1,0 0-1,0 0 1,0 0-1,0 0 0,0 0 1,0 0-1,1 0 0,-1 0 1,0 0-1,0 0 0,0 0 1,0 0-1,0 0 1,0 0-1,0 0 0,0 0 1,0 0-1,0 0 0,0 0 1,0 0-1,0 1 1,0-1-1,1 0 0,-1 0 1,0 0-1,0 0 0,0 0 1,0 0-1,0 0 0,0 0 1,0 0-1,0 0 1,0 0-1,0 0 0,0 0 1,0 1-1,0-1 0,0 0 1,0 0-1,0 0 1,0 0-1,0 0 0,0 0 1,0 0-1,0 0 0,0 0 1,0 0-1,0 0 0,5-2 62,-5 2 320,2 0-197,28-15 4228,-25 13-3418,1 0 820,-8 13-1500,0-5-207,-1-1-1,0 0 1,-1 0 0,1 0 0,-1 0-1,0-1 1,0 0 0,0 1-1,-1-1 1,-9 6 0,-17 17 347,-10 17-92,-25 28-346,2-5 816,56-59-689,7-7-54,1-1 0,-1 1 0,0-1-1,1 0 1,-1 1 0,0-1-1,1 1 1,-1-1 0,0 0 0,0 0-1,0 0 1,1 1 0,-1-1 0,-1 0-1,47-2 406,-27 1-445,0 0 0,0 2 0,0 0 0,25 4 1,-34-3-52,1 1 0,-1 0 1,0 0-1,0 1 1,0 0-1,-1 0 1,1 1-1,-1 0 1,0 0-1,8 8 1,3 1-17,-16-12 2,-1 0-1,1-1 1,0 1 0,-1 0 0,1 1-1,-1-1 1,1 0 0,-1 1 0,0-1-1,0 1 1,0 0 0,-1-1 0,1 1-1,1 5 1,1-1-121,0 1-3913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1248,'1'-1'95,"-1"1"0,0-1 0,0 0 0,1 1 0,-1-1 0,0 1 0,1-1 0,-1 0 0,0 1 0,1-1 0,-1 1 0,1-1 0,-1 1 0,1 0 0,-1-1 0,1 1 0,-1-1 0,1 1 0,0 0 0,-1-1 0,1 1 0,-1 0 0,1 0 0,0 0 0,-1-1 0,1 1 0,0 0 0,-1 0 0,1 0 0,0 0 0,0 0 0,1 0 950,5 4-80,-6-3-881,0-1-1,-1 1 0,1-1 0,-1 1 1,1 0-1,-1-1 0,1 1 0,-1 0 1,0-1-1,1 1 0,-1 0 0,0-1 1,0 1-1,1 0 0,-1 0 0,0-1 1,0 1-1,0 0 0,0 0 0,0-1 0,0 1 1,0 0-1,0 1 0,-1 0-10,1 0-1,-1-1 0,0 1 1,0 0-1,0-1 1,0 1-1,0 0 1,0-1-1,-2 3 1,-2 1 12,0-1 1,0 0 0,0 0 0,-10 6 0,-88 43 1204,-37 22-382,138-74-836,0-1 1,1 1 0,-1 0 0,0-1 0,0 0-1,0 1 1,0-1 0,0 0 0,0 0 0,-2 0-1,2 0-40,1 0-118,1 0-43,1 1 139,-1 0 0,0-1 0,1 1 0,-1-1 0,1 1-1,-1-1 1,1 1 0,-1-1 0,1 1 0,-1-1-1,1 1 1,-1-1 0,1 0 0,0 1 0,-1-1-1,1 0 1,0 1 0,1-1 0,15 6 183,-14-5-129,108 39 395,-99-36-398,0 2 0,14 8 0,13 5 81,43 21 39,-77-38-177,-1 0 0,1 0 0,0-1 0,0 1 0,-1-1 0,1 0 0,5 0 0,-8-1-926,3-4-2060,0 1 1628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4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2080,'0'-1'78,"0"1"-1,0 0 1,0 0-1,0 0 1,0 0 0,0 0-1,0-1 1,0 1 0,0 0-1,0 0 1,0 0-1,0 0 1,0-1 0,0 1-1,0 0 1,1 0-1,-1 0 1,0 0 0,0-1-1,0 1 1,0 0 0,0 0-1,0 0 1,0 0-1,0 0 1,0 0 0,1 0-1,-1-1 1,0 1 0,0 0-1,0 0 1,0 0-1,0 0 1,1 0 0,-1 0-1,0 0 1,0 0 0,0 0-1,0 0 1,1 0-1,-1 0 1,0 0 0,0 0-1,0 0 1,0 0-1,1 0 1,-1 0 0,0 0-1,0 0 1,0 0 0,0 0-1,0 0 1,1 0-1,11 9 1163,10 15-1050,-17-14-47,0 1 0,-1-1-1,0 1 1,-1 0 0,3 13 0,4 15 285,30 139-55,-17-63-79,12-1-49,-24-86-116,-8-23-127,-1 0 1,1 1-1,2 10 1,7 16 946,-8-34-879,0 1-1,0 0 0,-1-1 1,1 0-1,-1 0 0,1 0 1,-1 0-1,0-1 0,0 1 1,0-1-1,4-4 0,6-7-43,-1-1-1,-1-1 1,-1 1 0,12-22-1,17-28-94,-31 55-10,16-22-63,-22 30 122,-1 1 0,1-1 0,-1 1 0,1 0 1,-1-1-1,1 1 0,0 0 0,0 0 0,-1 0 0,1 0 0,0 1 0,0-1 0,0 0 0,0 1 0,0-1 0,2 1 0,-3 0 12,0 0-1,0 1 1,0-1-1,0 0 1,0 1-1,0-1 1,0 1-1,0-1 1,0 1-1,0-1 1,0 1-1,0 0 1,0-1-1,-1 1 1,1 0-1,0 0 1,-1-1-1,1 1 1,0 0-1,0 2 1,11 21 46,-9-17-21,0 3 46,0 0 0,0 1 0,-1-1 0,-1 0-1,0 1 1,0-1 0,-1 15 0,1 19 464,0-28-427,-1-1 0,-2 22 1,-1 11 94,3-44-662,0 1 0,0-1 0,0 0-1,-1 0 1,0 1 0,-1 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1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395 543 4320,'1'-2'243,"-1"0"1,0 0-1,-1 1 0,1-1 1,0 0-1,0 0 1,-1 1-1,1-1 0,-1 0 1,1 1-1,-1-1 1,0 0-1,-1-2 0,0 3-47,1-1 0,-1 1 0,0 0 0,1 0-1,-1 0 1,0 0 0,0 0 0,0 0 0,0 0 0,1 0 0,-1 1-1,0-1 1,-3 1 0,-1-1-14,0 0 1,-1 0-1,1 1 0,0 0 1,0 1-1,0-1 1,-1 1-1,-6 2 0,-5 2 238,-30 12-1,21-6-135,1 2 1,-38 23 0,52-28-181,0 1-1,1 0 1,0 1 0,0 0 0,1 0 0,0 1 0,-9 14 0,16-21-31,0 1 0,1-1-1,0 1 1,0 0 0,-2 6-1,3-10-49,1 0 1,0 0-1,0 0 0,-1 0 0,1 0 0,0 0 0,0 0 0,0 0 1,0 0-1,0 0 0,0 0 0,0 0 0,0-1 0,0 1 0,1 0 1,-1 0-1,0 0 0,1 0 0,-1 0 0,1 0 0,-1 0 0,1 0 1,-1 0-1,1-1 0,-1 1 0,1 0 0,0 0 0,0-1 1,-1 1-1,1-1 0,0 1 0,0 0 0,0-1 0,0 0 0,1 1 1,3 1 76,0-1 1,0 0 0,1 0 0,-1 0 0,0-1 0,0 0 0,7 0 0,37-7 387,-30 3-408,1-1-1,-1-1 0,0-1 0,-1 0 0,0-1 0,0-1 0,-1-1 0,0-1 0,0 0 0,15-15 0,-20 16-51,-1-1 0,0-1 0,0 0 0,-2 0-1,12-18 1,-5 0 19,18-43 0,-12 17-129,-3-1 0,-3 0 0,-2-1 0,10-87-1,-24 141 11,3-32-246,-3 34 244,0 0 0,-1 0-1,1 0 1,0-1 0,0 1 0,-1 0 0,0 0-1,1 0 1,-1 0 0,0 0 0,0 0 0,0 0-1,-2-2 1,3 4 60,0 0 0,0-1-1,-1 1 1,1 0 0,0-1 0,0 1-1,-1 0 1,1 0 0,0 0-1,-1-1 1,1 1 0,0 0 0,-1 0-1,1 0 1,0 0 0,-1 0 0,1-1-1,-1 1 1,1 0 0,0 0-1,-1 0 1,1 0 0,-1 0 0,1 0-1,0 0 1,-1 1 0,1-1 0,0 0-1,-1 0 1,1 0 0,-1 0-1,1 0 1,0 1 0,-1-1 0,1 0-1,0 0 1,0 0 0,-1 1 0,1-1-1,0 0 1,-1 0 0,1 1-1,0-1 1,0 0 0,0 1 0,-1 0-1,-9 17-35,10-17 46,-9 23 179,2 0 0,0 1 0,-6 42 0,0 80 539,10-101-683,1 17 262,9 108 1,-6-160-463,0-1 1,1 1 0,0-1-1,1 1 1,0-1 0,7 17-1,0-7-673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5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1728,'0'-1'43,"0"1"-1,0-1 1,0 1 0,0-1-1,0 0 1,0 1 0,0-1-1,1 1 1,-1-1 0,0 0-1,0 1 1,1-1 0,-1 1-1,0-1 1,1 1 0,-1-1-1,1 1 1,-1-1 0,0 1-1,1 0 1,-1-1 0,1 1-1,-1 0 1,1-1 0,-1 1-1,6-2 4673,-2 2-4375,-1 1 1,1-1-1,-1 0 1,1 0-1,5-2 0,78-26 1842,170-23-438,-39 10-1227,-121 22-592,105-5 1,-94 20-900,-99 4 737,-21 15-2974,-1-6 625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5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3552,'4'-2'1095,"-5"4"-681,1-2-383,0 0-1,0 0 1,0 0 0,0 0-1,0 1 1,0-1 0,0 0-1,0 0 1,0 0 0,-1 0-1,1 0 1,0 0 0,0 0-1,0 0 1,0 1-1,0-1 1,0 0 0,0 0-1,0 0 1,0 0 0,0 0-1,0 0 1,0 0 0,0 1-1,0-1 1,0 0 0,0 0-1,0 0 1,0 0-1,0 0 1,0 0 0,0 1-1,0-1 1,0 0 0,0 0-1,0 0 1,0 0 0,0 0-1,0 0 1,1 0 0,-1 0-1,0 1 1,0-1-1,0 0 1,0 0 0,0 0-1,0 0 1,0 0 0,0 0-1,1 0 1,-1 0 0,0 0-1,0 0 1,0 0 0,0 0-1,0 0 1,0 0-1,1 0 1,1 2 173,-1 0-1,1 1 0,0-1 1,0 0-1,-1 1 1,3 4-1,1 5-4,-1 1 0,0-1 0,-1 1 0,3 22 0,-6-33-186,1 8 98,1-1 1,0 0-1,0 1 0,1-1 0,0 0 0,7 12 1835,-10-21-1911,1 0-1,0 0 0,-1 0 0,1 0 1,0-1-1,0 1 0,-1 0 0,1 0 1,0 0-1,-1-1 0,1 1 0,0 0 0,-1-1 1,1 1-1,0 0 0,-1-1 0,1 1 1,0-2-1,120-165 739,-115 159-817,3-3 71,17-17 0,-23 25-65,0 1 0,0-1-1,1 1 1,-1 0 0,0 0 0,1 0 0,0 0-1,-1 1 1,1-1 0,7-1 0,-9 3 15,-1 0 1,1 0-1,-1 1 1,0-1-1,1 0 1,-1 1-1,0-1 1,1 1 0,-1-1-1,0 1 1,1 0-1,-1 0 1,0-1-1,0 1 1,0 0-1,0 0 1,0 0-1,0 0 1,0 0 0,0 1-1,0-1 1,0 0-1,-1 0 1,1 0-1,0 1 1,-1-1-1,1 2 1,2 4-22,0-1 0,-1 0 0,0 1 0,2 11 1,-3-1 54,-1-12 14,0 0-1,1 0 0,0-1 1,1 8-1,-1-8 76,0 1 0,0-1 0,-1 1 0,1-1 0,-1 8 0,0-8 20,0-2 851,13-16-331,-9 9-641,0 0 1,-1 0 0,0 0 0,0 0 0,3-11 0,-3 11 4,-1-1 1,1 1 0,0 0-1,0 0 1,5-7-1,13-20 103,-19 27-226,1 1 0,0-1 0,0 1 0,0-1-1,0 1 1,1 0 0,-1 0 0,6-4 0,-8 9 79,-1 0 0,1 0-1,0-1 1,0 1 0,-1 0 0,1 0 0,-1 0 0,1 0-1,-1 0 1,1 0 0,-1 0 0,1 0 0,-1 0-1,0 1 1,4 52-17,-3-39 126,0 0 0,4 20 0,-2-7 0,-3-23-30,0 0 1,1 0-1,0 1 1,1 6-1,-1-12-14,-1 1 0,0 0 0,0 0 0,1-1-1,-1 1 1,0 0 0,0 0 0,0 0 0,0-1-1,0 1 1,0 0 0,0 0 0,0 0 0,-1-1 0,1 2-1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54 3072,'2'-4'1006,"-4"5"-471,10-9 1236,-5 6-1476,10-12 2436,-13 14-2673,1-1-1,-1 1 1,0-1-1,0 1 1,0-1-1,1 1 0,-1-1 1,0 0-1,0 1 1,0-1-1,0 1 1,0-1-1,0 0 0,0 1 1,0-1-1,0 1 1,-1-1-1,1 1 0,0-1 1,0 0-1,0 1 1,-1-1-1,1 1 1,0-1-1,-1 1 0,1-1 1,-1 0-1,1 0-14,-1 1-1,1-1 1,-1 0-1,0 0 1,1 1-1,-1-1 1,0 1-1,0-1 1,0 0-1,1 1 1,-1-1-1,0 1 1,0 0-1,0-1 1,0 1-1,0 0 1,0-1-1,0 1 1,0 0-1,1 0 1,-1 0-1,-2 0 1,1 0-39,1 0 1,-1 1-1,0-1 1,1 1-1,-1 0 1,1-1-1,-1 1 1,1 0-1,-1 0 1,1 0-1,-3 2 1,-1 2-70,0 0-1,0 0 1,1 1 0,0 0 0,-5 7-1,-1 4 68,6-10-23,0-1 0,0 1 1,1 0-1,-1 1 0,-2 11 1,0 5 88,2-10 19,1-1 0,1 1 0,-2 26 0,5-38-51,-1 0 0,1 0 0,0 0 1,-1 0-1,1 0 0,0 0 0,0-1 0,0 1 1,1 0-1,-1-1 0,0 1 0,1-1 1,-1 1-1,1-1 0,-1 0 0,3 2 1,-1-1 35,0 1 0,0-1 0,1 0 0,-1 0 0,1-1 0,-1 1 0,1-1 0,4 2 0,11-2 329,0 0 1,26-2 0,-8 0-98,89-4-5,-91 1-734,10 0-3573,-35 4-845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5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 4640,'5'0'7034,"-7"1"-7014,0 0-1,0 0 0,0 1 1,1-1-1,-1 1 0,0-1 1,1 1-1,-2 2 0,-4 3 10,5-6-18,1 0 32,1 0-1,-1 0 1,0 0 0,0 0-1,0-1 1,0 1 0,0 0-1,-1-1 1,1 1-1,0-1 1,0 1 0,0-1-1,0 0 1,-1 1 0,0-1-1,-5 1 656,4 0 184,2-8-382,4-19 24,-1 1-3000,-6 25-186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9:5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3712,'3'-4'574,"0"1"0,-1-1 0,1 0 0,-1 0 0,3-5 0,8-14 1683,-4 12-328,-10 17-1683,-3 7-240,-5 42 698,8-49-523,0 1-1,0-1 0,0 1 0,0 10 1,1-16 197,1-5 518,6-9-721,-5 10-339,-1 1-1,1-1 1,-1 1 0,0-1-1,0 1 1,1-5-1,-1 2-204,-1 1-361,1 1 0,-1-1 1,1 1-1,0 0 0,0-1 0,1 1 0,1-4 0,6-1-3232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1664,'0'-1'88,"0"-1"1,0 1 0,0-1-1,0 0 1,1 1-1,-1-1 1,0 1-1,1-1 1,0 1-1,-1-1 1,1 1-1,0-1 1,-1 1-1,3-3 1,1-2 999,0-5 472,-4 10-1416,0 0-1,0 0 1,0 0 0,1 0 0,-1 0 0,0 0-1,1 1 1,-1-1 0,0 0 0,1 0 0,-1 0-1,1 0 1,1-1 0,-1 1-17,0 0 0,0 0 0,0 0 0,0 0 0,0 1-1,0-1 1,0 0 0,0 1 0,0-1 0,2 0 0,-2 1-123,-1 0 1,1 0-1,-1 0 1,1 0-1,0 0 1,-1 0-1,1 0 1,-1 1-1,1-1 0,-1 0 1,1 0-1,-1 1 1,1-1-1,-1 0 1,1 1-1,-1-1 1,1 1-1,-1-1 1,1 0-1,-1 1 1,0-1-1,1 1 1,-1-1-1,0 1 1,1-1-1,-1 1 0,0 0 1,1 0-1,4 9 56,-1 1 0,0-1-1,-1 1 1,5 22-1,2 47 289,-8-59-322,7 143 465,-8-121-406,2 21 38,2 47 151,-1-14-196,-2-23 2301,-1-76-2401,1-1 0,-1 1 1,1 0-1,0-1 1,0 1-1,0 0 1,3-3-1,8-8-77,-9 8 109,0 1 1,0 0 0,1 1-1,-1-1 1,1 1 0,0-1-1,0 1 1,0 1 0,0-1-1,1 1 1,-1 0 0,1 0-1,-1 1 1,1-1 0,0 1-1,-1 0 1,1 1 0,0 0-1,0 0 1,0 0 0,-1 0-1,8 2 1,-6 0 34,0 0 0,0 1-1,0 0 1,8 5 0,-13-7-88,1 0 788,-3-1-909,0 0 0,1 0 0,-1 0 0,0 0 0,0 0 0,0 0 0,1 0 0,-1 0 0,0 0 0,0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2240,'0'0'44,"0"-1"0,-1 1-1,1-1 1,0 0 0,0 1 0,0-1-1,0 1 1,0-1 0,0 0 0,0 1 0,0-1-1,0 1 1,0-1 0,0 0 0,0 1 0,0-1-1,0 1 1,1-1 0,-1 1 0,0-1 0,0 0-1,1 1 1,-1-1 0,1 0 0,1-2 29,-1 1 327,0-9 6261,1 9-6510,-1 0 0,1 0 0,0 1 0,0-1 0,0 1 0,0-1 0,0 1 0,0 0 0,0 0 0,5-2 0,26-6 672,-11 4-934,-14 3 135,1 0-1,-1 1 0,1 0 1,9 1-1,6-2 26,104-2-1278,-123 4 863,-3 0-738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52 1888,'-2'-1'423,"0"0"0,0 1 0,0-1 0,0 1 0,0-1 0,0 1 0,0 0 0,1 0 0,-1 0 0,0 0 0,-3 0 0,-4 0 4757,21-6-4944,0 2 1,1-1 0,0 2 0,0 0 0,0 0-1,0 1 1,1 1 0,-1 0 0,14 1 0,4-1-170,34-6 0,-34 3 98,33 0 0,-59 1-968,-5 3 773,0 0 0,0 0 1,0 0-1,0 0 0,0 0 1,0 0-1,0 0 0,0 0 1,-1 0-1,1-1 0,0 1 1,0 0-1,0 0 0,0 0 1,0 0-1,0 0 1,0 0-1,0 0 0,0 0 1,0 0-1,0 0 0,0 0 1,-1 0-1,1 0 0,0 0 1,0 0-1,0 0 0,0 0 1,0 0-1,0 0 0,0 0 1,0 0-1,0 0 1,0 0-1,0 0 0,-1 0 1,1 0-1,0 0 0,0 0 1,0 1-1,0-1 0,0 0 1,0 0-1,0 0 0,0 0 1,0 0-1,0 0 0,0 0 1,0 0-1,0 0 1,0 0-1,0 0 0,0 0 1,0 0-1,0 0 0,0 1 1,0-1-1,-11 11-3074,0 1 0,-12 20 0,9-9 1211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3072,'0'-3'321,"1"1"0,0-1 0,0 1 0,0 0 0,0-1 0,1 1 0,-1 0 0,1 0 0,-1 0 0,1 0 0,2-2 0,23-22 2163,-26 26-2460,0-1 0,0 0 0,0 0 0,0 1 0,0-1 0,0 1 0,0-1 0,0 1 0,0-1 0,0 1 0,0 0 0,0-1 0,1 1 0,-1 0 0,0 0 0,0 0 0,0 0 0,0 0 0,1 0 0,-1 0 0,0 0 0,0 0 0,0 1 0,0-1 0,0 0 0,0 1 0,1-1 0,-1 1 0,0-1 0,0 1 0,0 0 0,0-1 0,-1 1 0,1 0 0,0 0 0,0 0 0,0-1 0,-1 1 0,2 2 0,2 3-10,0 1 1,-1 0-1,1 0 1,-2 0-1,3 8 0,-2-6 76,17 52-216,-10-29 535,23 54 1,-25-75 337,-8-10-715,0-1 0,1 0 0,-1 0 0,0 0 0,0 0 1,0 0-1,0 0 0,1 1 0,-1-1 0,0 0 0,0 0 0,0 0 0,1 0 0,-1 0 0,0 0 0,0 0 0,1 0 1,-1 0-1,0 0 0,0 0 0,0 0 0,1 0 0,-1 0 0,0 0 0,0 0 0,0 0 0,1-1 0,-1 1 1,0 0-1,0 0 0,1-1 39,0-1 0,0 1 0,0-1 0,0 1 0,0-1 0,0 1 0,-1-1 0,1 1 0,-1-1 0,1-3 0,18-116 406,-14 82-468,16-67 1,-20 102-26,0 0 1,1 1 0,-1-1-1,1 0 1,0 1 0,0 0 0,0 0-1,0-1 1,4-2 0,-5 4 33,1 1 1,0-1 0,-1 1 0,1 0-1,0-1 1,0 1 0,0 0-1,0 0 1,0 1 0,0-1 0,1 0-1,-1 1 1,0-1 0,0 1-1,0-1 1,4 1 0,4 0-58,0 0-1,0 1 1,-1 0 0,1 0-1,-1 1 1,1 0 0,17 7-1,-26-8 3,1 0 1,0-1-1,-1 1 0,1-1 0,-1 0 0,1 1 1,0-1-1,-1 0 0,3 0 0,-3 1-163,-1 0-1,1 0 0,-1 0 1,0 0-1,1 0 1,-1 0-1,0 1 0,0-1 1,0 0-1,0 0 1,0 0-1,0 2 0,-1-2-126,0 0 0,1 1 0,-1-1 0,0 0 0,0 0 0,-1 0 0,1 0 0,0 0-1,0 0 1,0-1 0,-1 1 0,1 0 0,0 0 0,-1-1 0,1 1 0,-1-1 0,1 0 0,-1 1-1,1-1 1,-2 0 0,-18 1-2142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3136,'4'-4'6589,"-3"4"-6446,1 9 1258,-2 14-1156,-5-3-125,-1-1-1,0 0 1,-2 0-1,0-1 1,-15 24-1,9-15-68,8-18-298,2 1-1247,-2 0 0,1-1 0,-12 15-1,0-6-1811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1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0 5632,'-1'2'3103,"2"9"-446,0 12-49,-5-5-1817,-1-1 1,-1 0 0,-13 29-1,2-9-240,-15 45-2,4 2 0,-26 126 1,52-201-470,0 1 0,1 0 1,1 0-1,-1 0 0,2 0 1,1 13-1,-2-19-39,1-1 0,0 1 1,0 0-1,0-1 0,0 1 0,1-1 0,-1 1 1,1-1-1,0 1 0,0-1 0,0 0 1,1 0-1,-1 0 0,1-1 0,-1 1 0,1 0 1,0-1-1,0 0 0,6 4 0,0-2 30,1 0-1,-1 0 0,1-1 1,0-1-1,0 0 0,18 2 1,64-2-405,-60-2-838,3-4-2518,-17 3 2170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7 147 1984,'0'0'26,"-7"-6"4507,17-2-1267,-8 7-3417,4-4 365,0 0 0,-1-1-1,0 0 1,1 0 0,-2 0-1,1 0 1,6-13 0,8-10-68,-11 18-143,-4 7 12,-1-1 1,1 0-1,4-9 0,-8 14-28,0-1-1,0 1 1,0 0-1,1 0 1,-1 0-1,0-1 1,0 1-1,0 0 1,0 0-1,0 0 1,0-1-1,1 1 0,-1 0 1,0 0-1,0 0 1,0 0-1,1-1 1,-1 1-1,0 0 1,0 0-1,0 0 1,1 0-1,-1 0 1,0 0-1,0 0 1,1 0-1,-1 0 1,0-1-1,0 1 0,1 0 1,-1 0-1,0 0 1,0 0-1,1 1 1,7 5-169,3 11 256,-5 13 178,-5-27-179,-1 1 0,1 0 1,-1-1-1,1 1 1,0 0-1,0-1 1,1 1-1,-1-1 1,1 1-1,-1-1 1,1 0-1,0 0 1,5 6-1,-2-5 291,-5-3-302,1 0 1,0 0 0,0 0-1,0 0 1,0 0-1,0 0 1,0 0 0,1 0-1,-1 0 1,0 0-1,0-1 1,1 1-1,-1-1 1,0 1 0,1-1-1,-1 1 1,1-1-1,-1 0 1,0 1 0,1-1-1,-1 0 1,1 0-1,-1 0 1,1 0-1,-1-1 1,1 1 0,-1 0-1,0-1 1,1 1-1,1-1 1,4-2 75,1 0-1,0 0 1,-1-1 0,0 0 0,8-6 0,14-9-247,-22 16-178,0-1 1,-1-1-1,1 1 1,5-7-1,-9 6-1144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0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3328,'-1'-1'1376,"5"-2"795,13-6 2087,-2 2-4122,8-9 552,-11 6-180,-12 9-523,1 1 0,0-1 0,0 0 0,0 0 0,0 0 0,0 0 0,0 1 0,0-1 0,0 1 0,0-1 0,1 1 0,-1-1 1,1 0-1,11-2-73,-11 2 49,0 1 1,0-1-1,1 1 0,-1-1 1,0 1-1,0-1 1,0 1-1,1 0 1,-1 0-1,0 0 0,0 1 1,0-1-1,0 0 1,4 2-1,-5-1 17,0 0 0,0 0 1,0 0-1,0 0 0,0 0 0,-1 1 1,1-1-1,0 0 0,0 1 0,-1-1 0,1 1 1,-1-1-1,1 1 0,-1-1 0,1 3 1,1 5 65,11 38 1001,-13-47-969,1 1-1,0-1 1,-1 1-1,1-1 1,-1 1-1,1-1 1,0 0-1,-1 1 1,1-1-1,0 0 1,-1 1-1,1-1 1,0 0-1,0 0 1,-1 0-1,1 0 1,0 0-1,0 1 1,-1-1-1,1-1 1,0 1-1,-1 0 1,1 0-1,1 0 1,17-4 778,84-32-2529,-86 32-2698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2976,'0'0'28,"0"0"-1,0 0 1,0 0 0,0 0 0,0 0-1,0 0 1,0 0 0,0 0 0,0 0-1,0 0 1,1 0 0,-1 0-1,0 0 1,0 0 0,0 0 0,0 0-1,0 0 1,0 0 0,0 0 0,0 0-1,0 0 1,0 0 0,0 0-1,0 0 1,0 0 0,0 0 0,0 0-1,0 0 1,0 0 0,0 0 0,1 0-1,-1 0 1,0 0 0,0 0 0,0 0-1,0 0 1,0 0 0,0 0-1,0 0 1,0 0 0,0 0 0,0 0-1,0 0 1,0 0 0,0-1 0,0 1-1,0 0 1,0 0 0,0 0 0,0 0-1,0 0 1,0 0 0,0 0-1,0 0 1,0 0 0,0 0 0,0 0-1,0 0 1,0 0 0,0 0 0,0 0-1,0 0 1,0 0 0,0-1 0,5 8 2417,2 7-1088,-5-5-1176,-1 0 0,-1 0 0,1-1 0,-3 18 0,1 2-78,9 96 366,-7-42 1633,14-140-1459,7-23-326,-18 71-300,0-1-1,1 1 1,0 1 0,0-1 0,12-14 0,-4 6 9,2 2 1,26-25-1,-34 35-98,-1 1 0,1 0 0,0 1-1,1-1 1,-1 1 0,1 1 0,0-1 0,0 1 0,0 1-1,9-2 1,-15 3 40,-1 1 0,1 0 0,0 0 0,-1-1 1,1 1-1,0 1 0,-1-1 0,1 0 0,-1 0 0,1 1 0,0-1 0,-1 1 0,1-1 0,-1 1 0,1-1 0,-1 1 0,1 0 0,-1 0 0,0 0 0,3 2 0,-2-1 22,-1 0 0,1 0 0,0 1 0,-1-1 0,1 1 0,-1-1 0,0 1 0,0 0 0,0 0 0,2 4 0,-2 3 49,1 0 0,-1 0-1,-1-1 1,0 1-1,-2 19 1,-2 22 1049,4-50-795,5-6 422,28-25-190,23-20-634,-44 41 151,-1-2 0,10-11 0,-13 12-331,0 1 0,1 1 0,16-13 1,-24 20 181,4 13 315,-3-2-256,1-1 0,-1 1 0,0 17 1,2 1 126,-1 36 374,2 0-101,-4-55-305,0 0 0,-1-1 0,-1 11 0,1 0-5,0-17-103,-1 0 0,1 0 1,-1 0-1,1 0 1,-1 0-1,1 0 1,-1 0-1,0 0 1,0 0-1,-2 1 1,-7 11-3258,8-12 2837,0 0 0,0 0 0,-1-1 0,1 1 0,0 0 0,-1-1 1,1 1-1,-1-1 0,1 0 0,-1 0 0,-4 1 0,-13 2-2148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27 1664,'1'0'44,"-1"-1"1,0 1-1,1-1 0,-1 1 1,1-1-1,-1 1 0,0 0 1,1-1-1,-1 1 0,1-1 1,0 1-1,-1 0 0,1-1 1,-1 1-1,1 0 0,-1 0 1,1 0-1,0-1 0,-1 1 1,1 0-1,0 0 0,-1 0 1,1 0-1,-1 0 0,1 0 1,0 0-1,0 0 0,1 0 264,-1 0 1,0 0-1,1 0 0,-1 0 0,1 0 0,-1-1 1,1 1-1,-1 0 0,0-1 0,1 0 0,-1 1 1,2-2-1,-2 2-144,-1-1 1,1 1-1,0-1 1,-1 1-1,1-1 1,-1 1-1,1-1 1,-1 0-1,1 1 1,-1-1-1,1 0 1,-1 1-1,1-1 1,-1 0-1,0 0 1,0 1-1,1-1 1,-1-1-1,0 1 391,-13 1 181,5 0-733,0 0 1,1 0-1,-1 1 1,1 0-1,-10 3 1,-50 10 289,41-8-391,9-2 95,1 0-1,0 1 1,-26 12-1,37-13-9,-1 0 0,0 0 0,1 1 0,0 0 0,0 0 0,1 0-1,-1 1 1,1 0 0,0-1 0,1 1 0,-1 1 0,-3 10 0,5-12 56,1 1 1,0 0 0,1 0 0,-1-1 0,1 1 0,0 0-1,0 0 1,1 0 0,0-1 0,0 1 0,0 0 0,1-1-1,0 1 1,0-1 0,0 0 0,1 1 0,-1-1 0,1 0-1,1 0 1,-1-1 0,1 1 0,7 7 0,-4-7 44,0-1 0,1 0 0,0 0 0,-1 0 0,1-1 0,1 0 0,-1-1 0,0 0 0,17 3 0,-4-3 136,0-1-1,0 0 1,40-5 0,64-17 405,-88 14-644,-14 4 18,38-1 1,-24 3-3947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2560,'0'-3'383,"0"2"-153,0 1 0,0-1 0,0 1-1,0-1 1,0 1 0,0-1 0,0 1 0,0-1-1,0 0 1,0 1 0,1-1 0,-1 1 0,0-1-1,0 1 1,0-1 0,1 1 0,-1-1 0,0 1 0,1-1-1,-1 1 1,0 0 0,1-1 0,-1 1 0,0-1-1,1 1 1,0-1 0,3-2 94,19-13 799,-10 7-721,-9 6-302,45-28 488,-43 27-576,0 1 1,1 0-1,-1 1 0,0-1 0,1 1 0,9-1 0,-14 2-27,0 1-1,0 0 0,0 0 0,0 0 1,0 0-1,0 0 0,-1 1 0,1-1 1,0 1-1,0-1 0,0 1 1,0-1-1,-1 1 0,1 0 0,0 0 1,0 0-1,-1 0 0,3 2 0,-2-1-9,0 1 0,0-1 0,0 1 0,0 0 0,0-1 0,-1 1 0,1 0 0,-1 0 0,0 0 0,1 4 0,1 3-13,-1 1-1,-1-1 1,0 0 0,0 0-1,-1 1 1,-2 11 0,1-7 160,-1 1 1,-1-1 0,0 1-1,-1-1 1,-1 0 0,-7 15-1,1 5 69,10-30-181,-1 1 0,0 0 0,1-1 1,-2 0-1,1 1 0,0-1 0,-6 7 0,6-9 24,-1 1-1,0-1 1,1 1-1,0 0 1,0 0-1,-3 8 1,2-7-29,-6 3 651,9-7-218,0 0-390,0 0 0,1 0 0,-1-1 0,1 1 0,-1 0 0,1 0 1,0 0-1,-1-1 0,1 1 0,0 0 0,-1-1 0,1 1 0,0-1 0,0 1 1,0 0-1,0-1 0,0 0 0,-1 1 0,1-1 0,0 0 0,0 1 1,0-1-1,0 0 0,0 0 0,1 0 0,29 1 512,-23-1-574,31-2 60,-27 0-178,-1 2 1,1-1-1,16 3 1,-13 3-1699,-15-5 1671,0 1 1,1-1-1,-1 0 0,0 0 0,0 1 1,1-1-1,-1 0 0,0 0 1,1 1-1,-1-1 0,0 0 0,0 1 1,0-1-1,0 0 0,1 1 0,-1-1 1,0 1-1,0-1 0,0 0 0,0 1 1,0-1-1,0 0 0,0 1 0,0-1 1,0 1-1,0-1 0,0 0 1,0 1-1,0 0 0,-4 6-4182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1984,'5'7'8554,"5"-10"-8242,-1 0 0,1 0 0,0 1 0,0 0 0,12-1 0,2 0-45,428-42 906,-78 28-618,-129 6-307,-86 2-139,-59-3 157,-34 2-20,-8 6-326,-54 2 141,-13 7-7690,-8-1 3555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4224,'-1'-1'76,"1"1"-1,0-1 1,0 0 0,0 1 0,0-1-1,0 1 1,0-1 0,0 0 0,1 1 0,-1-1-1,0 1 1,0-1 0,0 0 0,0 1-1,1-1 1,-1 1 0,0-1 0,1 1-1,-1-1 1,0 1 0,1-1 0,-1 1 0,1-1-1,-1 1 1,1-1 0,-1 1 0,1 0-1,0-1 1,0 0 244,14 2 1600,-13 0-1826,1 1 0,-1 0-1,0 0 1,1-1 0,-1 1-1,0 1 1,0-1 0,0 0 0,0 0-1,-1 1 1,1-1 0,-1 1 0,1 0-1,-1-1 1,0 1 0,2 5-1,1 8-10,6 28 1,-9-36-25,12 111 815,-7-77-650,-4-26-85,0 0 0,1 0-1,0 0 1,12 30 0,-2-15 650,-12-29-576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4224,'-8'-8'7136,"17"8"-6480,18-2-172,0 0 1,0-2 0,26-8 0,-23 6-459,-1 0 0,1 2-1,32 0 1,-60 4-148,-7 6-4780,-7-1 3548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176 165 2144,'2'-3'210,"0"1"1,0-1-1,0 1 0,1 0 1,-1 0-1,1-1 0,2-1 1,-3 3 19,0 0 1,0-1 0,0 1-1,0-1 1,-1 1 0,1-1-1,0 0 1,-1 0 0,0 0-1,1 0 1,-1 0-1,0 0 1,1-3 0,0 0 70,-1 1 0,0-1 1,0 0-1,-1 1 0,1-1 1,-1-7-1,0 10-269,0 1-1,-1 0 1,1-1-1,0 1 1,-1-1-1,1 1 1,0 0-1,-1-1 1,0 1-1,1 0 1,-1-1-1,0 1 1,0 0-1,1 0 1,-1 0-1,0 0 1,0 0-1,0 0 1,0 0-1,-1 0 1,1 0-1,0 0 1,0 1-1,-1-1 1,1 0-1,-2 0 1,1 1-47,1 1 0,-1-1 0,1 0 0,-1 1 0,1-1 0,-1 1 0,1 0 0,-1 0 1,1-1-1,-1 1 0,1 0 0,0 0 0,0 0 0,-1 0 0,-1 3 0,1-2 30,-9 10-60,1 0 0,0 0 0,-14 23 0,16-23 33,-16 27 128,11-18 2,-18 23 0,26-38-90,1 0 0,-1 0 0,1 1 0,0-1 1,0 1-1,1 0 0,0 0 0,0 1 0,1-1 1,0 1-1,0-1 0,0 1 0,0 10 0,2-16-1,0-1-1,1 1 1,-1-1 0,0 0-1,0 1 1,1-1-1,-1 0 1,1 1-1,-1-1 1,1 0 0,0 0-1,-1 0 1,1 1-1,0-1 1,0 0-1,0 0 1,0 0 0,0 0-1,0 0 1,0 0-1,0-1 1,0 1-1,0 0 1,1-1-1,-1 1 1,0 0 0,0-1-1,1 1 1,-1-1-1,3 1 1,4 0 73,-1 0 1,1 0-1,1 0 0,7-1 1,-10 0-61,-3 0-30,6 0 29,-1 0 0,1-1 1,0 1-1,0-2 0,15-3 0,-2-2-9,-10 4-22,-1-1 0,1 0 0,-1-1 0,0 0 0,0-1-1,11-7 1,5-5 83,-22 15-35,0 0 0,-1 0 0,1 0 0,-1-1 0,1 1 0,-1-1 0,6-8 0,-10 13-54,0-1 0,0 0 0,0 0 0,0 0 0,-1 0 0,1 0 0,0 0 0,0 0 1,0 0-1,0 0 0,0 0 0,0 0 0,0 0 0,0 0 0,0 0 0,0 0 0,0 0 0,0 0 0,-1 0 0,1 0 0,0 0 0,0-1 0,0 1 1,0 0-1,0 0 0,0 0 0,0 0 0,0 0 0,0 0 0,0 0 0,0 0 0,0 0 0,0 0 0,0 0 0,0 0 0,0 0 0,0 0 0,0 0 1,-1 0-1,1-1 0,0 1 0,0 0 0,0 0 0,0 0 0,0 0 0,0 0 0,0 0 0,0 0 0,0 0 0,0 0 0,0 0 0,0 0 0,0 0 0,0-1 1,1 1-1,-1 0 0,0 0 0,0 0 0,0 0 0,0 0 0,0 0 0,0 0 0,0 0 0,0 0 0,-11 3 28,-12 8-77,18-7 68,0 1-1,0 0 1,0 0 0,1 1-1,-6 7 1,-1 1 15,10-13-17,1 0 0,-1 0 0,0 0 0,1 0-1,-1 0 1,0 1 0,1-1 0,-1 0 0,1 0-1,0 0 1,-1 0 0,1 1 0,0-1 0,0 0 0,-1 0-1,1 1 1,0-1 0,0 0 0,1 0 0,-1 0-1,0 1 1,0-1 0,1 0 0,-1 0 0,0 0 0,1 1-1,-1-1 1,1 0 0,0 0 0,-1 0 0,1 0-1,0 0 1,-1 0 0,1 0 0,0 0 0,0 0 0,0-1-1,0 1 1,0 0 0,0-1 0,0 1 0,0 0-1,0-1 1,1 1 0,-1-1 0,0 0 0,0 1-1,0-1 1,0 0 0,1 0 0,-1 1 0,2-1 0,-1 0 17,1-1 1,0 1 0,-1 0-1,1-1 1,-1 0 0,1 1-1,-1-1 1,1 0 0,-1 0-1,1-1 1,-1 1 0,0 0-1,0-1 1,1 0 0,-1 1-1,0-1 1,-1 0 0,1 0-1,0 0 1,0 0 0,-1 0-1,1 0 1,1-5 0,-1 3-33,-1 2-5,0 0 0,1 0 0,-1 0 0,-1 0 0,1 0 0,0 0 0,0 0 0,-1 0 0,1 0 0,-1-1 0,0 1 0,1 0 0,-1 0 0,0-1 0,-1 1 0,1 0 0,0 0 0,-1-1 0,0-1 0,0-1-78,0 0 0,0 1 1,0-1-1,-1 0 0,0 1 1,-4-7-1,5 9 50,0 1 0,0 0 0,0 0 0,0-1 0,0 1 0,-1 0 0,1 0 0,0 0 0,-1 0 0,1 0 0,-1 1 0,1-1 0,-1 0-1,1 1 1,-1-1 0,0 1 0,1-1 0,-1 1 0,0 0 0,1-1 0,-4 1 0,4 0 2,0 1-1,0-1 0,0 0 0,1 0 1,-1 0-1,0 1 0,0-1 1,0 0-1,1 1 0,-1-1 0,0 1 1,0-1-1,1 1 0,-1-1 1,0 1-1,1 0 0,-2 0 0,2 0 5,-1 0 25,1-1-1,-1 1 1,1-1 0,-1 1 0,1-1 0,0 1 0,-1 0 0,1-1 0,0 1 0,-1 0 0,1-1 0,0 1 0,0 0-1,0-1 1,0 1 0,0 0 0,0 0 0,0-1 0,0 1 0,0 0 0,0 0 0,0-1 0,0 1 0,1 1 0,-1 0 46,0-1-31,0 0 1,0 0 0,0 0-1,0 0 1,1 0 0,-1 0-1,0 0 1,0 0 0,1-1-1,-1 1 1,1 0 0,-1 0-1,1 0 1,-1 0 0,1 0-1,-1-1 1,1 1-1,0 0 1,-1 0 0,1-1-1,0 1 1,0-1 0,0 1-1,-1 0 1,1-1 0,0 0-1,0 1 1,0-1 0,0 1-1,0-1 1,0 0 0,0 0-1,0 0 1,0 1 0,0-1-1,0 0 1,0 0 0,0 0-1,0 0 1,1-1 0,2 1 57,0-1 0,-1 0 0,1 1 1,0-1-1,-1-1 0,1 1 1,-1 0-1,0-1 0,1 0 0,3-2 1,-3 0-53,1 0 0,-1-1 0,0 1 1,0-1-1,0 0 0,-1 0 1,4-6-1,17-41 102,-14 30-31,2-9 7,8-34 1,-4 14-289,-2 24-544,-13 26 438,2 10-256,1 3 464,0 1-1,-2 0 1,1 0 0,-2 0 0,1 20 0,0-3 254,-1 12-230,-7 75 0,5-113 117,1 1 1,-1-1-1,0 0 1,-1 1 0,1-1-1,-3 5 1,4-8-40,0-1 0,-1 1 0,1 0 0,0 0 0,-1 0 0,1-1 0,-1 1 0,1 0 0,-1 0 0,0-1 0,1 1 0,-1-1 0,0 1 0,1 0 0,-1-1 0,0 1 0,1-1 0,-1 0 0,0 1 0,0-1 0,0 0 0,0 1 0,1-1 0,-1 0 0,0 0 0,0 0 0,0 1 0,0-1 0,0 0 0,0 0 0,1 0 1,-1-1-1,0 1 0,-1 0 0,-4-2 20,4 1 31,-1 0 1,1 0-1,0 0 0,0 0 0,0 0 1,0 0-1,1 0 0,-1 0 0,-2-3 1,-10-6-213,12 10 127,1-1 0,0 1 0,0-1 0,0 0 0,0 1 0,0-1 0,0 0 0,0 0 0,0 0 0,0 0 0,0 0 0,0 0 0,1 0 0,-1 0 0,-1-2 0,-3-2 17,-3 1 0,21 15 241,-7-6-93,0 0 0,0 0 0,0 0 0,11 5 0,-5-4-220,-10-5 82,1 1-1,0-1 1,0 0-1,0 1 1,0-1-1,4 0 1,15 3 139,-17-3-624,0 0 0,0 0 0,0 0 0,10-1 0,-13 0-22,1 0 1,-1-1 0,0 1 0,0-1 0,0 0-1,1 0 1,-1 0 0,0 0 0,0 0 0,0 0-1,0 0 1,0-1 0,-1 1 0,4-4-1,8-8-2617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2976,'0'0'34,"0"-1"0,0 1 0,0 0 1,0-1-1,1 1 0,-1 0 0,0 0 0,0-1 1,0 1-1,0 0 0,1 0 0,-1 0 0,0-1 1,0 1-1,0 0 0,1 0 0,-1 0 0,0-1 0,0 1 1,1 0-1,-1 0 0,0 0 0,0 0 0,1 0 1,-1 0-1,0 0 0,1-1 0,-1 1 0,0 0 1,0 0-1,1 0 0,-1 0 0,0 0 0,1 0 1,-1 1-1,0-1 0,1 0 0,-1 0 0,0 0 0,0 0 1,1 0-1,-1 0 0,0 0 0,1 1 0,11 1 5862,-17 97-3997,-1 30-1560,-1 1 42,7-106-280,0 0 1,2 0-1,1 0 0,1 0 1,0 0-1,11 27 0,-12-45-55,0 1-1,1-1 1,0 0-1,0-1 1,0 1-1,9 8 1,0 1-7,-10-12 4,1 0 0,-1 0 0,0-1 0,1 1 0,-1-1 0,6 3 1,8 5 224,-15-9-226,0 0 0,0 0 0,0 0-1,0 0 1,0-1 0,1 1 0,-1-1 0,0 1-1,1-1 1,-1 0 0,0 0 0,0 0 0,1 0-1,-1-1 1,0 1 0,1-1 0,-1 1 0,0-1-1,0 0 1,0 1 0,4-3 0,2-1 63,-1 0 0,0 0 0,0-1 0,11-9 1,-11 7-93,0 0 0,0 0 0,-1-1 1,0 1-1,0-2 0,-1 1 0,0-1 1,4-9-1,-3 3-11,-1 1 0,0-1 0,-2-1 0,4-22 1,-3-5 26,-3-1 1,-6-70-1,4 97-14,-1 0-1,-1 0 1,0 1-1,-1 0 1,0-1-1,-10-18 1,12 31-56,0 0 1,-1 0 0,1 0-1,-1 0 1,0 0 0,0 1-1,-1 0 1,1 0 0,-1 0 0,-7-5-1,0 1-24,-1 2 1,-19-8-1,18 8 41,8 4-39,0 0 1,0-1-1,0 2 0,-1-1 0,1 1 0,0-1 1,0 2-1,-11 0 0,3 1-815,1 1 0,-18 5-1,24-6 235,1 1 0,-1-1 0,1 1 0,0 0 0,0 0 0,0 1 0,-8 7 0,0 2-3094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2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14 120 8896,'-14'-28'4032,"23"19"-3520,-1 1 1696,10 5-1313,19-9 417,8-1-768,13-2 224,0 7-448,0-4-224,2 7-96,-12-2-64,-3 7 0,-9 0-4095,1 4 2271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0:1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3136,'0'-1'321,"1"1"0,0-1 0,-1 1 0,1-1 1,0 1-1,-1 0 0,1-1 0,0 1 0,0 0 0,-1 0 0,1 0 0,0 0 1,0-1-1,0 1 0,-1 0 0,1 0 0,0 0 0,0 1 0,-1-1 0,2 0 1,0 0-151,0 0 1,0 0 0,0 0 0,-1 0 0,1 0-1,0 0 1,0-1 0,0 1 0,-1 0-1,1-1 1,2-1 0,-1 0 3,0 0 0,0 1 0,0-1 0,0 1 0,0 0 0,5-2 0,2-1 248,98-35 1097,-99 36-1555,1-1 0,-1 2-1,1 0 1,0 0 0,0 0 0,-1 2 0,1-1 0,0 1 0,0 0 0,0 1-1,0 0 1,0 1 0,-1 0 0,1 1 0,-1 0 0,11 4 0,-19-7-116,0 1 0,0-1 0,0 1 0,0-1 0,-1 1 0,1-1 0,0 1 0,0 0 0,0-1 1,-1 1-1,1 0 0,0 0 0,-1 0 0,1-1 0,-1 1 0,2 2 0,-1 4-1203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46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495 280 1152,'3'0'244,"-3"0"-204,0 0 0,0 0-1,0 1 1,0-1 0,1 0-1,-1 0 1,0 0 0,0 0-1,0 0 1,0 0 0,0 0-1,0-1 1,1 1 0,-1 0 0,0 0-1,0 0 1,0 0 0,0 0-1,0 0 1,0 0 0,0 0-1,0 0 1,1 0 0,-1 0-1,0 0 1,0 0 0,0 0-1,0 0 1,0-1 0,0 1-1,0 0 1,0 0 0,0 0-1,0 0 1,0 0 0,0 0-1,0 0 1,0 0 0,0-1-1,0 1 1,0 0 0,0 0-1,0 0 1,0 0 0,0 0-1,0 0 1,0 0 0,0-1-1,0 1 1,0 0 0,0 0 0,0 0-1,0 0 1,0 0 0,0 0-1,0 0 1,0-1 0,0 1-1,0 0 1,0 0 0,0 0-1,-1-12 1134,1-51 2944,0 62-4076,0 0-1,-1 0 1,1 1-1,0-1 0,-1 0 1,1 0-1,-1 1 1,1-1-1,-1 0 0,1 0 1,-1 1-1,0-1 1,1 1-1,-1-1 0,0 1 1,1-1-1,-1 1 1,0-1-1,0 1 0,1-1 1,-1 1-1,0 0 1,0 0-1,0-1 0,1 1 1,-1 0-1,0 0 1,0 0-1,0 0 0,0 0 1,-1 0-1,-37-1 863,28 2-827,9-1-73,0 0 0,1 1 0,-1-1-1,0 1 1,0-1 0,1 1 0,-1 0 0,1 0-1,-1 0 1,1 0 0,-1 0 0,1 0-1,-1 0 1,1 0 0,0 0 0,-2 2 0,-20 29-174,11-16 230,-13 17-70,12-14-9,-1-2 0,-1 0 0,-17 16 1,17-20 91,3-1 161,-23 15 0,30-23-228,-1 1 0,1 0-1,1 0 1,-1 0 0,1 0-1,0 1 1,-4 7 0,3-5 62,3-5-107,0 0-1,0 1 1,0-1-1,0 1 1,0 4-1,1-7 36,1 1 0,0-1 0,0 1 0,-1-1 0,1 1 0,0 0 0,1-1 0,-1 1 0,0-1 0,0 1-1,1-1 1,-1 1 0,1-1 0,-1 1 0,1-1 0,0 0 0,0 2 0,1-1 23,-1-1 0,1 1 0,0-1 1,-1 1-1,1-1 0,0 0 0,0 0 0,0 0 0,-1 0 0,1 0 1,0 0-1,0-1 0,1 1 0,-1-1 0,0 1 0,0-1 0,0 0 1,0 0-1,0 0 0,3 0 0,4 0 125,1-1 1,-1 0-1,13-3 1,-17 3-87,-1-1 1,0 0 0,0 0 0,0 0-1,0 0 1,-1-1 0,7-5 0,16-9-216,27-4-152,-29 5 732,-18 13-418,-1 0 0,1-1 1,0 0-1,-1-1 0,0 1 1,0-1-1,0 0 1,0 0-1,-1 0 0,7-11 1,1-15 171,-11 27-139,0 1 1,0 0-1,0-1 1,-1 1 0,0-1-1,1 1 1,-1-1 0,-1 1-1,1 0 1,-1-5-1,-1-11 222,2 18-361,0 2-1060,0 5 1108,0 2 64,0 0 0,0 0 0,0 0 1,1 0-1,1 0 0,-1 0 0,1 0 0,6 13 0,-7-17-50,2 2 62,0 0 0,1 0-1,-1-1 1,1 1 0,5 5 0,0 1 1,-6-8-1,0-1 0,0 1 1,0-1-1,0 0 0,1 1 1,-1-2-1,1 1 0,5 3 1,-8-5-13,0 0 0,0 0 0,0 0 0,0-1 0,0 1 0,1 0 0,-1-1 1,0 1-1,0-1 0,0 1 0,1-1 0,-1 1 0,0-1 0,1 0 0,-1 0 0,3 1 1,-2-2 41,0 1 145,15 0 304,-16 0-488,1 0 0,-1 0 0,0-1-1,0 1 1,0 0 0,0-1 0,0 1 0,0-1-1,0 1 1,0-1 0,0 0 0,0 1-1,0-1 1,0 0 0,0 0 0,-1 0 0,1 1-1,0-1 1,0 0 0,-1 0 0,1 0 0,-1 0-1,1 0 1,-1 0 0,1 0 0,0-2-1,1-4 118,-1 1-1,1-1 0,0-8 0,-1 13-105,0-21 118,-1-41 0,-1 27-181,1 18 62,-1-1 0,-1 1 1,0 0-1,-2 0 0,-8-26 0,9 36-61,0 0 1,-1 0-1,0 1 0,0 0 0,-1-1 1,0 2-1,-1-1 0,1 1 0,-2-1 1,1 1-1,-1 1 0,0 0 0,-9-7 1,1 4 49,0 1 0,-1 0 0,1 1-1,-1 1 1,-1 1 0,1 0 0,-30-4 0,19 5-133,-1 2-1,0 1 1,0 1-1,-28 4 1,49-3 124,0 0 0,1 1 1,-1 0-1,1 0 1,-1 0-1,1 1 0,0 0 1,0 0-1,-7 5 1,3-1-108,1 1 0,0-1 0,1 2 0,-12 13 0,16-16 59,0 0-1,0 0 0,1 0 0,0 0 1,0 0-1,1 1 0,-3 11 1,-8 53-266,10-50 438,-4 18-133,1-4-154,-3 65 1,9-76 221,-1-6-56,1-1-1,1 1 1,0-1-1,2 1 1,6 26 0,-7-37 26,0 1 1,1-1 0,-1 0 0,2 0 0,-1 0 0,1 0 0,0 0 0,0-1 0,1 0-1,0 0 1,7 7 0,-3-5-3,-7-6 22,1 1-1,0 0 0,0-1 0,0 0 1,0 0-1,1 0 0,-1 0 0,1 0 1,-1 0-1,1-1 0,-1 0 0,1 0 1,0 0-1,0 0 0,-1 0 0,7-1 1,56 1 531,78-2-249,-106-4-180,-22 2-1759,24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47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1 1728,'-1'2'5354,"2"4"-2271,-1 2-4016,-1 4 1151,0-1 1,-1 0-1,0 0 1,-4 14-1,-5 22 172,-25 183 586,21-119-384,12-80-360,1-19-255,1 0 0,0 24 0,1-32 34,1-1-1,-1 1 1,1 0 0,0 0 0,0-1 0,0 1 0,1-1 0,-1 1 0,1-1-1,0 1 1,0-1 0,0 0 0,4 5 0,-2-4 24,0-1 0,0 1-1,1-1 1,-1 1 0,1-1 0,0 0-1,0-1 1,-1 1 0,2-1 0,-1 0 0,0-1-1,0 1 1,1-1 0,-1 0 0,1 0-1,-1 0 1,1-1 0,-1 0 0,1 0 0,-1-1-1,1 1 1,5-2 0,29-3 193,-30 4-172,-1 0 1,1 0 0,0-1 0,14-5 0,-6 0 46,0 0-1,0-1 1,-1-2 0,29-19-1,-39 24-69,0 0 1,-1-1-1,0 0 0,0-1 0,0 1 0,-1-1 0,0 0 0,0 0 0,-1 0 0,0-1 0,0 0 0,-1 0 0,4-12 0,-3 2 27,-1 0 1,-1 0-1,0 0 1,-2-33-1,-13-72 24,12 119-86,-2-11 26,0 0 0,-1 0 1,-1 0-1,-1 1 0,0-1 1,0 1-1,-2 1 0,-14-22 1,18 29-65,-1 1 1,0 0 0,-1 0 0,1 0-1,-1 1 1,0 0 0,0 0 0,0 0 0,-1 1-1,1 0 1,-1 0 0,0 0 0,1 1 0,-1 0-1,-1 0 1,-8 0 0,4 0-39,-1 1 1,1 1-1,-1 0 0,1 1 1,-1 0-1,1 1 0,-1 0 1,-16 6-1,18-4 1,0 0 0,0 1 1,0 0-1,0 1 0,-16 11 0,23-13-215,0-1 1,0 1 0,0 0-1,0 1 1,-6 8-1,8-9-313,0-1 1,0 1-1,1 0 0,-1 0 0,1 0 1,0 0-1,0 0 0,-1 8 0,3 8-1549,6 3-305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48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90 992,'-2'3'1000,"9"-4"1324,11-6 320,1-5-2011,1 0 0,1 2 0,0 1 0,30-10 0,-26 10-502,-13 5-86,0 1 0,1 1 0,-1 0 0,1 1 0,0 0 0,-1 0 1,1 2-1,0 0 0,-1 0 0,1 1 0,0 0 0,19 8 0,10 0-25,-31-8-16,-1 0 1,0 1-1,13 5 1,-15-5-181,1 2-1416,-9 1-645,0-4 1879,-4 10-3151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49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0 149 2144,'0'0'9781,"9"-5"-9184,18-21-538,-18 16 31,1 1 1,-1 1 0,20-14 0,4 0 30,-25 15-120,1 1 1,0 1-1,0 0 0,13-6 1,-19 10-20,0 0-21,-1 0 0,1 0 0,-1 0 1,1 0-1,0 1 0,4-1 0,-6 1 29,1 1 1,-1-1-1,0 0 0,0 1 1,1-1-1,-1 1 1,0-1-1,0 1 0,0 0 1,0-1-1,0 1 0,0 0 1,0 0-1,0 0 1,0-1-1,1 3 0,28 37 97,-21-28 90,17 20 0,-23-28-86,1-1 0,-1 0 0,1 0 0,0 0 0,0 0-1,0-1 1,1 1 0,-1-1 0,8 2 0,-10-2-17,1-1 0,0 0 0,0-1 1,0 1-1,0 0 0,0-1 0,0 0 1,0 1-1,0-1 0,0 0 0,1-1 1,-1 1-1,0 0 0,0-1 0,0 0 1,0 0-1,-1 0 0,1 0 0,0 0 1,0 0-1,0-1 0,-1 0 0,1 1 1,-1-1-1,3-2 0,29-34 385,-24 26-478,17-17 1,-4 9-4169,-11 8 240,-6 4 2385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50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 2560,'4'-4'8565,"-4"4"-8423,8 9 1410,7 14-1753,-10-10 243,0-1-1,-2 1 1,1 0-1,-2 0 0,3 23 1,0 1-131,43 263 713,-39-166-112,-9-133-458,0 1-38,0 0 1,0 0-1,-1 0 1,1 0 0,-1-1-1,1 1 1,-1 0-1,-1 2 1,-1-3-784,1 0 0,0 0 1,0 0-1,0-1 0,-1 1 0,1-1 1,0 1-1,-1-1 0,1 0 0,0 0 1,-1 0-1,-3-1 0,4-3-1622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52.1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29 832,'-4'2'2281,"15"-4"3587,-2 1-5604,1 1-1,-1-2 1,1 1 0,-1-1-1,1-1 1,8-3-1,-9 3-277,1 0 0,-1 1-1,1 0 1,16-1-1,-21 3 11,-1 0-1,1 0 0,0 0 1,-1 0-1,1 1 0,0 0 1,-1 0-1,1 0 0,-1 1 1,1-1-1,6 5 0,0 1 133,0-1-1,0 0 0,1-1 1,0 0-1,-1-1 0,2 0 1,14 3-1,-20-7 30,0 1 1,0-1-1,0 0 1,0-1-1,0 0 0,0 0 1,-1 0-1,1-1 1,0 0-1,6-3 0,28-7 21,-22 7-3554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53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32 2080,'6'-7'564,"10"-7"-168,-10 8 1369,-6 6-1704,0 0 1,0 0-1,0 0 1,0 0-1,0 0 1,1 0 0,-1 0-1,0-1 1,0 1-1,0 0 1,0 0-1,0 0 1,0 0 0,0 0-1,0 0 1,0 0-1,0 0 1,0 0 0,0-1-1,0 1 1,0 0-1,0 0 1,0 0-1,0 0 1,0 0 0,0 0-1,0 0 1,0-1-1,0 1 1,0 0-1,0 0 1,0 0 0,0 0-1,0 0 1,0 0-1,0 0 1,0-1-1,0 1 1,0 0 0,0 0-1,0 0 1,0 0-1,0 0 1,0 0 0,-1 0-1,1 0 1,0 0-1,0 0 1,0 0-1,0-1 1,0 1 0,0 0-1,0 0 1,0 0-1,-2 0 985,-11 4 495,-13 18-611,21-19-875,0 1 0,1 0 0,-1 0 1,0 0-1,1 1 0,0-1 0,0 1 0,1 0 0,-1 0 0,-4 10 0,-1 13-51,1 0 0,-6 35-1,13-54-37,0 0 0,0 0 0,1 1-1,0-1 1,1 0 0,0 0 0,0 0-1,1 1 1,0-1 0,1-1 0,4 12-1,-5-15 56,0-1-1,1 0 0,-1 0 0,1 0 0,0-1 1,0 1-1,1 0 0,-1-1 0,1 0 0,-1 0 1,1 0-1,0-1 0,0 1 0,0-1 0,1 0 1,-1 0-1,1 0 0,5 1 0,-8-2 13,1-1 0,0 0-1,0 0 1,0 0 0,0-1 0,-1 1-1,1-1 1,0 1 0,0-1-1,-1 0 1,1 0 0,-1 0 0,6-3-1,-1 0 108,0-1 1,1 0-1,8-8 0,-10 7-87,-1-1 1,0 1-1,0-1 0,0 0 0,-1 0 1,0 0-1,3-10 0,1-3 107,9-35 1,-1-19 89,-15 66-202,0-1 0,-1 1 0,0-1 0,0 0 0,-1 1 0,-2-14 0,2 20-63,1 0 0,0 1 0,-1-1-1,0 1 1,1-1 0,-1 1 0,0-1 0,0 1-1,0-1 1,0 1 0,0 0 0,0 0-1,0-1 1,0 1 0,0 0 0,-1 0 0,1 0-1,-1 0 1,1 0 0,0 1 0,-1-1 0,1 0-1,-1 1 1,0-1 0,1 1 0,-1-1-1,1 1 1,-1 0 0,0 0 0,1-1 0,-1 1-1,0 1 1,1-1 0,-1 0 0,0 0 0,1 0-1,-1 1 1,0-1 0,-1 2 0,-2-1-355,0 1 0,1 0 0,-1 0 0,1 0 0,0 1 0,-1-1 0,1 1 0,0 0 0,1 0 0,-1 0 0,0 1 0,-3 5 0,-13 28-4174,7-15 1936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53.9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4 3648,'-9'3'9213,"9"-3"-9018,-5 14-318,-23 54 96,26-61-4,0 0 0,1 0 0,0 1 0,0-1 0,1 0 0,-1 0 0,2 1 0,-1-1 0,1 0 0,2 12 0,-2-17 33,0 0 1,0 0-1,1 1 1,-1-1-1,1 0 1,-1 0-1,1 0 1,-1 0-1,1 0 1,0-1-1,3 3 1,-2-1 31,0-1 1,0 1 0,1-1-1,-1 0 1,1 0-1,4 2 1,-5-3 15,0-1 0,0 0 0,0 1 0,0-1 0,0 0 0,-1 0 0,1-1 0,0 1 0,0-1 0,0 1 0,0-1 0,0 0 0,-1 0 0,5-2 0,3-3 223,-1 1 1,13-12 0,-12 10-144,-6 4-110,0-2 0,0 1 0,0 0 0,0-1 0,0 0 0,-1 1 0,0-1 0,0-1 0,-1 1 0,1 0 0,1-8 0,-2 7 18,0-1 0,0 1 1,-1-1-1,0 1 1,0-1-1,-1 0 1,1 1-1,-1-1 1,-2-12-1,1 17-55,1 0 1,-1 0-1,1 0 0,-1 0 0,0 1 1,1-1-1,-1 0 0,0 0 0,0 1 0,0-1 1,0 1-1,-1-1 0,1 1 0,0 0 1,-1-1-1,1 1 0,-1 0 0,1 0 0,-1 0 1,1 0-1,-1 0 0,0 0 0,-2-1 1,-2 1-180,-1 0 0,1 0 1,0 0-1,-1 0 0,-9 2 1,9-1-58,7 0 122,-1 0 0,1 0 0,-1 0-1,1 0 1,0 0 0,-1 0 0,1 0 0,-1 0 0,1 0 0,0 0 0,-1 0 0,1 0 0,-1 1-1,1-1 1,0 0 0,-1 0 0,1 0 0,0 1 0,-1-1 0,1 0 0,0 1 0,-1-1-1,1 1 1,-5 6-2855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54.8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56 2656,'-3'-7'738,"3"5"-672,0 1 1,-1 0-1,1-1 0,-1 1 0,1 0 0,-1 0 0,0 0 0,0-1 0,1 1 0,-1 0 1,0 0-1,0 0 0,-1-1 0,-8-12 1568,10 13-1263,-1-1-1,0 1 0,0-1 0,0 1 0,0-1 1,0 1-1,0 0 0,-2-3 0,2 4-302,0-1-1,0 1 1,1 0-1,-1 0 1,0-1-1,1 1 1,-1 0-1,0 0 1,0 0-1,1 0 1,-1 0-1,0 0 1,0 0-1,1 0 1,-1 0-1,0 1 1,0-1-1,1 0 1,-1 0-1,0 1 1,1-1-1,-1 0 1,0 1-1,1-1 1,-1 0 0,0 2-1,-5 2-10,1 0 1,1 0-1,-1 1 1,1-1-1,-1 1 1,1 0-1,1 1 0,-1-1 1,-4 11-1,-1 4-147,-11 33 1,16-41 42,-3 10 113,0 1 0,-5 34 1,11-50-76,0 0 1,1 0-1,0 1 1,0-1 0,1 0-1,0 0 1,0 0-1,1 0 1,-1 0 0,2 0-1,-1-1 1,6 12-1,-6-14 40,0-1 0,0 1-1,0 0 1,1-1-1,0 1 1,0-1-1,-1 0 1,2 0 0,-1 0-1,0 0 1,1 0-1,-1-1 1,1 0 0,0 0-1,0 0 1,0 0-1,0 0 1,7 1 0,4 0 68,-1-1 1,1-1 0,-1 0 0,1-1 0,-1-1-1,30-5 1,-25 2-24,-1-1 1,1-1-1,-1-1 0,-1 0 0,1-1 0,20-14 1,-31 17-29,-1 1 1,0-1 0,0-1 0,0 1 0,-1-1-1,1 0 1,-1-1 0,-1 1 0,6-10 0,1-6 122,14-39 0,-22 54-127,0-1 10,-1 0-1,0 0 0,-1-1 1,0 1-1,0 0 0,0-1 1,-1 1-1,-1 0 0,1-1 1,-1 1-1,-1 0 0,0-1 1,-4-11-1,5 17-59,-1-1 1,0 1-1,0 0 1,0 0-1,-1 0 1,1 0-1,-1 0 1,0 1-1,1-1 1,-1 1-1,0 0 1,0-1-1,-1 1 0,1 1 1,0-1-1,-1 0 1,-6-1-1,3 1-35,0 0 0,0 1 0,0 0 0,0 0 0,0 0 0,0 1 0,-1 0 0,-10 2 0,-14 5-196,-56 19 0,57-15 162,-51 10 0,66-17-69,-13 1-592,28-5 471,0 1 0,-1-1 0,1 0 0,0 0 0,0 0 1,-1 0-1,1-1 0,0 1 0,0 0 0,0-1 0,-1 1 0,1 0 0,0-1 0,0 1 0,0-1 1,0 0-1,-2-1 0,0-2-1730,6-3-1370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2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51 3648,'-15'-5'7728,"30"9"-1433,17 3-6132,20-6 275,-1-3 0,100-16 1,-64 6-351,-43 6-147,109-11 315,-140 16-203,-10 0-48,0 1 0,0-1 0,0 1-1,0 0 1,0 0 0,0 0 0,0 1-1,4 0 1,1 0 39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1:55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31 2976,'-3'-5'1040,"9"-6"-352,-6 11-520,1-1 0,-1 1 0,0-1 0,0 1 0,1-1-1,-1 1 1,0-1 0,0 0 0,0 1 0,0-1 0,0 1 0,0-1 0,0 1 0,0-1 0,0 1 0,0-1 0,0 0 0,0 1 0,0-1 0,-1 0 0,1 1-121,0 0 0,0-1 0,0 1 1,0 0-1,-1 0 0,1 0 0,0 0 1,0 0-1,0-1 0,0 1 1,0 0-1,-1 0 0,1 0 0,0 0 1,0 0-1,0 0 0,-1 0 0,1 0 1,0-1-1,0 1 0,0 0 0,-1 0 1,1 0-1,0 0 0,0 0 0,0 0 1,-1 0-1,1 0 0,0 0 1,0 0-1,0 0 0,-1 1 0,1-1 1,0 0-1,0 0 0,0 0 0,-1 0 1,1 0-1,0 0 0,0 0 0,0 0 1,0 1-1,-1-1 0,1 0 1,0 0-1,0 0 0,0 0 0,0 1 1,0-1-1,0 0 0,0 0 0,-1 1 1,-4 6-30,1 1 1,-1-1 0,1 1 0,1 1 0,0-1 0,-3 12-1,0-3 144,4-10-165,0 0 0,1 0 0,0 0 0,0 0 0,1 0 0,0 0 0,0 0 0,0 0 0,1 0 0,0 0 0,1 0 0,-1 0 0,1 0 0,1 0 0,4 10 0,-6-16 28,0 1 0,0-1 0,0 0 0,0 0 0,1 1 0,-1-1 0,0 0 0,0 0 0,1 0 0,-1 0 0,1 0 0,-1-1 0,1 1 0,-1 0 0,1-1 0,-1 1 0,1-1-1,0 1 1,-1-1 0,1 0 0,0 0 0,-1 0 0,1 0 0,0 0 0,-1 0 0,1 0 0,0 0 0,-1-1 0,1 1 0,-1-1 0,1 1 0,0-1 0,-1 0 0,3-1 0,5-3 111,-1 0 0,0 0 1,0-1-1,11-11 0,-18 15-144,76-63 786,-48 42-476,-23 19-118,0 0 0,0-1 0,-1 1 0,9-10 0,-13 13-166,-1 0 0,1 1 0,-1-1 1,0 1-1,1-1 0,-1 0 0,1 1 1,-1-1-1,0 0 0,0 1 0,1-1 0,-1 0 1,0 1-1,0-1 0,0 0 0,0 0 1,0 1-1,0-1 0,0 0 0,0 0 1,0 1-1,0-1 0,0 0 0,0 0 1,-1 0 3,0 0-1,1 0 1,-1 0 0,0 0 0,0 0 0,0 0 0,0 0 0,1 0-1,-1 1 1,0-1 0,0 0 0,-1 1 0,0-2 0,-6-1 42,1 1-1,-1-1 1,-13-1 0,16 3-57,-3 0-90,0 0 1,0 0 0,1 1 0,-1 0-1,0 0 1,0 1 0,0 0 0,1 0 0,-14 4-1,11-1-1206,0 0 0,0 0 0,-16 11 0,12-7-2780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52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12 992,'1'-1'23,"-1"1"0,0-1 0,0 1 0,0-1 0,2-7 7102,3 17-5413,-1-3-1826,-1 0 1,1 0-1,0-1 0,5 6 1,-4-6 147,0-1 0,-1 1 1,0 0-1,0 1 0,0-1 0,5 12 1,-5-11-63,-1-1 1,1 0-1,0-1 1,0 1 0,1-1-1,7 6 1,24 12 173,13 8-186,-44-27 77,0 0 0,0-1-1,0 0 1,0 0 0,1 0 0,-1 0-1,7 0 1,14 5-32,-21-5-19,0-1 1,1 0-1,-1 0 1,8 0-1,-7-1 58,0 1 1,0-1 0,-1 2-1,9 1 1,-5-1-70,1 0-1,-1-1 1,1 0 0,-1 0 0,1-1 0,14-2-1,8 1 229,32 2-267,-16 0 205,64-6 1,49-24 226,-91 14-187,5-2-85,19 1 83,153-48 0,-192 45-167,-37 11-6,0 2 1,21-5 0,6 5 33,0 1 1,86 4-1,-72 1-39,46 10 80,-36-3 196,-61-6-263,12 0 137,-1 1 1,38 9 0,-45-8-174,-6-1 29,-1-1 0,1 1 0,-1 0 1,0 0-1,0 0 0,0 1 0,0-1 0,8 7 1,-9-5 9,-2-3 14,0 1 0,0-1 0,0 1 1,0-1-1,1 0 0,-1 0 1,1 1-1,2-1 0,1 2 129,-5-2-56,0 0-1,1-1 1,-1 1 0,1 0-1,-1-1 1,1 1-1,-1-1 1,1 0 0,1 1-1,-2-1-104,0-1-1,-1 1 0,1 0 1,0 0-1,-1-1 0,1 1 0,0 0 1,-1-1-1,1 1 0,-1-1 1,1 1-1,0-1 0,-1 1 1,1-1-1,-1 1 0,0-1 1,1 1-1,-1-1 0,1 0 0,-1 1 1,0-1-1,0 0 0,1 1 1,-1-1-1,0-1 0,4-11 12,-3 11-29,-1-1 0,1 1 0,-1 0 0,1 0 0,0 0 0,0 0 0,0 0 0,0 0 0,0 0 0,0 0 0,1 1 0,-1-1 0,2-2 0,0 2-12,0-1 1,0 0-1,-1 1 0,1 0 0,0 0 0,1 0 0,-1 0 0,0 0 0,1 1 0,-1-1 1,1 1-1,-1 0 0,1 0 0,0 1 0,-1-1 0,1 1 0,0-1 0,4 1 1,9-1 68,23-3 1,-23 1-142,26 0 1,12 0 172,-36 1-60,0 1 0,36 2 1,-11 3 88,-31-4-121,0 1 0,0 0 0,20 6 0,-6-2 60,6 1 4,-20-1 25,-1 0 1,1 1-1,-2 0 1,1 1-1,15 11 1,24 19 55,-26-22-38,-23-15-83,-1 1 1,0 0-1,0-1 1,0 0-1,1 1 1,-1-1-1,0 0 1,1 1-1,-1-1 1,3 0-1,-1 0 8,-1 0 3,10 2 31,-1 1 0,18 6-1,-8-6 113,-18-3-131,1 0-1,-1 0 1,0 1 0,0 0 0,5 1-1,2 1-21,-1-1 0,19 3 0,6 1-12,-16-2 32,1-1 0,0 0-1,32-1 1,-35-1-22,0 1 1,-1 0-1,31 9 1,1 1-104,-25-8 310,42 15 0,16 1-192,-67-17 94,-1-1 0,1 0-1,-1-1 1,18-1 0,2 1-67,-1-3 0,33-5-1,73-11 167,50-11 233,-160 24-509,-2 0 137,0-1 1,25-10-1,54-19 239,-20 7-303,-57 20-40,-22 8-262,0-2-1,-1 1 1,1 0 0,0-1-1,0 0 1,-1 0-1,1 0 1,-1-1 0,5-3-1,5-3-4465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53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2144,'0'10'4605,"9"49"-4368,4 45 982,-3-13-438,21 80 105,-28-149-1347,0 0 1,0 29-1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53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0 190 3392,'0'-2'145,"1"1"0,-1 0-1,0 0 1,1-1 0,-1 1 0,0 0 0,1 0 0,0-1 0,-1 1-1,1 0 1,0 0 0,-1 0 0,1 0 0,0 0 0,0 0 0,0 0-1,0 0 1,0 0 0,0 1 0,0-1 0,0 0 0,0 1 0,1-1-1,0 0 1,13-9 506,-8 3-369,1 1 1,-1-1 0,17-8 0,-20 13-128,0 0 1,1 0 0,-1 0-1,1 1 1,0-1 0,-1 1 0,1 0-1,0 1 1,8-1 0,-2 0 211,24-3 0,1-2 51,57-5 89,111-29 0,-148 27-396,80-9 118,-119 18-199,-15 3-74,1 1-1,0-1 1,-1 0-1,1 1 1,0-1-1,0 1 0,-1 0 1,1 0-1,0 0 1,0 0-1,0 1 1,4 0-1,-6 4-1374,-1-2 385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54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1 196 2304,'1'-1'454,"-1"0"0,1-1-1,-1 1 1,1-1 0,0 1 0,0 0 0,0 0-1,0-1 1,0 1 0,0 0 0,0 0-1,0 0 1,2-1 0,20-18 323,0 2-554,0 1-1,0 1 0,2 2 0,0 0 0,44-17 1,-27 15-13,-29 10-136,1 1 0,0 0 1,1 1-1,-1 0 1,1 1-1,20-2 0,-35 5-55,1 0 0,0 0 0,0 0 0,-1 0 0,1 0 0,0 0 0,0 0 0,-1 0 0,1 1 0,0-1-1,0 0 1,-1 0 0,1 1 0,0-1 0,0 0 0,-1 1 0,1-1 0,0 1 0,-1-1 0,1 1 0,0 0 0,0 1 0,-1-1 0,1 0 0,-1 1 1,0-1-1,1 1 0,-1-1 1,0 1-1,0-1 0,-1 4 1,1 1 21,0 5-6,-1 0 0,-1-1 0,1 1 0,-7 17 0,-18 42 202,16-45-89,-33 72-38,34-82-112,0 0 0,-1 0 0,-23 26-1,-18 7 355,51-48-355,0 0-1,0 0 0,-1 0 1,1 1-1,0-1 0,0 0 1,-1 0-1,1 0 0,0 0 1,0 0-1,-1 0 0,1 0 1,0 0-1,0 0 0,-1 0 1,1 0-1,0 0 0,0 0 1,-1 0-1,1 0 0,0 0 1,0 0-1,-1 0 0,1 0 1,0 0-1,0 0 0,-1 0 1,1 0-1,0-1 0,0 1 1,0 0-1,-1 0 0,1 0 1,0 0-1,0-1 0,0 1 1,-1 0-1,1 0 0,0 0 1,0-1-1,0 1 0,0 0 1,0 0-1,0-1 0,0 1 1,-1 0-1,1 0 0,0-1 1,0 1-1,0 0 1,0 0-1,0-1 0,0 1 1,0 0-1,0 0 0,0-1 1,0 1-1,0 0 0,1 0 1,-1-1-1,0 1 0,0 0 1,0 0-1,0-1 0,0 1 1,1 0-1,0-3 63,1 0-1,0 0 1,-1 1-1,1-1 1,1 1-1,-1-1 1,0 1-1,1 0 1,-1 0 0,5-4-1,36-17 146,-5 1 41,-31 17-247,1 1 0,-1-1-1,0 2 1,1-1 0,0 1 0,10-3-1,-1 1 18,-11 3 57,0 1-1,0-1 0,0 1 0,1 0 0,-1 0 1,0 1-1,1 0 0,7 0 0,-4 2-249,0 0 1,0 1-1,-1-1 0,1 2 0,-1 0 1,0 0-1,0 0 0,13 10 0,-16-25-8264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1:56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83 3072,'3'-13'1336,"-2"9"-295,0 6 918,13 10 30,-6-3-1855,-1-1 1,0 2-1,0-1 0,-1 1 1,9 17-1,-6-5 188,12 37 1,-18-51 91,-1-7-130,1-13 3,-2-15-40,0 19-264,-1 1 1,1 0 0,1 0 0,0-1 0,0 1-1,0 0 1,1 1 0,4-11 0,6-5 222,14-21 0,-20 32-126,-5 9-42,-1 0-1,1 0 1,0 0-1,0 0 1,0 0 0,0 1-1,0-1 1,0 0-1,0 1 1,0 0-1,1-1 1,2 0-1,-4 1-22,1 1 1,-1 0-1,0 0 0,0-1 0,0 1 1,1 0-1,-1 0 0,0 0 0,0 0 1,0 0-1,1 1 0,-1-1 0,0 0 0,0 0 1,0 1-1,0-1 0,1 1 0,-1-1 1,0 1-1,0-1 0,0 1 0,0 0 0,0 0 1,0-1-1,-1 1 0,1 0 0,0 0 1,0 0-1,0 0 0,0 2 0,33 57 257,-32-56-230,0 0 0,-1 0 0,1 0-1,1 7 1,2 5 256,-4-15-373,11-23 326,35-77-619,-46 97 384,0 0 0,0 1 0,0-1 0,0 0 0,0 0 0,1 1 0,-1-1 0,1 1 0,-1-1 0,1 1 0,-1 0 0,1-1 0,0 1 0,0 0 0,-1 0 0,1 0 0,4-1 0,-3 3 42,-1 0 0,1 1 0,0-1 0,-1 1 0,1 0 0,-1 0 0,1 0 0,2 3 0,-4-4-4,8 8 94,-1-1 0,-1 1 0,0 1 0,0-1 0,-1 1 0,6 12 0,9 13-27,-20-33-110,1 1 0,-1 0 0,0 0 0,0-1 0,0 1-1,1 4 1,-2-6-63,0 1 0,1 0 0,-1 0 0,1 0 0,0 0 0,0-1 0,-1 1 0,1 0 0,0-1 0,2 3 0,16-3-7788,-7-1 6358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00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164 137 1312,'0'0'421,"3"-6"2385,-3 3-2330,-1 1 1,1 0 0,-1-1 0,0 1 0,0 0 0,1 0 0,-1 0 0,-2-3 0,-2-6 142,1-13 77,3 19-527,1 0 0,-1 0 0,0 1-1,-1-1 1,1 0 0,-1 1 0,0-1 0,0 1-1,-4-7 1,3 5 8,-1 0 37,-12-1-167,15 6-46,0 1 0,-1 0 1,1 0-1,0 0 1,0 0-1,-1 0 0,1 1 1,0-1-1,0 0 1,0 0-1,-1 1 0,1-1 1,0 1-1,0-1 1,0 1-1,0 0 1,0-1-1,0 1 0,0 0 1,0 0-1,0 0 1,-1 1-1,-24 28 148,20-22-165,-2 3 19,1 0 0,-9 20 0,13-24 4,1-4-1,1 0 0,0 1 0,0-1 0,1 0 0,-1 0 0,1 1 0,-1-1 0,1 5 0,0-5-1,0 0 0,0 1 1,0-1-1,-1 0 0,0 1 0,-1 4 1,1-5-24,0 0 1,0-1 0,1 1-1,-1 0 1,1 0 0,-1-1 0,1 1-1,0 0 1,0 4 0,1 2-56,0-5 78,0-1-1,0 1 1,0-1-1,1 1 1,-1-1-1,1 0 1,0 1-1,0-1 1,1 0-1,2 3 1,1 1-49,-2-3 157,0-1 0,0 0 0,0-1 0,1 1 1,0-1-1,-1 0 0,1 0 0,9 2 0,-4-1 39,-1-1-1,1-1 1,0 0-1,-1 0 1,1-1 0,0 0-1,0 0 1,0-1-1,-1-1 1,1 0-1,18-6 1,-3 1-8,0 1 0,42-4 0,-23 10 16,-42 0-747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2:01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46 2080,'0'-4'782,"0"8"1897,-5 4 3481,18-9-5717,-1 0-1,0-1 1,21-6-1,6 0-239,-32 6-187,0 0 0,0-1 0,11-4 0,3-2-261,-13 5 177,-6 3 91,0 0 0,0 0-1,0 1 1,1-1 0,-1 0 0,0 1 0,0-1 0,1 1 0,-1 0 0,0-1-1,0 1 1,3 1 0,-3-1-11,-1 1 0,1-1-1,-1 1 1,1 0-1,-1 0 1,1-1 0,-1 1-1,0 0 1,1 0 0,-1 1-1,0-1 1,0 0 0,0 0-1,0 1 1,0-1-1,0 0 1,0 1 0,0-1-1,-1 1 1,2 1 0,-1 3 100,0-1 0,0 1 1,0-1-1,0 11 0,0 10-219,0-17 145,0 0-1,-1 0 1,0 0 0,-1 0-1,0-1 1,0 1 0,-5 16-1,-1-6 90,0-1 0,-11 23 1,15-35-122,2-2 3,-1-1 0,0 1 0,0 0 0,0-1 0,0 1 0,-1-1 0,0 0 0,1 0 0,-4 3 0,-6 4-34,12-9 37,-1 0 0,0 0 0,1-1 0,-1 1 0,0 0 0,0-1 0,0 1 0,1-1 0,-1 1 0,0-1 0,0 1 0,0-1 0,0 1 0,0-1 0,0 0 0,0 0-1,0 1 1,0-1 0,0 0 0,0 0 0,0 0 0,-2 0 0,45-16 2201,-34 13-2166,-1 1 1,0 0-1,0 0 0,1 0 0,-1 1 0,1 0 0,-1 1 0,1 0 0,-1 0 0,9 1 0,-5 1-82,0-2 0,-1 1 0,12-2 0,0 0 260,-21 1-390,6-1-3707,-6 0 2381,5-3-2794,6-3-296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4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7 1728,'-5'-5'532,"10"4"3477,-5 0-3905,19 8 568,-16-5-566,-1-1 1,1 1-1,0 0 0,-1 0 1,1 0-1,-1 0 0,0 1 1,0-1-1,0 1 0,0-1 0,2 5 1,16 33 621,-16-30-540,68 151 591,-67-148-718,0 1 1,-1 0 0,4 29 0,1 1 53,-6-30-74,-1 0 0,-1 0 0,0 0 0,-2 14 0,1-9 174,2 25 0,0-26-288,-3 33 1,1-21 14,0-29 389,14-2-237,1-1 37,-1-1 1,0 0-1,0-1 1,0-1-1,15-7 0,-4 2 6,24-10 92,-30 12-176,0 0 1,0 2-1,32-8 0,-34 11-14,-6 1 12,0 0 0,14 1 0,-26 18-1779,-11 18-4474,12-34 5938,-3 6-1323,-12 1-178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5.3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16 3552,'-1'0'12,"1"0"35,0 0 0,0-1 1,-1 1-1,1 0 1,0-1-1,-1 1 1,1 0-1,0-1 0,0 1 1,0 0-1,-1-1 1,1 1-1,0-1 0,0 1 1,0 0-1,0-1 1,0 1-1,0-1 0,0 1 1,0 0-1,0-1 1,0 1-1,0-1 0,0 1 1,0 0-1,0-1 1,0 1-1,0-1 0,0 1 1,1 0-1,-1-1 1,0 1-1,0 0 1,0-1-1,1 1 0,-1 0 1,1-1-1,0 0 55,-1 1-61,0 0 1,0 0 0,0 1-1,0-1 1,0 0 0,0 0 0,0 0-1,0 0 1,0 0 0,0 0 0,0 0-1,0 0 1,0 0 0,1 0-1,-1 1 1,0-1 0,0 0 0,0 0-1,0 0 1,0 0 0,0 0 0,0 0-1,1 0 1,-1 0 0,0 0-1,0 0 1,0 0 0,0 0 0,0 0-1,0 0 1,0 0 0,1 0 0,-1 0-1,0 0 1,0 0 0,0 0-1,0 0 1,0 0 0,0 0 0,0-1-1,0 1 1,1 0 0,-1 0 0,0 0-1,0 0 1,0 0 0,0 0 0,0 0-1,0 0 1,0 0 0,0 0-1,0-1 1,0 1 0,0 0 0,0 0-1,1 0 1,-1 1 60,0-1 1,0 1-1,1-1 0,-1 1 1,1-1-1,-1 1 0,0-1 1,1 1-1,-1-1 0,1 1 0,-1-1 1,1 1-1,-1-1 0,1 0 1,0 1-1,-1-1 0,1 0 1,-1 1-1,1-1 0,0 0 0,-1 0 1,1 0-1,0 0 0,-1 0 1,2 1-1,19 1 342,216-2 1599,-235 0-1643,-17 11-10197,6-7 7738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22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 3648,'-5'-9'3994,"16"35"-2308,-2 0 0,0 1 0,8 43 0,-9-34-915,-1 1-205,-2 0 0,1 39 0,-1-7-184,3 13-79,27 230 407,-34-289-1302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5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8128,'0'-3'3680,"34"6"-3168,-2-3 256,5 5-512,26-5-32,0 3-128,3 2 64,-3 2-96,-13 1-1376,-5 1 736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3.3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93 3392,'-26'14'11953,"26"-14"-11836,12 4 2087,16 2-975,-15-5-888,0 0 0,1 0 0,-1-1 0,0-1 0,19-3 0,68-19 92,-80 18-373,176-42 290,-68 17-3004,-78 20 1155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6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99 1984,'-11'-3'2754,"-6"-2"-436,16 5-2066,0 0-181,0-1 0,1 1-1,-1 0 1,0 0 0,1 0 0,-1 0-1,0 0 1,1 0 0,-1 0-1,0 0 1,0 0 0,1 1-1,-1-1 1,1 0 0,-1 0-1,0 1 1,1-1 0,-1 0 0,0 1-1,1-1 1,-1 0 0,1 1-1,-1-1 1,1 1 0,-4-3 3268,8-1-2874,20-5 109,15-3-327,189-24 729,-102 10-757,-111 23-194,-13 2-210,0 0-1,0-1 1,0 1-1,0 0 1,-1-1 0,1 1-1,0-1 1,0 1-1,-1-1 1,1 0-1,-1 0 1,1 0-1,1-1 1,-3 12-8055,-4-1 5787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7.0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7 128 4480,'0'0'49,"-1"0"-1,1 0 1,0-1 0,-1 1-1,1 0 1,0 0-1,0 0 1,-1 0 0,1 0-1,0 0 1,-1-1 0,1 1-1,0 0 1,0 0 0,-1 0-1,1-1 1,0 1 0,0 0-1,0-1 1,-1 1 0,1 0-1,0 0 1,0-1 0,0 1-1,0 0 1,0-1 0,-1 1-1,1 0 1,0-1 0,0 1-1,0 0 1,0 0 0,0-1-1,0 1 1,0 0 0,0-1-1,0 1 1,1-1 0,8-13 3183,-8 15-3207,0 0-1,-1 0 1,1 0-1,-1-1 1,1 1-1,-1 0 1,0 0-1,1 0 1,-1 0-1,0 0 1,1 0-1,-1 0 1,0 0-1,0 0 1,0 0-1,0 0 0,0 1 1,0 0 30,6 16 179,0 5-57,-5-9 22,1 0 1,1 0-1,0-1 0,1 1 1,0-1-1,1 0 0,9 18 1,-13-30 461,0-5-356,-1 0 0,1 0 0,-1 0 0,-1-7 0,1-11-33,23-140-140,-19 141-312,-4 17 167,1 1 0,0-1 1,0 1-1,0 0 0,0-1 0,1 1 0,-1 0 0,1 0 0,0 0 1,0 0-1,0 0 0,0 0 0,4-3 0,-4 5 14,-1-1 0,1 1 1,0 0-1,-1 0 0,1 0 0,0 0 0,0 0 1,0 1-1,-1-1 0,1 1 0,0-1 0,0 1 0,0-1 1,0 1-1,0 0 0,0 0 0,0 0 0,0 0 1,0 1-1,0-1 0,0 0 0,0 1 0,0-1 1,0 1-1,2 1 0,33 16 22,-22-11-73,-1 0 1,1-1 0,0 0-1,20 4 1,-19-9-4106,-15-13-3823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7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224 17 3712,'-2'-10'420,"0"4"4240,-4 13-1372,2 1-2724,-1 0 0,0-1 1,-10 11-1,-1 2-144,-24 31-78,-49 71-609,76-104-17,-8 14-1340,20-30 1336,0 0 1,0 0 0,1 0-1,-1 0 1,0 1 0,1-1-1,0 0 1,-1 0 0,1 1-1,0-1 1,0 0 0,0 0-1,1 5 1,6 10-1542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8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10 1824,'-9'2'603,"23"-7"5599,5 5-3841,-12 0-2130,10 0 470,3 0-336,-1 0 1,23-4-1,-12 2 59,-10 3-6128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09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34 3136,'0'-1'692,"1"1"-577,-1 0 0,0 0 1,0-1-1,0 1 0,0 0 0,0 0 1,0 0-1,0 0 0,0-1 1,0 1-1,0 0 0,0 0 1,0 0-1,0 0 0,0-1 0,0 1 1,0 0-1,0 0 0,0 0 1,0 0-1,0-1 0,-1 0 1499,1 0-1498,-1 1-1,1 0 0,0 0 1,0 0-1,0 0 0,0 0 1,0 0-1,-1 0 0,1 0 0,0 0 1,0 0-1,0 0 0,0 0 1,-1 0-1,1 0 0,0 0 1,0 0-1,-1 0 0,10-6 3442,-2 3-4862,-6 2 1529,18-3 123,-8 2-40,1 0 0,-1 1 0,1 0 1,22 2-1,16-1-30,-2-1-166,-28 1-2764,24-2 0,-26-3 499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11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77 832,'-13'11'1931,"13"-11"-1846,-8 5 2181,4-2 605,3-11-611,-8 8 1729,22-6-3898,-10 4-84,-1 1 0,1-1 0,0 1 0,-1 0-1,1 0 1,0 1 0,-1-1 0,1 0 0,3 1 0,28 0 39,82-3 234,-38 2 190,-64 1 974,-145 2-715,-1 0-4850,127-2 1957,16-14-2818,14-44 1446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1664,'7'4'9412,"23"25"-9160,10 22 585,-28-31-755,-2 0 0,0 0-1,-1 1 1,-1 0 0,6 30 0,-7-19 175,6 54 0,-2-5-99,0-2 66,4 17 181,-14-88 1147,-1-8-1510,1 0 0,-1 0 0,1 0 1,-1 0-1,0 0 0,1-1 0,-1 1 0,1 0 1,-1 0-1,0-1 0,1 1 0,-1 0 0,0-1 1,1 1-1,-1 0 0,0-1 0,1 1 0,-1 0 1,0-1-1,0 1 0,0 0 0,1-1 0,-1 1 1,0-1-1,0 1 0,0-1 0,0 1 0,0 0 1,0-1-1,2-16-41,-2 14 86,40-274 873,-31 233-1046,3 0-1,1 0 0,29-64 1,-20 65-278,53-79 1,-73 119 343,5-6-231,-1 1-34,-5 1-3531,0 18 1431,0-1-1,3 16 0,-2-16 1634,3 20-1701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2080,'10'-3'9427,"-10"3"-9270,-4 6-216,0 0 1,0 0 0,1 0 0,0 1 0,0-1 0,0 1 0,-2 11 0,4-15 79,1 0 0,-1 0 1,1 0-1,0-1 0,0 1 1,0 0-1,1 0 1,-1 0-1,1-1 0,-1 1 1,1 0-1,0-1 0,0 1 1,0 0-1,0-1 1,1 1-1,-1-1 0,1 0 1,-1 0-1,1 1 1,0-1-1,3 3 0,-2-3 70,0 1 1,1-1-1,-1 0 0,0 1 0,1-2 0,-1 1 0,1 0 1,0-1-1,0 1 0,0-1 0,-1 0 0,1-1 0,0 1 1,0-1-1,0 1 0,0-1 0,0 0 0,0-1 0,0 1 0,0-1 1,0 1-1,0-1 0,4-2 0,-3 1-8,-1 1 0,0-1 0,0 0 0,0-1 0,0 1 0,0-1 0,-1 0 0,1 0 0,-1 0 0,0 0 0,1 0 0,-2-1 0,1 1 0,0-1 0,-1 0 0,1 0 0,-1 0 0,0 0 0,-1 0 0,3-7 0,-3 6-7,1-1 0,-1 1 0,-1-1 0,1 0 0,-1 1-1,0-1 1,0 0 0,-2-10 0,1 12-74,0 1-1,0-1 1,0 1 0,-1 0-1,1-1 1,-1 1 0,0 0-1,0 0 1,0 0-1,0 1 1,-1-1 0,1 0-1,-1 1 1,1 0 0,-5-3-1,4 2-65,-1 0 1,0 1-1,0 0 0,0-1 0,0 2 0,0-1 1,0 0-1,-9-1 0,11 3 11,0 0 1,0 0-1,0 0 0,0 0 1,0 0-1,0 0 0,0 1 0,0-1 1,0 1-1,0 0 0,0-1 1,0 1-1,0 0 0,0 0 1,1 0-1,-1 1 0,0-1 1,1 0-1,-1 1 0,1-1 1,-3 3-1,2-2-173,1 1 1,-1-1 0,0 1-1,0 0 1,1-1-1,0 1 1,-1 0-1,1 0 1,0 0-1,1 0 1,-1 0 0,0 0-1,1 0 1,0 0-1,-1 5 1,2-3-214,-1 0-1,1-1 1,0 1 0,0-1-1,0 1 1,0 0 0,1-1 0,0 0-1,3 7 1,8 9-2318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4064,'4'-7'2501,"-3"6"-2389,7-6 5440,-7 15-5423,1-1-1,-1 1 1,1-1 0,1 0 0,-1 0 0,7 12-1,-8-16-57,0-1-1,1 0 0,-1 0 1,1 0-1,-1 0 0,1 0 1,0 0-1,0-1 0,0 1 1,0-1-1,0 1 0,0-1 1,0 1-1,0-1 0,0 0 1,1 0-1,-1 0 1,1-1-1,-1 1 0,3 0 1,-1-1 54,0 0 1,0 0 0,0 0-1,0-1 1,0 0 0,5-1 0,-7 1-72,-1 1 1,0-1 0,1 0-1,-1 0 1,0 0 0,0 0-1,1 0 1,-1 0 0,0 0-1,0 0 1,0 0 0,0-1-1,-1 1 1,1 0 0,0-1-1,0 1 1,-1 0 0,1-1-1,0-1 1,14-32 772,-11 29-787,-1-1 0,0 1 1,-1-1-1,1 0 0,-1 0 1,1-10-1,0-5-132,3-51-851,-6 72 458,-2 22-4747,3-18 4831,-1 0-1,1 0 1,0 0-1,-1 0 0,1-1 1,1 1-1,-1 0 1,0 0-1,3 3 0,5 9-3256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2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 3648,'0'-1'116,"1"0"-1,-1 1 1,1-1 0,-1 0 0,0 1 0,1-1-1,-1 0 1,10-7 8280,-10 17-7564,-1 12-452,-1 1 0,-1 0 0,-10 32 0,1 0 132,-19 156-181,29-96-220,3-63-14,0-43-63,0 0 1,0 0-1,1 1 0,0-2 0,0 1 1,1 0-1,0 0 0,0-1 1,1 1-1,-1-1 0,2 0 1,-1 0-1,1-1 0,0 1 1,9 8-1,-10-12 65,1 0 0,-1 0 0,0 0 0,1-1 0,0 1 0,-1-1-1,1 0 1,0 0 0,0-1 0,0 1 0,6 0 0,5 0 202,1-1 1,18-1-1,-25 0-355,-10 0 55,1 1-2,0-1 0,0 0 0,0 0 0,0 0 1,0 0-1,0 0 0,0 0 0,0 0 0,-1-1 0,1 1 0,0 0 0,0 0 0,0-1 0,0 1 0,-1-1 0,1 1 1,0 0-1,0-1 0,-1 0 0,1 1 0,0-1 0,0 1 0,0-2 0,0 1-58,2 0-876,-10-14-11036,2 11 8750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6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2 128 2720,'-1'-11'7552,"1"9"-7080,8-11 1485,13-7-1784,-10 11-161,1 0-1,-1 1 0,2 0 0,-1 1 1,1 0-1,0 1 0,1 0 1,-1 1-1,1 1 0,0 0 1,0 1-1,1 1 0,-1 0 0,0 1 1,1 0-1,19 2 0,-30 0-22,0-1 0,-1 1 0,1 0 0,0 0 0,-1 1 0,1-1 0,-1 1 0,0-1 1,1 1-1,4 4 0,-6-4 21,0-1 1,-1 1 0,1 0 0,0-1 0,-1 1 0,1 0-1,-1 0 1,0 0 0,0 0 0,0 0 0,0 1 0,0-1 0,0 0-1,0 0 1,-1 1 0,1-1 0,-1 0 0,0 5 0,0 4 42,-1-1-1,-1 0 1,0 0 0,0 0 0,-1-1 0,-4 12 0,-30 59 105,4-23-34,-1-1 0,-3-1 0,-58 65 0,80-103 241,2 0 0,0 1 1,-17 30-1,30-48-348,0 1 0,-1-1 1,1 0-1,0 0 0,0 0 0,0 1 0,0-1 1,0 0-1,0 0 0,0 0 0,0 1 1,0-1-1,0 0 0,0 0 0,0 1 0,-1-1 1,1 0-1,1 0 0,-1 0 0,0 1 1,0-1-1,0 0 0,0 0 0,0 1 0,0-1 1,0 0-1,0 0 0,0 0 0,0 1 1,0-1-1,1 0 0,-1 0 0,0 0 0,0 1 1,0-1-1,0 0 0,0 0 0,1 0 1,-1 0-1,0 0 0,0 0 0,0 1 0,1-1 1,-1 0-1,0 0 0,0 0 0,1 0 1,-1 0-1,0 0 0,0 0 0,1 0 1,15 0 756,-11 0-706,154-24 1121,-30 3-2062,-43 16-4237,-68 7 3089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2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64,'2'-3'17,"1"-1"0,-1 1 0,1 0 0,0 0 0,0 0 0,0 0 1,6-4-1,8-9 12484,-8 11-9686,12-3-3949,-13 6 2191,-3 0-959,107-37 816,-90 33-814,1 1 0,0 1 1,25-2-1,-27 5-13,72-2 364,-81 3-510,0 2-1,0-1 1,0 1-1,-1 1 1,21 7-1,-31-10-329,1 1-955,4 3 32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4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1499 576,'0'0'12,"0"0"0,0 0 0,0-1 0,0 1 0,0 0 0,0 0 0,-1 0 0,1 0 0,0 0 0,0-1 0,0 1 0,-1 0 0,1 0 0,0 0 0,0 0 0,0 0 0,-1 0 0,1 0 0,0 0 0,0 0 0,0 0 0,-1 0 0,1-1 0,0 1-1,0 0 1,0 1 0,-1-1 0,1 0 0,0 0 0,0 0 0,-1 0 0,1 0 0,0 0 0,0 0 0,0 0 0,-1 0 0,1 0 0,0 1 0,-6 0 2124,1-5 1517,5 2-3457,1 1 0,-1-1 0,0 0 0,1 1 0,-1-1 0,1 0 1,-1 1-1,1-1 0,0 1 0,1-3 0,-1 3-129,0-1-1,0 1 1,-1 0 0,1-1-1,-1 1 1,1-1 0,-1 1-1,1-1 1,-1 1 0,0-3-1,2 0 128,-1 1-1,1-1 1,0 0-1,0 0 1,0 1-1,0-1 1,0 1-1,1 0 0,0-1 1,3-3-1,1-1 147,1-3 291,-4 8-560,0 0 0,0 0 0,0 1 0,1 0 0,-1 0 0,1 0 0,0 0 0,8-1 0,-3 0 21,20-9 309,-26 10-384,0 0 1,0 0 0,0 0-1,0 0 1,1 1 0,-1 0-1,1 0 1,8-1 0,-12 2-10,94 4 184,-82-3-168,0 1-1,0 1 0,-1 0 1,1 1-1,15 7 1,-24-9 18,0-1-1,1 0 1,-1 0 0,1 0 0,0 0 0,5 0-1,-5-1-47,0 0-1,-1 1 0,1 0 0,0 0 1,0 0-1,5 3 0,10 3-116,-15-5 186,1 0 0,-1 0 0,0 1 0,9 4 0,-5 0-8,0-1-1,1-1 1,0 0-1,0 0 1,0-1-1,1-1 1,-1 1-1,19 2 1,15 4 84,19 0-181,-42-6 145,1-1 0,24 1-1,193-4 330,-227-1-389,1 0 0,14-4-1,-16 3-127,0 1 126,0 0 0,12 0 0,-12 1-84,0 0 0,12-2 1,50-11 42,-24 7 41,-14 3-24,19-1-186,82 3-1,-65 2 296,68-1 87,-136 0-188,0 0 0,0 0 0,0-1-1,1 1 1,-1-1 0,0 0 0,0 0 0,-1 0 0,1 0-1,0 0 1,0-1 0,0 1 0,-1-1 0,1 0-1,-1 0 1,1 0 0,-1 0 0,0 0 0,0 0-1,0-1 1,3-3 0,-1 0 80,-1-1-1,0 0 0,0 0 1,0 0-1,0 0 1,-1 0-1,1-12 0,11-44 451,-10 45-272,-3 13-235,0 1 0,0-1 0,0 0 0,0-6 0,7-105 117,-7 60-333,-2-64 427,-3 88-233,0-28 12,-1-28-118,0 12 80,2 12 69,-2 9-208,0 15 198,1-60-171,4 73-96,-1 13 208,1-1 0,1 1 0,2-16 0,2-2-347,-3 19 463,-2 12-120,0 0 0,0 0 0,0 0 1,0-1-1,0 1 0,0 0 0,1 0 0,-1-1 0,1 1 0,-1 0 1,1-1-1,0 0 1,0 0-1,0-1 1,-1 1 0,1 0-1,-1 0 1,1-1 0,-1-2 0,4-14 109,-2 11-181,1 0 0,-2-1 1,1 1-1,0-12 0,-2 13 115,1 0 0,1 0 0,-1-1 0,1 1 0,4-11 0,4-16-221,-5 21 5,-4 12 155,-1-1-1,1 0 1,0 0 0,-1 0-1,1 0 1,-1 0 0,0 0-1,0-1 1,1-2 9,0 0 0,1 1 0,-1-1 0,1 1 0,-1 0 0,1 0 0,1-1 0,-1 1 0,0 0 0,1 1 0,3-5 0,-5 8-95,1 0-304,-1 0 378,1 0 1,0 0-1,0 0 0,-1 0 1,1 1-1,0-1 0,-1 0 0,1 1 1,0 0-1,-1-1 0,1 1 1,-1 0-1,3 1 0,5 6 12,0 1-1,0-1 1,-1 2-1,0-1 1,0 1 0,-1 0-1,8 15 1,-4-7 21,18 22 0,-21-28 0,0-1 0,11 22 0,-12-19 0,17 24 0,-14-24 36,-1 0-1,0 0 0,-1 1 0,6 16 0,9 9 61,-20-33-54,1 0-1,0 0 1,0 0-1,0 0 1,8 7-1,-6-6 50,1 0 1,7 15-1,8 9 32,9 33 703,-10-16-679,22 89 0,-35-105 15,11 50-223,-18-79 68,0 0 0,0 0 0,0-1 0,4 8 0,3 11 171,-7-14-171,1-1 0,5 15 0,-5-15-28,1 20 80,18 45 138,-16-61-221,-4-10 36,-1 0 1,1 0 0,-1 0 0,1 1-1,-1-1 1,0 0 0,1 0 0,-1 0-1,0 0 1,0 0 0,0 2-1,0-2-5,0 1 0,1-1-1,-1 0 1,0 0 0,0 0-1,1 1 1,-1-1 0,1 0-1,-1 0 1,1 0 0,-1 0-1,1 0 1,0 0 0,0 0-1,1 2 1,-1-2-26,0 0 0,0 0 0,0 1 0,0-1 0,0 1 0,-1-1 0,1 0 0,1 4 0,1 6 54,2 0-1,-1-1 0,1 0 0,10 16 0,-5-14-14,1 2-29,-9-10 28,0 0 1,1 0 0,-1-1-1,1 0 1,0 1 0,0-1 0,0 0-1,0 0 1,6 4 0,1 1-84,1 0 112,0 1 0,1-2 0,0 0 0,0 0 0,20 7 0,-22-11 2,1 1-1,0-2 1,0 1-1,20 0 1,47-2 84,-38-2-31,77-2-188,121 6 368,-199-4-189,-17 0-50,0 1 1,0 1-1,26 5 1,51 9 8,-9 2 75,-64-11-53,-17-3-24,0-1-1,1 0 1,16 1-1,37 4 169,-61-7-215,-1 0-1,1 1 1,0-1 0,-1 1-1,1-1 1,-1 1 0,0 0-1,1-1 1,-1 1 0,2 1 0,9 5 83,-11-7-81,0 1 0,0-1 0,1 1 0,-1-1-1,0 1 1,0-1 0,1 0 0,-1 0 0,0 1 0,0-1 0,1 0 0,-1 0 0,0 0 0,0-1-1,2 1 1,0-1-9,-2 1 195,3-4-1910,-3 1 1062,-1 0 0,0 1 0,0-1 0,0 1 0,0-1 1,0 0-1,-1-2 0,-3-6-5696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49 1472,'2'-10'693,"1"-4"4182,-4 6-2374,-4 5-1312,4 3-1115,1-1 0,-1 1 0,1-1 0,-1 1 1,0-1-1,1 1 0,-1 0 0,1-1 0,-1 1 0,0 0 0,1 0 0,-1-1 0,0 1 0,0 0 0,1 0 0,-1 0 1,-1 0-1,-2 0 0,-1 0 1,0 1-1,1 0 0,-1 0 1,1 0-1,-1 1 1,1-1-1,-1 1 1,1 0-1,0 0 1,0 0-1,0 1 1,0 0-1,0 0 0,1 0 1,-1 0-1,1 0 1,0 1-1,0-1 1,0 1-1,-3 4 1,2-1-49,0 1 0,0-1 0,1 1 0,0-1 0,0 1 1,0 0-1,1 1 0,1-1 0,-1 0 0,1 0 0,0 10 1,1-3-33,0 0 1,1 1 0,1-1-1,0 0 1,7 24 0,-4-22 39,1 0 1,15 27 0,-18-38 2,1 0 0,0 0 0,-1-1 0,2 0 0,-1 0 0,1 0 0,-1 0 0,2-1 0,-1 1 0,10 5 1,-11-8 18,0 0 1,-1-1-1,1 0 1,0 1-1,0-1 1,0-1-1,0 1 1,0-1-1,1 1 1,-1-1-1,0 0 1,5-1-1,3-1 40,0-1-1,19-6 0,-19 5-17,-8 3-51,-1-1-1,1 0 1,-1 0-1,0-1 1,1 1-1,-1-1 1,0 1-1,0-1 1,-1 0-1,1 0 1,3-5-1,2-2 72,-5 5-21,-1 0 0,0 0-1,0 0 1,-1-1 0,1 1-1,-1 0 1,1-11-1,2-35 167,-3-64 0,-2 57-313,1 54 91,-1-1 0,0 1 0,1-1 0,-2 1 0,1-1 0,0 1 0,-1 0 0,0 0 0,0 0 0,0 0 0,-1 0 0,1 0 0,-6-6 0,4 4 21,3 5-32,0 0-1,0 0 0,0 0 0,-1 0 1,1 0-1,0 0 0,0 0 0,-1 0 1,1 1-1,0-1 0,-1 0 0,1 1 1,-1-1-1,1 1 0,-3-1 0,-24-1 159,7 1-41,2-2-632,0 2 0,-26 0 0,26 2-3020,27 3-439,-3 0 3038,13 4-3314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4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 1888,'6'-3'9061,"-4"4"-8885,0 0 0,0-1 0,0 1 0,0 0 0,-1 1 0,1-1 0,0 0 0,-1 0 0,1 1 0,-1-1 0,1 1 1,-1 0-1,1-1 0,-1 1 0,0 0 0,0 0 0,0 0 0,1 3 0,-1-2-93,-1-1-1,1 1 1,-1 0 0,0 0 0,0-1 0,0 1-1,0 0 1,0-1 0,-1 1 0,1 0-1,-1-1 1,0 1 0,0 0 0,-2 4 0,-24 72 631,9-33-299,-18 66-1,-4 10-368,26-82-2,1 0 1,-9 56-1,21-57 63,1-38-95,0-1 1,0 1-1,0-1 0,0 1 1,1-1-1,-1 1 1,0-1-1,0 1 0,1-1 1,-1 1-1,0-1 1,0 1-1,1-1 1,-1 1-1,0-1 0,1 0 1,-1 1-1,1-1 1,-1 0-1,1 1 0,-1-1 1,1 0-1,-1 1 1,0-1-1,1 0 0,-1 0 1,1 0-1,0 0 1,0 1-1,15 0 186,41 1 602,-33 0-677,-1-1 0,0-2-1,25-3 1,-8 0-202,-29 4 89,-1-1 1,0-1-1,14-3 1,-19 4-16,-1 0 1,1 0-1,0 0 1,0 1 0,5 0-1,-9 0-198,0 0 457,-1 0-380,0 0 1,1 0-1,-1 0 1,0 0-1,0 0 1,1 0-1,-1 0 1,0 0 0,0 0-1,1 0 1,-1 0-1,0 0 1,1 0-1,-1 0 1,0 0-1,0 0 1,1 0-1,-1 0 1,0 0-1,0 0 1,1 0-1,-1 0 1,0 0-1,0-1 1,1 1 0,-1 0-1,0 0 1,0 0-1,0 0 1,0-1-1,1 1 1,-1 0-1,0 0 1,0-1-1,0 1 1,0 0-1,0 0 1,1 0-1,-1-1 1,0 1-1,0 0 1,0-1-1,0 1 1,0 0 0,0 0-1,0-1 1,0 1-1,0 0 1,0 0-1,0-1 1,0 1-1,0 0 1,0 0-1,0-1 1,-1 1-1,-5-9-3026,-5-10-2341,4 2 3824,-9-5 501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24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81 2816,'0'0'61,"0"-1"0,0 1 0,0-1 0,0 1 0,0-1 0,-1 1 1,1-1-1,0 1 0,0-1 0,0 1 0,-1-1 0,1 1 0,0-1 0,0 1 0,-1-1 0,1 1 0,-1-1 0,1 1 1,-1-1-1,1 1-35,0 0 1,-1 0-1,1 0 0,0-1 1,0 1-1,0 0 1,0 0-1,-1 0 1,1-1-1,0 1 1,0 0-1,0 0 0,0 0 1,0-1-1,0 1 1,0 0-1,0 0 1,0 0-1,0-1 1,0 1-1,0 0 1,0 0-1,0-1 0,0 1 1,0 0-1,0 0 1,0 0-1,0-1 1,0 1-1,0 0 1,0 0-1,0 0 1,0-1-1,0 1 0,0 0 1,0 0-1,1 0 1,-1-1-1,0 1 1,0 0-1,0 0 1,0 0-1,0 0 1,1-1-1,-1 1 0,0 0 1,0 0-1,0 0 1,1 0-1,-1 0 1,0 0-1,7-5 787,0 0 1,0 0-1,0 1 0,0 0 1,1 1-1,-1-1 0,14-2 1,-15 5-356,0 0 1,1 0 0,9 1 0,3-1 58,121-1 1471,-73 4-1310,13-2 66,95-1 469,-95-8-821,-49 4-596,42 0 0,-73 4 76,0 1 0,1 0 0,-1 0 0,0 0-1,0 0 1,1 0 0,-1 0 0,0 0 0,1 0-1,-1 0 1,0 0 0,0 0 0,1 0 0,-1 0-1,0 0 1,0 0 0,1 0 0,-1 0 0,0 0-1,0 0 1,1 0 0,-1 1 0,0-1 0,0 0-1,1 0 1,-1 0 0,0 0 0,0 1 0,1-1-1,-1 0 1,0 0 0,0 0 0,0 1 0,0-1-1,0 0 1,1 0 0,-1 1 0,0-1 0,0 0-1,0 0 1,0 1 0,0-1 0,0 0 0,0 0-1,0 1 1,0-1 0,0 0 0,0 1 0,0-1-1,-5 9-4479,0-3 4715,-10 12-4395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4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83 576,'-1'-1'2359,"2"13"-1065,3 84 578,-4 660 688,4-660-2444,4 0-1,22 103 1,-9-114 125,2 14-157,-16-32 378,-5 121 0,-3-107-159,1 238 70,5-208-240,-5-24 865,0-86-486,-1 0-469,7 1-47,11 0-62,31-2 130,107 3 32,38 3-283,-35-3 171,-147-3 10,300-8-148,-266 7 224,71 7 1,-78-3-222,29 5 23,64-4 394,-87-2-320,67 12-1,-24-2 202,221 37-243,-291-46 96,17 1 58,0-1 1,36-2-1,-64-1-52,415 0 330,-388-2-293,1-2-1,-1-1 1,42-11-1,-73 15-31,40-6-43,48-3 0,-55 7 38,66-2 55,-9 1-21,127-7-19,13 14-230,-81 2 413,37 4-318,-80-1 47,41 7 168,-51-7 201,-3-1-445,147 30 0,-89-5 404,169 3-314,-261-30 48,162-2 277,-176-8-180,-1-2 0,0-2 0,67-21 0,-108 28-5,0 0 1,0 0-1,0-1 1,-1 1 0,6-5-1,-7 5-90,1-10-71,-2 11 48,-1-1 0,0 1 0,0-1 0,0 1 1,0-1-1,0 0 0,0 1 0,0-1 1,0 0-1,0 0 0,-1 1 0,1-1 1,-1 0-1,0 0 0,1 0 0,-1 0 0,0 0 1,0 0-1,0 1 0,0-1 0,-1-2 1,1-2 74,-1-39 7,-11-57 0,9 71-115,2-40-1,1 39 112,-4-43-1,-22-217 372,15 131-462,6 43 268,-3-25-95,-9-51-14,-6-62-309,17 172-314,3 20 328,-1-61 154,2 76-116,1-1 0,8-53 0,1 55-134,-5 32 347,0 0 1,0-26-1,-3 31-279,0 10 128,0 1 63,-1 0-1,1 0 1,0 0-1,-1 0 1,1 0-1,-1 0 1,1 0-1,0 0 1,-1 0-1,1 0 1,0 0-1,-1-1 1,1 1-1,0 0 1,-1 0-1,1 0 1,0-1-1,-1 1 1,1 0-1,0 0 1,-1-1-1,1 0 6,-1 1-1,1-1 0,0 1 1,-1 0-1,1-1 0,-1 1 1,1 0-1,0 0 1,-1-1-1,1 1 0,-1 0 1,1 0-1,-1 0 1,1-1-1,-1 1 0,1 0 1,-1 0-1,1 0 0,-1 0 1,1 0-1,-2 0 1,-6 0-20,-387 9-58,313-3-40,-37 2 230,-131-6 0,119-10-80,-230-21 126,221 0-45,54 10-175,-8-1 121,-60-11 195,96 21-329,0-1 0,-77-27 1,-4-5 310,78 32-362,18 4 191,-89-12 135,45 7-247,-158-23 363,197 30-341,-86 4 0,11 1-32,-1-3 341,-75-6-298,0 4 403,123 6-262,-179 7-318,105-7 500,84-2 52,26 0-241,19 0-103,-26 3 1,-73-1-11,69-2 0,-111-3 48,-26-3 832,140 5-803,-71 4 0,109 0-44,-1 0-1,0 1 0,1 0 1,0 0-1,-11 6 0,-28 8 89,-22 1 114,-59 16-6,74-21-326,35-9 233,-28 10 1,-69 35 343,116-48-544,0 0 0,0-1 0,0 1 0,0-1 0,0 1 0,0-1 0,0 0 0,0 0 0,0 0 0,-1 0 0,-3-1 0,6 1-91,-1 0 1,0-1-1,0 1 1,1 0-1,-1-1 1,0 1-1,0-1 1,1 1-1,-1-1 1,0 1-1,1-1 1,-1 1-1,1-1 1,-1 1-1,1-1 1,-1 0-1,1 1 1,-1-1-1,1 0 1,0 0-1,-1 1 1,1-1-1,0 0 1,0 0-1,-1 0 1,1 1-1,0-1 1,0 0-1,0 0 1,0 0-1,0 0 1,0 1-1,1-2 1,5-27-5846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54.22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1 1152,'0'12'5224,"0"50"-4219,1-35-813,7 47 0,9 46 123,-2-58-155,2-2 0,28 66 1162,-47-126-1278,1-1-1,-1 1 1,1-1-1,0 1 1,-1-1-1,1 0 1,-1 0-1,1 1 1,0-1-1,0 0 1,0 0-1,-1 0 1,1 0-1,0-1 1,0 1-1,0 0 1,0 0-1,1-1 1,-1 1-1,0 0 1,0-2-1,-2-4-55,0 1-1,0-1 1,-2-8-1,-1-15-16,1 0 0,1 0 1,2 0-1,1-34 0,-4-87 2,5 122 39,1 16-6,-1-1 1,0 1-1,-4-22 1,3 8-455,3 27 453,-1 1 1,0-1 0,1 1-1,-1-1 1,0 1-1,1-1 1,-1 0 0,1 0-1,2 0 1,-3 1 18,12 0 30,0-1 1,0 0 0,0 0-1,0-2 1,0 1 0,-1-1-1,16-5 1,-7 2 38,29-3 1,51 7-285,-54 2 163,-42-1 33,0 0-1,0 1 1,0 0 0,-1 0-1,1 1 1,0-1 0,7 4-1,19 4 215,-4-3-288,-20-5 113,-4-1-44,0 0 1,0 1-1,0-1 0,0 1 1,-1 0-1,1 0 1,0 0-1,2 2 1,3 0 26,0 0 0,0-1 0,0 0 1,1 0-1,14 1 0,45-2 18,-42-1-200,55-5 283,-67 6-148,-1 0 1,1 1-1,14 4 0,24 4 88,42-9 94,-53-2-212,45 9 312,4-11 20,0-5 44,-73 8-291,14-1-44,0 2 0,0 1 0,38 8 1,76 18 40,-112-20-16,-6 0 43,37 3-1,-38-9 131,-18-3-147,-1 2 0,0-1 0,9 3 0,2-1 0,1 1 1,0-2-1,0-1 0,22-1 0,-21-1-28,1 2 0,0 0 0,25 5 0,10 4 15,-28-6-35,-1 2 0,46 14 0,58 28-314,-118-43 414,-1-1 0,1-1 0,-1 0 1,1-1-1,19 0 0,11 4-193,-19-1-69,30 7 211,-37-8 10,22 7 0,4 0-31,14-1 35,1-3 0,73-1 0,-103-5-128,-13-1 106,0 1 0,0 0 0,0 1 0,0 1-1,18 5 1,9 1 289,-31-7-425,0 1 0,11 3 1,-20-5 104,13 6 59,1-2 0,-1 0 1,1-1-1,0 0 0,20 0 1,62-5-16,70 1 16,-33 17-374,-32 0 844,-95-15-524,0 1 1,14 4 0,-14-3-8,0-1 1,14 3-1,20 0 164,-21-2 0,30 1 1,258-7-408,-244 2 488,107-14 0,-76 7-222,-80 6-130,26-1 0,63 12 168,-89-6-58,8-2 62,-18-1-62,0 0-1,0 0 1,11 3-1,-13-2 0,0 0-1,0-1 0,0 0 1,1 0-1,4-1 1,15 2-10,-2 4 21,-8-3 26,-12-2-32,2 1 4,0-1 1,0-1 0,-1 1 0,1 0 0,0-1 0,0 0-1,4-1 1,-4 1 10,0 0-1,0 0 1,1 0 0,5 0-1,16-3 24,-24 3-65,1 0 0,0 0 0,0 1-1,0-1 1,0 1 0,0-1 0,0 1 0,0 0 0,0 0 0,0 0 0,0 1 0,4 0 0,-4-1 10,22 8-95,-24-8 118,0 0-1,0 0 0,0 1 1,0-1-1,0 0 1,0 0-1,0 1 1,0-1-1,0 1 0,0-1 1,0 1-1,1 0 1,6 2-19,-5-2-41,0-1 1,-1 0-1,1 1 1,-1-1-1,1 1 1,0 0-1,2 1 1,-3-1 44,1 0 1,0 0-1,-1 0 1,1 0-1,0-1 1,-1 1-1,4-1 1,7 1-1749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2:56.56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20 736,'0'0'8,"-1"0"1,1-1-1,0 1 1,0-1-1,0 1 0,1 0 1,-1-1-1,0 1 1,0-1-1,0 1 0,0 0 1,0-1-1,0 1 1,1 0-1,-1-1 0,0 1 1,0 0-1,0-1 1,1 1-1,-1 0 0,0-1 1,1 1-1,-1 0 1,0-1-1,1 1 0,-1 0 1,0 0-1,1 0 1,-1-1-1,0 1 1,1 0-1,-1 0 0,0 0 1,1 0-1,-1 0 1,1 0-1,-1 0 0,1 0 1,8-3 100,-3 1 74,-1 1 1,1 0-1,-1 0 0,1 0 0,7 0 0,9 3 540,39 5 0,0 2-292,-30-6 132,23 1 80,-27-4-255,-14-1-171,0 1 0,1 1 0,-1 0 0,0 0 0,19 5 0,9 6 103,-15-4-21,2 0 266,35 15 16,-36-18-458,-17-3 4,-1 1 0,1-2-1,0 1 1,18-1 0,9 2 252,-6 0-192,36-1-1,1 0 284,-9-1-320,-34-1-44,24 4 1,20-1-6,-42-2 63,-19-1-158,-1 0 1,1 0 0,-1 1 0,12 2-1,2 2 26,0-1-1,39 2 1,-8-1-20,-16-1-57,50 8 90,-69-9-63,9 3 126,42 13-1,-31-5 10,-1 0 113,39 10-1,-64-22-193,-1 1-1,0 0 1,0 1 0,0 0-1,12 8 1,-13-7 0,0-1 1,1 0 0,9 3 0,10 4 24,-2 0-54,23 11 82,-24-6-56,-10-6 84,27 11-1,-32-15-84,0-1 0,15 12-1,-18-12 8,0 1-1,0-1 1,1-1-1,0 0 0,14 5 1,117 23-157,-18-5 111,-95-19-1611,25 13 1,-43-17 858,-1 1 0,0 0-1,-1 1 1,0 0 0,0 0 0,0 0 0,0 1 0,9 12 0,7 17-1209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3:14.89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109 171 1408,'4'0'784,"-4"-1"-771,0 1 1,0 0 0,0 0 0,4 10 384,-4 2-473,0 6 2100,0-18-1990,0 1 0,0-1 0,0 0 0,-3 4 488,3-4-488,0 0 0,-1 0 0,1 0-1,0 1 1,0-1 0,-1 0 0,1 0 0,0 0 0,-1 0 0,1 0 0,0 0-1,0 0 1,-1 0 0,0 0 0,-5-16 728,0 9-568,0-1 1,1 0-1,0-1 1,0 1-1,-3-11 1,-1 1 193,-4-17-234,2 7 63,10 23-367,8 18 21,-1 3 177,6 28-1,-8-27-22,6 30 25,7 88-1,-16-32 406,-1-58-181,-5 27 301,4-63-518,-1-1 0,1 1-1,-1-1 1,-1 0 0,0 0 0,0 0-1,0 0 1,-9 14 0,5-11 62,2 1 0,-7 17 0,3-3 136,6-20-191,1-1 0,0 0-1,0 1 1,1-1 0,-1 1 0,0 11-1,-2 29 258,2-36-301,1 1 0,0-1 0,1 1 0,1 14 0,4 60 244,-5-62-182,1 0 0,1-1 0,7 32 0,-8-49-69,0 0 0,-1 1 0,0 9 0,0-12-20,0 1-1,0-1 1,0 1-1,0-1 0,1 0 1,-1 1-1,1-1 1,0 1-1,0-1 1,1 4-1,0-3 23,0 0-1,0 0 1,-1 1-1,0-1 1,0 1-1,1 6 1,6 20 67,-1-9-36,-6-17-45,1 0 1,-1-1-1,1 1 1,2 4-1,19 41-2,-7-14-5,-1 1-1,-3 0 1,0 1 0,9 65-1,-18-81 25,-2 1 0,-1 22 0,-1-29-7,1 1 0,1 0 0,0-1 0,8 32 1,-6-33 3,0 0 0,-1 0 0,-1 1 0,-1 24 0,0-37-11,0 0 35,-1 0 1,1 0-1,-1 0 0,0 0 0,0 0 1,0 0-1,-1 0 0,1 0 1,-1 0-1,1-1 0,-1 1 0,0-1 1,0 1-1,0-1 0,-1 0 1,1 0-1,-4 3 0,5-4 72,1-1-96,-1 1-1,1-1 0,0 0 0,0 1 1,0-1-1,0 0 0,-1 0 1,1 1-1,0-1 0,0 0 1,-1 0-1,1 1 0,0-1 1,0 0-1,-1 0 0,1 0 1,0 0-1,-1 1 0,1-1 0,0 0 1,-1 0-1,1 0 0,0 0 1,-1 0-1,1 0 0,0 0 1,-1 0-1,1 0 0,0 0 1,-1 0-1,0 0-52,2 1 47,6 0-14,-1 0 0,1 0 1,-1 0-1,1-1 0,-1 0 0,10-1 0,1-1 100,23-6 1,-27 5-60,14-3 114,-1-1-1,0-1 1,48-23 0,-49 19-235,0 1 0,1 2 0,42-11 0,-50 17 122,0 1 0,0 0 0,0 1 1,0 1-1,0 1 0,34 5 1,-50-6-30,52 9 82,0-1-326,-44-7 269,0 0-1,1-1 1,14-1 0,-15 1-24,-1-1 0,0 2 1,1-1-1,13 3 1,-5 0-2,21 2 1,-11-2-40,27 2 71,20 3-45,-30-1 10,-20-2 21,-15-2-23,0-1 0,-1 0-1,18 0 1,29 4 82,-35-5-74,26 5 1,-25-3-47,26 1 0,126-1 119,-139-2-37,25-1-16,-35-1 28,-19 1-47,0 1-1,0-2 0,-1 1 0,1-1 0,7-2 1,17 0 98,-26 3-131,1 0 1,-1 0-1,0-1 1,1 0 0,5-1-1,19-3-70,-27 5 93,-1-1 1,1 1-1,0-1 1,-1 1-1,1 0 1,0 0-1,-1 0 1,1 0 0,0 0-1,-1 0 1,1 0-1,0 0 1,-1 1-1,3 0 1,-2-1-10,0 1 1,0-1-1,0 1 1,0-1-1,1 0 1,-1 0-1,0 0 0,0 0 1,0-1-1,3 1 1,9-2 141,76 7-270,45 3 508,-117-7-417,36-2 1,-36 0 84,36 2 1,48 6-134,-7-2 128,-26 4 214,442-9-16,-390-9-43,-97 8-71,-18 0-175,0 1 0,0 0-1,0 0 1,10 2 0,-14-2 61,1 0 0,0 0 0,-1 0 0,1 0 0,0 0 0,-1-1-1,5 0 1,13-2-24,88 0 230,-75 3-231,95 3 15,-55 2 296,-49-4-6,35-1 1,-35 0-330,35 2-1,-9 3 22,11-2 96,-35-1-17,47-2 0,-27-1-84,89-2-32,-72 2 185,103 4 87,-120-2-276,-37-2 64,0 0 0,0 2 1,0-1-1,1 1 1,16 4-1,-11-2-12,0 0-1,0-2 1,1 1 0,-1-2-1,26-1 1,-1 0 88,-16 1-56,-10 0-19,0 0 1,24-3-1,-1 1 73,-32 2-84,1 0-1,0 0 0,0 0 0,0-1 0,0 0 0,-1 0 0,8-3 0,-7 3-7,0-1-1,0 1 0,1 0 1,-1 0-1,1 1 1,-1 0-1,13 2 0,3-1 150,117-1 75,-117-5-298,-21 5 207,1-1-289,-1 1 173,-1 0 1,1 0-1,-1 0 0,1 1 0,0-1 1,-1 0-1,1 0 0,-1 0 1,1 0-1,-1 0 0,1 1 1,-1-1-1,1 0 0,0 1 0,7 2-67,25 4 8,-31-6 180,1 0-147,0 0-1,0 0 0,0 0 0,0 0 0,0 1 0,4 2 0,-6-3-43,1-1 117,4 2-116,-3-1 93,0 0-1,0 0 0,0 0 1,0 0-1,0-1 1,0 1-1,5-1 1,-8-17-313,0 15 300,0-1 13,0 0 0,0 0 0,0-1 0,-1 1 1,1 0-1,-1 0 0,-1-5 0,0 1-51,1 1 0,0-1 1,0 0-1,1 1 0,0-8 0,0 9 117,-5-79-91,-5 13 133,-4-27-122,1 9 112,6 28-283,6 50 155,0 1 0,-1-1 1,0 1-1,-5-15 1,3 12 15,-3-23 1,-7-12-92,7 21 93,-13-31 0,3 10-2,6 15 20,5 17-30,0-1 0,2 0 0,0 0 0,0-1 0,-1-27 0,-5-54-118,7-46 117,3 109-272,0 36 160,-1-15 283,-8 2-239,8 10 52,0 1 0,0 0 0,0 0-1,-1 1 1,1-1 0,0 0 0,-3-2-1,-1 1-114,5 2 134,-1 0 0,0 1 1,0-1-1,0 1 0,1-1 1,-1 1-1,0-1 0,0 1 1,0 0-1,0-1 0,0 1 1,0 0-1,-2 0 0,2 0-115,-7 4-613,5 0 692,1 1-1,0-1 1,0 1 0,0-1-1,0 1 1,-1 8 0,-4 7-33,-36 129-97,30-98 247,-21 56 1,11-52 3,-2-2 1,-56 87 0,69-122-45,5-9-73,1 0 1,0 0 0,1 1-1,0-1 1,0 1 0,-4 16 0,-13 49 246,12-30-300,-12 65-65,5-32 189,8-43-68,-2-4 141,9-27-86,0 1 0,0 0 0,0 0 0,1 0 0,0 0 0,0 0 0,0 6 0,1-10-15,0-1 1,0 1-1,0 0 1,0-1-1,0 1 1,0 0-1,0-1 1,0 1-1,0 0 1,0-1 0,0 1-1,-1 0 1,1-1-1,0 1 1,0-1-1,-1 1 1,1 0-1,0-1 1,-1 1-1,1-1 1,-1 1-1,0-1-4,1 0 0,0 1 0,0-1 0,0 0 0,0 0 0,-1 0 0,1 0 0,0 0 0,0 0 0,0 0 0,-1-1 0,1 1 0,0 0 0,0 0 0,0 0 0,0 0 0,-1 0 0,1 0 0,0 0 0,0 0 0,0 0 0,0 0 0,0-1 0,-1 1 0,1 0 0,0 0 0,0 0 0,0 0 0,0 0 0,0 0 0,0-1 0,-3-8 2,0 0 0,1 0-1,1 0 1,0 0 0,-1-11-1,0-8-17,2 27 1,-30-295 170,25 126-389,3-25-35,4 104 172,-2 71 66,4-93-134,-3 92 128,-1-35 1,0 17-129,0 39 86,-1-1 49,0 1 0,0 0 0,1 1 1,-1-1-1,0 0 0,1 0 1,-1 0-1,0 0 0,1 0 0,-1 1 1,0-1-1,1 0 0,-1 1 1,1-1-1,-1 0 0,0 1 0,1-1 1,-1 1-1,1-1 0,-1 1 0,1-1 1,-1 1-1,1-1 0,0 1 1,-1-1-1,1 1 0,0 0 0,-1-1 1,1 1-1,0 0 0,0-1 1,0 1-1,-1 0 0,1 1 0,-6 11-89,-2 1 67,1 1 1,0-1-1,-7 24 0,-3 7 166,-18 46-172,22-53-39,-2-1 0,-22 38 0,-43 40 533,13-22-459,57-76-8,0 1-1,1 0 0,-12 34 0,-6 46 321,23-80-320,2 0-1,-2 31 1,-4 15 474,7-64-426,1-1 1,-1 1-1,0 0 0,1 0 0,-1-1 1,1 1-1,-1-1 0,1 1 1,-1 0-1,1-1 0,-1 1 0,1-1 1,-1 1-1,1-1 0,-1 1 0,1-1 1,-1 0-1,-4-20 29,0 0 0,1 1 0,1-1-1,0-24 1,-4-30-122,-46-349-259,49 361 179,-10-97 287,10 103-102,2 18-73,1 32-10,0 0-1,-1 0 1,0 0 0,-1 0 0,0 0 0,-6-12 0,8 18 25,1 1 0,-1-1 1,1 0-1,-1 0 0,1 1 1,-1-1-1,1 1 1,-1-1-1,1 0 0,-1 1 1,0-1-1,0 1 1,0-1-1,0 1 5,1 0 0,0 0 0,-1 0 0,1 0 0,0 0 0,-1 0 0,1 0-1,0 0 1,-1 0 0,1 0 0,0 0 0,-1 1 0,1-1 0,0 0 0,-1 0 0,1 0 0,0 0 0,0 1 0,-1-1 0,1 0 0,0 0-1,0 1 1,-1-1 0,1 0 0,0 1 0,0-1 0,0 0 0,-1 0 0,1 1 0,-4 7-49,0 0 0,1 0 0,0 0 0,0 0 1,-2 13-1,-5 45 161,5-27-32,-57 310 35,49-281-39,-10 40 73,16-85-130,-26 99 188,32-113-205,1-8 22,0-1 0,1 1 1,-1 0-1,-1 0 1,1 0-1,0 0 1,0 0-1,0-1 0,0 1 1,0 0-1,-1 0 1,1 0-1,0-1 0,-1 1 1,0 1-1,-3 3 659,2-10-602,-1-4-47,1 0 0,0 1 0,1-1 0,-1-16-1,0 2-54,1-12-45,1 0 0,6-56 0,1 16-21,6-192 96,-18 55-75,4 200 69,-1 0 0,0 0 1,-9-23-1,10 33 3,0 0 0,-1 0 0,1 0 1,-1 0-1,1 0 0,-1 0 0,0 0 0,0 1 1,1-1-1,-1 1 0,0-1 0,0 1 0,-1 0 1,1 0-1,0 0 0,0 0 0,-3-1 0,-1 0-40,0 0-1,0 1 1,0 0-1,0 0 0,-10-1 1,5 2 15,1 1 1,0-1-1,-1 2 0,1 0 1,0 0-1,0 0 1,0 2-1,0-1 1,0 1-1,1 0 0,-1 1 1,1 0-1,0 1 1,1 0-1,-1 0 0,1 1 1,-8 8-1,-1 7 49,2 0 0,0 0 0,1 1 0,1 1 0,-13 34 0,-39 134-227,59-174 172,-66 258 268,41-116 171,26-141-315,1-3 58,1 1-1,0-1 1,0 20 0,2-26 254,-2-16-80,-2-20-119,4 12-227,1-1 1,3-15 0,-1-13-15,0 6-124,8-50 1,0 7 120,-3-5 122,-3 12-251,4 0 1,23-98-1,-27 158 99,0 0 0,1 1 0,7-14-1,-9 20-8,1 0-1,-1 1 0,1-1 0,1 1 0,-1-1 0,1 1 0,10-8 0,-14 12 82,0 0 0,0 0 0,0 1-1,0-1 1,0 0 0,0 1 0,0-1 0,1 1 0,-1-1-1,0 1 1,0 0 0,0 0 0,1-1 0,-1 1 0,0 0-1,1 0 1,-1 0 0,0 0 0,0 1 0,1-1-1,1 1 1,-1-1 1,0 1 0,0 1 1,0-1-1,0 0 0,-1 0 0,1 1 0,0-1 0,-1 1 0,1-1 0,-1 1 1,3 3-1,2 4-35,-1 1-1,0 0 1,7 20 0,-10-26 8,35 111-125,-17-51 129,1 0 208,-3 1 1,-3 0 0,11 120-1,-25-163-193,3 24-186,-3-13 752,0-34-543,0 0 0,0-1 0,0 1 0,0-1 1,0 1-1,0-1 0,0 1 0,0-1 0,0-1 0,-1 2 0,27-78-92,-26 76 48,0 0 0,0 0 1,0 0-1,-1 0 0,1 0 0,0-5 0,-1 8 27,0-1-1,0 1 1,0 0 0,0-1-1,0 1 1,0-1 0,-1 1-1,1 0 1,0-1 0,0 1-1,0 0 1,0-1 0,0 1-1,-1 0 1,1-1 0,0 1-1,0 0 1,0-1 0,-1 1-1,1 0 1,0-1 0,0 1-1,-1 0 1,0 0-2,1 0 1,-1-1 0,0 1-1,1 0 1,-1 0-1,0 0 1,1 0-1,-1 1 1,0-1 0,1 0-1,-1 0 1,1 0-1,-1 0 1,0 1-1,1-1 1,-1 0 0,1 1-1,-1-1 1,0 1-1,-8 5-2,1 1 1,0 0-1,1 0 0,-1 1 0,2 0 0,-1 1 1,-10 17-1,3-5 47,-82 128 70,85-131-18,-6 11 15,13-21-89,0 1 0,-1-1 1,0 0-1,-1-1 0,0 1 0,-7 6 0,13-14 2,-1 1 0,1 0 0,-1-1 0,0 1 1,1-1-1,-1 0 0,0 1 0,0-1 0,1 1 0,-1-1 0,0 0 0,0 0 0,1 1 0,-1-1 0,0 0 0,0 0 0,0 0 0,1 0 0,-1 0 1,0 0-1,0 0 0,0 0 0,0 0 0,0-1 0,-1 0 3,1 1 1,-1-1-1,1 0 1,-1 0-1,1 0 1,0 0-1,-1 0 0,1-1 1,0 1-1,0 0 1,-1-2-1,-2-3 12,1 0 0,-1 0 0,1 0 0,1-1 0,-3-6 0,-23-125 295,10 46-464,-31-191-202,-9-39 372,29 229 45,3 6-243,25 82 151,0 2-46,1 1 1,-1-1 0,1 1 0,-1-1 0,0 1 0,0-1 0,0 1 0,0 0-1,0 0 1,-1-1 0,1 1 0,-1 0 0,-2-2 0,0 15-577,-1 9 644,1-1 0,1 1-1,1 0 1,0 28 0,-1 9-10,-37 218-207,-17 0 357,47-228-53,6-30-60,-64 246 830,67-260-821,0 0 1,0 0 0,-1 0 0,1 0 0,-1-1 0,1 1 0,-3 2 0,3-4-36,1-1 1,-1 1-1,1-1 1,-1 1-1,1-1 1,-1 0 0,1 1-1,-1-1 1,1 0-1,-1 1 1,1-1-1,-1 0 1,0 0-1,1 1 1,-1-1-1,0 0 1,1 0 0,-1 0-1,0 0 1,1 0-1,-1 0 1,0 0-1,1 0 1,-1 0 0,1 0-1,-1 0 1,0-1-1,1 1 1,-1 0-1,0 0 1,1-1-1,-1 1 1,1 0 0,-1-1-1,1 1 1,-1 0-1,1-1 1,-1 1-1,0-1 1,-3-3 1,1 0 0,0 0-1,-1 0 1,2-1 0,-1 1 0,0-1 0,1 1 0,0-1-1,-3-7 1,-1-7-54,-3-23-1,6 28 42,-23-176-96,14-2 9,5 66 22,3 40 5,-9-93-320,12 157-78,-2 121 196,-5 1 0,-26 125 0,-25-5 1201,50-200-505,9-19-430,0-1 1,-1 0 0,1 1-1,0-1 1,0 0-1,0 1 1,0-1 0,0 0-1,-1 1 1,1-1-1,0 0 1,0 0 0,-1 1-1,1-1 1,0 0-1,0 0 1,-1 1 0,1-1-1,0 0 1,-1 0-1,1 0 1,0 0 0,-1 0-1,1 1 1,0-1 0,-1 0-1,1 0 1,0 0-1,-1 0 1,1 0 0,0 0-1,-1 0 1,1 0-1,0 0 1,-1 0 0,1 0-1,0 0 1,-1 0-1,1-1 1,0 1 0,-1 0-1,1 0 1,0 0-1,-1 0 1,1-1 0,0 1-1,-1 0 1,1 0-1,0 0 1,0-1 0,-1 1-1,1 0 1,0-1-1,0 1 1,0 0 0,-1-1-1,1 1 1,0-1 0,-3-6-16,0 0 1,0 0 0,1 0 0,0 0 0,1-1 0,-2-13 0,1-51-208,2 57 132,19-342-235,-7 187 393,-11 66-220,0 90-78,0 13 99,-2 7 67,-2 9 54,1-1 1,-1 24 0,0-2 9,-47 346 338,49-373-216,-1 0-1,0 0 1,-1 0 0,1 0-1,-2-1 1,0 1 0,-8 13-1,12-22-118,0 1-1,0-1 1,0 0-1,0 0 1,-1 0-1,1 0 1,0 0-1,0 0 1,0 0-1,0 0 1,0 0-1,0 1 1,0-1-1,-1 0 1,1 0-1,0 0 1,0 0-1,0 0 1,0 0-1,0 0 1,-1 0-1,1 0 1,0 0-1,0 0 1,0 0-1,0 0 1,-1 0-1,1 0 1,0 0-1,0 0 1,0 0-1,0 0 1,0 0-1,0 0 1,-1-1-1,1 1 1,0 0-1,0 0 1,0 0-1,0 0 1,0 0-1,0 0 1,-1 0-1,1 0 1,0-1-1,0 1 1,0 0-1,0 0 1,-4-9 65,0-16-153,0 0-1,2 0 1,1-1-1,3-35 1,-1 7-23,-2-10 24,3-79-62,-2 107 208,-5-44 0,1 35 125,4 34-141,0 10-57,1-1-1,-1 1 0,0-1 0,0 1 1,0-1-1,0 0 0,0 1 0,0-1 1,0 1-1,-1-1 0,1 1 0,-1-1 0,1 1 1,-1 0-1,1-1 0,-1 1 0,0-1 1,-1 0-1,2 2-9,-1 0 1,0 0 0,1 0-1,-1 0 1,1 1-1,-1-1 1,0 0 0,1 1-1,-1-1 1,1 0-1,-1 1 1,1-1 0,-1 0-1,1 1 1,-1-1-1,1 1 1,-1-1 0,1 1-1,-1-1 1,1 1-1,0 0 1,-1-1 0,1 1-1,-1 1 1,-9 17-33,2 0-25,-9 36 0,9-28 6,3-11 50,-77 226 104,69-213 47,0 0-1,-2-1 1,-2-1-1,0-1 1,-2 0-1,-27 29 0,41-50-96,1-1-1,-1 0 0,0 0 1,0-1-1,0 1 0,0-1 1,-8 3-1,12-5-35,0 0 1,-1-1-1,1 1 1,0-1-1,-1 0 1,1 1-1,-1-1 1,1 0-1,-1 0 1,1 0-1,0 0 1,-1 0-1,1 0 1,-1 0-1,1-1 1,-1 1-1,1 0 1,0-1-1,-1 1 1,1-1-1,0 0 1,-1 1-1,1-1 1,0 0-1,0 0 1,0 0-1,0 0 1,0 0-1,0 0 1,0 0 0,0 0-1,0 0 1,0 0-1,0 0 1,1-1-1,-2-2 0,-1-3-29,-1-1 0,2 0 0,-1 0-1,1-1 1,1 1 0,-1-9 0,0-52-61,2 48 63,18-302-50,-15 290-57,-1 8-170,-4 38-67,-2 24 313,1-8 48,-42 283-133,-18-25 722,53-244-367,8-34-145,-7 22 96,9-29-138,-1 0 0,0 0 0,0 0 0,1-1 0,-1 1 0,0 0-1,-1-1 1,1 1 0,0-1 0,0 1 0,-1-1 0,-1 2 0,3-3-22,0 0 0,0 0 1,-1 0-1,1 0 0,0 0 1,0 0-1,0 0 0,0 0 1,0 0-1,-1 0 0,1 0 0,0 0 1,0 0-1,0 0 0,0 0 1,0 0-1,-1 0 0,1 0 1,0 0-1,0 0 0,0 0 0,0 0 1,0 0-1,0 0 0,-1 0 1,1 0-1,0-1 0,0 1 1,0 0-1,0 0 0,0 0 0,0 0 1,0 0-1,0 0 0,-1 0 1,1-1-1,0 1 0,0 0 1,0 0-1,0 0 0,0 0 0,0 0 1,0 0-1,0-1 0,0 1 1,0 0-1,0 0 0,0 0 1,0 0-1,0-1 0,-2-8-6,0 0-1,1 0 1,0-1-1,1 1 1,-1-1-1,3-15 1,-1 6-66,6-80-57,4-1 0,5 1 1,31-108-1,-41 182-14,2 0 0,0 1-1,24-45 1,-31 67 112,0 0 0,0 1 1,1-1-1,-1 1 0,0-1 0,1 1 1,-1-1-1,1 1 0,0 0 0,2-2 1,-4 3 20,1 0 0,-1 0 0,1-1 0,-1 1 1,1 0-1,-1 0 0,1 0 0,0 0 0,-1 0 0,1 0 1,-1 0-1,1 0 0,0 0 0,-1 0 0,1 0 0,-1 0 1,1 0-1,-1 0 0,1 0 0,0 1 0,-1-1 0,1 0 1,-1 0-1,1 1 0,-1-1 0,1 0 0,-1 1 0,1-1 1,-1 1-1,1-1 0,-1 0 0,0 1 0,1-1 1,-1 1-1,0-1 0,1 1 0,-1-1 0,0 1 0,1 0 1,1 5 19,-1 0 1,1 0-1,-1 0 1,0 0-1,0 0 1,-1 0-1,0 0 1,0 0-1,-2 12 1,1 3 6,-2 26 24,-1 1 0,-20 82 0,15-95 109,-2 0 0,-1-1 1,-2-1-1,-24 44 0,32-67-13,-1 0-1,-12 16 0,16-23-97,0 0-1,1 0 1,-1-1-1,-1 1 1,1-1-1,0 0 1,0 0-1,-1 0 1,1 0-1,-1 0 1,-5 1-1,8-3-35,-1 1-1,1-1 0,-1 0 0,1 0 0,-1 0 0,1 0 0,-1 0 1,1 0-1,-1 0 0,1-1 0,0 1 0,-1-1 0,1 1 0,-1-1 0,1 1 1,0-1-1,0 1 0,-1-1 0,1 0 0,0 0 0,0 0 0,0 0 0,0 0 1,0 0-1,0 0 0,0 0 0,-1-2 0,-2-3-43,0 0 0,1-1 1,-1 0-1,-2-8 0,4 10 11,-8-26-116,2-1 0,1 0 0,1 0 0,-1-35 0,0 5 85,-1-1 47,-15-87 184,16 133-414,7 16 237,0 1 0,-1 0 0,1 0 0,0 0 1,0-1-1,0 1 0,0 0 0,-1 0 0,1 0 0,0 0 0,0-1 0,0 1 0,0 0 0,-1 0 0,1 0 0,0 0 0,0 0 0,-1 0 1,1 0-1,0 0 0,0 0 0,0 0 0,-1 0 0,1 0 0,0 0 0,0 0 0,-1 0 0,1 0-6,-1 0 0,1 1 0,-1-1 1,1 1-1,-1-1 0,1 1 0,0-1 0,-1 1 0,1-1 0,0 1 0,-1-1 0,1 1 0,0-1 1,0 1-1,0 0 0,-1 0 0,-29 130-386,-3 9 271,8-71 245,-35 67 1,43-99-65,-49 96 262,52-108-38,-1-1 0,-1-1 1,-25 27-1,40-49-264,0 0-1,0 0 0,1 0 1,-1 0-1,0 0 1,0-1-1,-1 1 1,1 0-1,0-1 0,0 1 1,0-1-1,0 1 1,0-1-1,-1 1 0,0-1 1,1 0-9,0 0 0,1 0 0,-1 0 1,0 0-1,0 0 0,1 0 0,-1-1 0,0 1 0,1 0 0,-1 0 1,0-1-1,1 1 0,-1-1 0,0 1 0,1 0 0,-1-1 1,1 1-1,-1-1 0,0 0 0,-2-3-6,1 1 0,0 0 0,0-1-1,1 0 1,-1 1 0,1-1 0,0 0 0,0 0-1,-1-4 1,-1-10-107,1 0-1,1 0 1,0 0-1,2 0 1,2-21 0,20-93-202,-17 102 281,78-325 76,-80 339-94,2-1 0,-1 1 1,2 0-1,0 1 0,1 0 1,18-27-1,-25 41 28,-1 0 1,1 0-1,0 0 1,-1 0-1,1 1 1,0-1-1,0 0 1,0 1-1,0-1 1,0 0-1,0 1 1,0-1-1,0 1 1,0-1-1,0 1 1,0 0-1,1-1 1,-1 1 7,0 1 1,0-1-1,0 1 0,0-1 1,-1 1-1,1-1 1,0 1-1,0-1 0,-1 1 1,1-1-1,0 1 0,-1 0 1,1 0-1,-1-1 0,1 1 1,-1 0-1,1 0 1,-1 0-1,0-1 0,1 1 1,-1 0-1,0 0 0,0 0 1,1 0-1,-1 1 1,4 15 6,-1 0 0,0-1 1,0 25-1,-3 52 146,-1-62-142,0 14 102,-2-1 1,-2 1-1,-2-1 0,-2 0 1,-2-1-1,-2 0 0,-30 67 1,43-108-112,-12 18 260,12-20-243,0 1 1,-1-1-1,1 0 0,0 1 0,0-1 0,0 0 1,0 1-1,-1-1 0,1 0 0,0 1 0,0-1 1,-1 0-1,1 0 0,0 0 0,0 1 0,-1-1 1,1 0-1,0 0 0,-1 0 0,1 1 0,0-1 1,-1 0-1,1 0 0,0 0 0,-1 0 0,1 0 1,0 0-1,-1 0 0,1 0 0,0 0 0,-1 0 0,1 0 1,0 0-1,-1 0 0,1 0 0,0 0 0,-1 0 1,1 0-1,0-1 0,-1 1 0,1 0 0,0 0 1,-1 0-1,1 0 0,0-1 0,0 1 0,-1 0 1,1 0-1,0-1 0,0 1 0,-1 0 0,1-1 1,0 1-1,-2-5-19,1 1 0,0-1-1,1 1 1,-1-1 0,1 1 0,-1-1 0,2 1 0,-1-1 0,2-8-1,59-318-893,-44 257 833,-3 16 71,40-105 0,-37 132-379,-17 30 376,0 1 1,0 0-1,0 0 0,1 0 1,-1-1-1,0 1 0,0 0 1,0 0-1,0 0 0,0 0 1,0-1-1,0 1 0,0 0 1,1 0-1,-1 0 0,0 0 1,0 0-1,0 0 1,0-1-1,0 1 0,1 0 1,-1 0-1,0 0 0,0 0 1,0 0-1,1 0 0,-1 0 1,0 0-1,0 0 0,0 0 1,1 0-1,-1 0 0,0 0 1,0 0-1,0 0 1,0 0-1,1 0 0,-1 0 1,3 8-2,-2 8 72,-2 32-1,1-38-74,-4 56-53,-17 90-1,15-122 226,-3-1 0,0 0 0,-2-1 0,-26 52 0,35-80-101,-2 4 54,-1 0 0,-8 12-1,12-19-102,1 0 0,-1 0-1,0 0 1,0 0 0,1 0-1,-1 0 1,0 0 0,0-1-1,0 1 1,0 0 0,0 0-1,0-1 1,0 1 0,0-1-1,0 1 1,0-1 0,-1 1-1,1-1 1,0 0 0,0 1-1,0-1 1,0 0 0,-1 0-1,1 0 1,0 0 0,0 0 0,0 0-1,-2-1 1,2 1-10,0-1 1,0 0-1,0 1 1,0-1-1,0 0 1,0 0-1,0 0 1,0 1-1,0-1 1,0 0-1,1 0 1,-1 0-1,0-1 1,1 1-1,-1 0 0,1 0 1,-1-2-1,-5-26-45,2-13-54,1-1 0,7-72 0,21-88-178,-11 127 292,-7 43-18,-1 0 0,2-54 0,-8 76-38,-2 9-19,-6 16-42,4-6 88,-95 238-20,65-154 233,-57 112 0,84-191-169,-3 7 148,-1-1 0,-1 0 0,0 0-1,-17 17 1,29-35-172,-1 0 0,0 0 0,1-1 0,-1 1 0,0 0 0,0-1 0,0 1 0,0 0 0,1-1 0,-1 1 0,0-1 0,0 1 0,0-1 0,0 0 0,0 1-1,0-1 1,0 0 0,-2 0 0,2 0-19,0 0 0,0 0-1,1-1 1,-1 1-1,0 0 1,1-1 0,-1 1-1,1 0 1,-1-1 0,0 1-1,1-1 1,-1 1-1,1-1 1,-1 1 0,1-1-1,-1 1 1,1-1-1,0 0 1,-1 1 0,0-2-1,-1-4-70,0 0 0,1 0 0,-1 0 0,1 0 0,-1-11-1,-2-93-212,13-128-1,-5 163 169,-3 19 210,2-16 4,-2 56-237,-5 47-282,-32 227 843,25-204-294,-2 0 0,-34 90-1,42-131 43,-1 0-1,0 0 0,-14 20 1,19-32-152,1-1 0,0 1 1,0-1-1,-1 1 0,1-1 0,0 0 1,-1 1-1,1-1 0,0 0 0,-1 1 1,1-1-1,0 0 0,-1 0 1,1 1-1,-1-1 0,1 0 0,0 0 1,-1 1-1,1-1 0,-1 0 0,1 0 1,-1 0-1,1 0 0,-1 0 1,1 0-1,-1 0 0,1 0 0,-1 0 1,1 0-1,-1 0 0,1 0 0,-1 0 1,1 0-1,-1-1 0,1 1 0,0 0 1,-1 0-1,1 0 0,-1-1 1,1 1-1,0 0 0,-1-1 0,1 1 1,-1 0-1,1-1 0,-2-1-42,1 0 0,-1 0-1,1 0 1,0 0 0,0 0-1,0 0 1,0 0 0,0-1-1,0-3 1,-3-18-124,2 1 0,0-29 0,1 32 96,19-276-307,-2 117 297,-16 172-8,1-1-1,-1 0 1,2 1 0,-1-1 0,4-10 0,1 31-109,-4 2 183,-1-1 0,0 0 0,-2 18-1,1-27 1,-31 388 97,16-303 345,-3 0 0,-41 120 0,58-208-412,0 1 23,0 1 0,0-1 0,0 0 0,0 0 0,-1 0 0,0 0 0,1 0-1,-1 0 1,0-1 0,0 1 0,0 0 0,-3 2 0,4-5-46,1 0 0,0 0 0,-1 1 0,1-1 1,-1 0-1,1 0 0,0 0 0,-1 0 0,1 1 1,-1-1-1,1 0 0,-1 0 0,1 0 0,0 0 0,-1 0 1,1 0-1,-1 0 0,1 0 0,-1 0 0,1-1 0,-1 1 1,1 0-1,0 0 0,-1 0 0,1 0 0,-1 0 0,1-1 1,0 1-1,-1 0 0,1 0 0,0-1 0,-1 1 0,1 0 1,0-1-1,-1 1 0,1-1 0,-8-16-94,4 2-25,0 0-1,2 0 0,-1 0 0,1-27 0,7-67-386,-3 79 401,17-181-324,6-131 740,-20 280-773,-6 58 156,0 12 202,-3 11 79,-27 121 16,13-52 7,-40 128 338,42-169-71,-2-1-1,-37 67 0,50-104-224,-15 23 403,18-29-395,0-1 1,0 0-1,0 0 1,0 0 0,0 0-1,0 0 1,0-1-1,-1 1 1,1-1-1,-6 3 1,7-4-53,0 0 1,0 1-1,0-1 1,0 0-1,0 0 1,0 0-1,0 0 1,0 0-1,-1 0 0,1-1 1,0 1-1,0 0 1,0 0-1,0-1 1,0 1-1,0-1 1,0 1-1,0-1 1,0 1-1,0-1 1,0 0-1,1 1 1,-1-1-1,0 0 1,0 0-1,1 0 0,-1 0 1,0 1-1,1-1 1,-2-2-1,-1-2-32,1 1-1,-1-1 0,1 0 1,0-1-1,-1-6 0,-3-16-127,1-1 0,0-41 0,4 50 84,-6-437-305,8 293-116,-7 270 445,-47 387 218,40-422 456,-23 74 1,35-141-560,0-1 0,0 0 0,0 0 0,-1 0 0,1 0 1,-1 0-1,0 0 0,-4 5 0,6-8-58,-1 0 1,1 1 0,0-1-1,-1 0 1,1 0-1,0 1 1,-1-1-1,1 0 1,-1 0-1,1 1 1,0-1 0,-1 0-1,1 0 1,-1 0-1,1 0 1,-1 0-1,1 0 1,-1 0 0,1 0-1,-1 0 1,1 0-1,0 0 1,-1 0-1,1 0 1,-1 0-1,0 0 1,0-1-10,0 0-1,0 0 1,1 1 0,-1-1-1,0 0 1,0 0 0,0 0 0,1 0-1,-1 0 1,0 0 0,1 0-1,-1 0 1,1 0 0,0-1-1,-1 0 1,-5-17-153,1 0 0,1 0 0,1 0-1,-1-25 1,3-82-370,1 80 444,-8-444 212,8 486-126,0-18-194,3 16 10,1 10-27,-2 0 185,-1-1-1,0 1 0,0-1 1,-1 1-1,1 0 0,-1-1 1,0 1-1,0 4 0,1 8 7,6 146 285,-25 298-1,17-444-135,1-12-57,0 0 0,0 1 0,-1-1 0,1 0 0,-1 1 0,0-1 0,0 0 0,-1 0 0,1 0 0,-1 0 0,-3 5 0,5-8-64,0-1 1,0 0-1,-1 1 0,1-1 0,0 0 0,-1 0 1,1 1-1,0-1 0,-1 0 0,1 0 1,0 0-1,-1 1 0,1-1 0,0 0 0,-1 0 1,1 0-1,0 0 0,-1 0 0,1 0 1,-1 0-1,1 0 0,0 0 0,-1 0 1,1 0-1,0 0 0,-1 0 0,1 0 0,-1 0 1,1 0-1,-1-1 0,0 1-5,1-1 0,-1 1-1,0-1 1,0 0 0,1 0 0,-1 1 0,0-1-1,1 0 1,-1 0 0,1 0 0,-1 0 0,1 0-1,-1-1 1,-3-10-96,0-1 1,1 0-1,1 0 0,0 1 1,-1-21-1,-5-259-961,16-8 748,-4 196 455,-4 38-53,1-12-356,1 69 147,-2 8 110,0 1 1,0 0-1,0 0 0,1 0 0,-1 0 1,0 0-1,0 0 0,0 0 1,0 0-1,0 0 0,0 0 0,0 0 1,0 0-1,0 0 0,0 0 1,0 0-1,0 0 0,0 0 0,0 0 1,0 0-1,1 0 0,-1 0 1,0 0-1,0 0 0,0 0 0,0 0 1,0 0-1,0 0 0,0 0 1,0 0-1,0 0 0,0 0 0,0 0 1,1 0-1,-1 0 0,0 0 1,0 0-1,0 0 0,0 0 1,0 0-1,0 0 0,0 0 0,0 0 1,0 0-1,0 0 0,0 0 1,0 0-1,0 0 0,0 0 0,0 1 1,7 15 14,-2 21 7,-1 0 0,-2 0 0,-3 49 0,0-20-10,-25 353 229,22-390 11,0-1 0,-2 1-1,-1-1 1,-17 43 0,23-69-215,0-1 0,1 1 0,-1-1 0,0 1 0,0-1 0,0 0 0,1 1 1,-2-1-1,1 0 0,0 0 0,0 1 0,-3 1 0,4-3-31,-1 0 1,1 0 0,0 0-1,-1 0 1,0 1-1,1-1 1,-1 0-1,1 0 1,-1 0-1,1 0 1,-1 0-1,1 0 1,-1 0-1,1 0 1,-1 0-1,1-1 1,-1 1-1,1 0 1,-1 0-1,1 0 1,-1 0 0,1-1-1,-1 1 1,1 0-1,-1-1 1,0 1-1,-1-3-28,0 0 0,-1 0-1,1 0 1,0 0 0,1 0 0,-1 0-1,0-1 1,1 1 0,0-1 0,-2-6-1,-3-17-159,1 0 0,-3-51 0,8-59-212,1 61 411,4-208-128,-2 266-114,-1 15 29,1 10 50,-2 15 146,-1 0 0,-1 1 0,-7 40 0,3-26 21,-24 148 190,22-157-40,-1 0 0,-1-1 1,-1 0-1,-21 39 0,28-61-96,0 1 1,0-1-1,-1 0 0,0-1 0,-6 8 1,9-11-68,0 0 0,0 0 0,-1 0 0,1 0 0,0-1 0,0 1 0,-1 0 0,1-1 0,0 1 0,-1-1 0,1 1 0,0-1 1,-1 0-1,1 1 0,-1-1 0,1 0 0,-1 0 0,1 0 0,0 0 0,-1 0 0,1 0 0,-1-1 0,1 1 0,-1 0 0,1-1 1,0 1-1,-1-1 0,-1-1 0,-1-1-33,0 0 0,1 0-1,-1 0 1,1-1 0,0 1 0,0-1 0,0 0 0,0 0 0,1 0 0,-1 0 0,1-1 0,-3-8-1,-3-9-129,-6-31-1,11 41 148,-6-39 238,8 38-350,-2-1 0,0 1 0,-7-23-1,15 53 48,0 1 0,0-1 0,-2 1 0,2 22-1,2 15-172,11 33 791,-17-56 634,0-32-1165,-1-1-1,1 1 1,0-1-1,-1 0 1,1 0-1,-1 0 1,1 1-1,-1-1 0,1 0 1,-1 0-1,1 0 1,-1 0-1,0 0 1,1 0-1,-1 0 1,0 0-1,0 0 0,0 0 1,0 0-1,0-1 1,2 2-97,0 0 1,0 0 0,0 1-1,0-1 1,0 1 0,0-1-1,3 2 1,5 1 71,-1-1 0,1 0 0,-1 0-1,1-1 1,10 0 0,28 4 16,0 3-28,71 1 0,142 6-104,-79-11-93,105 4 548,-94 4-454,237 8 276,-332-20 3,188-3-86,-195-2-53,103-19 1,322-45 23,-385 46 235,0-1-197,18-3-189,-100 17-7,11-3 145,96-33 0,33-22 46,-40 14 52,-45 17-138,-67 24 14,0 1 0,1 2 0,74-9 0,-87 17-22,1 1 1,-1 1-1,0 1 0,0 2 1,0 0-1,0 1 1,28 10-1,-53-14 24,16 4 35,-1 2 1,26 12 0,20 9-45,-23-11 188,-25-11-200,0 0 0,0-1 0,1-1 0,-1 0 0,20 2 0,69-2 174,-100-3-150,6 1-12,0-1 0,0-1 1,-1 1-1,1-1 0,0-1 0,11-3 0,13-6 41,-31 10-56,1 1-1,-1-1 0,1 1 0,-1-1 0,1 1 0,0 0 1,-1 0-1,1 0 0,-1 0 0,1 0 0,-1 0 0,1 0 0,0 0 1,-1 0-1,1 1 0,-1-1 0,1 1 0,1 0 0,-1 0-16,0 1 0,-1 0-1,1-1 1,0 1-1,-1 0 1,1 0-1,-1 0 1,0 0-1,1 0 1,0 3-1,8 17-79,-1 0 0,8 33 0,-8-26 42,-3-1 17,-5-21 89,1-1-1,0 1 0,0-1 0,0 1 1,5 8-1,1-1-146,1 4 90,1-1 1,18 21 0,-27-37 16,-1 0 1,1 0-1,0 0 0,0 0 1,0-1-1,0 1 1,0 0-1,0-1 0,0 1 1,0 0-1,1 0 1,2-4-276,-2-8 369,-2 11-82,0-24-169,-5-40 0,-3-49-99,-2-8 415,6 94-255,0-45 0,3 68 61,1 0 1,-1 1 0,0-1-1,0 0 1,-1 1-1,1-1 1,-1 1 0,-2-5-1,3 16-309,5 179 170,1-83 101,0-31 108,-1-15 7,3 0-1,17 72 1,-20-114 66,-3-12-61,1-1 0,-1 1 1,-1 0-1,2 7 0,-2-9 196,0-7 223,-2-29-482,-9-51 0,1 13-121,4 20 57,-7-110-305,12 144 428,-1-3-400,3 19 154,1 12 47,22 125-326,-12-57 707,1 49-20,-12-62 91,-14-106 725,-37-153-2501,14 44 1212,25 112 403,-31-68-1,-12 5 24,44 85-199,-1 2 1,0-1-1,-1 2 1,-17-17 0,11 13 132,10 9-103,0 1 0,-1-1 0,0 2 0,0-1 1,-10-5-1,-17-9 43,25 14-44,0 1 0,0 0 0,0 0-1,-13-4 1,-1 1-380,19 6 415,0 1-1,0 0 1,0 0-1,-7-1 1,-4 0 5,0-1-1,-1-1 1,2-1 0,-24-10 0,35 14-13,-1 1-1,1 0 1,0 0-1,0 0 1,-1 0-1,1 1 1,0 0-1,-7 1 1,4-1-1,0 0-1,0 0 1,-10-2-1,-49-6-32,-13-4 6,54 8 61,0 2 1,-38 2-1,-22-2 147,59 1-93,21 1-71,-1 0 1,0 0-1,0-1 1,1 0-1,-1 0 1,-9-4-1,6 2-33,-1 1 0,-1-1 0,1 2-1,0-1 1,0 1 0,-15 2 0,24-2 38,0 1 0,0 0 0,0 0 0,1-1 0,-1 1 0,0-1 1,0 1-1,1-1 0,-1 0 0,0 1 0,1-1 0,-1 0 1,1 0-1,-1 0 0,1-1 0,-1 1 0,-1-3 0,1 2-5,0 1-1,0-1 0,0 0 0,0 1 0,0 0 1,0-1-1,-3 0 0,2 0-5,0 1 0,0-1 0,0 0 0,0 0 0,0-1 0,-3-2-1,3 2 18,0 0 0,-1 1 0,1-1 0,0 1-1,-6-3 1,-59-24 185,44 19-187,0-2 1,2-1 0,-38-27 0,56 37-27,-22-14-193,25 17 112,6 0-299,3 2 379,-1 0 1,0 1-1,0 0 1,-1 0-1,1 0 1,0 1-1,-1-1 0,0 2 1,6 4-1,51 50-42,-48-44-32,27 32 74,-27-28 88,22 19 0,-23-26-20,-9-6 4,0-1-1,1-1 0,0 1 0,0-1 1,7 4-1,2 0 38,11 4-101,-8-5 111,-12-5-98,-1 0 0,0 0 0,1-1 0,9 2 0,35 3-39,-12-1 43,40 0 0,-38-10 381,-40 5-414,0 0 1,0 0 0,0 0 0,0 0 0,-1 0 0,1 0 0,0 0 0,0 0 0,0-1 0,0 1 0,0 0 0,0 0-1,0 0 1,0 0 0,1 0 0,-1 0 0,0 0 0,0 0 0,0 0 0,0 0 0,0 0 0,0 0 0,0-1 0,0 1 0,0 0-1,0 0 1,0 0 0,0 0 0,0 0 0,0 0 0,0 0 0,0 0 0,0 0 0,0 0 0,0 0 0,1 0 0,-1 0-1,0 0 1,0 0 0,0 0 0,0 0 0,0 0 0,0 0 0,0 0 0,-10-1-250,-18 9-229,23-6 448,0-1 0,0 0 0,0 0-1,-1 0 1,1 0 0,-1-1 0,1 0 0,-7 0-1,-19 1 47,-48 3-521,20-1 514,21-4 25,29 1-72,0-1-1,0 1 1,-13 2-1,-43 6 14,-130-4-1,127-4 187,-121-7 65,168 6-229,0-1-1,-20-5 0,-29-2 90,-12 3 97,-54-2-195,-189-3 238,131 17-57,125-1-55,-239 23 257,-52 16-262,221-29 421,-18 3 166,150-17-647,-128 13 224,118-13-245,-1-2-1,1 0 0,-1-1 0,1 0 1,-28-8-1,41 9-57,1 0 1,-1-1 0,1 1-1,0-1 1,0 1 0,0-1-1,-6-4 1,9 6 27,0-1-1,0 1 0,0 0 1,0 0-1,0-1 1,0 1-1,0 0 0,0 0 1,0-1-1,0 1 0,0 0 1,0 0-1,0 0 1,0-1-1,0 1 0,0 0 1,0 0-1,0-1 1,0 1-1,0 0 0,0 0 1,0 0-1,1-1 1,-1 1-1,0 0 0,0 0 1,0 0-1,0 0 1,1-1-1,-1 1 0,0 0 1,0 0-1,0 0 1,0 0-1,1 0 0,-1 0 1,0 0-1,1-1 0,8-3-81,-9 4 76,15-9 51,1 0 0,18-14 0,-19 12-109,26-14 0,-16 13-1,2 1 0,-1 1 0,2 1 0,52-10-1,-59 16 62,0 0 0,0 2-1,0 1 1,0 0-1,0 2 1,0 0 0,27 7-1,-13-1 43,-16-4-87,-1 1 0,1 0 0,26 12 0,-43-16 105,0 0-1,0-1 1,0 1-1,0-1 0,0 1 1,0-1-1,0 0 1,0 0-1,4 0 1,-2 0 38,-14-12 337,-1-1-457,0 1 0,-1 0 0,0 1 0,-22-15 0,2 1-61,-251-179-660,160 136 549,98 57 164,0 2 1,0 0 0,-1 2 0,-1 0-1,-32-3 1,-3 4 61,-69 1 0,120 5 30,1-1 0,0-1 1,-19-5-1,20 4-35,-1 1 0,0 0 0,-18-1 0,-19-1-102,35 3 135,-14-6-66,22 5 26,0 1 0,0 0 0,0 0 0,0 0 0,-9-1 0,6 3 77,6-1-108,0 0 0,0 0 0,0 0 0,0 0 0,0 0 1,0 0-1,0 0 0,0 0 0,0 0 0,0 0 0,0-1 1,0 1-1,-1 0 0,1-1 0,1 1 0,-1-1 1,0 1-1,-2-2 0,1 1-50,2 1 107,42-1-144,-24 0 39,-1 1 0,31 3 1,54 18 30,8 2 425,-30-7-207,-55-10-195,0-1 0,0-1 1,31 0-1,-28-5 127,0-1 0,0-2-1,0 0 1,48-16 0,-32 12-140,-38 7 0,-2 1 11,-3 0 85,19 2-508,0 0 1,35 8 0,-19-3-2206,50 16-3953,-49-12 4116,-4-6 785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3:17.5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87 2 2240,'-5'-2'720,"23"12"-1125,-14-6 502,0 0 0,0 0 0,-1 0 0,1 0 0,-1 1 0,0 0 0,0-1 0,-1 1 0,1 0 0,-1 0 0,0 0 0,-1 1 0,1-1 0,-1 0 0,1 9 0,-1 1 193,-2 0 0,1 0 0,-2 0 0,-4 22 0,-2 0 49,-15 49-1,-3 3 439,13-39-60,8-31-562,1 0 1,1 0-1,1 0 1,1 0 0,1 26-1,0-42-93,0 0-1,-1-1 1,1 1-1,-1 0 1,0-1-1,0 1 1,0-1-1,0 1 1,0-1 0,-1 0-1,1 1 1,-4 3-1,1-2 132,0 0 0,0 0 0,0 0 0,-9 6 0,13-10-179,0 0 0,0 0-1,0 0 1,0 1-1,0-1 1,0 0-1,-1 0 1,1 0 0,0 0-1,0 0 1,0 0-1,0 0 1,0 0 0,0 0-1,-1 0 1,1 0-1,0 0 1,0 0 0,0 0-1,0 0 1,-1 0-1,1 0 1,0 0 0,0 0-1,0 0 1,0 0-1,0 0 1,-1 0-1,1 0 1,0 0 0,0 0-1,0 0 1,0 0-1,0 0 1,0-1 0,-1 1-1,1 0 1,0 0-1,0 0 1,0 0 0,1-8 639,48-81-218,54-140-1,-88 196-390,5-11-24,-19 38 76,1 2-45,5 8-224,-4 0 147,0-1 0,0 0 0,-1 1 0,1 0 0,-1-1 0,0 1 0,0 0 0,0 0 0,2 7 0,9 41 109,-7-21-82,61 205-177,-57-203 367,-4-10-166,1 0 0,11 22 0,-1-3-19,-17-40 10,6 6 234,6 22-95,-11-28-6,-15 4-10,-23 3-272,-49-3 108,57-3 34,18-2-21,0 1 1,0 0 0,1 1-1,-1 0 1,1 1 0,0 0-1,-15 8 1,16-4 6,8-8 5,1 0 0,-1 1 0,1-1 0,0 0 0,-1 1 0,1-1 0,0 1 1,-1-1-1,1 0 0,0 1 0,0-1 0,-1 1 0,1-1 0,0 1 0,0-1 0,0 1 1,0-1-1,0 0 0,0 1 0,-1-1 0,1 1 0,0-1 0,0 1 0,0-1 1,1 1-1,-1-1 0,0 1 0,0-1 0,0 1 0,0-1 0,0 1 0,1 0 1,6 10-14,-6-10 6,10 8-55,-5-5 129,9 7-90,0 0-1,1-1 1,26 13-1,-26-14-58,-12-7 95,-1 0 1,1-1-1,0 1 0,-1-1 1,1 0-1,0 0 0,0 0 1,0 0-1,0-1 0,0 1 1,0-1-1,0 0 0,6-1 1,-3 0-14,-2-3 0,0 1 0,1-5-83,-3 4-37,2-7-766,-1 1 113,-4-13-2491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6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5 105 5472,'-5'-6'3541,"20"7"-853,71-13 1172,45-10-2223,9-2-1134,153-16-1506,-265 39 273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3:41.03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109 25 992,'-30'-25'7546,"64"25"-6372,-33 0-1046,19 0 357,-13 1-421,0 0 0,1 0 1,6 3-1,20 3 122,-25-5-191,0-1 1,0 2 0,16 5 0,12 4 47,22 2 283,0 2-1,-2 3 0,69 33 1,-79-24-222,-13-8-22,13 5 9,64 25 0,-67-32-11,-19-8 304,36 11 0,-36-11-308,-1-1 24,2-1-83,-19-6 42,0 0 1,0 0-1,0-1 0,0 0 0,0 0 0,12-1 667,-21-1-576,-22-14-150,17 10-2,-1 1 0,-15-8 0,-20-2-103,-1 2-1,-84-13 0,79 17 327,9 1-217,0-2-1,-69-26 1,-61-21-292,107 35 576,48 18-476,-3-2-253,63 9-114,73 16 331,-104-19 443,25 0-1,6 0-116,-19 1-54,29-3 0,-20 1 357,35-6 22,0 0-598,-9 5 301,71 3 289,-104 1-411,0 2 0,0 1 0,43 14 0,-35-7 142,-20-6-70,1-2 0,24 6 0,-30-9-28,24 5 146,-17-3-36,21 4 0,2 0 16,-10-2-84,-14-3-224,30 11 0,-30-9 234,1-1-1,0 0 0,1-1 1,-1-1-1,21 0 1,44 7-261,-61-4 238,22 8-1,-25-7-150,39 13 224,-43-13-95,29 6-1,-8-2-47,-19-6-1,1-1 0,0-1 0,1-1 0,-1 0-1,27-3 1,-1 1 145,-10 1-132,1 2 0,-1 2 0,0 0 0,-1 3 0,54 16 0,63 37-180,-120-47 293,4 3 0,-17-8-126,0-1 0,27 8-1,-4-6 117,1-2-1,-1-2 0,77-1 1,12 0-244,-111-3 99,-1 0 0,19 5-1,-19-3 125,0 0 0,19-1-1,20 1 222,-41-1-273,0-1 0,0-1 1,0 0-1,0-1 0,-1 0 1,25-6-1,-26 4-71,0 0 0,0 1 0,18-1 0,-1 0-214,29-5 360,-23 4-1,106-6-377,-2 13 629,-138-3-365,0 0 0,1-1 0,-1 1 0,0-1 0,1 1 0,-1-1 1,0 0-1,0 1 0,0-1 0,1 0 0,-1-1 0,0 1 0,0 0 0,-1-1 0,1 1 0,0-1 0,0 1 0,-1-1 0,1 0 0,-1 0 0,1 0 0,-1 0 0,0 0 1,0 0-1,0 0 0,0 0 0,0 0 0,0 0 0,-1-1 0,1 1 0,-1 0 0,1-5 0,-1 3 2,1-1-1,0 0 0,-1 1 1,3-6-1,2-17-119,-5 26 89,0 0 0,0 0 0,0 1 0,0-1 0,0 0 0,0 0 0,1 0 0,-1 1-1,0-1 1,0 0 0,1 1 0,-1-1 0,0 0 0,1 0 0,-1 1 0,1-1 0,-1 1 0,1-1-1,-1 0 1,1 1 0,-1-1 0,1 1 0,0-1 0,-1 1 0,1 0 0,0-1 0,-1 1 0,1 0-1,1-1 1,2 0-42,0 0 0,0 1 0,0-1 0,9 1 0,-11 0 72,0 0-1,0 0 1,1 0 0,-1 0-1,0 0 1,1 0 0,-1-1-1,0 1 1,0-1 0,1 0-1,-1 1 1,0-1-1,3-2 1,-3 1 4,0 0-1,0 1 1,-1-1-1,1 0 1,-1 0-1,0 0 1,1 0-1,-1-1 0,0 1 1,0 0-1,0-1 1,0 1-1,-1 0 1,1-4-1,7-15-78,-7 18 91,1 0 0,-1 0 0,0 1 0,0-1 0,-1 0 0,1 0 0,0 0 0,-1-5 0,1-2-31,-1 7-13,1 0 0,-1 0 0,0 0 0,0 1 0,-1-1 0,1 0 0,0 0-1,-1 0 1,0 1 0,0-4 0,-1 5 1,1 1-1,-1-1 1,1 0-1,-1 1 1,1-1 0,-1 1-1,1-1 1,-1 1-1,1 0 1,-1-1-1,0 1 1,1 0 0,-1 0-1,1 0 1,-1 0-1,0 1 1,-1 0 0,-5-1-69,-11 1 12,-37 7 0,17-2 79,-132 23-191,79-13 143,-102 7 1,149-24 151,-1-1 0,-65-12 0,60 6-277,-73-2 0,34 10-61,90 0 209,-1 0-1,1 0 1,-1 0-1,1 0 1,-1 0-1,1 0 1,-1 0-1,1 0 1,-1 0-1,1 0 1,-1 0-1,1 0 1,0 1-1,-1-1 1,1 0-1,-1 0 1,1 1-1,-1-1 1,1 0-1,0 0 1,-1 1-1,1-1 1,0 1 0,0-1 0,0 0-1,0 1 1,0-1 0,0 0 0,0 1 0,0-1-1,0 0 1,1 1 0,-1-1 0,0 0 0,0 1 0,0-1-1,0 0 1,1 0 0,-1 1 0,0-1 0,0 0-1,1 0 1,-1 0 0,1 1 0,20 12-95,-6-7 186,1-1 0,0 0 0,30 5 0,52 0 89,-71-9-185,-1-1 0,0-1 0,40-7 0,-46 6 15,1 0 0,-1 2 0,36 3 0,61 14-11,-37-4 42,6 4-202,-15-2 282,-47-11 81,-16-1-77,1-2 1,0 1 0,9-1 0,16 4-538,-19 7 192,2 7 237,-2 0 0,0 1 0,-1 1 0,18 36 0,-30-54 26,3 9-56,0 1 1,0-1-1,4 25 0,-2-11-32,-5-11 85,1 0 0,-2-1 0,1 19 0,-1-1 62,1 158 339,-3-103-522,0-12 28,6 135 8,4 164 411,-9-305-344,5 99 238,-1 168 54,-4-25 250,0-309-490,0-20 175,9-372-740,-10 162 404,-2 88 76,-2-131-300,-4-38 81,3 220 185,1 37-160,6-102-1,-1 139 125,0 0-381,2 14 251,2 9 97,6 16 143,-2 1 0,8 34 0,-6-20-8,58 234-236,-27-34 491,-6-22-20,-18-120-201,-10-52-39,23 82 0,-27-120 50,-1 0-1,-1-1 0,1 1 0,0 10 0,-2-16 14,-6 11 827,4-11-917,0 0-1,0 0 1,0 0 0,0 0-1,0 0 1,0-1 0,0 1 0,0-1-1,-1 1 1,1-1 0,0 0 0,-4 0-1,2 1 50,-1 1-1,1-1 1,-1 1-1,1 0 0,0 0 1,0 0-1,0 1 1,0 0-1,-6 5 0,-5 2 218,13-8-236,-1-1-1,0 1 0,1-1 0,-1 1 1,0-1-1,0 0 0,0 0 0,0-1 0,-1 1 1,1 0-1,0-1 0,0 0 0,0 0 0,0 0 1,-4 0-1,5-1-5,0 1 1,-1-1-1,1 0 0,0 0 1,0 0-1,0 0 1,0 0-1,0 0 0,0-1 1,1 1-1,-1-1 1,0 1-1,1-1 0,-1 0 1,1 0-1,-1 1 0,1-1 1,0 0-1,0 0 1,0 0-1,-1-4 0,-2-2 10,-9-23-15,1-1 0,1 0-1,-7-38 1,-12-107-324,-9-49-367,24 153 639,-81-365 464,59 318-410,37 120 5,-1-3-37,0-1 0,0 1 0,0 1-1,-1-1 1,-3-5 0,5 8 26,0-1 0,-1 1 0,1 0 0,-1-1 0,1 1 0,0-1 0,-1 1 0,1 0-1,-1 0 1,1-1 0,-1 1 0,1 0 0,-1 0 0,1-1 0,-1 1 0,0 0 0,1 0 0,-1 0 0,1 0 0,-1 0 0,1 0 0,-1 0-1,0 0 1,1 0 0,-1 0 0,1 0 0,-1 0 0,1 0 0,-1 1 0,0-1 0,1 0 0,-1 0 0,1 1 0,-1-1 0,1 0 0,0 1-1,-1-1 1,1 0 0,-1 1 0,1-1 0,-1 1 0,-4 5-48,-1 0 0,1 1 0,1-1 0,-1 1 1,-5 13-1,-1 0-20,-159 254 100,143-230 184,-41 92-1,-7 56 436,-14 32 119,-10-28 159,98-194-890,-17 25 178,17-26-210,0 1 0,0-1 0,0 0 1,-1 0-1,1 0 0,0 0 0,0 0 0,0 0 0,-1 0 1,1 0-1,0-1 0,-1 1 0,1 0 0,-1-1 1,1 1-1,-1-1 0,-1 1 0,2-1-4,1 0 0,-1 0 0,1 0 0,-1-1 0,1 1 0,-1 0 0,1 0 0,-1 0 0,1 0 0,-1-1 0,1 1 0,-1 0 0,1 0 0,-1-1-1,1 1 1,0 0 0,-1-1 0,1 1 0,0 0 0,-1-1 0,1 1 0,0-1 0,-1 1 0,1-1 0,0 1 0,0-1 0,-1 0 0,-2-16-124,2-1-13,2 1 1,3-28-1,-3 31 104,45-268-660,19-5 521,-29 131 341,-15 76-438,30-80-1,-50 159 298,0 5 19,0 10-12,-1 1 0,-1-1 1,0 1-1,-4 21 0,-18 61 290,-59 146 19,60-191-244,-2 0 0,-2-2 0,-36 52 0,6-23 394,-66 72-1,115-142-430,5-6-74,0-1 1,0 1-1,0-1 1,-1 1-1,1-1 1,-1 0-1,1 0 1,-5 2-1,7-3 11,-1-1 0,1 0 0,0 0 0,-1 0 0,1 0 0,0 0 0,0 0 0,-1 0-1,1 0 1,0 0 0,-1 0 0,1 0 0,0-1 0,-1 1 0,1 0 0,0 0 0,0 0 0,-1 0 0,1 0 0,0 0 0,0-1 0,-1 1-1,1 0 1,0 0 0,0 0 0,-1-1 0,1 1 0,0 0 0,0 0 0,0-1 0,0 1 0,-1 0 0,1 0 0,0-1 0,0 1 0,0 0-1,0-1 1,0 1 0,0 0 0,0-1 0,0 1 0,0 0 0,0 0 0,0-1 0,0 1 0,0 0 0,0-1 0,0 0 0,3-20-440,8-21 39,1 1 0,20-40-1,44-81-139,-17 39 417,42-120 142,13-29-52,-52 139 271,-60 129-156,-1 3-33,0-1 0,0 1 0,0-1 0,0 1 0,-1-1 0,1 1 1,0-1-1,-1 0 0,0 1 0,1-1 0,-1 0 0,0 1 0,0-1 1,1 0-1,-1 1 0,-1-1 0,1-3 0,-1 5-33,1-1 1,0 1-1,0 0 0,-1 0 0,1-1 1,0 1-1,-1 0 0,1 0 0,0 0 1,-1 0-1,1-1 0,0 1 0,-1 0 1,1 0-1,0 0 0,-1 0 0,1 0 1,-1 0-1,1 0 0,0 0 0,-1 0 1,1 0-1,0 0 0,-1 0 1,1 0-1,-1 0 0,1 0 0,0 0 1,-1 1-1,1-1 0,0 0 0,-1 0 1,1 0-1,0 1 0,-1-1 0,1 0 1,0 0-1,-1 1 0,-13 14 78,-4 10 26,-25 45 0,27-43-30,-37 51 0,8-27 66,-73 62 1,-22 22 106,10 22-30,-38 40-112,120-149-33,-2-2 0,-3-2-1,-108 70 1,154-110-95,1 0-1,0 0 0,-1-1 1,0 0-1,0 0 1,0 0-1,0-1 1,-1 0-1,-11 1 1,17-3-3,1 0 1,0 0-1,0 0 1,0 0-1,0 0 1,0 0-1,0-1 1,0 1-1,-1 0 1,1-1-1,0 1 1,0 0-1,0-1 1,0 0-1,0 1 1,1-1-1,-1 1 1,0-1 0,0 0-1,0 0 1,0 0-1,1 1 1,-2-3-1,1 0-56,0 0 1,0 0-1,0 0 1,0 0-1,1 0 1,-1 0-1,1 0 1,0 0-1,0-4 0,1-14-80,1 1-1,1-1 1,0 1-1,2 0 1,1 0 0,8-21-1,59-122-238,-38 91 420,51-126 42,38-80-65,-91 215 107,2 1 0,57-75-1,-85 126 13,-8 8 57,0 4-144,-1 0 0,1 0 0,-1 0-1,1 0 1,0 0 0,0 1-1,0-1 1,-1 0 0,1 1-1,-1 1 1,-10 17 122,1 0-1,-10 25 1,9-20-78,-6 13 5,-2-1 0,-2 0 0,-36 46 0,-50 40 44,19-23-53,-78 119-3,97-120 178,-110 116-1,153-191-287,26-24 29,1 1-1,0-1 1,-1 0-1,1 1 1,-1-1-1,1 0 1,-1 1-1,1-1 1,-1 0-1,1 0 1,-1 1-1,1-1 1,-1 0-1,1 0 1,-1 0-1,0 0 1,1 0-1,-1 0 1,1 0-1,-1 0 1,1 0-1,-1 0 1,1 0-1,-1 0 1,0 0-1,1 0 1,-1-1-1,1 1 1,-1 0-1,1 0 0,-1-1 1,1 1-1,-1 0 1,1 0-1,0-1 1,-1 1-1,1-1 1,-1 1-1,1-1 1,-2-2-25,1 0 0,0 1 1,0-1-1,1 0 0,-1 0 0,1 0 1,-1-5-1,0-14-141,1 0 0,0 0 1,2-1-1,1 1 0,7-29 0,40-117-287,-38 132 399,22-67 67,4 3-1,5 1 0,4 2 0,67-103 0,-69 131 120,-44 67-105,0 1 0,-1 0 0,1 0 0,0-1 0,-1 1-1,1-1 1,-1 1 0,1-1 0,-1 1 0,0 0 0,0-1 0,0 1 0,0-1-1,0 1 1,0-1 0,0-2 0,0 4-14,0-1 0,-1 1 0,1 0 0,0 0 0,0-1 0,0 1 0,-1 0 0,1 0 0,0 0 0,0-1 0,-1 1 0,1 0 0,0 0 0,-1 0-1,1 0 1,0 0 0,0-1 0,-1 1 0,1 0 0,0 0 0,-1 0 0,1 0 0,0 0 0,-1 0 0,1 0 0,0 0 0,-1 0 0,1 0 0,-17 8 36,9-3-31,1 0 1,0 1 0,1 0 0,-1 0-1,-8 13 1,-28 42 29,40-55-35,-135 217 119,-397 489 282,394-553 69,88-101-105,22-26-233,28-29-167,0-1 0,0 0 0,0 0 0,0 0-1,0 0 1,-1 0 0,1-1 0,-7 2 0,10-2 18,-1-1 0,1 0 0,-1 0 0,0 1 0,1-1 0,-1 0 0,1 0 0,-1 0 0,1 0 1,-1 0-1,0 0 0,1 0 0,-1 0 0,1 0 0,-1 0 0,1 0 0,-1-1 0,0 1 0,1 0 0,-1 0 0,1 0 0,-1-1 1,1 1-1,-1 0 0,1-1 0,-1 1 0,1 0 0,-1-1 0,1 1 0,0-1 0,-1 1 0,1 0 0,-1-2 0,0-1-70,1 1 0,-1-1 0,1 0 0,0 1 0,0-1 0,0 0 0,1-4 0,6-52-270,3 1 0,28-93 1,-12 72 254,51-104 0,234-416 605,-274 529-16,-32 55-319,-5 15-166,0 0-1,0-1 0,0 1 0,0 0 0,0 0 1,0 0-1,0-1 0,0 1 0,0 0 1,0 0-1,0 0 0,0-1 0,-1 1 0,1 0 1,0 0-1,0 0 0,0 0 0,0-1 0,0 1 1,0 0-1,0 0 0,-1 0 0,1 0 0,0 0 1,0-1-1,0 1 0,0 0 0,-1 0 0,1 0 1,0 0-1,0 0 0,0 0 0,0 0 0,-1 0 1,1 0-1,0-1 0,-2 2 11,0 0 0,0-1 0,0 1-1,0 0 1,0 0 0,1 0 0,-1 0 0,0 1-1,0-1 1,1 0 0,-1 1 0,1-1 0,-3 4-1,-65 78 67,28-31 12,-187 251 50,45-36 483,129-198-241,-107 106-1,155-169-383,-18 16 46,23-21-55,0 0 0,-1 0 0,1 0 0,0 0 0,-1 0 0,1-1 0,-1 1 0,1 0 0,-1-1 0,1 1 0,-1-1 0,0 0 0,-2 1 0,3-1-3,1 0 0,0 0 0,-1 0 0,1-1 0,0 1 1,-1 0-1,1 0 0,0 0 0,0 0 0,-1 0 0,1 0 0,0-1 1,0 1-1,-1 0 0,1 0 0,0-1 0,0 1 0,-1 0 0,1 0 0,0-1 1,0 1-1,0 0 0,0-1 0,-3-12-271,6-5 155,-1 0 0,2 1 0,1-1 0,0 1-1,12-28 1,69-125-74,-27 57 213,42-128-69,18-36 278,-109 259-150,-7 14-32,0 0 0,-1-1 0,1 1 0,-1-1 0,0 1 0,-1-1 0,1 0 0,1-8 0,-6 18 88,-10 24-45,-11 44 0,-1 2-121,-4-12 94,-2-2-1,-55 82 1,60-102 11,-277 415 1357,294-443-1337,5-7-68,0 1 1,-1-1 0,0 0-1,0 0 1,0 0 0,-9 7-1,13-13-22,1 0-1,0 1 1,-1-1-1,1 0 1,0 1-1,-1-1 1,1 0-1,-1 1 1,1-1-1,-1 0 1,1 0-1,-1 1 1,1-1-1,-1 0 1,1 0-1,-1 0 1,1 0-1,-1 0 1,1 0-1,-1 0 1,1 0-1,-1 0 1,1 0-1,-1 0 1,1 0-1,-1 0 1,1 0-1,-1 0 1,1-1-1,-1 1 1,1 0-1,-1 0 1,1-1-1,-1 1 1,1 0-1,0 0 1,-1-1-1,1 1 1,-1 0-1,1-1 1,0 1 0,-1-1-1,1 1 1,0-1-1,-2-3-48,1 1 0,0-1-1,0 0 1,1 1 0,-1-1 0,1-5 0,-1-23-149,2-1 0,1 0 0,1 1 0,2-1 0,16-53 0,62-158-271,-69 207 454,165-377-52,-154 362 107,23-44 129,-40 89-155,-8 7-11,1 0 0,-1 0 1,0 0-1,0 0 1,0 0-1,1 0 1,-1 0-1,0 0 1,0 0-1,0 0 0,0 0 1,1 0-1,-1 1 1,0-1-1,0 0 1,0 0-1,0 0 1,0 0-1,1 0 0,-1 1 1,0-1-1,0 0 1,0 0-1,0 0 1,0 0-1,0 1 1,0-1-1,0 0 1,0 0-1,0 0 0,0 1 1,0-1-1,0 0 1,0 0-1,0 0 1,0 1-1,0-1 1,0 0-1,0 0 0,0 0 1,0 1-1,0-1 1,0 0-1,0 0 1,0 0-1,0 0 1,0 1-1,-1 4 1,-1 0 0,1 0 0,-1 0 0,0 0 0,-4 8 1,-6 17-4,-8 28 9,-4 13 48,-41 83 1,-52 48 126,4-5 222,110-191-381,-2 3 24,1 0 1,-1 0 0,-1-1 0,1 1 0,-13 12 0,17-20-55,1 0 1,-1 0-1,0 0 1,0-1-1,0 1 1,0 0-1,1 0 1,-1-1-1,0 1 1,0-1 0,0 1-1,0-1 1,0 1-1,0-1 1,0 0-1,0 1 1,-1-1-1,1 0 1,0 0-1,0 0 1,0 0-1,-2 0 1,2-1-12,1 1 0,-1-1 0,0 1 0,0-1-1,0 0 1,1 1 0,-1-1 0,0 0 0,1 0 0,-1 1 0,0-1 0,1 0 0,-1 0 0,1 0 0,0 0 0,-1 0 0,1 0-1,0 0 1,-1-1 0,-1-7-112,1 0-1,0 0 1,1 0 0,0-12-1,22-210-1166,18 3 882,-12 105 331,7-39 675,-27 122-21,-9 35-462,-3 10-142,-9 15-194,12-18 206,-14 28 36,2-1-1,1 2 0,-16 61 1,16-49 28,1-6 44,-76 233 468,68-222-459,-42 104 456,45-117-265,-2-1 0,-26 38 0,43-69-270,0-1 0,-1 0 0,0 0 0,1 0 0,-1 0 0,0 0 0,0-1 0,0 1 0,0 0 0,-1-1 0,1 0 0,0 1 0,-1-1 0,-2 1 0,4-2-17,0 0 0,1 0-1,-1 0 1,0 0 0,0 0 0,0 0-1,0 0 1,0 0 0,1 0-1,-1 0 1,0 0 0,0-1 0,0 1-1,1 0 1,-1-1 0,0 1 0,-1-1-1,1-1-13,-1 1 0,1 0-1,0 0 1,0-1-1,0 1 1,0-1-1,0 1 1,0-1 0,0 0-1,0 1 1,0-3-1,-3-10-89,1 0 0,0 0 0,1-1 0,0 1-1,2-21 1,0 32 86,0-58-194,10-86 0,22-65 113,1-13 7,3-16 466,-35 237-527,-1 11 96,-1 16 9,-27 216-93,20-183 172,-1 8 210,-2 0 0,-31 95 0,35-136-40,-4 13 103,11-34-270,-1 0 0,0 0 0,0 0 0,0 0 1,-1 0-1,1 0 0,0 0 0,-1-1 1,1 1-1,-1 0 0,-3 2 0,5-4-27,-1 1-1,1-1 0,-1 0 0,0 0 1,1 1-1,-1-1 0,1 0 0,-1 0 1,0 0-1,1 0 0,-1 0 0,1 0 1,-1 0-1,0 0 0,1 0 0,-1 0 0,1 0 1,-1 0-1,0 0 0,1 0 0,-1-1 1,1 1-1,-1 0 0,0-1 0,0 0-7,-1 0-1,1 1 0,0-1 0,0-1 0,0 1 0,0 0 0,0 0 0,0 0 0,1 0 0,-1-1 0,-1-1 0,-3-13-48,0 0 0,1 0 0,0 0 0,1-1 0,0-17 0,1 17 5,-33-551-604,34 301 143,9 291 352,-4 0 159,-2 0 0,-1 1 0,-2 42-1,0-54-7,-1 18 128,-2 0 0,0-1 0,-2 1 0,-2-1 0,0 0 0,-2-1 0,-15 31 0,24-58-93,0-1 1,0 1-1,0 0 0,0-1 0,0 1 1,0-1-1,0 1 0,-1-1 1,1 1-1,-1-1 0,1 0 0,-1 0 1,-1 2-1,2-3-26,0 0 0,0 0-1,0 1 1,0-1 0,0 0 0,0 0-1,0 0 1,0 0 0,1 0 0,-1 0-1,0 0 1,0 0 0,0 0 0,0-1-1,0 1 1,0 0 0,0-1 0,0 1-1,0 0 1,1-1 0,-1 1 0,0-1-1,0 1 1,1-1 0,-1 0 0,0 1-1,1-1 1,-2-1 0,-2-3-40,1 1 0,0-1 0,0 0 0,0 0 0,1 0 0,-1 0 0,1-1 0,1 1 0,-1-1 0,-1-8 0,0-8-90,-1-31 0,2-215 91,3 148-182,0 107-4,3 9 21,-3 5 183,-1 0 1,1 0-1,0 1 0,0-1 0,0 0 0,-1 0 1,1 0-1,-1 1 0,1-1 0,-1 0 0,1 0 0,-1 1 1,1 2-1,4 19 9,-1 0-1,-1 1 1,1 28 0,-6 76 169,-4-49 167,-4-2 0,-28 119 0,29-173 53,9-22-376,0-1 0,0 0 1,0 0-1,0 0 0,0 1 0,0-1 0,0 0 1,0 0-1,-1 0 0,1 0 0,0 1 0,0-1 1,0 0-1,0 0 0,0 0 0,-1 0 0,1 0 1,0 1-1,0-1 0,0 0 0,0 0 0,-1 0 1,1 0-1,0 0 0,0 0 0,0 0 0,-1 0 1,1 0-1,0 0 0,0 0 0,-1 0 0,-3-11 91,4 0-182,-1 1 1,2-1-1,0 1 1,0 0-1,4-18 0,1-1-63,43-364-312,-39 294 499,-8 69-35,1-8-152,-2 34-73,0 5 95,0 8 69,0 19 66,-15 232 98,1-163 89,-14 127-83,-45 350 826,55-395-672,12-114-268,-4 142-4,7-173-3,2 0 0,2-1 0,11 67 0,-7-60 184,11 44 16,9 49-2,-8-38-129,-11-51-151,-5-27 135,8 30 0,-8-40-39,0 0 0,-1 1 0,0-1 1,0 1-1,0 13 0,-1-20 3,0 0 1,1-1-1,-1 1 1,0 0-1,1 0 1,-1-1-1,1 1 0,-1 0 1,1 0-1,-1-1 1,1 1-1,0 0 0,-1-1 1,1 1-1,0-1 1,-1 1-1,1-1 1,0 1-1,0-1 0,1 1 1,17 6 96,-5-6-46,1 0-1,0-1 1,27-2-1,6-1-84,0 2 54,-1-2-1,52-11 1,131-46-173,-97 21 234,57-16-165,81-20-95,-199 61 207,2 4 1,120-2-1,-61 19-122,0 0 175,140-22 156,-120 9-490,-49 3 285,-48-2-32,13-1-82,-25 6 45,-1 2-1,49 8 1,-20 3 70,221 32-132,-265-43 136,1-1 0,54-6 1,55-17-12,-75 11 148,63-16-343,-120 25 133,0 1 1,-1-1-1,9-5 0,-12 6-47,-7 1-52,0 1 1,0 0 0,1 0 0,-10 4-1,-4 1 11,-9 2 53,1 1 0,0 2 0,-45 24-1,-9 5 179,-260 83-235,180-71 73,76-24 87,-1-5-1,-116 18 1,82-22 60,-198 22 81,-89-41-323,175-4 277,5 8-275,210-4 2,-1 1 0,-30 7 0,37-4 15,10-4 118,0 0 0,0 0 0,0 0-1,-1 0 1,1 0 0,0 0 0,0 0 0,0 1 0,0-1-1,0 0 1,0 0 0,0 0 0,0 0 0,0 0-1,0 0 1,0 1 0,0-1 0,0 0 0,0 0-1,0 0 1,0 0 0,0 0 0,0 0 0,0 1-1,0-1 1,0 0 0,0 0 0,0 0 0,0 0-1,0 0 1,0 0 0,1 0 0,-1 1 0,0-1 0,0 0-1,0 0 1,0 0 0,0 0 0,0 0 0,19 10-218,-18-9 221,21 8 45,1 0 0,0-2 0,1 0 0,35 4 0,-11-6 94,66 0 0,66-1 68,81-2-33,-164-10-40,-24 1 54,344-17-182,-254 13 198,103-4-137,-213 13 1,123 1 0,-101 1-107,58 10 65,-50-2 78,32-6-85,18 3-63,42 4 397,-161-11-237,1 0-1,-1 0 0,0-1 0,22-8 0,-35 10-103,3 0-10,0 0 1,0-1 0,0 0-1,0 0 1,0 0-1,0 0 1,-1-1 0,1 1-1,-1-1 1,0 0 0,0 0-1,0 0 1,0 0 0,0-1-1,-1 1 1,1-1-1,-1 0 1,0 0 0,0 1-1,-1-1 1,1 0 0,1-7-1,0-5 39,-1-1 0,0 1 0,-1-1 0,-2-26 0,1 11-80,1-90-133,-1-112-251,-17 41 505,11 152-57,-1 1 1,-22-66-1,28 104-25,1 1 1,-1-1-1,0 1 0,1 0 0,-1-1 0,0 1 0,1 0 0,-1 0 0,0 0 0,-2-2 1,3 3-10,0 0 0,-1-1 0,1 1 1,0 0-1,-1 0 0,1 0 1,0 0-1,-1-1 0,1 1 1,0 0-1,-1 0 0,1 0 0,-1 0 1,1 0-1,0 0 0,-1 0 1,1 0-1,-1 0 0,1 0 0,0 0 1,-1 0-1,1 0 0,-1 1 1,0-1-1,-1 2-29,-1-1 0,1 1 0,0 0 0,0 1 0,0-1 0,0 0 0,0 1 1,-2 2-1,-25 36-17,-42 52 26,61-81 32,-21 22 78,2 1-1,-48 74 0,56-69-84,2 0 0,-20 61-1,-17 90 152,52-177-105,-1 4-20,2-6-21,0 0 0,0 0 0,-2 23 0,6-35-15,0 0 0,0 1-1,0-1 1,0-1 0,0 1 0,0 0-1,0 0 1,0 0 0,0 0-1,0-1 1,0 1 0,-1 0 0,1-1-1,1 0 1,14-7-31,-1 0 0,1-2-1,-2 0 1,22-18 0,49-56 221,-35 34-226,67-69-45,-103 108 70,0 0-1,23-14 0,2-1-15,-7-2 330,-32 27-273,0 1 0,-1-1 0,1 1 0,0-1 0,0 0 0,-1 1 1,1-1-1,-1 1 0,1-1 0,0 1 0,-1 0 0,1-1 0,-1 1 0,1-1 1,-1 1-1,1 0 0,-1-1 0,1 1 0,-1 0 0,1 0 0,-1-1 0,0 1 1,1 0-1,-2 0 0,-1-1-2,1-1 0,-1 1 0,0 0 0,0 1 0,0-1 0,-4 0 0,-92 1-106,-211 5 223,70 0-131,62-2-99,50 3 182,-129 3 39,92-8-6,-464-9-246,368 3 272,42 1-266,-46-13 291,131 6-34,-349-5-308,460 17 164,-195 15-434,183-9 386,33-6 51,0-1 1,0 1 0,0-1-1,0 1 1,0 0 0,0 0 0,0 0-1,0 0 1,0 1 0,1-1-1,-1 0 1,1 1 0,-3 1 0,4-2 3,0 0 0,0-1 1,0 1-1,0 0 1,0-1-1,0 1 1,0 0-1,0 0 0,0-1 1,0 1-1,0 0 1,1-1-1,-1 1 0,0 0 1,0-1-1,1 1 1,-1-1-1,1 1 1,-1 0-1,0-1 0,1 1 1,-1-1-1,1 1 1,-1-1-1,1 1 0,-1-1 1,1 0-1,0 1 1,-1-1-1,1 0 1,0 1-1,24 13-54,-23-13 46,39 17 8,1-2 0,0-2 0,1-2 0,0-2 0,84 10-1,224-8-182,283-20 295,-106 17-158,-4-1 43,160-16 184,-493 7-69,-109 1 277,-80 0-304,3 0-320,0-2 252,-1 0 0,1 0-1,0 0 1,0-1 0,-1 1 0,1-1 0,4-5 0,32-28-84,-21 17 113,-1 2-47,-1 0 0,0-2 0,27-36 0,-40 46-42,1 0 1,-1 0-1,0 0 0,-1-1 0,0 0 0,-1 0 1,0 0-1,-1 0 0,0-1 0,0 1 0,0-21 1,-2-70-23,-22-165 1,16 236 78,3 20-236,3 15-451,31 198 187,6-4 681,-10-65 335,-21-123-494,-6-11-29,0 0 0,0 1 0,0-1 1,0 0-1,0 0 0,0 0 1,0 0-1,0 1 0,0-1 0,1 0 1,-1 0-1,0 0 0,0 0 0,0 0 1,0 0-1,0 0 0,0 1 0,1-1 1,-1 0-1,0 0 0,0 0 0,0 0 1,0 0-1,0 0 0,1 0 0,-1 0 1,0 0-1,0 0 0,0 0 1,0 0-1,1 0 0,-1 0 0,0 0 1,0 0-1,0 0 0,0 0 0,1 0 1,-1 0-1,0 0 0,0 0 0,0 0 1,0 0-1,0 0 0,1-1 0,-1 1 1,0 0-1,0 0 0,0 0 0,0 0 1,0 0-1,0 0 0,1 0 1,-1-1-1,0 1 0,0 0 0,0 0 1,0 0-1,0 0 0,0-1 0,0 1 1,0 0-1,0 0 0,0 0 0,0 0 1,0 0-1,0-1 0,0 1 0,0 0 1,5-25-119,-2 0 1,-1 1 0,0-36-1,-2 19 2,4-211 138,-16-2 288,1 180-261,-1-33-316,4 26 277,-1-29-189,9 106 175,0-31-1,1 1 0,7-37 0,37-132-23,-41 185 30,-1 5-41,0 1 0,5-14 0,0 6-47,-2-1 1,6-33-1,-9 28 82,-2 18-6,0 0 0,0 0 0,1 0 0,0 0 0,1 1 0,3-9 0,-4 10 29,1-1 0,-1 1 0,2-13 0,2-6-191,3-7-59,-6 21 217,4-3 13,14-24-86,-21 38 77,0 0 0,0 0 1,1 0-1,-1-1 0,0 1 0,0 0 0,0 0 0,0 0 1,0 0-1,1 0 0,-1 0 0,0-1 0,0 1 0,0 0 1,0 0-1,1 0 0,-1 0 0,0 0 0,0 0 0,0 0 1,1 0-1,-1 0 0,0 0 0,0 0 0,0 0 0,1 0 1,-1 0-1,0 0 0,0 0 0,0 0 0,1 0 0,-1 0 1,0 0-1,0 0 0,0 1 0,0-1 0,1 0 0,-1 0 1,0 0-1,0 0 0,0 0 0,0 0 0,1 1 0,-1-1 1,0 0-1,0 0 0,0 0 0,0 1 0,7 8-108,-7-9 104,17 30 35,-1 0 1,-1 0-1,13 41 0,21 101-116,-37-106 349,9 124-1,-17 67 193,-4-221-324,0-35-124,0 11 27,0 1-1,1-1 1,0 0-1,5 20 1,-5-25-8,0-1 0,-1 1 0,1-1 0,-1 1 0,-2 10 0,1 5-170,-4 49 332,5 20-122,0-91-47,0 0 0,0 1 0,0-1 0,0 0 0,0 1 0,0-1 0,0 0 0,0 0 0,0 1 1,0-1-1,0 0 0,0 1 0,1-1 0,-1 0 0,0 1 0,0-1 0,0 0 0,0 0 0,0 1 0,1-1 0,-1 0 0,0 0 1,0 0-1,1 1 0,-1-1 5,0 0 0,0 0 0,1-1 0,-1 1 0,0 0 0,0 0 0,0 0 0,1 0 0,-1-1 0,0 1 0,0 0 0,0 0 0,0-1 0,0 1 0,0 0 0,0 0 0,0 0-1,1-1 1,-1 1 0,0 0 0,0 0 0,0-1 0,0 1 0,0 0 0,0 0 0,0-1 0,0 1 0,-1-1 0,-2-56-395,-12-70-1,2 31 54,-18-148 359,12 107 17,16 117-87,1 1-263,-1-23-1,3 42 295,0 1 0,0-1 0,0 0-1,0 0 1,0 0 0,0 0 0,1 0-1,-1 0 1,0 1 0,0-1-1,0 0 1,0 0 0,1 0 0,-1 0-1,0 0 1,0 0 0,0 0 0,0 0-1,1 0 1,-1 0 0,0 0 0,0 0-1,0 0 1,1 0 0,-1 0-1,0 0 1,0 0 0,0 0 0,0 0-1,1 0 1,-1 0 0,0 0 0,0 0-1,0-1 1,0 1 0,1 0 0,-1 0-1,0 0 1,0 0 0,0 0-1,0 0 1,0 0 0,0-1 0,1 1-1,-1 0 1,0 0 0,0 0 0,0 0-1,0-1 1,0 1 0,0 0 0,0 0-1,0 0 1,0 0 0,0-1 0,0 1-1,0 0 1,0 0 0,0 0-1,0-1 1,0 1 0,0 0 0,0 0-1,0 0 1,0 0 0,0-1 0,0 1-1,0 0 1,11 14-314,-6-6 291,-1 1 1,0-1-1,0 1 1,-1 0-1,3 15 0,-5-20 28,70 296 209,-54-219-188,26 224 399,-22-121-115,10-5-166,-27-159-93,4 22 243,21 65 0,-28-104-277,0 1 1,0-1-1,0 1 0,0 0 1,-1-1-1,0 1 1,1 0-1,-1-1 1,-1 1-1,1 0 1,-1-1-1,1 1 0,-1-1 1,-2 7-1,-2 3 52,4-11-42,0 1 1,0-1-1,0 0 1,0 0-1,0 0 1,0 0-1,0 0 0,-1 0 1,-1 2-1,-6 7 49,-4 2-62,-11 7 211,11-8-146,-5 5-139,0 1 0,1 0-1,-22 33 1,-35 68 416,39-46-340,29-60 24,6-10-16,-1-1 1,0 1-1,0-1 0,0 1 0,-1-1 0,1 0 1,0 1-1,-1-1 0,0 0 0,1 0 0,-1 0 1,0 0-1,-2 1 0,-22-74-9171,26 50 7210,2-21 0,-1 21 1154,3-62-4102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3:43.07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3096 925 3904,'-1'-1'120,"0"0"0,-1 0 1,1 0-1,0 0 0,0 0 0,0 0 0,0 0 1,0 0-1,0 0 0,0 0 0,0 0 0,0-1 1,1 1-1,-2-2 0,0-22-121,2 23-36,0-7 397,1 0 1,-2 0-1,1 0 0,-1-1 0,-1 1 1,0 1-1,0-1 0,0 0 0,-1 0 0,-7-13 1,5 15-170,0-1 0,-1 1 0,1 0 0,-2 0 0,1 1 0,-1-1 0,0 1 0,0 1 0,0 0 0,-1 0-1,0 0 1,0 1 0,0 0 0,-12-4 0,-14-3 392,0 2 0,-49-7 0,33 7-247,-12-4 41,1-2 0,-85-33 0,38 6 145,-1 5 1,-2 5-1,-172-28 1,255 57-476,0 1-1,-1 1 0,-37 4 1,-80 20-489,144-23 412,0 0 0,0 1-1,0-1 1,0 1 0,1-1 0,-1 1-1,0 0 1,1 0 0,-1 0 0,0 0 0,-2 2-1,4-2 25,0-1-1,0 0 1,-1 0-1,1 1 1,0-1-1,0 0 1,0 1-1,0-1 1,0 0-1,-1 0 1,1 1-1,0-1 1,0 0-1,0 1 1,0-1-1,0 0 1,0 1-1,0-1 1,0 0-1,0 0 1,0 1-1,1-1 1,-1 0-1,0 1 1,0-1-1,0 1 1,1-1 13,-1 1 1,1 0-1,0 0 1,0 0-1,-1-1 1,1 1-1,0 0 1,0-1 0,0 1-1,0 0 1,1 0-1,10 4 24,0 0-1,0 0 0,1-1 1,-1-1-1,1 0 0,0-1 1,0 0-1,14 0 1,17-2 109,48-6 1,-21 1 40,5 1-184,0 4-1,106 12 0,-166-10 21,23 4-49,52 14-1,-61-11 64,-1-2-1,1 0 0,1-2 0,-1-2 1,44 1-1,-41-6 169,-1 0 1,0-3-1,0 0 1,35-12-1,110-40-151,-82 30 117,-90 26-66,10-2 465,-12 0-271,-9-3-107,0 3-139,-1 0 0,-1 1 0,1-1-1,0 1 1,-1 1 0,1-1 0,-1 1 0,-7 0 0,-2 0-64,-83-9-7,-181 5 0,252 7-72,1 1 0,-1 1 0,-47 13 0,55-9 68,0 1-1,0 1 1,-34 22-1,-3 2 239,13-5-270,35-22 39,0 0 0,0-1 0,-1 0 0,-15 7 0,-5-3 107,-1-2 0,1-1 0,-1-1 1,0-2-1,-65 1 0,16-4-207,-83-2 237,60-9-23,-176-40 0,255 42-68,0 0-1,-33-16 0,-47-31 158,-34-14-223,71 45 5,-126-27 0,122 35 5,-116-41 0,141 40 23,0 3 0,-1 2 0,-69-9 0,79 15-228,17 2 30,0 1 1,-31 0-1,49 2 280,7 0 71,9 0-145,81 20-171,-87-18 269,-1 0 0,1-1-1,0 0 1,0 0 0,12-2 0,-18 2-85,-1 0 1,0 0-1,0-1 1,1 1 0,-1 0-1,0 0 1,0 0-1,1 0 1,-1 0-1,0-1 1,0 1 0,1 0-1,-1 0 1,0 0-1,0-1 1,0 1-1,0 0 1,1 0 0,-1-1-1,0 1 1,0 0-1,0 0 1,0-1-1,0 1 1,0 0 0,0 0-1,0-1 1,0 1-1,1 0 1,-1-1-1,0 1 1,-1 0 0,1 0-1,0-1 1,0 1-1,0 0 1,0-1 0,0 1-1,0 0 1,0 0-1,-1-1 1,-7-11 183,4 6-292,3 5 79,-9-16 36,10 17-24,-1-1 1,0 0 0,1 0-1,-1 1 1,0-1 0,0 0 0,1 1-1,-1-1 1,0 0 0,0 1-1,0-1 1,0 1 0,0 0-1,1-1 1,-1 1 0,0 0 0,0 0-1,-2-1 1,3 1-3,0 0 1,0 0-1,0 0 0,0 0 0,0 0 1,-1 1-1,1-1 0,0 0 0,0 0 1,0 0-1,0 0 0,0 0 0,0 0 1,0 0-1,0 0 0,0 0 0,-1 0 1,1 0-1,0 0 0,0 0 1,0 0-1,0 0 0,0 0 0,0 0 1,0-1-1,0 1 0,-1 0 0,1 0 1,0 0-1,0 0 0,0 0 0,0 0 1,0 0-1,0 0 0,0 0 0,0 0 1,0 0-1,0 0 0,0 0 0,0-1 1,0 1-1,-1 0 0,1 0 1,0 0-1,0 0 0,0 0 0,0 0 1,0 0-1,0 0 0,0 0 0,0-1 1,0 1-1,0 0 0,0 0 0,6-5-480,12-4-333,9-1-984,-17 7 314,1 0-1,44-26-4469,-19-6 1031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15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9 235 1152,'-1'17'1824,"-7"-9"-414,14-7-31,18-8-638,26-20-205,-35 18-444,29-14 0,62-21 106,-50 20 97,-18 7-234,72-22-1,246-22 646,-350 60-671,11 0 68,28 0-1,-30 2-21,-1-2 0,17-1 0,-10 1 159,-21 1-260,0 0-1,0 1 1,1-1-1,-1 0 1,0 0 0,0 0-1,1 0 1,-1 0-1,0 0 1,0 0-1,1 0 1,-1 0 0,0-1-1,0 1 1,1 0-1,-1 0 1,0 0-1,0 0 1,1 0 0,-1 0-1,0 0 1,0-1-1,0 1 1,1 0-1,-1 0 1,0 0 0,0 0-1,0-1 1,0 1-1,1 0 1,-1 0 0,0 0-1,0-1 1,0 1-59,0 0 1,-13 7-5583,-14 4 4056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16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50 233 1248,'-5'-5'349,"10"10"1590,-1-9-1059,-6 6-712,0 0 1,0 0 0,0 0-1,-1 0 1,1 0-1,-1 0 1,1-1 0,-1 0-1,0 1 1,0-1-1,0 0 1,0 0 0,0 0-1,0-1 1,0 1-1,0-1 1,-5 1-1,8-2-47,0-1 0,0 1 0,0 0 0,-1-1 0,1 1 0,1 0 0,-1 0 0,0-1-1,0 1 1,0 0 0,1-2 0,3-3 46,1 1 0,0-1 0,0 1 0,0 0 0,1 0 0,8-6 0,8-6-40,34-26 33,-17 15-80,4-3-255,27-23-29,-44 35 252,-25 18 75,-1 2-124,0-1 0,0 1 0,0-1-1,1 1 1,-1 0 0,0-1 0,0 1 0,0-1 0,0 1-1,0-1 1,-1 1 0,1-1 0,0 1 0,0 0 0,0-1-1,0 1 1,-1-1 0,1 1 0,0-1 0,0 1 0,-1-1-1,0 1 1,-7 11 295,-6 4 52,7-7-289,-1 0-1,0-1 1,0 0-1,-13 9 1,-96 50 903,107-61-859,-3 0 11,-1-1 0,-25 6 0,29-9-257,24-3 205,31-7 223,-39 8-298,-1 0 0,1 1 0,-1-1 0,1 1 0,-1 1 0,1-1 0,-1 1 0,0 0 0,1 0 0,-1 0 0,0 1 0,0 0 0,-1 0 0,1 0 0,-1 0 0,1 1 0,-1 0 0,0 0 0,-1 0 0,1 0 0,-1 1 0,1-1 0,-1 1 0,-1 0 0,4 8 0,8 19 2042,-12-36-1870,-1-1-1,0 1 1,0 0 0,0-8-1,2-11-75,-1 14-53,-1-1 1,0 1-1,0 0 0,-2-15 0,1 5-94,-4-16-1166,5 35 878,-1-1 1,1 1 0,0-1 0,-1 0 0,1 1 0,-1-1-1,1 1 1,0-1 0,-1 1 0,1-1 0,0 1-1,0 0 1,-1-1 0,1 1 0,0 0 0,0 0 0,-1 0-1,1-1 1,0 1 0,0 0 0,0 0 0,0 0 0,-1 0-1,1 0 1,0 1 0,1-1 0,9 7-2191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19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5 684 832,'-5'-3'3440,"11"-1"-3240,-1 1 1,0-1 0,0-1-1,0 1 1,-1-1-1,1 1 1,-1-1-1,0-1 1,3-4 0,-2 2-59,1 0 1,0 1-1,9-9 1,87-80 1067,-89 81-1073,-1-1 0,17-28 0,-11 16-4,-1 0 33,-2 0-1,21-58 0,-10 24-138,1-12 134,5-7-338,-31 76 198,0 0-1,0 0 1,0 0 0,0-7-1,-1 11-32,0 5 41,0 5 54,-1 13 84,-2-1 0,0 1 0,-10 31 0,6-23-57,-8 23-92,-22 55 0,-29 51-42,1-1 2,60-146 23,-36 96 295,-63 119-1,93-205-143,8-15 43,-1 0-1,1 0 1,-2 0-1,-4 7 1,9-14-181,-1 0 0,1 1 1,0-1-1,0 0 0,0 0 0,0 1 1,0-1-1,-1 0 0,1 0 0,0 0 1,0 1-1,0-1 0,-1 0 0,1 0 1,0 0-1,0 0 0,-1 0 0,1 0 0,0 1 1,0-1-1,-1 0 0,1 0 0,0 0 1,0 0-1,-1 0 0,1 0 0,0 0 1,0 0-1,-1 0 0,1 0 0,0 0 1,0 0-1,-1 0 0,1-1 0,-4-8 112,3-16-233,3 3 73,2 0 1,0 0-1,2 1 0,0 0 0,1 0 0,1 0 0,1 1 0,1 0 0,1 1 0,1 0 1,0 0-1,1 2 0,1-1 0,1 2 0,0 0 0,21-17 0,18-5-163,0 1 0,101-48-1,-69 37 252,-82 46-91,-5 3 81,-1 8-105,2-6 78,-1 1 1,0 0-1,0-1 0,0 1 0,0-1 0,0 1 0,-5 5 0,-4 17-100,9-21 48,0 1 0,1 0 0,0-1 0,0 1 0,0-1 0,1 1 0,0 0 0,0-1 0,4 11 0,-4-12 59,1 1 0,-1-1 0,1 0 0,1-1 0,-1 1 0,0 0 0,1-1 0,0 1 0,0-1 0,0 0 0,0 0 0,7 6 0,0-6 40,-9-2-32,1-1 1,-1 0-1,0 0 0,1 0 0,-1-1 0,1 1 0,-1 0 0,1 0 1,-1-1-1,0 1 0,1-1 0,-1 1 0,0-1 0,1 0 0,-1 1 0,0-1 1,0 0-1,0 0 0,1 0 0,-1 0 0,0 0 0,0 0 0,-1 0 1,1 0-1,0 0 0,0-1 0,0 1 0,-1 0 0,1-1 0,-1 1 0,1 0 1,-1-1-1,1-1 0,1-4 34,0 0 0,-1 0 0,0 0-1,0-1 1,0-8 0,-2 12-52,0 0 0,1 0-1,-1 0 1,-1 0 0,1 1-1,-1-1 1,1 0 0,-5-5-1,-2-7-248,5 11 108,-3-5-137,6 10 255,0-1 1,0 1-1,0 0 0,0 0 1,0-1-1,0 1 1,0 0-1,0-1 1,0 1-1,0 0 1,0-1-1,0 1 0,0 0 1,0 0-1,0-1 1,0 1-1,1 0 1,-1-1-1,0 1 0,0 0 1,0 0-1,0-1 1,1 1-1,-1 0 1,0 0-1,0 0 1,1-1-1,-1 1 0,0 0 1,0 0-1,1 0 1,-1 0-1,1-1 1,33-13 154,2 1 1,-1 1-1,74-13 0,-91 22-81,-13 2-27,-1 0-1,1 0 0,-1 1 1,1-1-1,-1 1 0,1 1 1,-1-1-1,1 1 0,-1-1 1,1 1-1,4 2 0,-8-2 15,1-1-1,0 1 0,0 0 0,-1 0 0,1 1 1,0-1-1,-1 0 0,0 0 0,1 1 1,-1-1-1,0 1 0,1-1 0,-1 1 1,0 0-1,0-1 0,0 1 0,0 0 1,-1 0-1,1 0 0,0 0 0,-1 0 0,1 0 1,-1 0-1,0 0 0,0-1 0,0 1 1,0 3-1,0 9 74,1-1-1,2 22 1,-2-31-132,0 0 0,1 1-1,-1-1 1,1 0 0,0 0 0,0 0 0,0 0 0,0 0-1,1 0 1,-1-1 0,6 6 0,12 12 115,-12-12-96,1 0-1,0 0 0,0-1 1,12 7-1,-13-9 5,0-1 0,1-1 0,-1 0 0,1 0 0,0 0 0,0-1 0,15 2 0,-21-4-244,1-1 1,-1 0 0,1 0 0,-1 0 0,1 0 0,0-1 0,-1 1-1,1-1 1,5-2 0,-6 2-252,1-1-1,-1 0 1,0 0-1,0 0 0,0 0 1,-1 0-1,1 0 1,0-1-1,-1 1 1,0-1-1,3-4 1,4-4-3297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20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23 1728,'0'0'560,"1"4"1024,-1-4-1452,1-1-1,0 1 1,-1-1-1,1 1 1,-1-1 0,0 1-1,1-1 1,-1 1 0,1-1-1,-1 0 1,0 1-1,1-1 1,-1 0 0,0 1-1,0-1 1,1 0 0,-1 1-1,0-1 1,0 0-1,0 0 1,0 1 0,0-2-1,-1 1-33,1 0 0,-1 1 0,1-1-1,-1 1 1,1-1 0,-1 0 0,0 1 0,1-1-1,-1 1 1,0-1 0,1 1 0,-1 0-1,0-1 1,0 1 0,0 0 0,1-1 0,-1 1-1,0 0 1,0 0 0,0 0 0,-1 0-1,-6-1 8,-1 0-1,0 1 0,0 0 1,0 0-1,0 1 0,0 0 1,1 1-1,-1 0 0,-13 5 1,7-1-45,1 0 0,0 1 0,0 0 0,-21 16 0,31-19-75,-1 0 0,1 0-1,0 0 1,0 0 0,1 1-1,-1 0 1,1 0-1,-4 7 1,6-11 10,0 1-1,0 0 1,0-1 0,1 1-1,-1 0 1,1-1 0,-1 1-1,1 0 1,-1 0 0,1-1-1,0 1 1,0 0 0,0 0-1,0 0 1,0-1 0,0 1-1,1 0 1,-1 0-1,1-1 1,-1 1 0,1 0-1,0 0 1,-1-1 0,1 1-1,0-1 1,0 1 0,0-1-1,0 1 1,0-1 0,2 2-1,-1-1 29,0 0 0,1 0 0,-1 0-1,0-1 1,1 1 0,-1-1-1,1 0 1,0 1 0,-1-1 0,1 0-1,0-1 1,0 1 0,0 0-1,-1-1 1,1 0 0,0 1 0,0-1-1,0 0 1,0 0 0,0-1-1,0 1 1,0-1 0,-1 1 0,1-1-1,0 0 1,4-2 0,4-1 76,0-1 0,-1 1 0,0-2 0,0 1 1,0-2-1,0 1 0,-1-1 0,-1 0 0,14-15 1,10-17-644,-31 38 394,-1 18-415,0-11 666,1 0 1,-1 0-1,2 0 0,-1 0 1,1 0-1,-1 0 1,1-1-1,5 9 0,4 13 27,-6-18-53,-1 0-1,1 0 1,0-1 0,1 0-1,0 0 1,12 12 0,-17-19-116,0 0 1,1 0-1,-1 0 1,0 0 0,0 0-1,1 0 1,-1-1 0,1 1-1,-1 0 1,1-1-1,-1 1 1,1-1 0,-1 0-1,1 1 1,-1-1 0,1 0-1,-1 0 1,1 0-1,0 0 1,-1 0 0,1 0-1,-1-1 1,1 1 0,-1 0-1,1-1 1,-1 1-1,1-1 1,-1 0 0,1 1-1,-1-1 1,0 0-1,1 0 1,-1 0 0,2-2-1,-2 0-2236,-1-2 688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22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5 702 1312,'-4'1'662,"9"2"76,12 1 97,-13-4-643,0 0 0,0-1 0,0 0 0,0 0 1,-1 0-1,1 0 0,0-1 0,0 1 0,-1-1 1,1 0-1,5-4 0,4-4 384,19-18-1,-5 4-187,168-129 636,-177 139-1007,-1-1-1,0-1 1,-2-1 0,1 0 0,23-35-1,-22 24 256,-1 0 1,-1-1-1,17-45 0,-27 59-68,0 0 0,-1 0 0,-1 0-1,0 0 1,-1 0 0,0-1 0,-2 1 0,-1-28 0,0 41-153,1 1 1,0-1 0,-1 0 0,1 0-1,-1 1 1,0-1 0,1 0 0,-3-2 0,3 4-55,0 0 1,0-1 0,0 1 0,-1 0 0,1-1-1,0 1 1,-1 0 0,1-1 0,0 1 0,-1 0 0,1 0-1,0 0 1,-1-1 0,1 1 0,0 0 0,-1 0 0,1 0-1,-1 0 1,1 0 0,0 0 0,-1 0 0,1 0 0,-1 0-1,1 0 1,0 0 0,-1 0 0,1 0 0,-1 0-1,1 0 1,0 0 0,-1 0 0,1 0 0,0 0 0,-1 1-1,1-1 1,-1 0 0,1 0 0,0 0 0,0 1 0,-1-1-1,1 0 1,0 1 0,-1-1 0,1 1 0,-9 9-10,0 0 1,1 1 0,1 1-1,0-1 1,-6 14 0,3-6 15,-124 229 70,129-239-94,1 0-1,0 0 0,1 1 1,0 0-1,1-1 0,-1 1 1,0 13-1,3-18 13,0 0-1,0 0 1,0 0 0,1 0-1,0 0 1,-1 0 0,2 0-1,-1 0 1,1 0 0,0 0-1,0-1 1,0 1 0,0 0-1,1-1 1,6 8 0,-4-6 44,0 1 1,1-2 0,0 1 0,0-1 0,0 0 0,1 0-1,8 5 1,-11-9-14,0 1-1,-1-1 1,1 0-1,0 1 1,0-2-1,0 1 1,0 0-1,0-1 1,1 0-1,-1 0 1,0 0-1,0 0 1,0-1-1,0 0 1,0 1-1,7-4 1,3-1 38,0-2 1,0 0-1,-1 0 0,1-1 1,-2-1-1,1 0 0,13-13 1,46-34 92,-67 51-335,-6 6-114,-6 10 35,3 0 414,-7 33-281,10-41 109,1-1-1,0 1 0,0 0 1,0-1-1,0 1 0,0 0 0,0-1 1,0 1-1,1-1 0,0 1 1,-1 0-1,1-1 0,2 4 1,-2-4 466,0-2-395,0 0 1,0 0-1,0 0 0,0 0 1,0 0-1,0-1 1,0 1-1,0 0 1,0 0-1,0-1 1,0 1-1,0-1 1,0 1-1,0-1 1,0 1-1,-1-1 0,1 1 1,0-1-1,0 0 1,0 0-1,-1 1 1,2-3-1,-1 2-21,0-1 0,-1 0-1,1 1 1,-1-1-1,0 0 1,1 1 0,-1-1-1,0 0 1,0 1 0,0-1-1,0 0 1,0-3-1,-2-1-17,1 0-1,-1 0 0,0 0 0,0 0 0,0 0 1,-5-7-1,6 12-41,1 0 0,-1 0 0,0 0 1,1 0-1,-1 0 0,0 0 0,0 0 0,1 1 0,-1-1 1,0 0-1,0 1 0,0-1 0,0 0 0,0 1 1,0-1-1,0 1 0,-1-1 0,1 1 0,0 0 0,0-1 1,0 1-1,-2 0 0,3 0-233,1 2-458,0 1 679,1-1-1,-1 1 0,1-1 0,-1 0 0,1 0 0,0 0 0,4 3 0,-2-2 78,-1-1-1,0 0 0,1 0 0,0 0 1,0-1-1,-1 1 0,1-1 1,0 0-1,0 0 0,0 0 0,0-1 1,0 1-1,0-1 0,1 0 1,-1 0-1,0 0 0,0-1 0,0 1 1,4-2-1,11-3 255,-1 0 1,30-12-1,-48 17-291,19-8 139,0-1 0,0-1-1,-1-1 1,0 0-1,-1-1 1,16-15 0,-21 16-83,0 0 0,-1-2 1,-1 1-1,0-1 0,0-1 1,-2 0-1,0 0 0,9-21 1,12-55-1071,-30 107 1081,-6 31-1,1-14-92,-11 76-155,-6 44 223,22-84-66,1-41-218,0-27 47,0 1 0,0 0 1,0 0-1,1 0 0,-1-1 1,1 1-1,0 0 0,0-1 1,0 1-1,0-1 0,2 5 1,-2-6-841,3-6-1866,-4 3 2630,1 1 1,-1 0 0,1 0-1,-1 0 1,1 0 0,-1 0-1,1 0 1,-1-1 0,0 1-1,0 0 1,0 0 0,0-2-1,0-8-1958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22.9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16 195 3072,'-1'-1'141,"-1"0"-1,1 0 1,0 0 0,0 0-1,-1 0 1,1 0 0,0-1-1,0 1 1,0 0 0,0-1-1,0-1 1,0 3-31,1-1 0,0 0 0,0 1 0,-1-1 0,1 0 0,0 1 0,0-1 0,0 0 0,0 0 0,0 1 0,0-1 0,0 0 0,1 1 0,-1-1 0,0 0 0,0 0 0,0 1 0,1-2 0,1-1 119,0 1 0,0-1 0,1 1 0,-1-1 1,0 1-1,1 0 0,0 0 0,0 0 0,4-2 0,15-9 168,0 2-1,2 0 1,-1 1 0,1 2-1,29-7 1,128-17-41,24 8-612,-128 15-2939,-46 6 288,-6 2 65,-9-2 1253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24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97 392 2240,'0'0'21,"0"0"1,0 0 0,0-1-1,0 1 1,0 0-1,0 0 1,0-1-1,0 1 1,0 0-1,0 0 1,1-1 0,-1 1-1,0 0 1,0 0-1,0-1 1,0 1-1,0 0 1,1 0-1,-1 0 1,0-1 0,0 1-1,0 0 1,0 0-1,1 0 1,-1 0-1,0-1 1,0 1-1,1 0 1,-1 0 0,0 0-1,0 0 1,1 0-1,-1 0 1,0 0-1,0 0 1,1 0-1,-1 0 1,0 0 0,0 0-1,1 0 1,-1 0-1,0 0 1,0 0-1,1 0 1,-1 0-1,10-2 4102,-11 2-3950,-1 0-1,0 0 0,1 1 0,-1-1 1,1 0-1,-1 1 0,0-1 1,1 1-1,-3 1 0,-24 9 369,24-10-494,0 0 1,0 1-1,0 0 1,0-1-1,0 1 1,0 1-1,0-1 1,1 0-1,-1 1 1,1 0-1,-1 0 0,1 0 1,-5 6-1,7-6-67,-1-1 0,1 0-1,0 1 1,0-1 0,0 1-1,0 0 1,0-1 0,0 1-1,1 0 1,-1-1-1,1 1 1,0 0 0,0 0-1,0-1 1,0 1 0,0 0-1,1-1 1,0 4 0,0-4 40,-1-1 1,1 1 0,0 0 0,0-1 0,0 1 0,0 0 0,0-1-1,0 1 1,1-1 0,-1 0 0,1 1 0,-1-1 0,1 0-1,-1 0 1,1 0 0,-1 0 0,1 0 0,0 0 0,0 0-1,-1-1 1,1 1 0,0-1 0,0 1 0,0-1 0,0 0 0,2 1-1,1-1 36,1 1 1,0-1-1,0 0 0,0 0 0,-1-1 0,1 0 0,0 0 0,0 0 1,-1 0-1,1-1 0,-1 0 0,1-1 0,-1 1 0,0-1 0,0 0 1,0 0-1,0 0 0,7-8 0,2-1 83,-12 10-102,1 0-1,0 0 1,0 0 0,-1-1-1,1 0 1,-1 1-1,0-1 1,0 0-1,0 0 1,0 0-1,-1 0 1,1 0-1,1-6 1,-3 8-41,1-1 12,0-1 1,-1 1-1,1-1 0,-1 1 1,0 0-1,0-5 0,0 5-31,0 1 0,-1 0-1,1 0 1,-1 0-1,0-1 1,1 1-1,-1 0 1,0 0 0,1 0-1,-1 0 1,0 0-1,0 0 1,0 0-1,0 0 1,-1 0 0,-4-3-1159,12 11 978,17 12 267,-20-17 10,1 0 0,0-1 1,-1 1-1,1-1 0,0 0 0,0-1 1,0 1-1,0 0 0,0-1 0,0 0 1,0 0-1,0 0 0,6-2 0,-5 1 53,1-1-1,0 0 1,-1 0 0,1 0-1,-1-1 1,0 0-1,0 0 1,6-5-1,3-3 114,-1-2 0,0 0 0,-1 0-1,20-30 1,-21 26-149,-1 0 1,0 0-1,10-30 0,15-58 122,-15 42-187,-15 32-588,-5 28 202,-1 4 34,-3 16 15,-55 303-83,-6 16 497,54-290 45,-24 64 0,18-58 236,14-45-286,2 0-35,-2 0-1,1 0 1,-1 0-1,-7 12 1,9-18-25,0 0 0,0 0 0,0 0 1,0 1-1,0-1 0,0 0 0,0 0 0,0-1 0,-1 1 1,1 0-1,0 0 0,-1 0 0,1-1 0,0 1 0,-1-1 1,1 1-1,-1-1 0,1 0 0,-1 1 0,1-1 0,0 0 1,-1 0-1,1 0 0,-1 0 0,1 0 0,-1 0 0,1-1 1,-1 1-1,-2-1 0,2 0-29,0 0 1,0 0-1,-1-1 0,1 1 1,0-1-1,0 1 0,1-1 1,-1 1-1,0-1 0,0 0 1,1 0-1,-1 0 0,1 0 1,0 0-1,-1 0 0,1-1 1,0 1-1,0 0 0,1-1 1,-1 1-1,0 0 0,0-4 1,-1-7 20,1 1 0,0 0 0,0-14 1,1 24-19,0-14-72,1 1 1,1-1-1,0 1 0,7-26 1,-6 33 57,-1 0 0,1 0 0,1 1 0,0-1 0,0 1 0,0 0 0,1 0 0,0 1 0,0-1 0,10-8 0,-13 13-16,1 0-1,0 0 1,0 0 0,0 0 0,0 0-1,1 1 1,-1 0 0,0-1 0,1 1-1,-1 0 1,0 1 0,1-1 0,-1 1 0,1-1-1,-1 1 1,1 0 0,0 1 0,3-1-1,7 3-28,0 0-1,0 1 0,17 7 0,9 3-649,9 1-3035,-26-7 448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27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230 316 3136,'-2'-2'1228,"2"2"-1225,0 0 0,0 0 0,0 0 0,0 0 0,0 0 0,0 0 0,0 0-1,0 0 1,0 0 0,1 0 0,-1 0 0,0 0 0,0 0 0,0 0 0,0 0 0,0 0-1,0 0 1,0 0 0,0 0 0,0 0 0,0 0 0,0 0 0,1 0 0,-1 0 0,0 0-1,0 0 1,0 0 0,0 0 0,0 0 0,0 0 0,0 0 0,0 0 0,0 0 0,0-1-1,0 1 1,0 0 0,0 0 0,1 0 0,-1 0 0,0 0 0,0 0 0,0 0 0,0 0-1,0 0 1,0 0 0,0 0 0,0-1 0,0 1 0,0 0 0,0 0 0,0 0 0,0 0-1,0 0 1,0 0 0,0 0 0,0 0 0,0 0 0,0 0 0,0 0 0,0-1 0,0 1-1,0 0 1,-1 0 0,-22-8 2962,-13 5-1367,29 2-1416,0 0-1,0 1 1,0-1-1,0 2 1,0-1 0,0 1-1,0 0 1,-9 2-1,11-1-192,0-1 1,0 1-1,0 0 0,0 1 0,0-1 0,0 1 0,1 0 0,-1 0 0,1 1 0,0-1 0,0 1 1,0 0-1,0 0 0,1 0 0,0 1 0,0-1 0,0 1 0,0 0 0,1 0 0,-1 0 0,1 0 1,-1 6-1,0-2 12,1 1 1,0 0 0,1 0 0,0 0 0,1 0-1,0 0 1,0 0 0,1 0 0,0 0-1,1 0 1,4 12 0,-6-20 12,1-1 0,-1 1 0,1 0 0,-1-1 1,1 1-1,0-1 0,0 1 0,0-1 0,0 1 0,0-1 0,0 0 0,1 0 0,-1 1 0,0-1 0,1 0 1,-1 0-1,0 0 0,1 0 0,-1 0 0,1-1 0,0 1 0,-1 0 0,1-1 0,0 1 0,-1-1 1,1 0-1,0 1 0,0-1 0,-1 0 0,1 0 0,0 0 0,0 0 0,-1 0 0,1-1 0,0 1 1,-1-1-1,1 1 0,0-1 0,2-1 0,5-2 97,-1 0 1,1-1-1,-1 0 0,0-1 1,13-12-1,3-3 161,29-36 0,-43 45-166,0-1 1,-1 0 0,-1-1 0,13-26-1,-15 29-575,-5 10 450,-1 1 1,0 0-1,0 0 0,0 0 1,0 0-1,0 0 0,1 0 1,-1 0-1,0 0 0,0 0 0,0 0 1,1 0-1,-1 0 0,0 0 1,0-1-1,0 1 0,0 0 1,1 1-1,-1-1 0,0 0 1,0 0-1,0 0 0,1 0 0,-1 0 1,0 0-1,0 0 0,0 0 1,0 0-1,1 0 0,-1 0 1,0 0-1,0 1 0,2 1-96,-1 0 0,0 0 0,1 0 0,-1 0 0,0 0 0,1 5 0,3 5 390,12 24-113,-8-16-229,15 25 0,-21-39 187,1-1 1,0 1-1,1-1 0,-1 0 0,1 0 0,0 0 0,0-1 0,9 6 1,-13-9-85,1 0 0,-1 0 0,1 0 0,-1-1 1,1 1-1,0-1 0,-1 1 0,1-1 0,0 0 0,0 1 1,-1-1-1,1 0 0,0 0 0,0 0 0,-1-1 0,1 1 1,0 0-1,-1 0 0,1-1 0,0 0 0,-1 1 1,1-1-1,0 0 0,1-1 0,3-2 72,0 0 1,0 0-1,-1-1 0,8-9 0,-5 7 15,10-14 243,20-26 1,-24 28-213,0 0-1,25-22 1,-22 24-225,-15 14-8,1 0 0,-1 0-1,1 0 1,0 1 0,0-1 0,0 1 0,0 0-1,7-4 1,-9 7 62,-1-1 0,1 1 0,-1-1 0,1 1 0,-1 0 0,0-1 0,1 1 0,-1 0 0,0-1 0,1 1 0,-1 0 0,0-1 0,0 1 0,0 0 0,1 1 0,-1 9 15,1-1 0,-1 1 0,-1 0 0,0-1 0,0 1 0,-5 18 0,2-16 291,2 0 0,-2 25 1,27-57 531,3-17-647,15-18-241,-39 52 23,0 0 0,1 0 0,-1 0 0,0 1 0,1-1 1,-1 1-1,1-1 0,0 1 0,-1 0 0,1 0 1,0 0-1,0 0 0,4 0 0,-5 1 24,-1 0 1,1 0-1,-1 0 0,0 0 0,1 0 1,-1 0-1,1 0 0,-1 0 1,0 1-1,1-1 0,-1 0 0,1 1 1,-1 0-1,0-1 0,0 1 0,1 0 1,-1-1-1,0 1 0,0 0 1,0 0-1,0 0 0,0 0 0,0 0 1,0 0-1,0 0 0,0 1 0,-1-1 1,1 0-1,1 2 0,-2-3 20,5 13 49,1 0 1,0 0-1,1-1 0,8 13 0,-12-22-25,-1 0-1,1 0 1,-1 0 0,1-1-1,0 1 1,0-1 0,1 1 0,-1-1-1,0 0 1,1 0 0,-1 0-1,1-1 1,-1 1 0,1-1 0,0 0-1,0 0 1,0 0 0,0-1-1,7 1 1,2-2 28,-1-1 0,1 0 0,-1-1 0,19-6 1,4-1 204,26-3-155,-24 5-150,-1-1-1,45-17 1,-58 18 245,-18 7-175,0 0-1,-1 0 0,1-1 1,-1 0-1,1 0 0,-1 0 1,0-1-1,5-3 0,-27 7-319,11 3 237,0-1 1,1 2-1,-1-1 1,1 1 0,0 0-1,0 0 1,0 0 0,1 1-1,0 0 1,0 0 0,0 1-1,-5 10 1,8-14 62,0 1-1,0-1 1,1 1 0,-1-1 0,1 1-1,0 0 1,1-1 0,-1 1 0,0 0-1,1 0 1,0 0 0,0-1-1,0 1 1,0 0 0,1 0 0,-1 0-1,1-1 1,0 1 0,0 0 0,1-1-1,-1 1 1,1-1 0,0 1 0,-1-1-1,2 0 1,-1 0 0,4 5 0,-6-8 17,1 1 1,0 0-1,0 0 1,0 0 0,0 0-1,0-1 1,0 1-1,0 0 1,0-1 0,1 1-1,-1-1 1,0 1-1,0-1 1,0 0 0,1 1-1,-1-1 1,0 0-1,0 0 1,0 0 0,1 0-1,-1 0 1,0 0-1,0 0 1,1 0 0,-1-1-1,0 1 1,0 0 0,3-2-1,-2 1 23,0 0 0,0-1 0,0 1 0,0-1 0,0 1 0,0-1 0,0 0 1,0 0-1,0 0 0,-1 0 0,1 0 0,-1 0 0,2-3 0,4-7-128,-7 12 76,0 0 1,0 0 0,1 0 0,-1 0-1,0 0 1,0 0 0,0 0-1,0 0 1,0 0 0,0 0 0,0 0-1,0 0 1,1 0 0,-1 0 0,0 0-1,0 1 1,0-1 0,0 0-1,0 0 1,0 0 0,0 0 0,0 0-1,0 0 1,0 0 0,0 0-1,0 0 1,1 0 0,-1 0 0,0 0-1,0 0 1,0 1 0,0-1-1,0 0 1,0 0 0,0 0 0,0 0-1,0 0 1,0 0 0,0 0-1,0 0 1,0 1 0,0-1 0,0 0-1,0 0 1,0 0 0,0 0-1,0 0 1,0 0 0,0 0 0,0 0-1,0 0 1,0 1 0,0-1 0,-1 0-1,1 0 1,-3 28-812,1-21 941,-6 48-214,-4-1 0,-21 65 0,22-89 293,-27 52 0,31-70-127,-1 0 0,0-1 0,-1 1-1,0-2 1,0 1 0,-18 13 0,25-22-34,0-1 1,-1 0 0,1 0-1,0 0 1,-1 0 0,1 0-1,-1 0 1,1-1-1,-1 1 1,1-1 0,-1 0-1,0 0 1,1 0-1,-1 0 1,1 0 0,-1 0-1,1-1 1,-1 1 0,-3-2-1,5 2-35,0-1 1,0 1-1,0 0 0,0-1 0,0 1 0,0-1 1,0 1-1,0-1 0,0 0 0,0 1 1,0-1-1,1 0 0,-1 0 0,0 0 0,0 0 1,1 0-1,-1 0 0,0 1 0,1-1 1,-1-1-1,1 1 0,-1 0 0,1 0 0,0 0 1,0 0-1,-1 0 0,1 0 0,0 0 1,0 0-1,0-1 0,0 1 0,0 0 0,0 0 1,0 0-1,1 0 0,-1 0 0,0 0 1,1-1-1,-1 1 0,0 0 0,1 0 0,-1 0 1,1 0-1,1-1 0,5-7-56,0 0 0,0 0 1,1 1-1,0 0 0,0 1 0,1 0 0,18-11 0,12-11-78,-23 16 53,-2-1 0,0-1 1,0 0-1,13-21 0,40-72 277,2-3 33,-24 54-221,53-52 0,-30 35 181,-41 42-158,27-39 0,-43 54 1,0-1-1,-1 0 0,-1 0 0,9-27 1,-1-6-211,-17 51 165,0 0 1,0 0 0,0 0 0,0-1 0,0 1 0,0 0 0,0 0 0,0 0 0,0 0 0,0-1 0,0 1 0,0 0-1,0 0 1,0 0 0,0 0 0,0 0 0,0-1 0,0 1 0,0 0 0,0 0 0,0 0 0,0 0 0,0 0 0,0-1 0,0 1-1,-1 0 1,1 0 0,0 0 0,0 0 0,0 0 0,0 0 0,0 0 0,0-1 0,-1 1 0,1 0 0,0 0 0,0 0 0,0 0-1,0 0 1,-1 0 0,1 0 0,0 0 0,0 0 0,0 0 0,0 0 0,0 0 0,-1 0 0,1 0 0,0 0 0,0 0-1,0 0 1,0 0 0,-1 0 0,1 0 0,0 0 0,0 0 0,0 1 0,0-1 0,0 0 0,0 0 0,-1 0 0,1 0 0,0 0-1,0 0 1,-11 7-225,-5 14 83,2 0 0,-13 26 0,12-21 69,2-2-11,1 1 0,0 0 1,2 0-1,-10 41 0,18-54 119,0 0 0,0 1 0,2-1 0,-1 0 0,2 1 0,0-1 0,0 1 0,1-1 0,1 0 0,0 0 0,0 0 0,1 0 0,1-1 0,0 0 0,0 1 0,1-2 0,1 1 0,8 10 0,-12-17-5,0-1-1,0 1 1,0-1 0,0 0 0,1 0 0,0 0 0,0-1 0,0 1 0,0-1 0,0 0 0,0 0 0,0 0 0,1 0 0,6 1 0,-5-2 20,0-1 0,0 1 0,1-1 0,-1 0-1,0-1 1,0 1 0,0-1 0,0 0 0,0-1 0,7-1 0,-4-1 8,0 0 0,0 0 0,0-1 1,0 0-1,-1 0 0,1-1 0,-2 0 0,1-1 1,0 0-1,-1 0 0,-1 0 0,1-1 1,7-12-1,-10 13 3,0-1 1,0 1 0,0-1-1,2-12 1,-5 17-76,0 0 0,0 0 0,-1 0 0,0-1 0,0 1 0,0 0 0,0-1 0,0 1 0,0 0 0,-1 0 0,0 0 0,0-1 0,0 1 0,-2-6 1,3 9 3,-1-1 1,1 1 0,0-1-1,0 1 1,-1 0 0,1-1-1,0 1 1,-1-1 0,1 1-1,0 0 1,-1-1 0,1 1-1,0 0 1,-1-1 0,1 1-1,-1 0 1,1 0 0,-1-1-1,1 1 1,-1 0 0,1 0-1,-1 0 1,1 0 0,-1 0-1,1 0 1,-1 0 0,1 0-1,-1 0 1,0 0 0,-1 0-14,1 1-1,0-1 1,-1 1 0,1-1 0,-1 1 0,1 0 0,0 0 0,-1 0 0,1 0 0,-1 1 0,-2 2-31,0-1 0,0 2 0,1-1 0,-1 0 0,-3 7 0,4-4 54,0 0 0,0 0 1,1 1-1,0 0 0,0-1 1,1 1-1,0 0 0,0 0 1,1-1-1,0 1 0,0 0 1,1 0-1,0 0 0,0 0 1,1-1-1,0 1 0,0-1 1,1 1-1,0-1 1,6 11-1,-8-16 34,0-1 0,-1 0 0,1 1 0,0-1 0,0 0 0,0 1 0,1-1-1,-1 0 1,0 0 0,0 0 0,1 0 0,-1 0 0,0 0 0,1-1 0,-1 1 0,1 0 0,-1-1 0,1 1 0,-1-1 0,1 1 0,0-1 0,-1 0 0,1 0 0,-1 0 0,1 0-1,0 0 1,-1 0 0,1 0 0,0 0 0,-1-1 0,1 1 0,-1 0 0,1-1 0,-1 0 0,1 1 0,-1-1 0,1 0 0,-1 0 0,0 0 0,1 0 0,1-1 0,4-5 86,1 0 1,-1 0-1,-1-1 1,1 0 0,5-10-1,41-69 141,-33 52-334,28-37 1,-42 63-66,6-6-803,-12 15 935,1 1 1,-1-1-1,1 1 0,-1-1 1,0 1-1,1-1 0,-1 1 1,0-1-1,1 1 0,-1-1 1,0 1-1,0-1 0,1 1 1,-1 0-1,0 3-10,0-1 0,1 1 0,-2-1 0,1 1 0,0-1 0,-1 1-1,1-1 1,-1 0 0,-2 7 0,-2 5-65,-26 136 134,26-132 85,-10 30 1,4-14 291,11-34-393,0 0 1,0-1-1,-1 1 0,1 0 1,0 0-1,0-1 0,-1 1 1,1 0-1,0-1 0,-1 1 0,1 0 1,-1-1-1,1 1 0,-1-1 1,1 1-1,-1-1 0,1 1 0,-1-1 1,1 1-1,-1-1 0,0 1 1,1-1-1,-1 0 0,0 1 0,-1-1 1,1 0-5,1 0 0,-1 0 1,0-1-1,1 1 0,-1 0 1,0-1-1,1 1 0,-1 0 0,0-1 1,1 1-1,-1-1 0,1 1 1,-1-1-1,1 1 0,-1-1 1,1 0-1,-1 1 0,1-1 0,0 1 1,-1-1-1,1 0 0,0 0 1,0 1-1,-1-1 0,1 0 1,0 0-1,-2-6-59,1 1-1,0-1 1,0 1 0,0-1 0,1-11 0,0 18 29,0-1-18,0 1 1,0-1-1,0 1 1,1-1 0,-1 1-1,0-1 1,0 1-1,1-1 1,-1 1-1,0 0 1,0-1-1,1 1 1,-1-1-1,0 1 1,1 0 0,-1-1-1,1 1 1,-1 0-1,0-1 1,1 1-1,-1 0 1,1 0-1,-1-1 1,1 1-1,-1 0 1,1 0 0,-1 0-1,1 0 1,-1-1-1,1 1 1,-1 0-1,1 0 1,-1 0-1,1 0 1,-1 0 0,1 1-1,-1-1 1,1 0-1,-1 0 1,2 0-1,25 7-111,-20-5 70,27 8-57,-18-5-22,0-1 0,0 0 0,0-1 0,0-1 0,31 1 1,-21-5-1859,38-8 0,-15-1-2407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3:57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69 3072,'-5'-9'3613,"19"5"973,-4 1-3825,17-7 896,-8 2-905,-1 2 1,39-8-1,-31 9-530,41-4 201,-58 9-412,0-1 0,0 2-1,-1-1 1,1 1 0,13 3 0,-21-4-8,0 0 1,-1 0-1,1 1 1,0-1-1,0 0 1,0 1 0,0-1-1,0 0 1,0 1-1,0-1 1,-1 1-1,1 0 1,0-1 0,0 1-1,-1 0 1,1-1-1,0 1 1,-1 0-1,2 1 1,-2-2 0,0 1-1,0 0 1,0-1 0,0 1 0,0 0-1,0-1 1,0 1 0,0 0-1,0-1 1,0 1 0,-1 0 0,1-1-1,0 1 1,0 0 0,-1-1-1,1 1 1,0-1 0,-1 1-1,1 0 1,-1 0 0,-3 3 22,0 1 1,-1-2 0,1 1-1,-9 6 1,10-9-16,-40 26-21,34-23 7,0 1-1,0 1 0,0-1 1,1 1-1,0 1 0,0 0 1,0 0-1,-11 15 0,18-21 9,0 0 1,1 1-1,0-1 0,-1 0 1,1 0-1,0 1 0,-1-1 0,1 0 1,0 0-1,0 1 0,0-1 0,0 0 1,0 1-1,1-1 0,-1 0 1,0 0-1,0 1 0,1-1 0,-1 0 1,1 0-1,-1 0 0,1 0 0,0 1 1,-1-1-1,1 0 0,0 0 1,1 1-1,4 4 24,0 1 1,0-1-1,7 5 0,-5-4 5,14 12-10,-1-2 173,-1 1 0,20 25 0,-36-38-90,1 1-1,-1 1 1,0-1-1,0 0 1,0 1-1,-1 0 1,0 0-1,-1 0 1,1 0-1,-2 1 1,1-1-1,1 11 1,-3-14-38,0 0 0,0 1 1,-1-1-1,1 1 0,-1-1 0,0 0 1,0 1-1,0-1 0,0 0 0,-1 0 1,0 0-1,0 0 0,-3 5 0,0-3-16,1-1 0,0 0-1,-1 0 1,0 0 0,0-1 0,-1 0-1,-10 7 1,-4 0 27,-1-2 0,0 0 0,0-1 1,-25 5-1,-20 1-906,23-10-4065,31-4 3019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30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0 248 1312,'0'70'3712,"0"-68"-3317,0 6 330,0-7-700,0 0 1,0 0-1,0 0 1,0 0-1,0 0 1,0 1-1,0-1 0,1 0 1,-1 0-1,0 0 1,1 0-1,-1 0 1,0 0-1,1 0 1,-1 0-1,1 0 1,0 0-1,-1 0 0,1 0 1,0-1-1,1 2 1,-2-1 8,1-1 1,-1 1-1,0-1 1,1 1-1,-1 0 1,0-1-1,1 1 0,-1-1 1,0 1-1,0 0 1,0-1-1,1 1 1,-1-1-1,0 1 1,0 0-1,0-1 0,0 1 1,0 0-1,0-1 1,0 1-1,0 0 1,0-1-1,-1 1 1,1-1-1,0 1 1,0 0-1,-1 0 0,-5 3 3620,21-17-2187,-12 9-1450,1 1 1,-1-1-1,1 1 1,-1-1-1,0 0 1,-1 0-1,1-1 1,-1 1-1,3-7 0,3-3 124,45-81 472,-47 87-656,0 0 1,0 0-1,1 1 0,-1 0 1,2 0-1,-1 0 0,15-9 1,-21 16 37,0-1 1,0 0-1,0 1 1,-1-1-1,1 1 1,0-1-1,0 1 1,0-1-1,0 1 1,0 0-1,0 0 1,0-1-1,1 1 1,-1 0-1,0 0 1,0 0-1,0 0 1,0 0 0,0 0-1,0 0 1,0 0-1,2 1 1,-2 0 9,0 0 0,0-1 1,0 1-1,0 0 1,0 0-1,0 0 1,0 0-1,0 0 0,0 0 1,0 1-1,0-1 1,-1 0-1,1 0 1,0 1-1,-1-1 0,1 3 1,3 9-1,-2 0 1,0 0-1,0 0 0,-2 0 1,1 1-1,-3 15 1,2 1 207,0-28-210,0-1-1,0 1 1,0-1 0,0 0 0,1 1 0,-1-1 0,1 1 0,-1-1 0,1 0 0,-1 0 0,1 1 0,0-1 0,1 2-1,0 0 86,4-5 461,-2 1-452,0 0-1,-1 0 1,1-1 0,0 1 0,-1-1-1,1 0 1,5-5 0,26-22 25,-12 10-175,68-60-110,7-5-234,-95 81 376,0 1 0,0 0 1,0 0-1,0 0 1,1 0-1,-1 1 1,1 0-1,6-2 1,-9 2 15,0 1 1,1 0-1,-1 0 1,0 0-1,0 0 0,0 0 1,1 0-1,-1 1 1,0-1-1,0 0 1,0 1-1,0-1 1,0 0-1,0 1 1,1 0-1,-1-1 1,0 1-1,0 0 1,0-1-1,-1 1 1,1 0-1,0 0 0,0 0 1,0 0-1,-1-1 1,1 1-1,0 0 1,-1 1-1,1-1 1,0 2-1,9 20-16,9 36 0,-6-18-107,-11-35 114,1 0 1,0 0 0,0-1 0,0 1 0,1-1 0,5 6-1,9 12 85,-16-20-47,-1-1 0,1 1 1,1-1-1,-1 0 0,0 0 0,0 0 0,1 0 0,-1 0 0,1 0 0,0-1 0,0 1 0,-1-1 1,6 2-1,-2-2 36,0 1 0,0-1 0,0 0 0,0 0 1,10-1-1,-13 0-26,-1-1 0,1 1-1,0-1 1,0 0 0,0 0 0,-1 0 0,1 0 0,0 0-1,-1-1 1,5-2 0,10-5 85,-4 3-61,1-1 0,-1 0 1,0-1-1,-1 0 1,0-1-1,14-13 1,-20 17-15,-1-1 0,0 0 0,-1 0 1,0 0-1,0 0 0,0-1 0,0 0 0,-1 1 0,0-1 1,-1-1-1,0 1 0,0 0 0,0-1 0,0-10 0,-1 6 93,0 0-1,-2-17 1,0 25-157,1 0-1,-1 0 1,0 0 0,0 0-1,0 0 1,0 0 0,-1 0-1,0 0 1,1 1 0,-1-1-1,-3-3 1,5 7-1,-1-1 0,1 0 0,-1 1 0,0-1 0,1 1 0,-1-1 0,1 1 0,-1-1 0,0 1 0,0-1 1,1 1-1,-1 0 0,0-1 0,0 1 0,1 0 0,-1-1 0,0 1 0,0 0 0,0 0 0,1 0 0,-1 0 0,0 0 0,0 0 0,0 0 0,1 0 1,-1 0-1,0 0 0,0 1 0,0-1 0,1 0 0,-1 0 0,0 1 0,0-1 0,1 0 0,-1 1 0,0-1 0,0 1 0,1-1 0,-1 1 0,1 0 1,-1-1-1,0 2 0,-3 3-43,0-1 0,0 1 1,1 0-1,-4 8 0,6-11 51,-5 10-83,0 0 1,1 1-1,0-1 1,1 1-1,1 0 1,-4 24-1,6-30 77,1-1 0,0 1 0,0 0-1,0 0 1,1 0 0,0-1 0,0 1 0,1 0-1,-1-1 1,2 1 0,-1-1 0,1 0-1,0 0 1,0 0 0,6 8 0,-6-10 40,1 0 0,-1 0-1,1 0 1,0-1 0,0 0 0,1 0 0,-1 0 0,1 0 0,-1-1-1,1 0 1,0 0 0,0 0 0,0 0 0,0-1 0,0 0-1,0 0 1,0 0 0,1 0 0,-1-1 0,0 0 0,7-1 0,23-3 55,0-2 0,0-2 0,0-1 0,-1-2 0,0-1 1,43-22-1,-59 26 12,-1-2 1,0 0-1,-1-1 1,25-21 0,-41 32-64,1 0 1,-1-1-1,0 1 1,1-1-1,-1 1 1,0-1 0,0 1-1,1 0 1,-1-1-1,0 1 1,0-1 0,0 1-1,1-1 1,-1 1-1,0-1 1,0 1-1,0-1 1,0 0 0,0 1-1,0-1 1,-3-1 318,-1 6-308,-20 27 389,13-19-467,-17 29 0,21-31-29,2 1-1,-7 16 1,11-23 44,0 0 0,0 0 0,0-1 0,0 1 0,0 0 0,1 0 0,0 0 0,0 0 0,0 0 0,0 0 0,1 0 0,0 4 0,0-7 42,-1 0 0,0 0 0,1 0 0,-1 0 0,0 0 0,1 0 0,-1 0 0,1 0 0,0 0 0,-1 0 0,1 0 0,0 0 0,-1-1 0,1 1 0,0 0 1,0-1-1,0 1 0,0 0 0,0-1 0,-1 1 0,1-1 0,0 1 0,0-1 0,0 0 0,1 1 0,-1-1 0,0 0 0,0 0 0,0 0 0,0 0 0,0 0 0,0 0 0,0 0 0,0 0 0,0 0 0,2-1 0,0 0 15,0 0 1,0 0-1,0 0 0,0-1 0,0 1 0,0-1 0,0 0 0,-1 0 0,1 0 0,-1 0 0,4-3 0,3-6 51,-1 0 0,0 0-1,0-1 1,-1 0 0,-1 0 0,9-22-1,-15 33-99,0 1 0,0 0-1,0 0 1,0 0-1,0 0 1,0 0 0,0 0-1,0 0 1,0-1-1,0 1 1,0 0 0,0 0-1,0 0 1,0 0-1,0 0 1,0 0 0,0 0-1,0 0 1,0-1-1,1 1 1,-1 0-1,0 0 1,0 0 0,0 0-1,0 0 1,0 0-1,0 0 1,0 0 0,0 0-1,0 0 1,1 0-1,-1 0 1,0-1 0,0 1-1,0 0 1,0 0-1,0 0 1,0 0 0,0 0-1,1 0 1,-1 0-1,0 0 1,0 0 0,0 0-1,0 0 1,0 0-1,0 0 1,0 1-1,1-1 1,-1 0 0,0 0-1,0 0 1,5 8-430,5 23 373,-6-17-24,-3-10 103,1-1 0,0 1 0,0-1-1,0 0 1,0 0 0,0 1 0,1-1 0,5 5-1,-6-6 14,0-1-1,0 1 1,0 0-1,0-1 0,1 1 1,-1-1-1,0 0 1,1 0-1,-1 0 0,1 0 1,-1 0-1,1 0 0,0-1 1,3 1-1,3-2 83,0 1 1,1-1-1,-1-1 0,0 0 0,0 0 1,12-6-1,52-26 35,-20 7-63,69-29-321,-100 45 326,-21 10-187,3 1-27,-3 0 171,4 1-102,0 0 1,-1 0 0,1 0 0,0 0-1,6 3 1,-6 1 60,0 0-1,-1 0 0,1 0 1,4 9-1,8 8-187,-13-18 132,7 10 271,21 20 0,-28-31-127,-1 0-1,1 0 1,0-1-1,-1 1 1,1-1 0,0 0-1,1 0 1,-1 0 0,0 0-1,0-1 1,9 2-1,-5-1-130,-1-2-1,1 1 0,-1-1 0,1 0 0,-1 0 0,1-1 0,-1 0 0,0-1 0,1 1 0,-1-1 0,0-1 0,0 1 0,10-6 0,-4 0-2107,0-1 0,14-11 0,-9 6 54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39.4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74 1248,'1'-1'206,"-1"1"1,1-1-1,-1 1 1,1-1-1,-1 0 0,0 1 1,1-1-1,-1 0 1,0 0-1,0 1 0,0-1 1,1 0-1,-1 0 1,0 1-1,0-1 0,0 0 1,0 0-1,0 0-111,-1 1-1,1-1 1,0 1-1,0 0 1,-1-1-1,1 1 1,0-1-1,0 1 1,-1 0-1,1 0 1,0-1-1,-1 1 1,1 0-1,0-1 1,-1 1-1,1 0 1,-1 0-1,1 0 1,0-1-1,-1 1 1,1 0-1,-1 0 1,1 0-1,-1 0 1,1 0 0,0 0-1,-1 0 1,1 0-1,-1 0 1,0 0-1,0 0-46,-12 13-27,-6 8 211,16-18-218,0-1 0,0 1 0,1 0 0,-1 0 1,1 0-1,0 0 0,0 0 0,0 0 1,-2 6-1,-14 38 224,10-28-176,1 0-1,0 0 1,2 1 0,0-1-1,-3 30 1,4-5 40,2-33-108,0 0 0,1 0-1,1 1 1,-1-1 0,2 0 0,3 21-1,-1-18-4,-2-9 50,0-1 1,0 1-1,0-1 0,0 0 1,1 1-1,0-1 0,0 0 1,0 0-1,0 0 0,4 4 1,-2-3 11,0 0 1,0-1-1,0 1 1,1-1-1,0 0 1,0 0 0,0-1-1,0 1 1,1-1-1,-1 0 1,9 3-1,1-3 10,1-1 0,0 0 0,0-2 0,0 1 0,0-2 0,0 0 0,16-4 0,7-3 245,62-22-1,-88 25-267,0 0 0,0-1 0,0-1 0,-1 0 0,0-1 0,0-1 0,-1 1 0,0-2 0,-1 1 0,0-2 0,0 1 0,-1-1 0,-1-1 0,8-12 0,-8 11 73,-1-1 0,0-1-1,-1 1 1,-1-1 0,0 0 0,-1-1 0,0 1-1,-2-1 1,0 1 0,0-1 0,-2 0 0,-1-23 0,1 35-82,-2-12 44,-4-22 0,5 33-72,0 0 0,-1 0-1,0 0 1,0 0-1,-1 0 1,1 1 0,-1-1-1,-4-5 1,2 5 4,0-1 0,-1 1 0,0 0 0,0 0 0,0 1 0,0-1 0,-1 1 0,0 1 1,0-1-1,0 1 0,0 1 0,0-1 0,-1 1 0,-9-1 0,-10-1-39,0 1 1,-44 1-1,66 2 32,-26 1-184,1 1-1,-44 9 0,60-7 111,-1 0 0,2 1 0,-26 11 0,11 4 39,26-19 26,0 0 1,0 0-1,0 1 0,0-1 1,0 1-1,0-1 0,0 1 1,0 0-1,1 0 1,-1 0-1,1 0 0,0 0 1,-1 0-1,0 3 0,-2 1-32,3-4-21,1-1 61,0 1 0,0-1 1,0 0-1,0 1 0,-1-1 0,1 0 0,0 1 0,-1-1 0,1 0 0,-2 2 0,-4 11 53,-8 20 0,10-23-55,-1 1 0,-6 11 1,11-23-6,0 1 0,-1 0 1,1-1-1,0 1 1,0 0-1,0-1 1,0 1-1,0 0 0,0-1 1,0 1-1,0 0 1,0 0-1,0-1 0,0 1 1,0 0-1,0-1 1,0 1-1,1-1 0,-1 1 1,0 0-1,1-1 1,-1 1-1,0 0 0,1 0 1,11 12 260,-9-10-209,-2-2-1,1 1-1,0-1 1,-1 0 0,1 0-1,0 0 1,-1 0 0,1 0-1,0 0 1,0 0 0,0 0-1,0-1 1,0 1 0,0-1-1,3 1 1,33-1 528,-19-1-553,86-6 226,1 1-202,-95 6-31,32 0 133,50-6 1,-73 1-978,-13 2-2059,-20 2-5185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0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66 1408,'0'0'14,"-3"-5"520,-1 7-367,3-2-66,1 0-13,0 0-1,0-1 1,-1 1-1,1 0 1,0 0 0,0 0-1,0-1 1,0 1 0,0 0-1,0 0 1,0-1-1,0 1 1,-1 0 0,1-1-1,0 1 1,0 0-1,0 0 1,0-1 0,1 1-1,-1 0 1,0 0 0,0-1-1,0 1 1,0 0-1,0 0 1,0-1 0,0 1-1,0 0 1,0 0 0,1-1-1,-1 1 1,0 0-1,0 0 1,6-9 2410,-3 6-2315,0 0 1,1 1-1,0-1 0,0 1 1,0 0-1,0 0 0,0 0 1,0 1-1,0-1 0,5 0 1,49-7 387,-37 6-354,3-1-199,0 1 0,1 1 0,0 1-1,-1 2 1,46 5 0,96 33 483,-153-35-2257,-20 0-3145,-4 0 4087,3 1-1165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0.5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2080,'42'-9'5317,"30"-3"-2768,-47 11-2299,1 1 1,34 4-1,-19 0-83,97-2 362,-115-2-440,35-1-285,2-1-4088,-47 2 2306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1.2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40 3552,'0'-2'314,"0"0"-132,0 0-1,0 0 0,0-1 1,0 1-1,1 0 0,-1 0 1,1 0-1,-1 0 0,1 0 1,1-2-1,-2-4 867,0 8-1030,0 0 1,0 0-1,0 0 1,0 0-1,0-1 1,0 1 0,0 0-1,0 0 1,0 0-1,0 0 1,0 0-1,0 0 1,0-1 0,0 1-1,0 0 1,0 0-1,0 0 1,0 0-1,0 0 1,0 0-1,0-1 1,0 1 0,0 0-1,0 0 1,0 0-1,0 0 1,1 0-1,-1 0 1,0 0 0,0 0-1,0-1 1,0 1-1,0 0 1,0 0-1,0 0 1,0 0 0,1 0-1,-1 0 1,0 0-1,0 0 1,0 0-1,0 0 1,0 0 0,0 0-1,0 0 1,2 0 932,3 20-471,-8 31 276,-2-1-1,-23 96 1,20-108-508,2 1 0,1 0 0,1 43 0,4-81-109,-4 13-2043,1-9-115,0 0 409,4 2-2217,4 2 2035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1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72 176 4800,'2'-5'681,"1"-6"1091,-3 10-1831,0 1 49,0 0 84,1-1 0,-1 1 1,0 0-1,0-1 0,0 1 1,0 0-1,0-1 1,0 1-1,0 0 0,0-1 1,0 1-1,0-1 1,0 1-1,0 0 0,0-1 1,0 1-1,0 0 1,0-1-1,-1 1 0,1 0 1,0-1-1,0 1 1,0 0-1,-1-1 0,-1-2 971,0 8-1027,2-3 46,0 0 1,-1 0-1,1 0 0,-1 0 0,0 0 0,1 0 0,-3 3 0,-3 12 175,2 0-224,2 1 0,0-1-1,1 34 1,2-46-2,-1-1 1,1 1-1,0 0 1,1-1-1,-1 1 0,1-1 1,3 6-1,-4-8 7,-1-1 0,1 1-1,0-1 1,0 1 0,1-1 0,-1 0-1,0 0 1,0 1 0,1-1 0,-1 0-1,0 0 1,1 0 0,-1 0 0,1-1-1,-1 1 1,1 0 0,0-1 0,-1 1 0,1-1-1,0 1 1,-1-1 0,1 0 0,2 0-1,4 0 84,0-1 0,0 0 0,0 0 0,0-1 0,0 0 0,0 0 0,-1-1 0,1 0-1,-1 0 1,13-9 0,-11 6-24,0 0-1,-1-1 1,0 0-1,0 0 1,-1-1 0,1 0-1,-2-1 1,7-9-1,-8 11-37,-1-1 0,0 0 0,0-1 0,0 1 0,-1-1 0,-1 0 0,1 1 0,-2-1 1,2-14-1,-2 16-24,-1 1 0,0-1 0,-1 0 0,0 1 1,0-1-1,0 1 0,-1-1 0,0 1 1,0 0-1,-1 0 0,1-1 0,-1 2 1,-7-11-1,7 12 17,0 0 0,0 0 0,-1 0-1,1 1 1,-1-1 0,0 1 0,0 0 0,0 0 0,-1 0 0,1 1-1,-1 0 1,1-1 0,-1 2 0,0-1 0,0 0 0,-6 0 0,4 1-76,0 0 1,0 1 0,0 0-1,0 0 1,0 1 0,0 0-1,1 0 1,-1 0 0,0 1 0,0 0-1,-8 4 1,10-4-169,0 0 1,-1 1-1,1-1 1,0 1 0,0 0-1,1 0 1,-1 1-1,1-1 1,-1 1-1,1 0 1,0 1-1,1-1 1,-1 0-1,1 1 1,0 0-1,0 0 1,-4 8-1,-15 41-4184,13-26 1210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2.4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42 4320,'0'0'72,"0"0"-1,0 1 1,1-1 0,-1 0-1,0 0 1,0 0 0,0 1-1,0-1 1,0 0 0,1 0 0,-1 0-1,0 0 1,0 1 0,0-1-1,1 0 1,-1 0 0,0 0-1,0 0 1,1 0 0,-1 0 0,0 0-1,0 0 1,0 0 0,1 0-1,-1 0 1,1 0 0,9-4 4488,-12 11-3867,-11 16-261,8-16-398,1 0 0,0 1 0,1 0 0,-3 7 0,5-13-41,1 0 0,-1 0 0,1 0 0,-1 0 0,1 0 0,0 0 0,0 0 0,0 0 0,0 0 1,1 0-1,-1 0 0,0 0 0,1 0 0,-1 0 0,1 0 0,0-1 0,0 1 0,0 0 0,-1 0 0,2-1 0,-1 1 1,2 2-1,-1-2 46,0 0 0,1 0 0,-1 0 0,1 0 0,-1 0 0,1 0 0,0-1 1,0 1-1,0-1 0,0 0 0,0 0 0,5 1 0,-3-1 21,1 0 0,0-1 0,0 1 0,-1-1-1,1-1 1,9-1 0,2-1 141,0-2 1,0 0-1,26-13 1,-36 15-93,0-1-1,0 1 1,-1-1 0,1-1 0,-1 1-1,9-9 1,-13 11-75,0 0 1,-1 0-1,1 0 0,-1 0 0,1 0 1,-1 0-1,0 0 0,0-1 1,0 1-1,0 0 0,0-1 0,0 1 1,0-1-1,-1 1 0,0-1 1,1 1-1,-1-1 0,0 0 0,0 1 1,0-1-1,0 1 0,-1-1 1,0-2-1,0 1-59,-1 1 1,1 0-1,-1-1 0,0 1 1,0 0-1,0 0 0,0 0 1,0 0-1,-1 1 0,1-1 1,-1 1-1,0-1 0,1 1 1,-1 0-1,0 0 0,-1 0 1,1 0-1,0 1 0,0-1 1,-1 1-1,1 0 0,-1 0 1,1 0-1,-1 0 0,0 1 1,1-1-1,-1 1 0,0 0 1,1 0-1,-1 1 0,0-1 1,1 1-1,-1-1 0,1 1 1,-1 0-1,1 1 0,-1-1 1,1 0-1,-5 4 0,-5 2-453,11-7 176,0 1 0,0 0 0,0-1 0,0 1 1,1 0-1,-1 0 0,0 0 0,1 0 0,-1 0 0,1 1 0,-1-1 0,1 0 0,0 1 1,-1-1-1,1 1 0,0 0 0,0-1 0,0 1 0,0 0 0,0 0 0,0 2 0,0 5-2604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3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80 5312,'-1'-1'108,"1"1"0,0-1 0,-1 0 1,1 1-1,0-1 0,-1 0 0,1 1 0,0-1 1,0 0-1,0 1 0,-1-1 0,1 0 0,0 0 0,0 1 1,0-1-1,0 0 0,0 1 0,1-1 0,-1 0 1,0 0-1,0 1 0,1-2 0,1-10 1905,-2 12-1992,0-1-1,-1 1 1,1-1 0,0 1 0,0 0-1,0-1 1,0 1 0,-1 0-1,1-1 1,0 1 0,0 0 0,-1 0-1,1-1 1,0 1 0,-1 0-1,1 0 1,0-1 0,-1 1-1,1 0 1,0 0 0,-1 0 0,1-1-1,0 1 1,-1 0 0,1 0-1,-1 0 1,1 0 0,0 0 0,-1 0-1,1 0 1,-1 0 0,1 0-1,0 0 1,-1 0 0,0 0-1,-15 4 574,5 4-486,0-1 1,0 1-1,1 1 1,0 0 0,1 0-1,0 1 1,0 0-1,1 1 1,1 0 0,-10 17-1,14-22-127,-1 3 27,-1 1 0,1 0 1,1 0-1,-5 20 0,8-28 12,0 0-1,0 0 0,-1 0 1,1 0-1,0 0 0,0 0 1,1 0-1,-1 0 1,0 0-1,1 0 0,-1 0 1,1 0-1,0 0 0,0 0 1,0 0-1,0 0 1,0-1-1,0 1 0,0 0 1,0-1-1,1 1 0,-1-1 1,0 1-1,1-1 1,0 0-1,-1 1 0,1-1 1,0 0-1,0 0 0,-1 0 1,1 0-1,3 0 1,2 2 61,1 0 1,0-1 0,0-1 0,0 1 0,1-1-1,-1 0 1,0-1 0,0 0 0,1 0 0,-1-1-1,0 0 1,13-3 0,-14 1-31,-1 1 0,0-1 0,1 1-1,-1-2 1,-1 1 0,1-1 0,0 0 0,-1 0 0,0 0 0,0-1 0,0 1-1,-1-1 1,1-1 0,-1 1 0,6-11 0,-7 11 97,-1-1 0,0 1 0,3-13 0,0 1 1,-3 13-112,-1 0 1,0-1-1,0 1 0,-1 0 0,1 0 0,-1-1 0,0 1 1,0 0-1,-1-6 0,-11-37-99,6 25 206,5 18-189,-1 0 1,1 0-1,-1 0 1,0 0-1,0 0 1,0 0 0,0 0-1,-1 1 1,0-1-1,1 1 1,-7-5 0,8 7 10,-1-1 0,1 1 0,-1 0 0,0 0 0,0 0 0,1 0 0,-1 0 0,0 1 0,0-1 0,0 0 0,0 1 1,0-1-1,0 1 0,0 0 0,0 0 0,0 0 0,0 0 0,0 0 0,0 0 0,0 1 0,0-1 0,0 1 0,0-1 1,0 1-1,0 0 0,0-1 0,-2 2 0,-3 2-264,0 1 0,1-1 0,-11 9 0,15-10-39,-1-1 0,1 0 1,0 1-1,0 0 1,0-1-1,0 1 0,0 0 1,0 0-1,1 0 0,0 0 1,-2 5-1,2-7 175,1 1 1,0-1-1,0 0 0,0 0 1,0 0-1,1 0 0,-1 0 1,0 0-1,0 0 0,1 0 1,-1 0-1,0 0 0,1 0 1,-1 0-1,1 0 0,-1 0 1,1-1-1,0 1 1,1 2-1,-1-1-173,8 11-2742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3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250 113 3552,'-7'-7'1454,"0"-2"-919,-10-10 4,15 15-260,0 1 1,0-1 0,0 1-1,0 0 1,-1 0 0,1 0-1,-1 0 1,0 1-1,0-1 1,0 0 0,0 1-1,0 0 1,-1 0 0,1 0-1,-5-2 1,5 3-200,0 0-1,0 1 1,-1-1 0,1 1 0,0-1-1,0 1 1,-1 0 0,1 0 0,0 0-1,-1 1 1,1-1 0,0 1-1,0 0 1,-1 0 0,1 0 0,0 0-1,0 0 1,-3 2 0,-4 3 17,0 0-1,1 1 1,0 0 0,-16 16 0,20-18-134,0 0 0,1 0 1,0 1-1,0 0 0,0 0 1,1 0-1,0 0 1,0 0-1,-2 10 0,4-13 40,0 0-1,1-1 1,-1 1-1,1 0 0,0 0 1,0 0-1,0 0 1,0 0-1,1-1 0,-1 1 1,1 0-1,-1 0 1,1 0-1,0-1 0,0 1 1,1 0-1,-1-1 1,0 1-1,1-1 0,-1 0 1,1 1-1,0-1 1,0 0-1,0 0 0,0 0 1,0 0-1,0 0 1,6 2-1,-2 0 64,0-1 1,1 0-1,-1 0 1,1-1-1,0 0 0,0 0 1,0 0-1,0-1 1,0 0-1,11 0 0,0-1 27,0-1 0,0-1 0,0 0 0,0-1 0,18-6 0,-29 7-42,-1 0 0,1-1 0,-1 1 0,0-2 0,0 1 0,0 0 0,0-1 0,-1 0 0,0-1-1,1 1 1,-1-1 0,-1 0 0,1 0 0,-1 0 0,0-1 0,5-9 0,-7 12-20,-1-1 1,0 0-1,0 1 0,0-1 0,-1 0 0,1 0 0,-1 0 0,0 0 1,0 1-1,0-1 0,-1 0 0,1 0 0,-1 0 0,0 1 1,0-1-1,0 0 0,-1 1 0,1-1 0,-1 1 0,0-1 0,-3-3 1,2 1-29,-1 0 1,0 1 0,0 0 0,-1 0-1,0 0 1,0 0 0,0 1 0,0 0 0,-1 0-1,0 0 1,-7-3 0,6 4-39,-1 0 0,0 1 1,0 0-1,0 1 0,0-1 1,0 1-1,0 1 0,0 0 1,-11 1-1,2 1-157,1 1 0,0 0 0,-24 8 0,33-8-163,0 0 0,0 0 0,0 1 0,1-1 0,-7 6 0,9-6-87,1-1 0,0 1 0,0 0 0,0-1 0,0 2 0,1-1 0,-1 0 0,1 0 0,0 1 0,-4 7 0,2 8-3296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4.7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298 21 4992,'1'-7'858,"1"-5"141,0 11 281,1 5 1081,-2 1-2203,0 0-1,0-1 0,0 1 1,-1 0-1,1-1 1,-1 1-1,0 0 0,-1 0 1,1-1-1,-1 1 0,0 0 1,0-1-1,-3 8 1,-1 1 1,0 0 1,-1 0 0,-10 15 0,6-11-164,-1-1 0,-1-1-1,0 0 1,0 0 0,-2-1 0,0-1 0,0 0 0,-32 20 0,-51 24-5154,68-42 3484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0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22 239 2976,'-8'-5'10741,"17"11"-9120,8-4-1441,-1 0-1,1-1 0,0 0 1,0-1-1,0-2 1,0 1-1,-1-2 0,1 0 1,-1-1-1,23-9 0,-32 11-80,0-1-1,-1 0 0,0-1 1,11-7-1,-14 10-71,-1-1 1,0 0-1,0 0 0,0 0 0,0 0 1,-1 0-1,1 0 0,0 0 1,-1-1-1,0 1 0,1-1 0,-1 1 1,0-1-1,0 1 0,1-6 0,-2 3-35,0 0-1,-1 0 0,1 0 1,-1 0-1,0 0 0,0 1 1,0-1-1,-1 0 0,1 0 1,-1 1-1,-1-1 0,1 1 1,-1 0-1,1-1 0,-1 1 1,0 0-1,0 1 0,-6-6 1,1 1-48,0 1 0,-1 0 0,0 0-1,0 0 1,-1 1 0,1 1 0,-16-7 0,22 11 24,-1-1-1,1 1 0,-1 0 1,0 1-1,1-1 1,-1 0-1,0 1 1,0 0-1,1 0 0,-1 0 1,0 1-1,0-1 1,1 1-1,-1 0 1,0 0-1,1 0 0,-1 0 1,1 1-1,-1-1 1,1 1-1,0 0 1,-1 0-1,1 0 0,0 0 1,0 1-1,1-1 1,-5 6-1,-1 2 125,1-1-1,0 1 1,1 1 0,0-1-1,0 1 1,1 1 0,1-1-1,-5 15 1,5-6 173,0-1 0,1 2 0,1-1 0,0 24-1,3-37-167,-1 0-1,1 0 0,0 0 1,0 0-1,1 0 0,0 0 0,0 0 1,1 0-1,-1-1 0,2 1 0,-1-1 1,1 0-1,0 0 0,0 0 1,0-1-1,1 1 0,7 6 0,-5-7-16,0 1 0,0-1 0,0-1 0,1 1 0,-1-1 0,1 0 0,0-1 1,0 0-1,1 0 0,-1-1 0,1 0 0,-1 0 0,16 0 0,38-2 153,116-15 1,-176 14-237,54-3-1391,-4-1-3687,-33 5 2943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49.8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382 59 160,'0'-1'2,"0"1"1,0 0-1,0-1 0,0 1 0,0 0 1,0-1-1,0 1 0,0-1 0,0 1 1,1 0-1,-1-1 0,0 1 0,0 0 1,0-1-1,0 1 0,0 0 1,1-1-1,-1 1 0,0 0 0,0 0 1,1-1-1,-1 1 0,0 0 0,0 0 1,1-1-1,-1 1 0,0 0 0,1 0 1,-1 0-1,1-1 0,1 0 8,-1 0 59,-1 1 57,1-1-1,-1 1 1,0 0-1,0-1 0,1 1 1,-1-1-1,0 1 0,0 0 1,1-1-1,-1 1 1,0-1-1,0 1 0,0-1 1,0 1-1,1-1 1,-1 1-1,0-1 0,0 1 1,0-1-1,0 1 1,0-1-1,0 1 0,-1-1 1,1 1-1,0-1 1,-1-1 32,1 1 1,-1 0 0,0 0-1,1 0 1,-1 0 0,0 0-1,0 0 1,0 0 0,0 0-1,-1-1 1,0 0 42,-1 0-1,0 1 1,0-1-1,0 1 1,1-1-1,-1 1 1,0 0-1,-5-1 1,-46-3 961,45 4-1070,1 0-1,-1 1 0,0 0 0,0 1 0,-16 2 1,-42 14-65,37-8-116,11-3 156,0 1 0,1 0 0,0 1 1,-25 16-1,41-23-58,1-1-10,0 1 0,0 0 0,0-1 0,1 1 0,-1 0 0,0-1 0,0 1 0,0 0-1,1 0 1,-1 0 0,0 0 0,1 0 0,-1 0 0,1 0 0,-1 0 0,1 0 0,-1 0 0,1 0 0,0 0 0,-1 0 0,1 0 0,0 0 0,0 2 0,0 0-2,0 0 1,0-1 0,0 1-1,0-1 1,0 1 0,1-1-1,-1 1 1,1-1 0,-1 0-1,1 1 1,1 2-1,16 26-68,-6-11 11,-5-6 24,2 1 0,0-2 0,1 1 0,0-1 1,24 22-1,-27-28 84,0-1 1,1 0 0,0-1-1,0 1 1,1-1-1,0-1 1,0 0-1,0 0 1,0-1 0,0 0-1,14 3 1,-9-4-4,1-1-1,-1 0 1,1-1 0,-1 0 0,0-1 0,1-1-1,-1 0 1,0-1 0,0-1 0,0 0 0,0-1-1,-1 0 1,0-1 0,19-11 0,124-77 200,19-2 603,-169 93-660,0-1 0,-1 1 0,1-1 0,-1 0 0,1 0 0,-1-1 0,7-7 0,-12 11-190,0 1 1,0 0-1,0 0 1,0 0-1,1 0 1,-1 0-1,0-1 1,0 1-1,0 0 1,0 0-1,0 0 1,0 0-1,0-1 1,0 1-1,1 0 1,-1 0-1,0 0 1,0 0-1,0-1 1,0 1-1,0 0 1,0 0-1,0 0 1,0-1-1,0 1 1,0 0-1,0 0 1,0 0-1,-1-1 1,1 1-1,0 0 1,0 0-1,0 0 1,0 0-1,0-1 1,0 1-1,0 0 1,0 0-1,-1 0 1,1 0-1,0 0 1,0-1-1,0 1 1,0 0-1,0 0 1,-1 0-1,1 0 1,0 0-1,0 0 1,0 0 0,0 0-1,-1 0 1,1-1-1,0 1 1,0 0-1,0 0 1,-1 0-1,1 0 1,0 0-1,0 0 1,0 0-1,-1 0 1,1 1-1,0-1 1,0 0-1,0 0 1,-1 0-1,-19 3-152,13-2 197,-2 0-41,0 1 1,0 0 0,1 0 0,-1 1 0,1 0 0,0 0 0,0 1 0,0 1-1,0-1 1,1 1 0,-1 0 0,-10 10 0,16-13-17,0 0 1,1 0 0,-1 0-1,0 0 1,1 0-1,-1 1 1,1-1-1,0 0 1,-1 1-1,1-1 1,1 1-1,-1-1 1,0 1-1,0 0 1,1-1-1,0 1 1,-1 0 0,1-1-1,0 1 1,0 0-1,1-1 1,-1 1-1,0 0 1,1-1-1,0 1 1,-1-1-1,1 1 1,0-1-1,1 1 1,-1-1-1,0 1 1,1-1 0,-1 0-1,1 0 1,-1 0-1,1 0 1,0 0-1,0 0 1,2 2-1,3 0 37,-1 1 0,1-1 0,-1 0 0,1 0 0,0-1 0,1 0 0,-1 0 0,0-1 0,1 1 0,14 1 0,-9-3 34,-1 0 1,1 0 0,-1-1-1,1-1 1,-1 0 0,14-3-1,-20 3 27,0-1 0,0 1 0,0-1 0,0-1 0,0 1 0,-1-1 0,1 0 0,-1 0 0,0 0 0,1-1 0,8-8 0,-11 8-50,-1 2 0,0 0 0,0 0 0,0 0 0,0 0-1,-1-1 1,1 1 0,1-5 0,-3 6-15,1-1 0,-1 1 0,0-1 0,0 1 0,0-1-1,0 1 1,0-1 0,0 1 0,-1-1 0,1 1 0,0 0 0,-1-1 0,1 1 0,-1-1 0,1 1 0,-1 0 0,-2-3 0,1 1-5,0 0 1,-1-1 0,1 1 0,-1 1 0,0-1-1,0 0 1,0 1 0,0-1 0,0 1-1,-7-3 1,-4-2-169,-21-6-1,19 7 35,13 5 32,1 0 0,-1 0-1,0 0 1,0 1 0,1-1 0,-1 1 0,0 0 0,0 0-1,1 0 1,-1 0 0,0 1 0,0-1 0,1 1-1,-5 1 1,6-2-34,2 2 88,0 0 1,0 0 0,0-1-1,0 1 1,0 0 0,1-1-1,-1 1 1,1-1 0,-1 1-1,1-1 1,-1 0 0,4 2-1,-2 0 4,3 2 64,0-1 0,0 1 1,1-1-1,-1 0 0,1-1 1,0 1-1,0-1 0,0-1 1,1 0-1,-1 0 0,1 0 1,-1-1-1,1 0 0,-1 0 1,11-1-1,-10 0 23,0 0 1,-1-1-1,1 0 1,0-1-1,-1 0 1,0 0-1,1 0 1,-1-1-1,0 0 0,0-1 1,0 0-1,-1 0 1,1 0-1,-1-1 1,0 1-1,0-2 1,0 1-1,-1-1 1,0 1-1,0-1 0,7-13 1,-9 14-140,1 0 1,-1 0-1,1 1 1,0-1-1,1 1 1,7-7-1,-11 10-131,7 6-54,-6-2 252,0 0 0,0 1-1,0 0 1,0-1-1,-1 1 1,0 0 0,0 0-1,0 0 1,1 5 0,0 1 83,2 1-22,-2 0-1,1 0 1,-1 0-1,-1 0 1,0 1 0,-1-1-1,0 0 1,-3 23 0,2-23 37,2-10-47,-1 0 0,0 0 1,0 0-1,0 0 0,0 0 0,0 1 0,0-1 0,0 0 0,-1 0 0,1 0 0,0 0 0,-1 0 0,1 0 0,0 0 1,-1 0-1,1 0 0,-1-1 0,1 1 0,-2 1 0,1-2 11,0 0 0,1 0 0,-1 0 0,0 0 0,0-1 0,0 1 0,0 0 0,1 0 0,-1-1 0,0 1 0,0-1 0,1 1 1,-1-1-1,0 1 0,0-1 0,-4-2 53,0 0-58,0-1 0,0 1 0,0-1 1,0 0-1,0-1 0,1 1 0,0-1 0,-7-10 0,-6-1 31,-1-5-487,17 19-434,5 3 326,12 9 162,19 18 351,-28-22 54,1 0 1,0 0-1,0-1 0,0 0 1,1-1-1,0 1 0,0-2 1,0 1-1,0-1 0,0-1 1,1 0-1,-1 0 0,1 0 1,0-1-1,11-1 0,-5-1-47,-11 1-41,1-1 0,-1 1-1,1 0 1,9 2 0,8-15-12245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50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27 3072,'0'-1'139,"-1"0"0,0 0 1,1-1-1,-1 1 0,1 0 1,-1 0-1,1 0 0,0-1 0,-1 1 1,1 0-1,0 0 0,0-1 0,0 1 1,0 0-1,0-2 0,0-3 3659,-1 14-3494,-29 113 1771,24-95-2009,2 1-1,1 0 1,1 0 0,1 0-1,4 39 1,-1-47-8,1-1 0,0 1 0,2-1 1,0 0-1,1 0 0,1-1 0,0 1 0,17 26 0,-22-41-27,-1-1-1,1 1 0,0-1 1,0 0-1,0 0 0,0 0 1,0 0-1,0 0 0,0-1 1,1 1-1,-1 0 1,1-1-1,-1 0 0,1 0 1,-1 0-1,1 0 0,0 0 1,5 1-1,-5-2-4,1 0 0,0 0 1,0 0-1,-1-1 0,1 1 0,0-1 1,-1 0-1,1 0 0,0-1 0,-1 1 1,0-1-1,1 1 0,5-5 0,30-23 217,0-1-1,-2-2 0,36-41 1,-46 45 9,-12 12-125,-2 0 1,14-21 0,-15 19-122,-9 14 24,0-1 1,-1 1-1,1-1 1,-1 0-1,0 0 1,0 0-1,-1 0 1,0 0-1,0 0 1,0-1-1,0 1 1,-1 0-1,0 0 1,0-1-1,0 1 1,-1 0-1,0-1 1,0 1-1,0 0 1,0 0-1,-1 0 1,-4-8-1,3 7-43,0 0-1,-1 0 0,1 0 0,-1 1 1,-1 0-1,1 0 0,-1 0 0,0 0 0,0 1 1,0 0-1,0 0 0,-1 0 0,0 1 0,0-1 1,0 1-1,0 1 0,-11-4 0,2 2-6,1 2 0,0 0-1,0 0 1,-24 1 0,30 1 15,1 1 0,-1 0 0,0 0 0,1 1 1,-1 0-1,1 0 0,0 0 0,-1 1 0,1 0 0,-9 6 1,-30 21-34,28-17-30,16-11-15,-1 0 0,1-1 0,0 1 1,-1 0-1,1 0 0,0 0 1,0 1-1,0-1 0,1 0 0,-1 1 1,0-1-1,1 1 0,-1 2 1,-1 1-117,2-3-304,0-1 1,0 1-1,0-1 1,0 1-1,0-1 1,1 1 0,-1 4-1,1 5-2926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51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5 116 3488,'-1'0'74,"1"0"-1,-1-1 1,1 1 0,0-1 0,-1 1 0,1-1-1,0 1 1,-1-1 0,1 1 0,0-1 0,0 1-1,0-1 1,-1 1 0,1-1 0,0 1 0,0-1-1,0 1 1,0-1 0,0 0 0,0 1 0,0-1-1,0 1 1,0-1 0,0 1 0,1-1 0,-1 1-1,0-1 1,0 1 0,0-1 0,1 1-1,-1-1 1,0 1 0,1-1 0,-1 0 0,19-17 2203,-13 14-1564,-4 4-598,0-1 0,0 0 0,0 0 0,0 1 0,0-1 0,0 1 0,0-1 0,1 1 0,2 0 0,11-2 340,21-2 836,2-10-906,2 1 1,-1 3-1,77-10 0,62 12-534,-172 8 183,0 0 1,0 1-1,-1 0 1,9 2-1,-11-2-548,-1 0-1,0 1 1,1-1-1,-1 1 1,0-1-1,3 3 1,3 4-1182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52.7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0 170 3232,'1'-16'7458,"-1"10"-7291,1 0 0,-1 0 0,1 1 0,1-1 0,-1 0 0,1 1 0,4-11 0,26-32 457,-29 43-606,1 0 0,0 0-1,7-6 1,7-11-382,-13 20 305,-3 3 67,0 1 0,0-1 0,0 0-1,0 0 1,-1 1 0,1-1 0,0 1-1,-1-1 1,1 1 0,-1 0 0,1 0 0,1 3-1,14 30 61,-5-10-162,-6-14 300,1 0 0,0-1 0,0 0 0,19 18 0,-24-25-148,1-1 0,0 1 0,0-1 0,0 0 0,1 0-1,-1 0 1,0 0 0,1-1 0,-1 1 0,1-1 0,0 0 0,-1 0-1,1 0 1,0 0 0,0-1 0,0 0 0,-1 1 0,1-1 0,0-1-1,5 0 1,7-2 94,-1-2-1,1 0 1,-1-1-1,-1 0 1,1-1 0,-1-1-1,0 0 1,-1-1-1,0 0 1,0-1-1,16-17 1,-24 23-643,2-4-1049,-5 0-5320,-16 23 1682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53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9 208 1984,'-1'0'198,"1"0"-1,0 0 1,-1-1 0,1 1 0,0 0-1,-1 0 1,1-1 0,0 1-1,-1 0 1,1-1 0,0 1 0,-1 0-1,1-1 1,0 1 0,0 0 0,0-1-1,-1 1 1,1-1 0,0 1-1,0 0 1,0-1 0,0 1 0,0-1-1,0 0 1,-2-12 4021,2 12-3883,3-7 459,4 0-287,0 1 1,10-18-1,-15 22-597,-2 2 86,0 1 0,0 0 1,0 0-1,0 0 0,0 0 1,0 0-1,0 0 0,0 0 0,0 0 1,0 0-1,0 0 0,0-1 1,0 1-1,0 0 0,0 0 0,0 0 1,0 0-1,0 0 0,0 0 1,0 0-1,0 0 0,0 0 0,0 0 1,0 0-1,0 0 0,1-1 1,-1 1-1,0 0 0,0 0 0,0 0 1,0 0-1,0 0 0,0 0 1,0 0-1,0 0 0,0 0 1,0 0-1,1 0 0,-1 0 0,0 0 1,0 0-1,0 0 0,0 0 1,0 0-1,0 0 0,0 0 0,0 0 1,0 0-1,0 0 0,1 0 1,-1 0-1,0 0 0,0 0 0,0 1 1,0-1-1,0 0 0,0 0 1,0 0-1,0 0 0,0 0 0,0 0 1,0 0-1,0 0 0,0 0 1,0 0-1,1 0 0,-1 1 0,4 2 91,3 2 71,-1 0 0,1 0 0,0-1 0,0 0 0,0-1 0,1 1 0,0-1 0,-1-1 0,1 1 0,11 1 0,0-1 47,-3 0 63,0-1 0,17 0 0,5-1-455,-17 0 360,1-1 1,-1-1 0,39-7-1,-53 7-161,-1-1 0,-1 0-1,1 0 1,0-1 0,0 0 0,-1 0-1,0 0 1,1 0 0,-1-1 0,8-8-1,-7 6-311,-1-1-1,1 0 0,-1 0 1,0 0-1,-1-1 1,7-15-1,-3 7-1386,-6 12 976,0 0 0,0 0 0,0 0 0,-1 0 0,0 0 0,1 0 1,0-8-1,-2 12 594,0-1 1,-1 1 0,1-1 0,0 1-1,0-1 1,0 1 0,0-1-1,0 1 1,-1-1 0,1 1-1,0-1 1,0 1 0,-1 0 0,1-1-1,0 1 1,-1 0 0,1-1-1,0 1 1,-1 0 0,0-1 0,-15-11-2824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55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14 169 1824,'-7'-5'580,"5"2"-253,1 3-355,1 0 39,-1 0 0,1 0 1,0 0-1,0 0 0,0 0 0,0-1 1,0 1-1,-1 0 0,1 0 1,0 0-1,0 0 0,0 0 1,0 0-1,0 0 0,0 0 1,-1 0-1,1 0 0,0 0 1,0-1-1,0 1 0,0 0 0,0 0 1,0 0-1,0 0 0,0 0 1,0 0-1,0-1 0,-1 1 1,1 0-1,0 0 0,0 0 1,0 0-1,0-1 0,0 1 1,0-5 539,3-6 6739,-2 7-7404,19-20 2621,-18 20-2341,0 1 0,0 0 1,0 0-1,0 0 0,6-5 0,3 0-163,0 0 1,1 1-1,0 1 0,1 0 0,-1 0 0,1 1 0,26-6 0,6 2 13,47-3-1,-40 6 100,-19 3-128,47 2 1,-44 1 181,-30 0-143,17 4 28,-16 0-1,-6-4 86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8:56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5 201 2144,'-5'2'1368,"13"0"69,0 1-690,-6-2-219,8 0 970,-6 0-1270,0 0 0,1 0 0,-1 0 0,0-1-1,1 1 1,-1-1 0,1 0 0,-1-1 0,1 1-1,6-2 1,6-2 275,21-7 0,-37 10-473,10-3 69,-1-1 1,1-1 0,-1 0-1,0 0 1,-1-1 0,1 0-1,-1 0 1,-1-1 0,0-1-1,0 1 1,0-1 0,-1-1-1,0 1 1,-1-1 0,5-11-1,-2 5-7,-6 13-61,-1-1 1,1 0-1,-1 0 0,0 0 1,-1 0-1,1 0 0,-1-1 1,0 1-1,1-7 1,-7 24-720,0 63 424,0-29 346,-12 60 249,3-27 144,-7 93-49,16-123-362,4-41-7,0-1-1,2 17 1,-1-11 296,0-12-214,-5 4-121,5-6-11,0 0-1,0 1 1,-1-1 0,1 0 0,0 0-1,0 1 1,-1-1 0,1 0 0,0 1-1,0-1 1,0 0 0,-1 1 0,1-1-1,0 0 1,0 1 0,0-1 0,0 0-1,0 1 1,0-1 0,0 1 0,0 0 11,0-1 0,0 0 0,-1 1 1,1-1-1,0 0 0,0 1 1,0-1-1,0 0 0,-1 1 0,1-1 1,0 0-1,0 1 0,-1-1 1,1 0-1,0 0 0,-1 1 0,1-1 1,0 0-1,-1 0 0,1 1 1,0-1-1,-1 0 0,1 0 0,-1 0 1,0 0-1,-11 3 78,9-2-81,-8 2 18,-7 2 31,-1 0-1,1-1 1,-1-1 0,-26 1 0,-26-1 240,71-3-234,17 0 47,5-1 55,36-6 1,-35 3-130,37 0 1,100-3 484,-133 6-535,-8-1 141,1 1 0,27-8-1,-39 8-125,-7 1-81,0 0-1,0 0 0,-1-1 0,1 1 0,0 0 0,0 0 0,0-1 0,-1 1 0,1 0 0,0-1 0,-1 1 0,1-1 0,0 1 1,-1-1-1,1 1 0,0-1 0,0 0 0,2-2-1323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18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491 19 1152,'-3'4'-101,"3"-7"512,2-8 2352,0 3 2916,5 20-5564,-4-8-71,0 0 0,0 0 0,-1 1 0,1-1 0,-1 1 0,0 0 0,-1 0-1,1 0 1,0 5 0,-2-5 13,0 0-1,0 0 0,0-1 1,-1 1-1,1 0 0,-1 0 1,-1 0-1,1-1 1,0 1-1,-1 0 0,0-1 1,0 0-1,-1 1 0,1-1 1,-1 0-1,0 0 0,0 0 1,-7 6-1,-4 3 227,-1-1-1,-1 0 0,-25 14 1,15-9-153,-145 99-194,146-98-2033,-39 34 1,31-23-1124,27-24 2749,0-1 1,0 0 0,-1 0-1,-7 4 1,7-5 34,0-1 1,-1 1-1,-8 0 0,13-2 307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19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49 2400,'1'-3'305,"0"-1"1,0 1-1,1 0 1,-1 0-1,1 0 1,0 1-1,0-1 1,0 0-1,1 1 1,-1-1-1,0 1 1,1 0-1,-1 0 1,1 0-1,0 0 0,0 0 1,6-2-1,-8 4-411,4 13 175,-9 66 315,-29 155 1,29-210-386,-5 38 165,6-34-91,-2 0 1,-14 50-1,15-67-24,2-7 4,0 0-1,1 0 0,0 0 1,0-1-1,0 1 1,0 6-1,1-9 156,0 0-286,0-1 87,0 0 1,0 0 0,0 0 0,0 0 0,0 0 0,0 0 0,0 0 0,0 0 0,0 1 0,0-1 0,0 0 0,0 0-1,0 0 1,0 0 0,0 0 0,0 0 0,0 0 0,0 0 0,0 0 0,0 0 0,0 0 0,0 0 0,0 1 0,0-1-1,0 0 1,0 0 0,0 0 0,0 0 0,0 0 0,0 0 0,0 0 0,0 0 0,0 0 0,0 0 0,0 0 0,0 0 0,0 0-1,0 0 1,1 0 0,-1 0 0,0 0 0,0 0 0,0 0 0,0 1 0,0-1 0,0 0 0,0 0 0,0 0 0,0 0-1,0 0 1,0 0 0,0 0 0,1 0 0,-1-1 0,0 1 0,0 0 0,0 0 0,0 0 0,33-2 519,0-1 0,38-10 0,4 1-367,190-29 195,-237 41-469,-27 0-10,0 1-667,-1-1 729,0 0 0,0 1 0,0-1 0,0 0 0,0 0 0,0 1 0,0-1 1,0 0-1,0 0 0,0 1 0,0-1 0,0 0 0,0 0 0,0 1 0,0-1 0,0 0 0,0 0 1,-1 1-1,1-1 0,0 0 0,0 0 0,0 0 0,0 1 0,0-1 0,-1 0 0,1 0 0,0 0 1,0 1-1,0-1 0,0 0 0,-1 0 0,1 0 0,0 0 0,0 0 0,-1 1 0,1-1 0,0 0 1,-12 5-3180,2-3 1522,-6 2-518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0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14 4992,'0'-1'53,"0"1"0,0 0-1,-1-1 1,1 1 0,0 0 0,0-1 0,0 1 0,0-1-1,0 1 1,0 0 0,0-1 0,0 1 0,0 0 0,0-1-1,0 1 1,0-1 0,0 1 0,0 0 0,0-1 0,0 1-1,0 0 1,0-1 0,0 1 0,0 0 0,1-1 0,-1 1-1,0 0 1,0-1 0,1 1 0,-1 0 0,0-1 0,0 1-1,1 0 1,-1 0 0,0-1 0,0 1 0,1 0 0,-1 0-1,16 2 229,-12-1-366,18 4 807,-1-1 0,43 3 0,46-6 135,-61-2-499,-29 1-207,4 1-73,0-2 0,1 0 1,44-9-1,-58 8-238,0 1-1,0 0 1,21 1 0,-21 0-1535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0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51 3968,'-15'-20'5119,"16"20"-4932,1-3 1052,2 0 0,-1 1-1,0 0 1,7-4-1,19-5 1158,-25 10-2324,0 0 1,0 0 0,0 1-1,0-1 1,-1 1 0,1 0-1,0 0 1,0 0-1,0 1 1,0 0 0,0-1-1,0 1 1,6 3-1,-9-4-61,0 1 0,0 0 0,0 0-1,0-1 1,0 1 0,0 0-1,0 0 1,0 0 0,-1 0 0,1 0-1,0 0 1,0 0 0,-1 0-1,1 0 1,-1 1 0,1-1-1,-1 0 1,0 0 0,1 0 0,-1 1-1,0-1 1,0 0 0,0 0-1,0 1 1,0 1 0,0 3 33,-1 0 0,0 0 0,0-1 0,-3 7 0,2-3 12,-14 41 415,-37 82 1,42-107-279,6-13 15,-7 22 1,11-30-137,0 0 0,1 0 0,-1 0 0,1 0 1,0 0-1,0 0 0,0 1 0,0-1 0,0 0 0,2 4 1,-1-7-55,-1 1 0,1-1 0,0 1 0,0-1 0,0 0 0,0 1 0,0-1-1,0 0 1,1 0 0,-1 0 0,0 1 0,0-1 0,1-1 0,-1 1 0,1 0 0,-1 0 0,1 0 0,-1-1 0,1 1 0,0-1 0,-1 1 0,1-1 0,0 0 0,1 1 0,5-1-6,1 1-1,-1-1 1,14-1 0,7-1-368,35 1 0,-50 2-1307,0 0 0,20 6-1,-6 3-831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0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4 112 3392,'0'0'22,"0"0"-1,0 0 1,-1 0-1,1 0 1,0 0 0,0 0-1,0 0 1,0 0-1,0 0 1,0 0 0,0 0-1,0 0 1,0 0 0,-1 0-1,1 0 1,0 0-1,0 0 1,0 0 0,0 0-1,0 0 1,0 0 0,0 0-1,0 0 1,0 0-1,0 0 1,0 0 0,-1-1-1,1 1 1,0 0-1,0 0 1,0 0 0,0 0-1,0 0 1,0 0 0,0 0-1,0 0 1,0 0-1,0 0 1,0-1 0,0 1-1,0 0 1,0 0 0,0 0-1,0 0 1,0 0-1,0 0 1,0 0 0,0 0-1,0 0 1,0 0-1,0-1 1,0 1 0,0 0-1,0 0 1,0 0 0,0 0-1,0 0 1,0 0-1,0 0 1,0 0 0,0 0-1,1 0 1,-1-1 0,2-3 1399,3 0-504,7-2-353,0 1-1,1 0 1,-1 0 0,1 1-1,22-3 1,-2-1 22,177-36 518,-170 38-1197,77-3 0,-99 11-593,-7 5-2890,-2-1 30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1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2 120 6880,'-2'-18'2497,"2"18"-2460,0 0 0,0-1 0,0 1 0,0-1 0,0 1 0,0-1 0,1 1 0,-1 0 0,0-1 0,0 1 0,0-1 0,0 1 0,0 0 0,1-1 0,-1 1 0,0-1 0,0 1 0,1 0 0,-1-1 0,0 1 0,1 0 0,-1 0 0,0-1 0,1 1 0,-1 0 0,0 0 0,1-1 0,-1 1 0,1 0 0,-1 0 0,0 0 0,1 0 0,-1 0 0,1-1 0,0 1 0,0 0 6,9 6-482,-2-3 264,-4 1 135,-1-1-1,1 0 1,-1 1-1,0-1 1,0 1-1,0 0 1,2 5-1,16 33 101,-17-36 7,6 23 1949,-9-38-677,16-104-65,-14 100-1322,-1 0 0,2-21 0,-4 33 24,0 0 0,0 0 0,0 1 0,0-1 0,1 0 1,-1 0-1,0 0 0,1 0 0,-1 0 0,1 0 0,-1 1 0,1-1 0,-1 0 0,1 0 0,-1 1 0,1-1 0,0 0 0,-1 1 0,1-1 0,0 0 0,0 1 0,0-1 0,-1 1 0,1 0 0,0-1 1,0 1-1,1-1 0,27-5-38,-25 6 64,4-1-22,-1 0 0,0 1 1,0 0-1,1 0 1,-1 0-1,0 1 1,0 0-1,12 4 1,-1-1 7,8 4-776,-24-8 360,-1 0 305,-1 0 1,0 0 0,1 0-1,-1 0 1,1 1-1,-1-1 1,0 0 0,1 0-1,-1 0 1,0 0 0,1 1-1,-1-1 1,0 0-1,1 0 1,-1 1 0,0-1-1,1 0 1,-1 0 0,0 1-1,0-1 1,0 0-1,1 1 1,3 9-3211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1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0 3712,'0'0'6597,"-5"4"-4240,1 0-1894,0 0 0,0 0 0,0 0 0,-1-1 0,1 1 0,-8 3 0,7-4-295,-1 1-1,0 0 1,1 0 0,-7 7 0,9-8-328,-28 37 182,28-36-307,1 0 1,0 0-1,0 0 1,0 0-1,1 1 1,-1-1 0,1 1-1,-1 6 1,-6 25-4788,3-12 288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2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1 214 2720,'1'-2'1711,"8"-16"6535,-1 6-8385,1 1 371,0 0 0,7-14-1,13-18-51,-19 31-111,-1 1-65,0 0 1,0 1-1,1 0 1,1 0-1,20-14 1,-30 24-11,-1-1 1,1 1-1,0 0 0,-1-1 0,1 1 1,0 0-1,-1 0 0,1-1 1,0 1-1,-1 0 0,1 0 0,0 0 1,-1 0-1,1 0 0,0 0 1,0 0-1,-1 0 0,1 0 1,0 0-1,-1 1 0,1-1 0,0 0 1,-1 0-1,1 1 0,0-1 1,-1 0-1,1 1 0,0 0 1,1 0 1,-1 1 0,0-1 0,0 1 0,1-1 0,-1 1 0,0 0 1,0 0-1,-1 0 0,1-1 0,0 4 0,2 4 12,-1 1 0,0 0 0,0 11 0,0 16 89,-1-11 71,6 29-1,-4-40 100,1-1-1,0 0 1,8 16 0,-12-30-222,0 1 0,0 0 0,1 0 0,-1 0 0,1 0 0,-1 0 0,1-1 0,-1 1 0,1 0 0,0 0 0,-1-1 0,1 1 0,0 0 0,-1-1 0,1 1 1,0-1-1,0 1 0,0-1 0,0 1 0,-1-1 0,1 0 0,2 1 0,-2-1 1,1 0-1,-1 0 1,0 0-1,1 0 1,-1-1 0,0 1-1,1 0 1,-1-1-1,0 1 1,0-1 0,1 1-1,-1-1 1,0 0 0,1 0-1,4-4 92,0 0-1,0 0 1,0 0 0,5-8-1,-11 12-129,21-23 163,-4 5-114,-2 0 0,0 0 1,12-23-1,-3 4-1421,-5 17-4369,-19 21 5693,0 0 0,0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3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3 129 3648,'-2'-6'6456,"2"6"-6226,6-5 2314,16-1-3115,-8 2 1576,63-32 413,-65 30-1408,0 0 0,13-9 0,-14 8-33,0 1 1,19-9 0,-18 11-49,-7 1 35,0 1 1,0 1-1,0-1 0,0 1 0,1 0 0,-1 0 0,6 0 1,-10 2 33,1-1 1,-1 1-1,0 0 1,0 0 0,0 0-1,0 0 1,0 0-1,0 0 1,0 0 0,0 1-1,0-1 1,0 0-1,0 0 1,-1 1 0,1-1-1,0 3 1,0-2 14,0 1 36,1 0 1,-1 0-1,0 0 1,0 0-1,0 0 0,-1 0 1,1 1-1,-1-1 1,0 0-1,0 0 1,0 1-1,0-1 0,0 0 1,-2 6-1,2-7 62,-1 1 0,1-1 0,-1 1 0,1 0-1,0-1 1,0 1 0,0-1 0,1 1 0,-1-1-1,1 1 1,-1-1 0,2 4 0,-2-6-53,1 1 0,-1 0 0,1 0 0,0 0 1,-1 0-1,1-1 0,0 1 0,0 0 0,0-1 0,-1 1 0,1-1 0,0 1 1,0-1-1,0 1 0,0-1 0,0 1 0,0-1 0,0 0 0,0 0 0,0 1 1,0-1-1,0 0 0,0 0 0,0 0 0,0 0 0,0 0 0,0 0 0,0-1 1,0 1-1,2-1 0,13-3-217,0-2-1,0 0 1,-1 0 0,29-18 0,-20 11-3482,-10 4-87,2-9 1200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6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2496,'0'0'28,"1"0"-1,-1 0 1,0 0-1,1 0 1,-1 0-1,1 0 1,-1 0 0,0 0-1,1 0 1,-1 0-1,0 0 1,1 0-1,-1 0 1,0-1 0,1 1-1,-1 0 1,0 0-1,1 0 1,-1-1-1,0 1 1,1 0 0,-1 0-1,0 0 1,0-1-1,1 1 1,-1 0 0,0-1-1,0 1 1,1 0-1,-1-1 1,0 1-1,0 0 1,0-1 0,0 1-1,0 0 1,1-1-1,-1 1 1,0 0-1,0-1 1,0 1 0,-1-6 4489,1 15-3120,-1 23-367,0-18-870,1 0 0,0 0 0,1-1 0,4 24-1,1-16-11,19 62 206,-12-40-208,-8-24 40,13 30-1,-11-29-147,-6-18-441,-1-1-1,0 1 0,1 0 1,-1-1-1,0 1 0,0 0 0,0-1 1,0 1-1,0 0 0,0-1 0,-1 1 1,1 0-1,-1-1 0,1 1 1,-2 2-1,-3 3-2812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7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5312,'1'0'89,"-1"-1"0,0 1 1,0-1-1,1 1 0,-1 0 0,0-1 1,1 1-1,-1-1 0,0 1 0,1 0 0,-1 0 1,0-1-1,1 1 0,-1 0 0,1-1 1,-1 1-1,0 0 0,1 0 0,-1 0 1,1 0-1,-1-1 0,1 1 0,-1 0 1,1 0-1,-1 0 0,1 0 0,-1 0 1,1 0-1,0 0 0,0 0 2,0 1-171,5 1 693,-1-1 0,0 0 1,1 0-1,6 0 0,-2 5 769,-1-5-1144,-1-1 1,0 0 0,0 0 0,1 0 0,-1-1 0,13-3 0,16-1 137,149 3 36,-99 4-499,-78-2 80,-1 1 0,1 0 0,-1 1 0,14 3 0,-20-4-33,14 1-423,8-4-5528,-4 0 1096,-11 2 3002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8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16 149 3072,'-5'-13'888,"3"10"-636,1-1-1,0 0 1,0 1 0,0-1-1,0 0 1,0 0 0,0-6-1,1-4 655,-1 10-360,1-1 0,-1 1 1,1-1-1,0 0 1,1 1-1,1-9 1,-1 11-466,0 0 0,1 0 0,-1 0 0,1 0 0,-1 1 0,1-1 0,-1 0 1,1 1-1,0 0 0,0-1 0,0 1 0,0 0 0,0 0 0,0 0 0,0 0 0,0 0 1,4-1-1,5-1 23,1 1 0,12-2 0,-21 4-132,27-5 77,1 2 1,41 2-1,-62 1-59,0 1-1,0 0 1,0 1-1,0 0 0,0 1 1,-1 0-1,1 0 0,-1 1 1,0 0-1,0 1 1,11 7-1,-18-10 3,1 0 1,-1 0-1,0 0 0,-1 0 0,1 0 1,0 0-1,0 0 0,-1 1 1,0-1-1,1 1 0,-1-1 0,0 1 1,0-1-1,1 5 0,-1-2-3,-1 0 0,1 0 0,-1 1-1,0-1 1,0 0 0,0 0 0,-2 7-1,0 0 31,-1-1-1,-1 1 0,0 0 0,-1-1 1,-10 20-1,-3-4 59,-1-1 1,-1-2-1,-1 0 0,-1-1 1,-30 24-1,37-35 7,-31 18 0,-6 5 164,49-33-213,0-1-1,-1 0 1,1 1 0,0-1-1,-1-1 1,1 1 0,-1 0-1,1-1 1,0 0 0,-1 0-1,-3 0 1,6 0 216,7-3-219,11 0 103,1 1 0,0 0 1,22 1-1,6 0 54,81-4-77,-96 5-75,0 2 1,34 6-1,-44-3-43,36 13 0,-49-15-56,17 1-1848,-45-15-9252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29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5 135 2144,'-5'-31'1408,"6"27"-967,0 1 1,0 0-1,0 0 1,1-1-1,-1 1 1,1 0-1,0 0 1,0 1-1,0-1 1,0 0 0,0 0-1,1 1 1,3-3-1,-6 4-164,1 4-95,1 5-115,13 82 287,0-8 409,-7-41-379,-4-31-303,-3-9 109,-1 0 0,1 1 0,-1-1 0,1 0 0,-1 1 0,1-1 0,-1 0 0,0 1-1,0-1 1,0 3 0,8-18 211,10-28 0,-11 24-402,9-18 0,1 7 48,0 1 0,2 0 0,1 2 0,25-27 0,-43 51-88,1-1 1,-1 1 0,0 0-1,1 0 1,0 0 0,-1 0-1,1 1 1,0-1-1,0 1 1,0-1 0,0 1-1,0 0 1,0 0-1,0 1 1,0-1 0,1 0-1,-1 1 1,0 0-1,0 0 1,1 0 0,-1 0-1,0 0 1,5 2 0,-4-1 20,0 1 1,0 0-1,-1-1 1,1 1-1,-1 0 1,1 1-1,-1-1 1,0 1 0,0-1-1,0 1 1,0 0-1,-1 0 1,1 0-1,-1 1 1,1-1 0,-1 0-1,0 1 1,2 6-1,0 1 11,0 0-1,-1 0 1,-1 0-1,0 0 1,1 14 0,-1 59 349,-3-54 294,2-30-603,-1 0 1,0 0-1,0 1 1,1-1 0,-1 0-1,0 0 1,1 0-1,-1 0 1,0 0-1,1 0 1,-1 0 0,0 0-1,0 0 1,1 0-1,-1 0 1,0 0 0,1 0-1,-1 0 1,0 0-1,1 0 1,-1 0 0,0 0-1,1-1 1,-1 1-1,1 0 1,6-5 121,0 0 0,0-1 0,-1 0 0,1 0 0,9-12 0,-13 14-159,12-16 26,0 0 0,11-22 0,9-12-219,-19 27 70,-11 19-11,0 0 0,0 0 1,12-12-1,-17 19 127,0 1 0,1-1 0,-1 1 0,1 0 0,-1-1 0,1 1 0,-1 0-1,1 0 1,-1-1 0,1 1 0,-1 0 0,1 0 0,-1 0 0,1-1 0,-1 1 0,1 0 0,-1 0 0,1 0-1,0 0 1,-1 0 0,1 0 0,-1 0 0,1 0 0,-1 0 0,1 1 0,-1-1 0,1 0 0,-1 0-1,2 1 1,-1 0-1,1 0-1,0 0 1,-1 1-1,1-1 0,-1 0 1,0 1-1,1-1 0,1 4 1,0 0 5,0 0 1,0 0-1,-1 0 0,0 1 1,3 7-1,-1 13 103,-3-17-18,0 0-1,1 0 0,5 14 0,-1-2-9,0 1 0,-2 0 0,3 31 0,-7-52-58,8 35-8,-3-9 299,-5-26-470,-4 1-3025,4-1 2882,-1-1 0,0 1 0,1 0 0,-1-1 0,1 1 0,0-1 0,-1 1 0,1 0 0,0-1 0,-1 1 0,1 0 0,0 0 0,0-1 0,-1 1 0,1 0 0,0 0 0,0-1-1,0 2 1,0 7-2672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33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423 81 1408,'5'-5'265,"-4"4"-183,0 1-1,-1-1 0,1 0 0,0 1 1,-1-1-1,1 0 0,-1 1 0,1-1 1,-1 0-1,1 1 0,-1-1 0,0 0 1,1 0-1,-1 0 0,0 0 0,0 1 1,1-3 1839,-1-17 713,0 18-2561,0 1 0,0-1 0,0 1-1,-1-1 1,1 1 0,0-1 0,-1 1-1,1-1 1,-1 1 0,1-1 0,-1 1-1,0 0 1,0-1 0,1 1-1,-1 0 1,0-1 0,0 1 0,0 0-1,-1 0 1,1 0 0,0 0 0,0 0-1,0 0 1,-1 1 0,1-1 0,0 0-1,-1 0 1,1 1 0,-1-1-1,-2 0 1,-4 0-11,-1-1-1,1 2 0,-1-1 1,-13 2-1,8-1 65,1 1-82,-1 1 0,1 0 0,-25 8 0,17-4-54,-64 16-49,76-20 100,0 0 0,0 1-1,0 0 1,0 1 0,1-1 0,-1 2-1,1-1 1,0 1 0,0 0 0,1 1-1,-1 0 1,1 0 0,-11 13 0,13-12-103,1-3 51,1 1 0,0 0 0,0 0 0,-3 6 0,5-9 40,1-1 1,-1 1-1,1-1 0,0 1 1,-1-1-1,1 1 0,0-1 0,0 1 1,0-1-1,0 1 0,0-1 1,0 1-1,1-1 0,-1 1 1,0-1-1,1 1 0,-1-1 0,1 0 1,0 1-1,-1-1 0,2 2 1,2 3 75,1-1 1,0 1-1,0-1 0,0 0 1,0-1-1,1 1 1,0-1-1,0 0 1,0-1-1,8 4 1,10 4 188,37 9 1,-16-5 345,-24-8-489,33 6 0,-13-4-85,-30-7-64,9 3 60,-19-4 34,5-6-32,-3 1-672,1 0 1,-1-1-1,0 1 1,0-1-1,0 1 1,-1-1-1,0 0 1,4-10-1,4-8-3086,-7 14 2195,-6 4-597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1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32 142 2912,'-32'3'14794,"47"-6"-12912,-6 1-1567,57-18 816,-30 10-850,194-49 551,6 19-622,-234 39-210,55-5 14,1 3 0,72 4 0,-76 6 64,3 0-2419,-18-5-8163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34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71 2560,'22'-12'5066,"8"-2"-2712,-13 5-1880,0 2 0,32-11 0,-37 15-584,1 1 1,-1 0-1,17-1 0,-24 3 84,0 0 1,0 0-1,0 0 0,0 1 1,0 0-1,0 0 1,0 0-1,-1 1 0,1-1 1,0 1-1,5 4 1,-8-5 20,-1 0-1,1 1 1,-1-1 0,1 1 0,-1-1 0,0 1 0,0 0-1,0-1 1,0 1 0,0 0 0,0 0 0,0 0 0,0 0 0,-1 0-1,1 0 1,-1 0 0,0 0 0,1 0 0,-1 0 0,0 0-1,0 0 1,0 0 0,0 0 0,-1 0 0,0 2 0,0 5 3,-1-1 0,-1 0 0,1 0 0,-8 13 0,-12 23 126,-3-1 0,-2-1 0,-60 73 0,77-108 1024,20-10 184,12-2-1142,1 1 0,-1 1 0,1 1 0,38 2 0,-26 2-178,0 2 0,44 11 0,-60-11-250,0 0 0,25 0 0,-29-4-2240,24-2 1,-25 2-1528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46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7 1472,'2'-6'319,"-3"6"-133,-3 6 3181,5-6-3311,1 1 1,-1-1-1,1 1 1,0 0-1,-1-1 1,1 1-1,-1 0 1,0 0-1,1 0 1,-1 0-1,0 0 1,1 0-1,-1 1 0,0-1 1,0 0-1,0 1 1,0-1-1,0 0 1,0 1-1,-1 0 1,1-1-1,0 1 1,0 1-1,1 2 13,0 0-1,-1 1 1,1-1-1,-1 0 1,0 0-1,0 9 0,8 139 711,-9-115-715,5 157 203,1 135 548,-7-208-409,10 390 821,22-136-38,-14-229-821,-16-116-297,-1-23 22,1 1 0,-1 0 0,3 9 0,-2-9-48,0 0 0,0 0-1,-1 0 1,-1 17 0,0 1-1677,-4-5-1641,1-3 551,3 5-211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48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 1728,'3'-10'674,"-3"9"-601,0 0 0,0 0 0,0 0 0,1 0 0,-1 0 0,0 0-1,1 0 1,-1 0 0,1 0 0,-1 0 0,1 1 0,-1-1-1,1 0 1,0 0 0,-1 0 0,1 1 0,0-1 0,1-1 0,-1 2 141,0-1 0,0 1 1,0-1-1,0 1 0,0 0 1,0-1-1,0 1 0,0 0 1,0 0-1,0 0 0,0 0 1,0 0-1,1 0 0,-1 0-178,0 0 1,0 0-1,0 0 0,0 0 0,0 0 0,0 0 1,0-1-1,0 1 0,0 0 0,0 0 0,-1-1 1,1 1-1,0-1 0,0 1 0,0-1 0,1 0 0,6-6 130,0-1 0,0 1-1,1 1 1,1-1 0,-1 2-1,1-1 1,0 1 0,0 1-1,0 0 1,0 0 0,1 1-1,0 0 1,0 1-1,-1 0 1,1 1 0,18 0-1,3 1-44,0 2 0,50 8 0,32 17-30,-16-6 207,-83-19-131,0 0-1,0-1 1,0-1-1,28-2 0,-14-3-146,-21 3-37,-1 0 0,1 1 0,8 0 0,7 1 66,35-1 36,68 10 0,-24-4-105,2 1 333,-46 2-258,33 4 29,-66-9-55,1-1 0,-1-1 0,38-4 1,6 1 290,-23 2-351,163-5 201,-103 4-53,-69 2-95,0-1-1,45-7 0,-62 3 89,239-29 351,-209 28-141,21-1 64,-28 6-582,-15 1 113,-1-1 0,45-6 0,-40 4 266,-26 2-209,0-1 1,1 1-1,-1-1 0,9-2 0,-6 1 98,0 0 0,0 1 0,0 0 0,16 0 0,-16 2-76,0-2 0,0 1 0,0-1 0,15-4 0,-1-1 92,39-7-1,-39 11-33,-1 1 0,24 2-1,-6 0 13,36 1 146,68-3 49,-121-1-229,35-5 127,-48 6-250,0 1 0,16 0 0,-11 1 94,-13-1 47,7 0-69,0 0-11,-2 4 37,1-2 57,-10 5-5281,-13 21-482,-1-13 3205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48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 3072,'0'-2'272,"0"0"1,1-1 0,0 1-1,-1 0 1,1 0-1,0 0 1,0 0 0,0 0-1,1 0 1,-1 0-1,0 0 1,1 0 0,-1 1-1,1-1 1,0 0-1,-1 1 1,3-2-1,-3 3 176,1 0-383,0 0-1,0 1 1,-1-1-1,1 1 1,0 0 0,0-1-1,-1 1 1,1 0-1,0 0 1,-1 0-1,1 1 1,-1-1-1,1 0 1,-1 0-1,1 1 1,-1-1-1,0 1 1,0-1-1,0 1 1,1 2-1,4 7 97,0-1 1,4 14-1,-7-16-53,2 5-29,0 0 0,-1 1 0,-1 0-1,2 20 1,1 60 248,-2-14-141,6 79 976,-2-58-618,-8-100-551,0 1 0,0 0 0,1-1 0,-1 1 0,0-1 0,1 1 1,-1-1-1,1 1 0,0-1 0,1 3 0,0-1-157,-2-1-678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51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 1152,'1'-1'46,"-1"1"1,0 0-1,1 0 0,-1 0 1,0-1-1,0 1 0,1 0 1,-1 0-1,0-1 1,1 1-1,-1 0 0,0-1 1,0 1-1,0 0 0,1-1 1,-1 1-1,0 0 0,0-1 1,0 1-1,0-1 1,0 1-1,0 0 0,0-1 1,0 1-1,0-1 0,0 1 1,0 0-1,0-1 0,0 0 1,0 0 226,15-10 4484,-13 12-4667,0 0-1,1 0 1,-1 0-1,0 0 1,0 1-1,0-1 1,-1 0-1,1 1 0,0 0 1,-1-1-1,1 1 1,-1 0-1,1 0 1,-1 0-1,0 0 1,0 0-1,0 0 1,0 0-1,1 4 1,1 4 4,0 1 1,-1 0-1,1 12 0,1 5 91,5 24 232,1 63-1,-5-43-65,3 3 86,-8-73-399,5 14-108,-3-13 524,-1-1-1634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51.7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0 224,'-13'0'128,"8"0"-128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52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0 992,'-1'1'6747,"4"4"-6415,5 5-94,1 5 132,-1 1 0,0-1-1,-1 1 1,-1 0 0,0 1 0,5 25-1,10 105-170,-16-96 38,8 77 430,-12-113-571,0-1 1,-2 15-1,1-7-412,0-21-143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52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77 2496,'4'0'947,"-8"0"1578,16 4-931,-10-3-1420,1 0-1,-1 0 0,1 0 1,-1 0-1,1 0 0,0-1 1,-1 1-1,1-1 0,0 0 1,0 0-1,-1 0 0,1 0 1,0 0-1,0 0 0,-1-1 1,1 0-1,3 0 0,6-4 101,0 1-1,17-11 0,-5 3 113,8-5-161,-21 11-241,0 1 0,1 0-1,-1 0 1,20-5 0,-28 10 24,0 0 1,0 0 0,0 0-1,0 0 1,0 1 0,0-1 0,-1 1-1,1-1 1,0 1 0,0 0-1,0 0 1,-1 1 0,1-1 0,0 0-1,2 3 1,6 4 253,0 0 0,10 11 0,-9-7 194,16 17-403,-20-19 212,1 0-1,10 8 1,-17-16-173,1 0 0,0 0 0,0 0 0,0 0 0,0 0 0,1-1 0,-1 1 0,0-1 1,1 0-1,-1 0 0,7 1 0,-1-2 20,-1 0 1,0 0-1,0-1 1,0 0-1,0 0 0,0-1 1,0 0-1,11-5 1,7-4-186,27-15 1,-23 10-534,47-27-7324,-68 39 3786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39:56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3292 2045 1312,'0'-1'-1,"0"1"1,0 0-1,0 0 0,0 0 1,0 0-1,0-1 0,0 1 0,0 0 1,0 0-1,0 0 0,8-6 7310,-8 6-7295,0 0 0,0-1-1,0 1 1,0 0 0,0-1 0,0 1 0,-1 0-1,1 0 1,0-1 0,0 1 0,0 0 0,-1 0-1,1-1 1,0 1 0,0 0 0,-1 0 0,1 0-1,0-1 1,0 1 0,-1 0 0,1 0 0,0 0-1,-1 0 1,1 0 0,0 0 0,-1 0 0,1-1 0,0 1-1,-1 0 1,1 0 0,-15-1 431,3 0 74,11 0-496,1 0 0,-1 1 0,0-1 0,0 1 0,0-1 0,0 1 0,1-1 0,-1 1 0,0-1 0,0 1 0,0 0 0,0-1 0,0 1 0,0 0 0,0 0 1,-2 0-1,-22-1 385,17 1-280,1 0-18,4 1-102,1-1 0,-1 0 1,0 0-1,1-1 0,-1 1 0,0 0 0,1-1 1,-1 0-1,-3-1 0,3 1 37,-1 1 1,0-1-1,1 1 0,-1-1 1,0 1-1,0 0 0,-7 2 1,-1-2 23,-181 0 816,177 0-749,0-2-1,-17-3 1,17 2-133,0 1 0,-17-1 0,24 3 57,1-1 0,-1-1-1,1 1 1,-1-1 0,-9-5 0,6 4 78,-24-6 0,27 7-127,1 0 0,-1-1 0,1 0 0,0-1 0,-10-5 0,-17-7 254,-1-1 17,25 12-243,0 0-1,0 0 0,-1 1 1,-14-4-1,15 6-28,1-1 0,-1-1-1,-11-5 1,10 4 48,-25-8 0,-36-11 262,61 19-362,1 0 0,-16-9 1,-12-6 139,15 10-58,-41-24 0,55 27-35,0-1 0,1 0-1,0 0 1,-14-17 0,-3-3 14,17 18 20,0-1 1,0 0-1,1-1 1,-11-22-1,-20-55 153,33 74-122,0 0-1,-1 1 0,-11-19 1,9 18-102,7 11 12,-1-1-1,1 1 1,-1 0-1,0 0 0,-6-7 1,-23-25-177,18 19 173,12 14 31,-1 0 0,1 0 0,0 0 1,-1 1-1,0-1 0,-4-3 0,-3 0 44,1 0 1,0-1-1,0 0 0,-14-15 0,18 15-72,-1 2-1,-1-1 0,-9-6 1,-7-6 118,8 4-32,0 0 1,2-1-1,0 0 0,0-1 1,1 0-1,1-1 0,-9-20 1,-33-63 139,-2-7-272,-6-1 257,54 97-172,-2-5-22,-1 1-1,-1 1 0,0 0 1,-1 0-1,0 2 1,-20-17-1,-9-11 16,27 28-26,2 0-1,-1-1 1,-15-23 0,22 30 28,-3-5 17,0 0 0,-1 1-1,0 1 1,-14-10 0,-17-21 237,-4 2-571,31 25 265,-1 0 0,-19-12 0,-52-30 103,47 32-249,15 8 183,-1 2-1,-29-12 1,9 7 125,-24-8-92,-75-22 252,106 36-213,-28-8 84,-86-16-138,94 25 293,42 9-260,1 1-1,-1 0 1,-17 3-1,-4-1 126,28-1-175,-1 1 0,1 0-1,-14 4 1,20-4-37,-14 2 0,7-3-5155,16 12-933,-1-3 4487,11 7-932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40:07.22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89 195 1312,'24'-42'6266,"-22"42"-6262,-1 1-1,0-1 0,0 1 1,0 0-1,0 0 0,0-1 0,0 1 1,0 0-1,0 0 0,0 0 1,0 0-1,0 0 0,-1 1 1,1-1-1,0 0 0,-1 0 0,1 2 1,6 27-123,-5-16 178,8 47-12,3 85-1,-10 65-121,-3-197 68,19 612 871,-15-578-589,14 60-1,-16-101-288,-1 0-1,0 0 0,-1 9 353,0-16-311,1 0 0,-1 0 0,0 0 0,0 0 0,1 0 0,-1-1 0,0 1 0,0 0 0,0 0 0,1 0 1,-1 0-1,0-1 0,0 1 0,0 0 0,1 0 0,-1 0 0,0-1 0,0 1 0,0 0 0,0 0 0,0-1 0,1 1 0,-1 0 0,0 0 1,0-1-1,0 1 0,0 0 0,0 0 0,0-1 0,0 1 0,0 0 0,0 0 0,0-1 0,-1-8 178,-5-34-155,-2-45 1,4 39-136,-21-426-448,35-23 410,-10 493 84,0 0 0,1 1 0,0-1 0,0 1-1,3-8 1,-4 12 39,0 0-1,0 0 0,0 0 0,0 0 0,0 0 0,0 0 1,0 0-1,0 0 0,0 0 0,0 0 0,0 1 1,0-1-1,0 0 0,0 0 0,0 0 0,0 0 0,0 0 1,0 0-1,0 0 0,0 0 0,0 0 0,0 0 1,0 0-1,0 0 0,1 0 0,-1 0 0,0 0 0,0 0 1,0 0-1,0 0 0,0 0 0,0 0 0,0 0 0,0 0 1,0 0-1,0 0 0,0 0 0,0 0 0,0 0 1,0 0-1,0 0 0,0 0 0,0 0 0,1 0 0,-1 0 1,0 0-1,0 0 0,0 0 0,0 0 0,0 0 1,0-1-1,5 13 63,0 1-1,-1-1 1,0 1 0,4 23 0,-4-14 18,38 242 117,-17 1-563,11 92 215,-26-291 586,19 68-1,-23-142 30,-2-10-387,0 1 0,-1-1-1,-1 0 1,-1 0 0,-1-34-1,-1 19-34,11-417 315,9 162 400,-15 268-690,-4 20-68,0-1 1,0 1-1,0 0 1,0 0-1,0-1 1,0 1-1,0 0 0,1 0 1,-1 0-1,0-1 1,0 1-1,0 0 1,0 0-1,1 0 0,-1-1 1,0 1-1,0 0 1,0 0-1,1 0 1,-1 0-1,0 0 1,0 0-1,1-1 0,-1 1 1,1 0-1,-1 0-1,1 1 0,-1-1 0,1 0 0,-1 0 0,1 1 0,-1-1 0,1 0 0,-1 1 0,1-1 0,-1 0 0,0 1 0,1-1 0,-1 1 0,0-1 0,1 0 0,-1 1 0,1 0 0,4 6-12,-1 1-1,0-1 0,-1 1 1,1 0-1,2 10 0,9 52 98,27 339-271,-27-222-8,11 108 1423,-24-282-970,-2-22 11,-1-9-207,-8-396 42,1 171-232,16-211 299,-7 411-253,2-25-170,-3 65 209,2 7-13,12 52-40,-1 0 1,-4 0-1,3 68 1,-6 176 4,-7-212-54,1-39 228,-4 119 679,3-149-406,1-12 52,8-189-649,-2 88 180,0-184 430,-2 82 182,-4 193-543,0-13 26,1 0-1,0 1 1,1-1 0,7-24-1,-6 37-243,-1 8 133,1 12-11,6 60-196,-4 0 1,-5 88-1,-1-73 1304,0-80-695,-2-18-73,-2-25-149,-8-141-515,-18-183 576,21 305-329,10 212-226,-17 740-1152,16-870 1835,0-13 26,0 0 0,-1 0 1,-1 1-1,-7 25 1,10-45-313,0 0 0,0 1 0,0-1 0,0 0 1,0 0-1,0 1 0,0-1 0,0 0 0,0 0 1,0 1-1,0-1 0,-1 0 0,1 0 0,0 1 1,0-1-1,0 0 0,0 0 0,-1 1 0,1-1 1,0 0-1,0 0 0,0 0 0,-1 0 0,1 1 1,0-1-1,0 0 0,-1 0 0,1 0 0,0 0 1,-1 0-1,1 0 0,0 0 0,0 0 0,-1 0 1,1 0-1,0 0 0,0 0 0,-1 0 0,1 0 1,0 0-1,-1 0 0,1 0 0,0 0 1,0 0-1,-1 0 0,1 0 0,0 0 0,0 0 1,-1-1-1,1 1 0,0 0 0,0 0 0,-1 0 1,1 0-1,0-1 0,0 1 0,0 0 0,0 0 1,-1-1-1,1 1 0,0 0 0,0 0 0,0-1 1,0 1-1,0 0 0,0 0 0,-1-1 0,-9-20-65,6 4 14,0 0 1,1 0 0,0 0-1,1-1 1,1-17-1,-1-10 15,-23-366 330,24 284-357,1 78-546,5 57 73,0 9 412,1 29 56,-3 0 1,-3 72-1,-1-52 32,1 333 1087,-7-486-648,1 31-267,-11-169 515,-11-133-1370,19 273 778,-22-238 5,29 293-213,-1 0 0,-2 0 0,-13-47 0,18 77 129,0-1-1,0 0 1,0 0 0,0 1 0,-1-1 0,1 0-1,0 0 1,-1 1 0,1-1 0,0 0-1,-1 1 1,1-1 0,-1 1 0,1-1-1,-1 1 1,0-1 0,1 1 0,-2-2 0,2 3-1,0-1 0,-1 0 0,1 0 0,0 0 1,-1 0-1,1 0 0,0 0 0,-1 1 0,1-1 1,0 0-1,0 0 0,-1 1 0,1-1 0,0 0 1,0 0-1,-1 1 0,1-1 0,0 0 0,0 1 1,0-1-1,-1 0 0,1 0 0,0 1 0,0-1 1,0 0-1,0 1 0,-2 4-83,1 0 0,0 0 0,0 0 0,-1 8 0,-8 546 126,10-559-27,0 0 1,0 0-1,0 0 1,0 0-1,1 0 0,-1 0 1,0 0-1,0 0 1,0 0-1,1 0 0,-1 0 1,0 0-1,0 0 1,0 0-1,0 0 0,0 0 1,1 0-1,-1 0 1,0 0-1,0 0 1,0-1-1,0 1 0,0 0 1,1 0-1,-1 0 1,0 0-1,0 0 0,0 0 1,0-1-1,0 1 1,0 0-1,0 0 0,0 0 1,0 0-1,0-1 1,1 1-1,-1 0 0,0 0 1,4-10-42,-1 1 0,0 0 1,0-1-1,2-18 0,3-42 160,-8 60-66,3-21 50,-2 4-52,1 0 0,10-42 0,-11 68-44,-1 1-1,0-1 1,0 0 0,0 1-1,0-1 1,0 1 0,1-1-1,-1 1 1,0-1 0,0 1 0,1-1-1,-1 1 1,0-1 0,1 1-1,-1-1 1,2 0 0,-2 2-20,0-1 0,1 1 0,-1-1 0,1 1 0,-1-1 0,0 1 0,1-1 0,-1 1 0,0 0 0,0-1 0,1 1 0,-1 0 0,0-1 0,0 1 0,0 0 0,0-1 0,0 1 0,0 1 0,6 46-227,-2 74 0,-10 54 340,2-95-51,3-43-24,-10 167 392,4-140 258,-15 72 0,21-135-616,1 1 19,-1 0 0,0 0 1,0 0-1,0 0 0,-2 5 0,3-8-77,0 0-1,0 0 1,0 1-1,-1-1 1,1 0-1,0 0 1,0 0-1,0 0 1,0 0-1,0 0 1,0 1-1,-1-1 1,1 0-1,0 0 1,0 0-1,0 0 1,0 0-1,-1 0 1,1 0-1,0 0 1,0 0-1,0 0 1,-1 0-1,1 0 1,0 0-1,0 0 1,0 0-1,-1 0 1,1 0-1,0 0 1,0 0-1,0 0 1,0 0-1,-1 0 1,1 0-1,0 0 1,-9-12-164,3-5 80,0 0-1,2 0 1,-1-1 0,2 1-1,-2-23 1,-1-6 34,-15-86 311,-16-87-188,-13-73 304,13 109-495,30 167 39,3 9 14,4 7 62,-1 0-1,1 0 0,0 0 0,0 0 0,0 0 1,0 0-1,0-1 0,0 1 0,0 0 0,0 0 1,-1 0-1,1 0 0,0 0 0,0 0 1,0 0-1,0 0 0,0 0 0,0 0 0,-1 0 1,1 0-1,0 0 0,0 0 0,0 0 0,0 0 1,0 0-1,0 0 0,0 0 0,-1 1 1,1-1-1,0 0 0,0 0 0,0 0 0,0 0 1,0 0-1,0 0 0,0 0 0,0 0 0,-1 0 1,1 0-1,0 0 0,0 1 0,0-1 1,-6 27-345,-24 226-286,21-169 562,-12 216-282,-8 63 850,27-338-400,2-18 43,0-1-1,-1 0 1,1 1 0,-1-1-1,-1 0 1,1 0-1,-1 0 1,-1 0 0,-3 10-1,6-16-132,-1 0 0,1 0 0,0 0-1,0 1 1,0-1 0,0 0 0,0 0 0,-1 1-1,1-1 1,0 0 0,0 0 0,0 0 0,0 0-1,-1 1 1,1-1 0,0 0 0,0 0 0,-1 0-1,1 0 1,0 0 0,0 0 0,-1 0 0,1 1-1,0-1 1,0 0 0,-1 0 0,1 0 0,0 0-1,0 0 1,-1 0 0,1 0 0,0 0 0,0 0-1,-1-1 1,1 1 0,0 0 0,0 0 0,-1 0-1,1 0 1,0 0 0,0 0 0,-1 0 0,1-1-1,0 1 1,0 0 0,0 0 0,-1 0-1,1-1 1,-7-14 33,3-2-96,1 1 0,0-1 0,1 0 0,1-22-1,0 6 13,-2-335-280,15-5 147,-7 240 252,-3 91-331,9-48 0,-11 88 209,1 0 0,-1 0 0,1 0 1,-1 1-1,1-1 0,0 0 0,0 0 1,0 1-1,2-4 0,-3 5 37,0 0 0,0 0-1,0 0 1,1 0 0,-1-1-1,0 1 1,0 0 0,0 0-1,0 0 1,1 0 0,-1 0-1,0 0 1,0 0 0,0 0 0,1 0-1,-1 0 1,0-1 0,0 1-1,0 0 1,1 0 0,-1 0-1,0 0 1,0 0 0,0 0-1,1 0 1,-1 1 0,0-1 0,0 0-1,0 0 1,1 0 0,-1 0-1,0 0 1,0 0 0,1 0-1,-1 1-8,1 0 0,0 0 0,-1 0 0,1 0 0,-1 0 0,1 0 0,-1 0 0,1 0 0,-1 0 1,0 0-1,1 2 0,3 20-97,3 39 1,-4-23 52,15 237-550,-9-5 2010,-13-282-874,2-11-517,0-25 0,1-6-98,-5-186-100,3 60 320,2 44-21,1 131-147,0-1 1,1 1 0,-1 0 0,1 0 0,2-8 0,-2 11-80,0 4-7,6 23 57,-2 0 1,0 1 0,1 32 0,-4-28 10,29 319-753,-25-196 2139,-6-148-852,0-13-238,0-17-45,0-90-102,-18-472-374,18 579 282,0 0 0,0 0 0,0 0 0,3-14 0,-2 19-181,1 5-36,2 13 107,0-1 0,-1 1 1,2 20-1,26 430-366,-26-363 133,21 466 258,-22-498 467,2 81 1089,-2-167-1731,-2-130 292,-3 80 7,1 35-65,4-188-159,-2 202-17,5-24 1,-7 38 185,5-10-280,-5 12 289,1 0-1,-1 0 1,0 0 0,0 0 0,1 0 0,-1 0 0,0-1 0,0 1-1,0 0 1,1 0 0,-1 0 0,0 0 0,0 0 0,1 0 0,-1 0-1,0 0 1,0 0 0,1 0 0,-1 0 0,0 0 0,0 0 0,0 1-1,1-1 1,-1 0 0,0 0 0,0 0 0,1 0 0,-1 0 0,0 0-1,0 1 1,2 1-36,0 0 0,0 0 1,0 0-1,0 0 0,-1 1 0,0-1 0,3 5 0,36 86-352,8 16 248,-39-91 197,0-1 1,2-1-1,-1 1 0,2-2 1,0 1-1,1-2 0,24 22 1,-32-32-23,1 0 0,-1 0 0,1-1 0,-1 1 0,1-1 0,0 0 0,0-1 0,1 0 1,-1 0-1,0 0 0,10 1 0,7 0 1,-7-2-44,27 7-1,-42-8 20,1 1 1,-1-1 0,1 1 0,-1-1 0,0 1 0,1 0 0,-1-1-1,0 1 1,0 0 0,1 0 0,-1 0 0,0 0 0,0 0 0,0 0 0,0 0-1,-1 1 1,1-1 0,0 0 0,0 0 0,-1 1 0,1-1 0,0 0-1,-1 1 1,0-1 0,1 1 0,-1-1 0,0 1 0,0-1 0,1 1 0,-1-1-1,0 1 1,-1-1 0,1 1 0,0-1 0,0 0 0,-1 1 0,1-1-1,0 1 1,-2 2 0,-2 5 67,0 1 0,0-1 1,0 0-1,-2 0 0,1 0 0,-1 0 0,0-1 0,-15 15 0,81-30-177,-52 7 106,-1 0-27,-5 0-90,-2 1 207,4 3-20,-3-3-92,11 12-186,-10-13 217,0 1 0,0-1-1,0 1 1,0-1 0,0 0-1,1 0 1,-1 0 0,0 0-1,0-1 1,0 1 0,1 0-1,-1-1 1,0 0 0,0 1-1,3-3 1,-2 2 1,0-1 1,0 1-1,0-1 0,0 0 1,-1 1-1,1-1 1,-1-1-1,1 1 0,-1 0 1,0 0-1,0-1 1,0 0-1,0 1 0,0-1 1,0 0-1,-1 0 1,0 0-1,1 0 0,0-3 1,1-7 97,0 0-1,-1-1 1,0 1 0,-1-1-1,0-23 1,-13-69 90,5 53-178,5 37-20,-25-151 298,-22-50-921,26 110-266,-9-111 0,15 85-1360,9 73 761,2 7-1925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3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486 47 3968,'0'0'102,"-1"0"0,1 0 0,-1-1 0,1 1 1,0 0-1,-1-1 0,1 1 0,-1 0 0,1-1 0,0 1 0,-1-1 0,1 1 1,0-1-1,0 1 0,-1 0 0,1-1 0,0 1 0,0-1 0,0 1 0,0-1 1,-1 1-1,1-1 0,0 0 0,0 1 0,0-1 0,0 1 0,0-1 0,0 1 1,0-1-1,0 1 0,1-1 0,-1 1 0,0-1 0,0 0 0,1 1-7,-1-1-1,0 0 1,0 1 0,0-1-1,0 0 1,0 1-1,0-1 1,0 0-1,0 1 1,0-1-1,0 0 1,0 0-1,0 1 1,0-1 0,-1 0-1,1 1 1,0-1-1,0 1 1,-1-1-1,1 0 1,0 1-1,-1-1 1,1 1 0,-1-1-1,1 1 1,-1-1-1,1 1 1,-1-1-1,1 1 1,-1-1-1,1 1 1,-1 0-1,0-1 1,-5-1 213,0 0 0,1 0 0,-1 1 0,0 0 0,0 0 0,0 0 0,-9 1 0,-41 4 873,53-4-1103,-19 3 197,0 1 0,0 1 1,0 1-1,1 1 0,0 1 1,-36 18-1,45-19-166,1 0 1,0 0-1,0 1 1,0 0-1,1 1 0,1 0 1,-1 1-1,2 0 0,-1 0 1,1 1-1,1 0 0,-10 19 1,11-16 14,0 0 1,1 1-1,0 0 0,1 0 1,1 0-1,1 0 0,0 1 1,0 17-1,2-26-62,0 1-1,1-1 1,0 0 0,0 0-1,1 0 1,0 0 0,0-1-1,1 1 1,-1 0-1,1-1 1,1 0 0,-1 1-1,1-2 1,0 1 0,1 0-1,-1-1 1,1 1-1,0-1 1,11 7 0,-6-5 74,1 0 0,0-1 0,1-1-1,-1 0 1,1-1 0,0 0 0,0-1 0,16 3 0,14 0 184,46 0 1,-72-5-271,31-1 156,-31-1-523,1 1-1,28 4 1,-36-3-2834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40:12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92 2144,'0'0'41,"0"0"1,0 0 0,0 0-1,0 0 1,0 0-1,0 0 1,0 0-1,0 0 1,0-1-1,0 1 1,0 0 0,0 0-1,0 0 1,0 0-1,0 0 1,0 0-1,0 0 1,0 0-1,0 0 1,0 0-1,0 0 1,0-1 0,0 1-1,0 0 1,0 0-1,0 0 1,0 0-1,0 0 1,0 0-1,1 0 1,-1 0 0,0 0-1,0 0 1,0 0-1,0 0 1,0 0-1,0 0 1,0 0-1,0 0 1,0 0 0,0 0-1,0 0 1,0 0-1,1-1 1,-1 1-1,0 0 1,0 0-1,0 0 1,0 0-1,0 0 1,0 1 0,0-1-1,0 0 1,0 0-1,0 0 1,0 0-1,1 0 1,-1 0-1,0 0 1,0 0 0,0 0-1,0 0 1,0 0-1,0 0 1,0 0-1,0 0 1,14-1 1386,-10 1-1156,1 0 1,-1 0-1,1-1 0,-1 0 0,8-2 0,-9 2-151,0-1-1,0 0 0,1 1 1,-1 0-1,1 0 1,-1 0-1,6 0 1,2-1-50,8-9-2,-10 9 203,0-1 1,0 0-1,0 0 0,13-8 0,-13 6-193,-1 1 0,1 0-1,0 1 1,15-4 0,36-1 22,1 3 0,78 3-1,-103 2-109,-34 0-469,9 1 1155,-2 9-9297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40:14.7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29 992,'0'0'30,"0"0"1,1 0-1,-1-1 0,0 1 1,0 0-1,0 0 0,0-1 1,0 1-1,0 0 0,1 0 1,-1-1-1,0 1 0,0 0 1,0-1-1,0 1 0,0 0 1,0 0-1,0-1 0,0 1 1,0 0-1,0-1 0,-1 1 1,1 0-1,0 0 0,0-1 0,0 1 1,0 0-1,0 0 0,0-1 1,-1 1-1,1 0 0,0 0 1,0-1-1,-1 1 0,1 0 108,0 0 0,0-1 0,0 1 0,-1 0 0,1 0-1,0-1 1,0 1 0,0 0 0,0 0 0,-1-1-1,1 1 1,0 0 0,0-1 0,0 1 0,0 0 0,0 0-1,0-1 1,0 1 0,0 0 0,0-1 0,0 1-1,0 0 1,0-1 0,0 1 0,0 0 0,0 0-1,0-1 1,0 1 0,0 0 0,1-1 0,-1 1 0,0 0-1,0 0 1,0-1 0,0 1 0,1 0 0,-1-1-1,0 1-30,-1 0 0,1 0 0,0 0 0,-1 0-1,1-1 1,-1 1 0,1 0 0,0 0-1,-1-1 1,1 1 0,-1 0 0,1-1-1,0 1 1,0 0 0,-1-1 0,1 1-1,0-1 1,0 1 0,-1 0 0,1-1 0,-2-2 1945,2 8-1451,0-4-713,-1 0 98,1 1 0,-1-1 0,1 0-1,0 1 1,-1-1 0,1 1 0,0-1 0,0 0-1,0 1 1,0-1 0,0 3 0,0-4 14,-5 244 165,5-239-147,0-1 0,0 1 0,1 0 0,0 0 0,0 0 0,0-1 0,3 6 0,-4-9 899,-3-133 310,-2 67-454,-5 11-975,10 53 234,1 2-566,1 4 499,-1-1-1,1 1 0,-1 0 1,1 0-1,-1-1 0,-1 1 1,1 0-1,-1 9 1,4 18-82,0-6 181,1 51 0,-2-21-75,-1-29 100,5 33 68,-7-58-98,0 0 0,0 0 1,1 0-1,-1 1 0,-1-1 1,1 0-1,0 0 0,-1 4 1,1-6-50,0 0 0,0 0 1,0 0-1,0 0 0,0 0 0,0-1 1,0 1-1,0 0 0,0 0 0,-1 0 1,1 0-1,0 0 0,0 0 1,0 0-1,0 0 0,0 0 0,0 0 1,0 0-1,0 0 0,0 0 1,0 0-1,0 0 0,0 0 0,0 0 1,0 0-1,0 0 0,0 0 1,0 0-1,-1 0 0,1 0 0,0 0 1,0 0-1,0 0 0,0 0 1,0 0-1,0 0 0,0 0 0,0 0 1,0 0-1,0 0 0,0 0 1,0 1-1,0-1 0,0 0 0,0 0 1,0 0-1,0 0 0,0 0 0,0 0 1,0 0-1,0 0 0,0 0 1,0 0-1,0 0 0,0 0 0,0 0 1,0 0-1,0 0 0,0 0 1,0 0-1,0 0 0,0 1 0,0-1 1,0 0-1,0 0 0,-2-13 420,0-50-262,-21-119 0,22 177-238,-2-7-3,3 12 53,0-1 1,0 1-1,0 0 0,0 0 1,0-1-1,0 1 0,0 0 1,0 0-1,0 0 0,0-1 0,0 1 1,0 0-1,0 0 0,0 0 1,0-1-1,0 1 0,0 0 1,0 0-1,0-1 0,0 1 1,0 0-1,1 0 0,-1 0 1,0 0-1,0-1 0,0 1 1,0 0-1,0 0 0,1 0 1,-1 0-1,0-1 0,0 1 1,0 0-1,1 0 0,-1 20-609,-1 20 705,-1-1 1,-8 41-1,7-69 299,3-11-364,0 0 0,-1 0 0,1 0 0,0 0 0,0 0 0,0 0 0,0 0-1,0 0 1,0 0 0,0 0 0,0 0 0,-1 0 0,1 0 0,0 0 0,0 0-1,0 0 1,0 0 0,0 0 0,0 0 0,0 0 0,0 0 0,0 0 0,-1 0-1,1 0 1,0 0 0,0 0 0,0 0 0,0 0 0,0 0 0,0 0 0,0 0-1,0 0 1,0-1 0,0 1 0,0 0 0,0 0 0,-1 0 0,1 0 0,0 0-1,0 0 1,0 0 0,0 0 0,0 0 0,0-1 0,0 1 0,0 0 0,0 0 0,0 0-1,-6-24 741,5 18-778,-21-140 379,20 86-939,-2 102 413,1 78-1,3-88-825,0-24-5858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4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42 3328,'-5'-8'7685,"6"8"-7550,-1-1 0,0 1 1,1-1-1,-1 1 0,0 0 0,1-1 0,-1 1 1,1 0-1,-1-1 0,1 1 0,-1 0 1,1-1-1,-1 1 0,1 0 0,-1 0 0,2 0 1,61-16 1821,-58 15-1877,66-9 646,-62 9-616,1 1 0,0 0 0,0 0 0,-1 1 0,13 3 0,-21-4-74,1 0 0,-1 1-1,0-1 1,0 0 0,0 1-1,0-1 1,-1 1 0,1-1-1,0 1 1,0-1 0,0 1-1,0 0 1,0-1 0,1 2-1,-2-1-19,0 0 1,0-1-1,1 1 0,-1-1 0,0 1 0,0-1 0,0 1 1,0-1-1,1 1 0,-1 0 0,0-1 0,0 1 0,0-1 1,0 1-1,0 0 0,-1-1 0,1 1 0,0-1 0,0 2 0,-1 0-6,0 0-1,0 0 0,-1 0 1,1 0-1,0 0 0,-1 0 0,1-1 1,-1 1-1,0 0 0,-2 1 0,-9 6-27,0 0 0,-22 10-1,-8 5 277,42-24-256,1 0 1,-1 1-1,1-1 0,0 0 1,-1 0-1,1 0 1,0 1-1,-1-1 0,1 0 1,0 0-1,-1 1 0,1-1 1,0 0-1,0 1 0,-1-1 1,1 0-1,0 1 0,0-1 1,-1 1-1,1-1 0,0 0 1,0 1-1,0-1 0,0 1 1,0-1-1,0 0 0,0 1 1,0-1-1,0 1 0,0-1 1,0 0-1,0 1 0,0-1 1,0 1-1,0-1 0,0 1 1,0-1-1,0 0 0,1 1 1,-1-1-1,0 0 0,0 1 1,0-1-1,1 0 1,-1 1-1,0-1 0,1 0 1,-1 1-1,0-1 0,1 0 1,-1 0-1,0 1 0,1-1 1,0 0-1,27 14 86,-19-10 212,-1 0-160,12 5 231,18 13 1,-33-19-234,0 0 1,0 1-1,0 0 1,-1 0-1,0 0 0,0 1 1,0-1-1,6 9 0,-9-11-68,0 0 0,0 0 0,0 0 0,0 0 0,-1 0 0,1 0-1,-1 0 1,1 0 0,-1 0 0,0 0 0,0 0 0,1 0 0,-1 0-1,-1 0 1,1 0 0,0 0 0,0 0 0,-2 4 0,1-3-18,-1 0 0,1 0 0,-1 0 0,0 0 0,0-1 0,0 1 1,0 0-1,-1-1 0,1 0 0,-6 4 0,0 0 12,-1 0-1,0-1 1,-1 0 0,1-1 0,-1 0-1,-16 4 1,10-5-346,0-1-1,0-1 1,-1 0-1,1-1 1,-33-4 0,48 4 179,-12-4-1607,11 4 1128,0-1 0,1 1 0,-1-1 0,0 1 0,0-1 0,0 1 0,0 0 0,1 0 0,-1 0 0,-3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7.6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75 2720,'8'-27'5754,"-10"30"-5283,0 0 0,1 0 0,-1 0 0,1 0 0,0 0 0,-2 5 0,1-2-130,-16 43 1950,-20 61-129,-120 425 382,152-518-2370,4-14-71,1 0 0,0 0 0,0-1-1,0 1 1,0 0 0,1 0 0,-1 0 0,1 0-1,0 0 1,-1 0 0,2 5 0,-3-10-60,2 2-39,-1 0 0,1 0 0,0 0 0,0 0 0,0 0 0,0 0 0,0 0 0,0 0 0,-1 0 0,1 0-1,0 0 1,0 0 0,0 0 0,0 0 0,0 0 0,0-1 0,-1 1 0,1 0 0,0 0 0,0 0 0,0 0-1,0 0 1,0 0 0,0 0 0,0 0 0,0-1 0,0 1 0,0 0 0,0 0 0,0 0 0,0 0 0,0 0-1,0-1 1,0 1 0,0 0 0,0 0 0,0 0 0,0 0 0,0 0 0,0-1 0,0 1 0,0-5-75,1 0 1,0 0 0,1 0 0,-1-1 0,4-7-1,3-8-121,41-140-838,55-154 951,-34 86 103,-63 205 128,-5 13-71,-2 8-51,0 1 1,1 0-1,-1 0 0,1 0 0,-1 0 1,1 0-1,0 0 0,0 0 1,2-3-1,-3 4-14,0 1 1,1 0-1,-1 0 1,0 0-1,1 0 0,-1 0 1,0 0-1,1 0 0,-1 0 1,0 0-1,1 1 1,-1-1-1,0 0 0,1 0 1,-1 0-1,0 0 1,1 0-1,-1 1 0,0-1 1,0 0-1,1 0 0,-1 0 1,0 1-1,0-1 1,1 0-1,-1 0 0,0 1 1,0-1-1,0 0 0,1 0 1,-1 1-1,0-1 1,0 0-1,0 1 0,0-1 1,0 1-1,8 14 234,-7-13-183,22 56 563,-15-35-233,15 29 0,34 67 327,2 5-462,-17-51 10,3-3 0,105 126 0,-60-97-117,-125-141-17296,26 33 15024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53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77 7968,'-21'-52'3616,"13"39"-3136,3 7 0,5 1-352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8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 5 2720,'-9'-2'323,"7"1"-247,0 1 0,0 0 1,0-1-1,0 1 0,0 0 0,0 0 0,0 0 0,0 0 1,0 0-1,0 0 0,-4 2 0,-49 6 3338,27-6 5748,138-10-4752,0 13-4709,-35 3-6921,-52-4 4580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4:08.7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82 103 2976,'-35'-5'2153,"0"3"4670,34 3-6699,1-1 1,-1 0 0,1 0-1,-1 0 1,1 0 0,-1 0-1,1 0 1,-1 0 0,1 0-1,-1-1 1,1 1 0,-1 0 0,1 0-1,-1 0 1,1 0 0,0-1-1,-1 1 1,1 0 0,-1-1-1,1 1 1,-1-1 0,1 1-67,0 0-1,0-1 1,0 1 0,0 0 0,0-1 0,0 1 0,0-1 0,0 1 0,0 0-1,0-1 1,1 1 0,-1 0 0,0-1 0,0 1 0,0 0 0,0 0 0,1-1 0,-1 1-1,0 0 1,0 0 0,1-1 0,-1 1 0,21-17 664,-17 15-457,8-7 13,0 1 0,0 1 0,1 0 1,0 1-1,0 0 0,0 1 0,1 1 1,0 0-1,0 0 0,0 2 0,29-3 0,-42 5-277,1 0-1,0 0 0,0 0 0,-1 0 0,1 1 0,0-1 0,-1 1 0,1-1 0,0 1 1,-1-1-1,1 1 0,-1 0 0,1 0 0,-1 0 0,1 0 0,-1 0 0,0 0 1,1 0-1,1 2 0,-1 0-1,-1-1 1,0 0-1,0 1 1,1-1-1,-1 1 1,-1 0 0,1-1-1,0 1 1,-1 0-1,1-1 1,-1 5-1,0 6 19,-1 1 1,0-1-1,-1 0 0,-4 15 1,4-21 10,-6 22 275,-1 1 0,-1-2 0,-2 0 0,-1 0 0,-19 31 0,30-57-224,1 1 1,0-1 0,0 1 0,0-1-1,0 1 1,0-1 0,0 1 0,1-1-1,-1 1 1,1 0 0,0 0 0,0 2-1,0-4-40,0 1 0,0-1-1,1 1 1,-1-1 0,1 0-1,-1 0 1,1 1-1,0-1 1,-1 0 0,1 0-1,0 0 1,0 0 0,0 1-1,0-1 1,0-1-1,0 1 1,0 0 0,0 0-1,0 0 1,0 0-1,1-1 1,-1 1 0,0-1-1,0 1 1,2 0 0,7 1 31,0 0 0,0-1 0,0 0 1,0 0-1,0-1 0,0-1 1,12-1-1,-7 0-113,0 2-2396,23 1 0,-25 0-2847,25 6 1,-7 4 308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02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47 539 1728,'-5'3'1441,"6"-2"-1239,0-1 1,1 0-1,-1 0 1,0 1 0,0-1-1,0 0 1,1 0-1,-1 0 1,0 0 0,2-1-1,5 0 31,-1-1 1,1-1-1,-1 1 0,0-1 1,1-1-1,-2 1 0,1-1 1,12-10-1,-9 6-109,0-1 0,-1 0 0,-1 0 1,1-1-1,6-11 0,-4 5-63,-1-1 0,-1-1 0,-1 0 0,0 0 0,-1 0 0,-1-1 0,3-19 0,-7 32-28,-1 0-1,0 0 1,-1 0 0,1 0-1,-1 0 1,0 0-1,0 1 1,-1-1-1,-2-10 1,3 16-35,0 0 0,0 0-1,0-1 1,0 1 0,0 0 0,0 0 0,0 0 0,0 0 0,0 0 0,0 0-1,0 0 1,0 0 0,0 0 0,0 0 0,0-1 0,0 1 0,0 0 0,0 0 0,0 0-1,0 0 1,0 0 0,0 0 0,0 0 0,0 0 0,0 0 0,0 0 0,0 0 0,0-1-1,0 1 1,0 0 0,0 0 0,0 0 0,0 0 0,0 0 0,-1 0 0,1 0 0,0 0-1,0 0 1,0 0 0,0 0 0,0 0 0,0 0 0,0 0 0,0 0 0,0 0 0,0 0-1,0 0 1,-1 0 0,1 0 0,0 0 0,0 0 0,0 0 0,0 0 0,0 0 0,0 0-1,0 0 1,0 0 0,0 0 0,0 0 0,0 0 0,-1 0 0,1 0 0,0 0 0,0 0-1,0 0 1,0 0 0,0 0 0,0 0 0,0 1 0,-3 9-118,-2 20-24,4-25 129,-7 41 38,-6 52 66,6-44 430,-28 101 0,9-52-202,13-41-315,-80 293 1004,74-314-452,12-26-31,7-14-493,1-1 0,0 1 0,0-1 0,0 1 0,-1-1 0,1 0 0,0 1 0,-1-1-1,1 1 1,0-1 0,-1 0 0,1 1 0,-1-1 0,1 0 0,0 1 0,-1-1 0,1 0 0,-1 1 0,-5-5 224,-1-14-85,5 3-119,1 0 0,1 0 0,2-27 0,-1 30-74,5-40-117,2 0 1,22-79 0,-15 83 96,2 0 1,25-51-1,56-88-204,-32 62-296,-54 102 498,18-25 1,-24 40 14,0 0 0,0 0-1,1 0 1,1 1 0,-1 0 0,10-6 0,-17 12 37,1 0 1,0 1-1,0-1 0,0 0 1,-1 1-1,1-1 1,0 1-1,0-1 1,0 1-1,0 0 1,0-1-1,0 1 1,0 0-1,0 0 0,0-1 1,0 1-1,0 0 1,0 0-1,0 0 1,0 0-1,0 0 1,0 1-1,0-1 0,0 0 1,0 0-1,0 1 1,0-1-1,0 0 1,0 1-1,0-1 1,0 1-1,0 0 1,-1-1-1,1 1 0,0-1 1,0 1-1,0 0 1,-1 0-1,1 0 1,-1-1-1,1 1 1,0 0-1,-1 0 0,0 0 1,1 1-1,2 6 50,0-1-1,-1 1 0,0 0 0,2 14 0,-3-16-67,2 13 117,-1 0 0,-1 1 0,0-1 0,-2 0 0,0 0 0,-5 26 1,3-28-22,-2-1 0,0 0 0,0 0 0,-2-1 0,0 1 0,0-1 0,-11 14 0,-4 2 84,-1 0 0,-2-2 0,-53 49 0,73-74-171,-9 9-63,0 0 0,1 1 0,-12 16 0,24-28 17,0 0 0,0 0-1,0 1 1,0-1 0,0 0 0,1 0 0,-1 0-1,1 1 1,-1-1 0,1 0 0,0 1 0,0-1-1,0 0 1,0 1 0,1-1 0,-1 0 0,0 0-1,1 1 1,1 3 0,2 4-22,1-1 0,0 0 0,7 11 0,-3-4-10,48 70 407,-29-46-103,-26-37-216,0 0 0,0 0 0,0 0 0,1-1 1,0 1-1,-1-1 0,1 1 0,0-1 0,0 0 0,1 0 0,3 1 1,-6-2 34,1 0 1,-1-1 0,1 1-1,0-1 1,-1 0 0,1 1-1,-1-1 1,1 0-1,0 0 1,-1 0 0,1 0-1,-1 0 1,1 0 0,-1-1-1,1 1 1,0 0 0,-1-1-1,1 0 1,-1 1 0,1-1-1,-1 0 1,0 1 0,1-1-1,-1 0 1,2-2 0,5-5 92,-1-1 0,0-1 0,0 1 0,-1-1 0,0 0 0,6-16 0,11-19-83,-13 27-155,1 1 1,1 1-1,23-25 0,-33 38 89,5-4-44,0 0 0,13-8-1,-16 12 7,-1 1 0,1 0 0,-1 1 0,1-1 0,0 1 0,0-1 0,0 1 0,0 1 0,5-2 0,-3 2 16,-1 0 0,1 0 0,-1 1 0,1-1 0,-1 1 0,1 0 0,-1 1-1,8 2 1,41 22-73,-43-21 52,5 5 4,0 0-1,15 13 0,13 9 178,-12-11 1705,-33-24-1701,0 1 1,0 0-1,0 0 0,0 0 0,-1 0 0,1 1 0,-1-1 1,-2-3-1,0 1-45,0-1-51,0 1 0,0-1 0,-1 1 0,0 0 0,0 1-1,0-1 1,0 1 0,0 0 0,-8-3 0,0 0-105,0 1 1,-27-6 0,31 9 13,1 1-1,-1 0 1,0 0 0,1 0 0,-1 1-1,0 0 1,1 1 0,-1 0 0,0 0-1,1 1 1,-1 0 0,1 1-1,0 0 1,0 0 0,0 0 0,0 1-1,-10 7 1,8-4-23,1 1 1,0 0-1,0 0 0,1 0 0,0 1 1,1 1-1,0-1 0,-11 21 0,10-14 56,0 0-1,1 1 0,1-1 1,-5 23-1,10-33 19,-1 0-1,1 1 0,1-1 0,-1 0 1,1 0-1,0 1 0,0-1 1,1 0-1,0 0 0,0 0 1,1 0-1,-1 0 0,1 0 1,0 0-1,6 10 0,-6-13 29,1-1-1,-1 1 1,1-1-1,-1 0 0,1 0 1,0 0-1,-1 0 1,1-1-1,0 1 1,0-1-1,1 0 1,-1 1-1,0-2 1,0 1-1,0 0 0,1-1 1,6 1-1,1 0 110,1-1-1,0 0 1,20-3-1,-20 0-43,1 1-1,-1-2 1,0 0-1,0 0 1,0-1-1,0 0 0,-1-1 1,0-1-1,0 0 1,-1 0-1,0-1 1,0 0-1,11-12 1,-10 7-25,0 0 1,-1-1-1,0-1 0,-1 0 1,-1 0-1,0-1 1,-1 1-1,-1-2 0,5-18 1,9-53-1336,-18 105 1011,0-1 0,0 24 0,-2-22 299,0-1-1,7 30 1,-4-31 15,2 8-101,1-1 0,12 31 0,-16-48 63,1 0 0,-1-1-1,1 1 1,0-1 0,1 0 0,-1 0 0,1 0 0,0-1 0,0 1 0,1-1-1,-1 0 1,1 0 0,0 0 0,9 5 0,-10-8 19,-1 0 1,1 0-1,0 0 1,0 0-1,-1-1 1,1 1 0,0-1-1,0 0 1,-1 0-1,1 0 1,0-1-1,0 1 1,-1-1-1,1 0 1,0 0-1,-1 0 1,1-1-1,-1 1 1,4-3-1,8-4 137,-1-1-1,27-21 0,-24 16-147,30-21 32,62-50 40,-67 48-184,90-74-179,-109 92-6,-25 26 202,-6 6 91,-124 126-229,64-65-38,20-21 251,47-53 1,-7 9-47,0 0 0,-9 13-1,16-21 39,-1 1 0,1 0 0,0 0 0,0 0-1,0 0 1,0 1 0,0-1 0,0 0 0,1 0-1,-1 1 1,1-1 0,-1 0 0,1 1 0,0-1 0,0 0-1,0 1 1,0-1 0,1 4 0,0-4 13,0-1 0,0 0 0,0 1 0,0-1 0,0 0 0,0 0 0,0 0 0,0 0 0,0 0 0,1 0 0,-1 0 0,0 0 0,1-1 0,-1 1 0,1 0 0,-1-1 0,1 1-1,-1-1 1,1 0 0,-1 1 0,1-1 0,-1 0 0,1 0 0,2 0 0,5 0 64,1 0-1,15-2 0,-25 2-66,19-3 72,0 0 1,0-1-1,-1-1 1,1-1 0,30-15-1,-38 16-56,0-1-1,0-1 1,-1 0-1,0-1 1,0 0-1,-1 0 1,0-1-1,-1 0 1,1 0-1,6-12 0,0-5 54,0 0-1,14-39 0,15-58 98,-28 73-96,-2-1 0,-3 0 0,6-58 0,-16 77-99,-1-1 1,-2 1-1,-10-55 0,9 67-67,-2 1 0,0 0 0,-1 0 0,-1 0-1,-10-20 1,16 39 71,1-1 1,0 1-1,0-1 0,-1 1 1,1-1-1,0 1 0,0-1 1,-1 1-1,1-1 0,-1 1 1,1-1-1,0 1 0,-1 0 1,1-1-1,-1 1 0,1 0 1,-1 0-1,1-1 0,-1 1 1,1 0-1,-1 0 0,1 0 0,-1-1 1,1 1-1,-1 0 0,1 0 1,-2 0-1,1 0-11,1 1 0,-1-1 0,0 0 0,0 1 0,0-1 0,1 1 0,-1-1 0,0 1 0,0-1 0,1 1 0,-1 0 0,0-1 0,1 1 0,-2 1 0,-1 2-80,1 0-1,-1 1 1,1-1-1,-3 10 1,-1 6-320,-3 27 1,0 1 185,1-8 268,1 0-1,2 0 0,2 1 1,2-1-1,2 1 0,1-1 1,10 54-1,-6-52 10,2-1 1,2 0-1,29 76 0,-29-96-33,17 29 1,-22-42 116,0-1 0,1 1 0,-1-1 0,2 0 0,-1-1 0,13 11 0,-18-17-74,0 1-1,0 0 1,1 0-1,-1 0 1,0-1 0,0 1-1,1-1 1,-1 1-1,0-1 1,1 0-1,-1 1 1,0-1 0,1 0-1,-1 0 1,1 0-1,-1 0 1,0 0-1,1 0 1,-1 0 0,0 0-1,1-1 1,-1 1-1,1-1 1,-1 1-1,0-1 1,0 1 0,2-2-1,2-1 81,-1-1 0,0 0-1,0 0 1,0 0 0,5-8 0,4-3-56,4-6-4,0-2 1,-2 0-1,0 0 0,-2-2 1,0 0-1,-2 0 0,9-29 1,-7 23 24,-10 25-291,0 0 0,-1-1 1,1 0-1,1-7 1,-5 21 21,0 1 1,0-1 0,-3 11 0,-3 18-98,3 6 197,4 77-1,0-114 85,1-1 0,0 0-1,0 1 1,0-1 0,1 0-1,-1 0 1,1 1 0,0-1 0,0 0-1,4 5 1,-5-8 32,0 1-1,1 0 1,-1-1 0,1 1-1,-1-1 1,1 1 0,-1-1-1,1 0 1,0 0 0,0 0-1,0 0 1,0 0-1,0 0 1,0 0 0,0 0-1,0-1 1,0 1 0,0-1-1,0 0 1,0 0 0,0 1-1,0-1 1,0 0 0,3-1-1,5-1 83,1-1-1,-1 0 1,0-1-1,0 0 0,0 0 1,0-1-1,-1-1 1,9-6-1,69-58-56,-65 51-143,36-36 253,-48 46-197,-1-2 1,11-13-1,-11 13-69,1-1 0,13-11 0,-20 20 47,0 0-1,1 1 1,-1-1-1,1 1 0,0 0 1,0 0-1,0 0 1,0 1-1,0-1 0,0 1 1,8-2-1,-9 3 33,0 0 0,0 0 0,1 1 0,-1-1 1,0 0-1,0 1 0,0 0 0,0 0 0,0 0 0,-1 0 0,1 0 0,0 0 0,0 1 0,-1 0 0,1-1 0,-1 1 0,1 0 0,2 3 1,2 2 43,-1 0 0,0 0 0,0 0 0,7 14 890,-27-33 191,1 1-844,7 6-284,0 0-1,0 1 1,0-1-1,-8-3 1,12 7 1,1 0 1,-1 0 0,0 1 0,0-1-1,0 1 1,0-1 0,0 1-1,0 0 1,0-1 0,0 1-1,0 0 1,-1 1 0,1-1 0,0 0-1,0 0 1,0 1 0,0-1-1,0 1 1,1 0 0,-4 1-1,0 1-58,0 1 0,0-1-1,0 1 1,1 0 0,-1 1-1,1-1 1,0 1 0,0 0-1,-5 9 1,-1 4-232,-13 31 0,19-39 179,2-1 0,-1 1 1,-1 10-1,-3 14-94,6-29 231,0 1 1,1-1-1,-1 1 0,1-1 1,0 0-1,1 1 0,-1-1 1,1 0-1,0 1 0,0-1 1,1 0-1,0 0 0,0 0 1,0 0-1,0 0 0,1 0 1,0-1-1,0 1 0,0-1 1,0 0-1,1 0 0,-1 0 1,6 3-1,-7-5 42,0-1 1,0-1-1,0 1 1,0 0-1,0 0 1,0-1-1,0 1 1,0-1-1,0 0 0,1 0 1,-1 0-1,0 0 1,0 0-1,0 0 1,1 0-1,-1-1 1,0 1-1,0-1 1,0 1-1,0-1 1,0 0-1,0 0 0,0 0 1,2-2-1,0 1 14,-1 0 0,0 0-1,0 0 1,0-1-1,0 0 1,0 0 0,0 0-1,-1 0 1,1 0 0,-1 0-1,0-1 1,3-6-1,2-7-61,-1-1 0,-1 0 0,0 0 0,-2-1 0,0 1 0,0-28 0,-12 59-1090,8-8 1028,-1-1 1,1 1 0,0 0-1,0 0 1,0 0-1,1 0 1,-1-1 0,1 1-1,0 0 1,1 0-1,-1 0 1,3 7 0,0 4-149,-1-7 125,0 0 0,1-1-1,0 1 1,4 9 0,-5-16 116,-1 1-1,1-1 1,0 1-1,0-1 0,0 1 1,0-1-1,0 0 1,0 0-1,1 0 1,-1 0-1,1-1 1,-1 1-1,1-1 1,0 1-1,-1-1 0,6 2 1,-5-2 32,0-1 0,0 1 0,0-1 0,0 0 0,0 0 0,0 0 0,0 0 0,1 0 0,-1 0 0,0-1 0,0 0 0,4-1 0,3-2 46,0 0 1,11-7-1,-8 4-26,4-2-4,-1-1 1,-1-1-1,0 0 1,18-18-1,-6 2 0,25-33-1,75-119 63,-55 73-207,-59 86 75,0-1 1,-1-1-1,-2 0 0,0 0 0,8-29 0,-18 50-6,14-38-7,-2-1 0,7-43 0,-9 9-22,1-102-1,-19 83-113,6 63-94,2 28 191,0 1 0,0-1 0,-1 0 0,1 1 0,-1-1 0,1 1 0,-1-1-1,1 1 1,-1-1 0,0 1 0,0-1 0,0 1 0,0 0 0,-2-3 0,3 4 29,0 0 0,-1 0 1,1 0-1,0-1 0,0 1 1,-1 0-1,1 0 1,0 0-1,0 0 0,-1 0 1,1 0-1,0 0 1,0 0-1,-1 0 0,1 0 1,0 0-1,0 0 1,-1 0-1,1 0 0,0 0 1,0 0-1,-1 0 1,1 0-1,0 1 0,0-1 1,0 0-1,-1 0 1,1 0-1,0 0 0,0 0 1,0 1-1,-1-1 0,1 0 1,0 0-1,0 0 1,0 1-1,0-1 0,0 0 1,-1 0-1,1 0 1,0 1-1,0-1 0,0 0 1,0 0-1,0 1 1,0-1-1,0 0 0,0 0 1,0 1-1,0-1 1,0 0-1,0 0 0,0 1 1,0-1-1,0 0 0,0 1 1,-1 3-40,-13 21-343,2-6 259,6-3 32,0 0 1,1 0-1,-4 22 0,0 3-31,-78 202 149,48-162 221,24-52-58,-21 53-1,23-40-140,1 1 0,2 0 0,-4 49 0,13-84-47,-4 83 172,5-76-127,1 0 0,0 0 0,8 30 0,-9-45-30,2 12-16,1 0 1,1-1 0,0 1 0,1-1-1,0 0 1,12 19 0,-7-16 46,-7-9 16,1 0 1,0 0 0,0 0-1,0-1 1,0 1-1,1-1 1,0 0-1,0 0 1,9 5 0,9 3-12,-16-8 8,1 0 0,-1 0 0,1-1 0,9 2 0,0-1 69,0-2 1,1-1-1,-1 0 1,1-1-1,-1 0 1,21-5-1,-34 5-50,1-2-1,-1 1 1,0 0 0,0-1-1,0 0 1,0 0-1,0 0 1,6-5-1,1-1 155,15-16 0,-7 4-118,25-36 0,-40 51-83,-1-1 1,-1 1 0,1 0-1,-1-1 1,0 1-1,0-1 1,0 0 0,-1 0-1,0 0 1,0 1-1,-1-1 1,1 0-1,-1 0 1,-1 0 0,1 0-1,-1 0 1,0 0-1,0 0 1,-1 0 0,1 1-1,-4-7 1,3 7-50,0 0 1,0 1 0,0 0 0,-1-1-1,0 1 1,0 0 0,0 0-1,0 0 1,-1 1 0,1-1 0,-1 1-1,0 0 1,0 0 0,0 0-1,0 1 1,-1-1 0,1 1 0,-1 0-1,1 0 1,-1 1 0,0-1-1,0 1 1,0 0 0,1 0-1,-9 0 1,11 2-10,-1-1-1,0 1 0,0-1 1,1 1-1,-1 0 0,1 0 1,-1 0-1,1 0 0,-1 1 1,1-1-1,-1 1 0,1-1 1,0 1-1,-4 3 0,3-2-14,0 0-1,0 1 1,0-1-1,1 1 1,-1 0-1,1 0 1,0 0-1,-2 4 1,-3 9-157,1-2-61,1 1 1,-5 24-1,9-34 264,0 0-1,1 0 1,0 0 0,0-1-1,0 1 1,1 0 0,0 0-1,0-1 1,0 1 0,5 10-1,-1-3 95,0 0 0,2-1-1,14 23 1,-20-33-53,1 1 0,0-1 0,0 0 0,0 0 0,0 1 0,1-1 0,-1 0 0,0-1 0,1 1 0,-1 0 0,1-1 0,0 0 0,0 1 0,-1-1 0,1 0 0,0 0 0,0-1 0,0 1 0,0-1 0,0 1 0,0-1 0,0 0 0,6 0 0,9-3 228,1 0-8,0 0 0,19-7 0,5 0-219,-34 8-19,1 1-1,-1-2 1,0 0 0,0 0-1,9-4 1,10-7 156,-19 11-60,0-2-1,0 1 0,13-10 0,107-97-53,-74 63-305,-51 44 138,-3 3 86,1-1-1,0 1 1,-1 0 0,1 0-1,0 0 1,-1 0 0,1 0-1,0 1 1,0-1 0,0 1-1,0-1 1,0 1 0,3-1-1,-5 1 27,1 0 0,0 0 0,0 0 0,0 0 0,-1 0 0,1 0 1,0 0-1,0 0 0,0 0 0,-1 1 0,1-1 0,0 0 0,0 0 0,-1 1 0,1-1 0,0 1 0,0-1 0,-1 0 0,1 1 0,0 0 0,-1-1 0,1 1 0,-1-1 0,1 1 0,-1 0 0,1-1 0,-1 1 1,1 0-1,-1-1 0,0 1 0,1 0 0,-1 0 0,0-1 0,0 1 0,0 0 0,1 0 0,-1 0 0,0-1 0,0 1 0,0 0 0,0 0 0,0 0 0,0 0 0,-1-1 0,1 1 0,0 0 0,0 0 0,-1-1 1,1 1-1,0 0 0,-1 0 0,1-1 0,0 1 0,-1 0 0,0 0 0,-22 24-175,-44 35 0,-40 30 224,103-87-60,1 0 0,-1 1 0,1-1 0,0 0 0,0 1 0,1 0 0,-4 5 0,5-8 5,1 0 1,-1 0-1,1 0 1,0 1-1,-1-1 1,1 0-1,0 0 1,0 0-1,0 0 1,-1 0-1,1 0 1,0 0-1,1 0 1,-1 1-1,0-1 1,0 0-1,0 0 1,1 0-1,-1 0 1,1 0-1,-1 0 0,1 0 1,-1 0-1,1 0 1,-1 0-1,1 0 1,0 0-1,-1-1 1,1 1-1,0 0 1,0 0-1,0-1 1,0 1-1,0 0 1,1 0-1,3 2 80,0 0 1,1-1-1,-1 0 0,1 0 0,-1 0 1,1 0-1,0-1 0,-1 0 1,1 0-1,0-1 0,7 0 0,-3 0 101,-1-1 0,1-1 0,-1 1 0,0-1-1,1-1 1,10-4 0,-14 4-176,-1-1 0,1 1 0,-1-1 0,0 0 0,0 0 0,0 0 0,-1-1 0,1 0 0,-1 0 0,4-6 0,1-1 77,2-2-73,-2 0-1,0 0 0,-1-1 0,0 0 0,6-16 0,23-84 97,-20 59 11,14-36-159,37-134-668,-57 172 599,-2-1 0,-3-1 1,-2-107-1,-8 128-120,4 33 200,-1 1 0,1-1-1,-1 0 1,1 1 0,-1-1-1,0 1 1,1-1 0,-1 1 0,0 0-1,0-1 1,0 1 0,0 0 0,-1-1-1,1 1 1,0 0 0,-2-1 0,2 2 10,1-1 1,-1 1-1,0 0 1,0 0-1,1 0 1,-1 0 0,0 0-1,1 0 1,-1 0-1,0 0 1,1 0-1,-1 0 1,0 0 0,0 1-1,1-1 1,-1 0-1,0 0 1,1 1-1,-1-1 1,1 0 0,-1 1-1,0-1 1,1 0-1,-1 1 1,1-1-1,-1 1 1,1-1 0,-1 1-1,1 0 1,-1 0-1,-14 21-205,13-18 171,-5 9 31,0 0 0,1 1 0,0-1 0,-4 22 0,-11 62 247,10-42-89,2-16-77,3-12-12,0 0 0,-3 49 0,3 48 114,-1 71 434,9-166-415,2 0-1,1-1 0,11 37 1,-15-62-181,0 1 0,1-1 1,-1 0-1,1 0 0,0 0 1,0 0-1,0 0 0,1 0 1,-1 0-1,1-1 0,-1 1 1,1-1-1,0 0 0,0 0 1,0 0-1,0 0 0,0 0 1,0 0-1,1-1 0,-1 0 1,1 0-1,-1 0 0,1 0 1,-1 0-1,1-1 0,-1 1 1,1-1-1,5 0 0,44-8-4527,-31 5 2282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0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 5984,'-23'-3'2208,"18"3"-1728,5 3 448,15 2 160,6-2-640,11-3 384,13 0-480,9 0 96,5 0-288,-6 5 288,-3-5-256,-11 0 512,-2 0-384,-5 0-1760,-1 0 768,-9 0-3584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0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27 7872,'-94'-26'3584,"62"32"-3104,24-6-960,0 0 160,21 5-2912,8 4-1216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12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25 576,'0'0'171,"1"-1"-91,21-23 8677,-37 25-6267,6 3-2063,-1 1-1,2 0 1,-14 11-1,0-2 103,-12 8 35,1 2 0,-45 39 0,64-50-503,1 1 0,0 1 0,1-1 1,1 2-1,0 0 0,1 0 0,-11 27 0,19-39-89,0 1 1,0 0-1,1 0 0,0 0 1,0 0-1,0 0 0,1 0 0,-1 0 1,1 0-1,0 0 0,1 0 1,-1 0-1,2 5 0,-1-6 25,1-1 0,-1 1 0,1 0 0,-1-1 0,1 0 0,0 1 0,0-1 0,0 0 0,1 0 0,-1 0 0,1-1 0,0 1 0,-1-1 0,1 1 0,0-1 0,1 0 0,5 4 0,-1-3 55,0 1 1,0-1 0,1-1 0,-1 1 0,0-2 0,1 1 0,0-1 0,-1 0 0,1-1-1,17-1 1,-20 0-13,0 1-1,0-2 0,0 1 0,0-1 0,-1 0 0,1 0 1,0 0-1,-1-1 0,0 0 0,1 0 0,-1-1 1,0 1-1,-1-1 0,1 0 0,-1 0 0,6-6 0,-4 1 19,0 0 0,-1 0 0,1-1 0,-2 0 0,1 1-1,-2-1 1,1-1 0,-1 1 0,3-18 0,-3-5 53,1-60-1,-9 50-835,5 43 618,1 1 203,1 5-95,0-1 0,-1 1 0,1 0 0,-1 0 0,0 0-1,0 6 1,1 7 116,1-2-79,0 0 0,1 0 0,1 0 0,0-1 0,2 0 0,0 0 0,17 28 0,-19-36-46,-2-3-12,1 1 0,0-1 0,0 0 1,0-1-1,7 7 0,-10-10 59,1 0 0,-1 0 1,0-1-1,1 1 0,-1 0 0,0-1 0,1 1 0,-1-1 0,1 1 1,-1-1-1,0 0 0,1 0 0,-1 1 0,1-1 0,-1 0 0,1 0 0,-1 0 1,1-1-1,-1 1 0,1 0 0,-1-1 0,1 1 0,-1 0 0,0-1 1,1 0-1,-1 1 0,0-1 0,3-1 0,5-6-70,0 0 1,0-1-1,-1 0 0,0-1 1,0 1-1,-1-2 0,6-11 1,-5 7-31,-1-1 1,-1-1 0,-1 1-1,0-1 1,3-19 0,-7 31 32,2-22-334,0-46-1,-3 91 271,2-1-1,0 1 1,1-1 0,1 0-1,11 31 1,-6-24 145,2 0 0,1-1 1,19 31-1,-26-48-11,-1 1 0,1-1 0,1 0 0,-1-1 0,1 1 0,0-1 0,7 5 0,-12-10-5,1 1 1,0 0 0,-1 0-1,1 0 1,0-1 0,-1 1-1,1-1 1,0 1 0,0-1-1,0 0 1,-1 0 0,1 0-1,0 0 1,0 0 0,0 0-1,0 0 1,-1-1 0,1 1-1,0-1 1,0 1 0,-1-1-1,1 0 1,0 1 0,-1-1-1,1 0 1,-1 0 0,1 0-1,-1 0 1,1-1 0,1-1-1,1-1-15,-1 0-1,1 0 0,-1 0 1,0-1-1,0 1 1,0-1-1,-1 0 0,4-9 1,8-30-365,-2 0 0,11-89-1,-23 118 270,0 13 15,0 0-1,0 1 0,0-1 1,0 0-1,0 0 1,0 0-1,1 0 0,-1 0 1,1 0-1,-1 0 0,1 0 1,0 0-1,-1 0 0,1 1 1,0-1-1,2-2 0,-2 4 40,0-1 0,-1 1-1,1 0 1,0 0 0,-1-1-1,1 1 1,0 0-1,0 0 1,-1 0 0,1 0-1,0 0 1,-1 0 0,1 0-1,0 1 1,0-1-1,-1 0 1,1 0 0,0 0-1,-1 1 1,1-1 0,0 0-1,-1 1 1,1-1-1,-1 1 1,1-1 0,0 1-1,-1-1 1,1 1 0,0 0-1,20 20 105,-18-18-106,7 7 79,1 3 24,2 0 0,0-1 1,0 0-1,1-1 0,19 11 0,-21-15-9,0 0 23,1-1 0,0 0 0,21 7 0,-31-12-61,0-1 0,0 1 1,0 0-1,0-1 0,0 0 0,0 1 0,0-1 0,0 0 0,0-1 1,0 1-1,0-1 0,0 1 0,0-1 0,0 0 0,0 0 0,0 0 1,-1 0-1,1-1 0,0 1 0,-1-1 0,1 0 0,2-2 0,1-1 90,-1-1-1,0 0 1,0 0-1,0 0 1,-1-1-1,1 1 1,-2-1-1,5-9 0,-6 11-116,-1-1-1,1 1 1,-1-1-1,0 1 1,0-1-1,-1 1 0,0-1 1,1 1-1,-2-1 1,1 0-1,-1 1 1,-1-8-1,0 8 17,1 0 0,-1 0 0,0 0 0,0 0 0,0 0 0,-1 0 0,-4-7 0,6 11-35,0 0 0,0 0-1,0 0 1,0 0 0,0 0 0,0 0-1,0 0 1,0 1 0,-1-1-1,1 0 1,0 1 0,0-1 0,0 1-1,-1 0 1,1-1 0,0 1-1,-1 0 1,1 0 0,0 0 0,-1 0-1,1 0 1,0 0 0,0 0-1,-1 0 1,1 0 0,0 1 0,-1-1-1,1 0 1,0 1 0,0-1-1,-1 1 1,1 0 0,0-1 0,0 1-1,0 0 1,0 0 0,-1 0-1,-2 3-60,0-1 0,1 1 0,-1-1 0,1 1 0,0 0 0,0 0-1,0 1 1,1-1 0,0 0 0,-3 8 0,0 1 5,0 1 0,-3 19 0,5-16 73,0-1-1,2 1 1,0-1 0,1 1-1,0 0 1,1-1-1,1 1 1,1-1-1,0 1 1,2-1-1,-1 0 1,9 17-1,-11-29 28,-1-1 0,1 1 0,0-1 0,0 0-1,1 1 1,-1-1 0,1 0 0,-1-1 0,1 1 0,0 0 0,0-1-1,0 0 1,0 0 0,1 1 0,-1-2 0,1 1 0,-1 0 0,1-1 0,6 2-1,-4-2 6,-1 0-1,1-1 0,0 0 1,0 0-1,-1-1 0,1 1 1,0-1-1,-1-1 0,1 1 0,0-1 1,-1 0-1,7-3 0,6-4 48,-2 0 0,1-1-1,-1-1 1,-1-1-1,0 0 1,-1-1-1,0 0 1,22-28 0,-4-3-127,49-88 0,-36 47-37,-45 85 65,0-1 1,0 1-1,0 0 0,0 0 1,0 0-1,0 0 0,0 0 1,1 0-1,-1 0 1,0 0-1,0 0 0,0 0 1,0 0-1,0 0 0,0 0 1,0 0-1,0 0 0,0 0 1,1 0-1,-1 0 0,0 0 1,0 0-1,0 0 0,0 0 1,0 0-1,0 0 0,0 0 1,0 0-1,1 0 0,-1 0 1,0 0-1,0 0 0,0 0 1,0 0-1,0 0 0,0 0 1,0 1-1,0-1 0,0 0 1,0 0-1,0 0 1,0 0-1,1 0 0,-1 0 1,0 0-1,0 0 0,0 0 1,0 1-1,6 7-205,3 11 214,1 8 213,9 48 0,1 2 174,-12-46-199,-5-18-201,1 0-1,8 20 1,-11-30 38,1 0 0,-1 0-1,1 0 1,0-1 0,0 1-1,0-1 1,0 1 0,0-1 0,0 0-1,1 0 1,-1 0 0,1 0-1,-1 0 1,1 0 0,0-1 0,3 2-1,-3-2 3,-1 0-1,1-1 0,-1 1 0,1-1 0,-1 0 0,1 0 0,0 0 1,-1 0-1,1-1 0,-1 1 0,1-1 0,-1 1 0,1-1 0,-1 0 0,1 0 1,-1 0-1,0 0 0,1 0 0,1-3 0,6-3-38,0 0 0,16-17-1,-11 9 50,48-39 139,70-67-217,-78 65 463,-54 56-408,-1 0 1,0 0-1,0-1 0,1 1 1,-1 0-1,0 0 1,0-1-1,0 1 0,1 0 1,-1 0-1,0-1 1,0 1-1,0 0 1,0-1-1,0 1 0,1 0 1,-1-1-1,0 1 1,0 0-1,0-1 0,0 1 1,0 0-1,0 0 1,0-1-1,0 1 1,0 0-1,0-1 0,0 1 1,-1 0-1,1-1 1,0 1-1,0 0 0,0-1 1,0 1-1,0 0 1,-1 0-1,1-1 1,0 1-1,0 0 0,0 0 1,-1-1-1,1 1 1,0 0-1,0 0 0,-1-1 1,1 1-1,0 0 1,0 0-1,-1 0 0,1 0 1,0 0-1,-1 0 1,1-1-1,-2 1 3,1-1-1,-1 1 1,0 0-1,1 0 1,-1-1 0,1 1-1,-1 0 1,0 0-1,1 1 1,-4-1-1,-2 3-49,0 0 0,0 0 0,0 0 0,1 1 0,-1 0 0,1 1 0,0-1 0,0 1 0,0 0 0,-8 10 0,-5 8-163,-22 31-1,39-50 189,-18 25-206,-29 55-1,43-73 155,1 1 0,1 0 0,0 0 0,1 0 0,0 0 0,0 1 1,2 0-1,-1 15 0,1-26 60,1 0 1,0 0-1,1 0 0,-1 0 1,0 0-1,0 0 0,1 0 1,-1 0-1,1 0 1,0 0-1,-1 0 0,1 0 1,0 0-1,0-1 1,0 1-1,1 0 0,-1-1 1,0 1-1,1-1 1,-1 1-1,3 1 0,-2-2 37,0 0 0,0 0 0,0 0 0,0-1 0,0 1 0,1-1 0,-1 1 0,0-1 0,0 0 0,1 0-1,-1 0 1,0 0 0,1 0 0,-1 0 0,0-1 0,0 1 0,1-1 0,2-1 0,-1 1 15,0-1 0,0 0 0,0 0 0,0-1 0,0 1 0,-1-1 0,1 0 0,-1 0 0,5-5 0,26-35-45,-21 24-73,-4 9 74,-2-2 0,0 1 0,0-1 0,-1 0 0,-1 0 0,0-1 0,7-25 0,-11 9 204,-1 19-465,0 10 77,0 16-234,1-5 400,0 0-1,1 0 0,1 0 0,0 0 0,5 13 0,-5-16 29,0-1 0,0 0 0,1 0 0,0 0 0,1 0 1,-1-1-1,1 1 0,10 8 0,-12-12 9,0 0 1,0-1-1,0 1 1,1-1-1,-1 1 1,1-1-1,0 0 1,-1-1-1,1 1 1,0-1-1,0 0 1,0 1-1,0-2 1,0 1-1,0 0 1,0-1-1,1 0 1,4 0-1,4-2 21,1-1-1,-1 0 0,0-1 0,-1 0 1,1-1-1,-1-1 0,0 1 1,0-2-1,11-7 0,-9 3-9,0 0-1,0-1 1,-1 0 0,0-1 0,-1-1-1,13-19 1,-3 1-17,6-10-193,2 1 1,43-45 0,-69 83 174,-4 3 33,0 0 1,1 0-1,-1 0 0,1-1 1,-1 1-1,0 0 0,1-1 1,-1 1-1,0 0 0,0-1 1,1 1-1,-1 0 0,0-1 1,0 1-1,1-1 0,-1 1 1,0 0-1,0-1 0,0 1 1,0-1-1,0 1 0,0-1 1,1 1-1,-3 0-8,0 0 0,1 0 0,-1 0-1,0 0 1,1 0 0,-1 1 0,1-1 0,-1 1 0,-2 1 0,-5 4-41,1 1 1,0 0-1,1 1 1,0 0-1,-7 8 1,4-4 22,2-1-79,1-1 1,0 2-1,-10 22 0,7-13 6,2-6-24,2 0 0,-1 1 0,2 0 0,0 0 0,0 0 0,2 1 0,0 0 0,-1 25 0,5-38 95,-1-1 0,0 1-1,1-1 1,0 1 0,-1-1 0,1 1 0,1-1 0,-1 0 0,0 1 0,4 4 0,-5-7 17,1 0 1,0-1 0,-1 1-1,1 0 1,-1 0 0,1-1-1,0 1 1,0 0 0,-1-1 0,1 1-1,0-1 1,0 1 0,0-1-1,0 1 1,0-1 0,-1 1-1,1-1 1,0 0 0,0 0-1,0 1 1,0-1 0,0 0 0,0 0-1,0 0 1,0 0 0,0 0-1,0 0 1,0 0 0,0-1-1,0 1 1,0 0 0,0-1-1,0 1 1,0 0 0,0-1 0,0 1-1,-1-1 1,1 1 0,0-1-1,0 0 1,0 0 0,2-2 28,0 1 0,-1-1-1,1 0 1,-1 0 0,0 0 0,0 0 0,0 0 0,0-1 0,-1 1 0,1-1 0,-1 1 0,1-7 0,2-5 7,1-26 0,-3 29-20,3-28-10,-1 15-121,0-37 1,-2 32-210,1 24-388,0 19 326,11 317 468,-16-294 604,-11 63-1,10-79-491,2-15-143,0 1 1,-1-1 0,1 0 0,-1 0 0,0 0 0,-1 0-1,1 0 1,-1 0 0,0-1 0,0 1 0,0-1-1,-1 0 1,1 0 0,-1 0 0,0-1 0,0 1-1,-10 5 1,12-8-56,-1 0 0,1 0 0,-1 0 0,1 0 0,-1-1 1,0 1-1,1-1 0,-1 0 0,0 1 0,1-1 0,-1-1 0,0 1 0,1 0 0,-1-1 0,0 1 0,1-1 0,-1 0 0,-3-1 0,-3-2-96,0 0 1,0-1-1,-13-9 0,18 12-27,1-1-1,-1 0 1,1 0 0,-1-1 0,1 1 0,0-1-1,-4-7 1,6 10 64,0 0 0,1 0-1,-1 0 1,0-1 0,1 1-1,-1 0 1,1 0 0,0 0 0,-1-1-1,1 1 1,0 0 0,0-1 0,0 1-1,0 0 1,0 0 0,0-1-1,0 1 1,0 0 0,1-1 0,-1 1-1,0 0 1,1 0 0,-1-1 0,1 1-1,0 0 1,-1 0 0,1 0-1,0 0 1,-1 0 0,1 0 0,1-1-1,4-3-69,1 1 1,-1 0-1,0 0 0,1 1 0,0 0 0,0 0 0,0 0 0,9-1 0,15-7 14,140-49 196,-145 52-130,136-42 364,-132 38-267,-1 0 1,0-2-1,34-22 0,-53 29 41,0 0 0,0 0-1,-1-1 1,-1 0-1,1-1 1,9-14 0,-15 20-42,-1-1 1,0 1 0,0-1-1,0 0 1,-1 0 0,1 1-1,-1-1 1,0-1 0,1-5-1,-2 7-34,0 0 0,0 1 0,0-1 0,-1 0 0,1 0-1,0 0 1,-1 1 0,0-1 0,0 0 0,0 1 0,0-1-1,0 1 1,-1-1 0,1 1 0,-3-4 0,2 5-26,1-1 0,0 1 0,-1-1 0,1 1 0,-1 0 0,1-1 0,-1 1 0,1 0 0,-1 0 0,0 0 0,0 0 0,0 1 0,1-1 0,-1 0 0,0 1 0,0-1 0,-3 1 0,2 0-6,0 0-1,-1 0 1,1 0 0,-1 0 0,1 1 0,0 0-1,0 0 1,-1 0 0,-4 2 0,3-1 35,0 1 1,0 0 0,0 0-1,0 0 1,1 0-1,-1 1 1,1 0 0,0 0-1,0 0 1,1 0-1,-7 9 1,8-9 9,0 0-1,0 0 1,1-1 0,-1 2-1,1-1 1,0 0 0,0 0-1,0 0 1,1 0 0,0 1-1,-1-1 1,1 0 0,1 0-1,-1 1 1,2 6 0,0-5-29,0-1 0,0 0 0,0 0 0,1-1 0,0 1 1,-1 0-1,2-1 0,-1 0 0,1 0 0,-1 0 0,6 4 0,0 0-59,1-1-1,0 0 0,0 0 1,1-1-1,0-1 0,0 0 1,0 0-1,1-1 0,-1-1 1,17 3-1,-15-4-115,-1-1-1,1-1 1,0 0 0,20-3 0,51-13-2807,-67 12 2324,50-11-3946,3 3 1414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1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27 483 2816,'-6'6'158,"7"-3"919,14-3 2062,-3-1-1785,-8 1-1207,0 0 0,1 0 0,-1 0 0,0-1 0,0 0 0,0 0 0,0 0 0,0 0 0,0-1 0,0 1 0,0-1 0,0 0 0,-1 0 0,1-1 0,-1 1 0,0-1 0,1 1 1,-1-1-1,0 0 0,2-4 0,3-2 40,0 0 0,-1-1 1,-1 0-1,0 0 0,0 0 1,-1-1-1,7-17 0,-39 106 427,-27 105 845,9-39-961,-13 79 355,55-196-634,3-17-52,3-16 71,22-85-65,26-81-46,-36 132-88,1 0-1,27-47 1,63-89-194,-97 162 139,13-21-130,2 1-1,1 1 0,51-52 1,-69 78 131,1 0 1,-1 1 0,1 0-1,16-9 1,-23 14 24,0 1 1,1-1-1,0 0 0,-1 0 0,1 1 1,-1-1-1,1 1 0,0 0 0,-1-1 1,1 1-1,0 0 0,0 0 1,-1 0-1,1 0 0,0 0 0,0 0 1,-1 1-1,1-1 0,0 0 1,-1 1-1,1 0 0,-1-1 0,1 1 1,-1 0-1,1 0 0,-1 0 1,1 0-1,-1 0 0,1 0 0,-1 0 1,0 0-1,0 0 0,0 1 1,2 2-1,1 3 68,0 0 1,-1 1 0,0 0-1,0-1 1,0 1 0,-1 0-1,-1 1 1,1-1 0,-1 0-1,-1 0 1,0 1 0,0-1-1,0 0 1,-4 16 0,2-12 44,0-1 1,-1 0-1,-1 0 1,0 0-1,0 0 1,-1-1-1,0 1 1,-1-1-1,0-1 1,-11 13-1,6-10 1,-1-2 0,0 1-1,0-2 1,-1 1-1,-1-2 1,0 0-1,0 0 1,0-2-1,-1 0 1,0 0-1,-23 5 1,30-10-408,0 1-1,-16-1 1,38-2-86,0-1-1,20-6 1,6-1 233,24-3 73,5-1 19,77-25-1,-79 18 117,49-19 567,-114 39-392,-12 16-289,-61 79-208,69-91 144,0 1 1,0-1-1,0 1 0,0-1 0,-1 8 0,2-11 98,1 0 1,0 0-1,0 1 0,0-1 1,0 0-1,0 1 1,0-1-1,0 0 0,0 0 1,0 1-1,1 1 1,-1-3 17,0 1 0,1-1 0,-1 0 0,0 1 0,1-1 0,-1 0 1,0 1-1,1-1 0,-1 0 0,0 1 0,1-1 0,-1 0 1,0 0-1,1 0 0,-1 1 0,1-1 0,-1 0 0,1 0 1,-1 0-1,0 0 0,1 0 0,-1 0 0,1 0 0,-1 0 0,1 0 1,-1 0-1,1 0 0,-1 0 0,1 0 0,-1 0 0,0 0 1,1 0-1,5-1 37,-1 0 1,1 0-1,-1-1 1,0 0-1,0 0 1,0 0-1,0 0 1,0-1-1,0 0 1,0 0-1,-1 0 1,0 0-1,1-1 1,-1 0 0,-1 1-1,1-2 1,5-7-1,-7 9-19,0 0 1,0 0-1,-1 0 1,0 0-1,1-1 0,-1 1 1,-1 0-1,1-1 0,0 1 1,-1-1-1,1 1 1,-1-1-1,0 1 0,-1-1 1,1 1-1,0-1 0,-1 1 1,0 0-1,0-1 1,0 1-1,0 0 0,0-1 1,-1 1-1,1 0 0,-1 0 1,0 0-1,0 0 1,0 1-1,-3-4 0,-1-2-59,-14-15-110,19 21 104,0 1-1,0 0 0,0 0 0,-1 0 0,1 1 1,0-1-1,-1 0 0,1 0 0,0 1 0,-1-1 1,1 1-1,-1-1 0,0 1 0,1-1 1,-3 1-1,4 0 10,-1 0 0,1 0 0,-1 0 0,1 0 0,-1 0 0,1 0 0,-1 0 0,1 0 0,-1 0 0,1 0 0,0 0 0,-1 1 0,1-1 0,-1 0 0,1 0 0,-1 0 0,1 1 0,0-1 0,-1 0 1,1 1-1,-1-1 0,1 0 0,0 1 0,0-1 0,-1 0 0,1 1 0,0-1 0,-1 0 0,1 1 0,0-1 0,0 1 0,0-1 0,0 1 0,-1-1 0,1 1 0,0-1 0,0 1 0,0-1 0,0 0 0,0 1 0,0-1 0,0 1 0,0-1 0,0 1 1,0-1-1,1 1 0,-1 0 0,0 0 2,1 1 1,-1-1-1,1 1 1,-1-1-1,1 0 1,0 1 0,0-1-1,0 0 1,0 0-1,0 1 1,0-1-1,0 0 1,0 0 0,2 1-1,5 2 55,0 0-1,1 0 1,0-1-1,-1 0 1,1 0-1,0-1 1,1 0-1,-1-1 1,0 0 0,1 0-1,10-1 1,8-2 123,1-1 0,38-10 0,-31 5-56,0-3-1,0-1 1,-1-1 0,-1-2-1,0-1 1,-1-2 0,40-30-1,-41 24 312,-32 24-387,1 0-1,-1 0 1,0 0 0,1 1 0,-1-1 0,0 0 0,0 1 0,1-1-1,-1 0 1,0 0 0,0 1 0,0-1 0,1 0 0,-1 1 0,0-1-1,0 1 1,0-1 0,0 0 0,0 1 0,0-1 0,0 0 0,0 1-1,0-1 1,0 1 0,0-1 0,0 0-8,1 16 80,-1-1 0,0 0 0,-2 1 0,0-1 0,-4 15 0,-1 15-173,3-20 59,1-12-20,1 0 0,0 23 0,2-33 72,0 0 1,0 0-1,0-1 1,1 1-1,-1 0 1,1 0-1,0 0 1,0 0-1,0 0 1,0-1-1,0 1 1,1 0-1,-1-1 1,1 1-1,0-1 1,-1 0-1,4 4 1,-4-6-27,0 1 0,0-1 0,0 1 0,0-1 1,0 0-1,0 1 0,0-1 0,1 0 1,-1 0-1,0 1 0,0-1 0,0 0 0,0 0 1,0 0-1,0-1 0,0 1 0,1 0 0,-1 0 1,0-1-1,0 1 0,0 0 0,0-1 0,0 1 1,0-1-1,0 1 0,0-1 0,1-1 0,4-2 31,-1 0 0,0 0-1,6-6 1,9-13-6,0-1 1,-2-1 0,22-38-1,14-19-25,-49 75-27,2-4-255,-3 11 134,-2 6 65,0 7 47,-1-1 0,-1 1 0,-1 19 0,0-15 43,2 22 0,0-23-26,8 30 1,-8-41 12,1 0 1,-1-1-1,1 1 1,0-1-1,0 1 1,1-1-1,-1 0 1,1 0-1,0 0 1,6 6-1,-7-9 15,0 1-1,1 0 1,-1-1-1,1 0 1,-1 0 0,1 0-1,-1 0 1,1 0-1,0 0 1,0-1-1,-1 1 1,1-1-1,0 0 1,0 1-1,0-1 1,-1-1-1,1 1 1,0 0-1,0-1 1,5-1 0,2-1 46,0-1 0,0 1 0,-1-2 0,12-6 1,-6 3-43,-1-2 1,0 1 0,-1-2-1,0 0 1,-1-1 0,0 0-1,15-19 1,21-31-333,21-30 8,-68 90 280,1 0 0,-1 0-1,1 0 1,-1 1 0,1-1 0,0 0-1,2-1 1,-4 3 21,0 0 0,1-1 0,-1 1 0,1 0 0,-1 0 0,1 0 0,-1-1 0,1 1 0,-1 0 0,1 0 0,-1 0 0,1 0-1,-1 0 1,1 0 0,-1 0 0,1 0 0,-1 0 0,1 0 0,-1 0 0,1 0 0,-1 0 0,1 1 0,-1-1 0,1 0 0,-1 0 0,1 1 0,-1-1 0,1 0-1,-1 0 1,0 1 0,1-1 0,-1 0 0,1 1 0,-1-1 0,1 1 0,26 43-174,-21-37 201,0 0 0,0-1 0,0 1 0,1-1 0,0 0 0,0-1 0,15 9 0,-17-11 0,0-1 0,0 0 1,0-1-1,0 1 0,1-1 0,-1 0 1,0-1-1,1 1 0,-1-1 0,1 0 1,-1 0-1,1-1 0,-1 0 0,9-2 1,10-3 4,0-2-1,-1-1 1,0 0 0,0-2 0,-1-1 0,0 0 0,-1-2 0,29-24 0,-42 30 61,-1 0 0,1 0 0,-1 0 0,-1-1 0,0 0 0,0-1 0,-1 1 1,5-12-1,-6 13-35,-1 0 1,-1 0 0,1-1 0,-1 1-1,-1-1 1,0 1 0,0-1-1,0 1 1,-1-1 0,-2-16 0,2 23-78,-1-1 1,0 1-1,1-1 1,-1 1 0,0 0-1,0-1 1,0 1-1,0 0 1,-1-1-1,1 1 1,-1 0 0,1 0-1,-1 0 1,0 0-1,1 1 1,-1-1-1,0 0 1,0 1 0,-1-1-1,1 1 1,0 0-1,0 0 1,-1 0-1,1 0 1,0 0 0,-1 0-1,1 0 1,-1 1-1,1-1 1,-1 1-1,0 0 1,1 0 0,-5 0-1,-1 1-9,0-1 0,0 2 0,0-1 0,1 1-1,-1 0 1,0 0 0,1 1 0,-1 0 0,-7 5 0,9-4 26,0 0 0,0 1 0,0 0 0,1 0 0,0 0 0,0 0 0,0 1 0,1 0 0,-6 9 0,-2 6-44,-12 34 0,19-44 57,-5 15 28,1 0-1,-11 47 1,17-56-21,1 1 0,0-1 0,1 1-1,1 0 1,3 22 0,-2-33-18,0-1 0,0 1 0,1-1 0,0 0-1,0 0 1,1 0 0,0 0 0,0 0 0,0 0 0,6 7 0,-6-10 27,0 0 0,0 1 0,0-1 0,0 0-1,1-1 1,0 1 0,-1-1 0,1 1 0,0-1 0,0 0-1,0 0 1,1-1 0,-1 0 0,0 1 0,9 0 0,1-1-16,-1 0 0,0-1 0,1-1 0,-1 0 0,0-1 0,24-7 0,-15 3 28,0-2-1,-1 0 1,25-15-1,120-75 76,-159 93-175,0 1-1,0-1 1,1 1-1,0 0 1,10-3-1,-16 6 87,0 1-1,0-1 0,0 1 1,0 0-1,0 0 0,0-1 1,0 1-1,0 0 0,0 1 1,0-1-1,0 0 0,0 1 1,0-1-1,0 1 0,0-1 1,0 1-1,-1 0 0,1 0 1,0 0-1,0 0 0,-1 0 1,1 0-1,0 1 0,-1-1 1,1 0-1,-1 1 0,2 2 1,5 4 106,0 1-1,0-1 1,1-1 0,0 1 0,0-1 0,0-1 0,1 0 0,0 0 0,1-1 0,-1-1-1,1 1 1,0-2 0,0 1 0,0-2 0,23 4 0,3-3-84,0-2 1,1-1-1,58-7 1,28-15-2708,-31 4-4778,-36 10 3952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17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55 7648,'-3'-4'1076,"0"-1"0,0 1 0,0-1 1,-1 1-1,1 0 0,-1 1 0,0-1 1,0 0-1,-5-2 0,-6-5-385,31 13-7097,-13-1 5726,0 1 1,0-1 0,0 1 0,0-1 0,0 1 0,-1 0 0,1 0 0,-1 0 0,1 1 0,-1-1 0,0 1 0,4 4 0,-1 12-1748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17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7232,'-32'0'7872,"40"4"-9120,6-4-3968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4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652 9 3808,'0'-9'10901,"0"12"-10867,0 0 0,-1 0 0,1 0 1,-1-1-1,0 1 0,0 0 0,0-1 0,0 1 1,0-1-1,-3 5 0,-19 23 330,12-16-304,0-1-5,-1-1 1,0 0-1,0-1 1,-25 18-1,-61 32 19,69-45-41,-134 89 1019,137-86-946,1 1 0,0 2 1,-41 48-1,17 1-7,31-42-193,17-29 101,1 2 45,-1-1 1,0 1-1,0-1 0,0 0 1,0 1-1,0-1 0,0 0 1,0 0-1,0 0 0,-1 1 1,1-1-1,0-1 0,-1 1 1,1 0-1,-1 0 0,-1 0 0,2-1-78,2 5-87,0 0 127,0-1 1,1 1 0,0 0 0,0-1-1,0 0 1,0 0 0,1 1 0,0-1 0,-1-1-1,7 7 1,-3-2 26,4 4 34,1 0 0,0-1 0,1 0-1,0-1 1,1 0 0,26 14 0,90 38 90,-52-27 58,-50-22-142,1-1 24,-1 1 1,0 2-1,-1 1 1,32 25-1,-16-4 349,-37-31-328,-15-5-2338,2-1 475,-10 1-4989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57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23 148 3552,'-13'-16'7577,"13"15"-7288,-7 1 1736,4 0-1614,4 0-489,0 0 46,12 5 842,97-9-331,-58 1-406,73 6-1,-84-1-51,43 7-87,-75-7 90,0 0 0,0 0 0,0 1 0,-1 0 0,1 1 0,14 8 0,-18-9-8,-1 0 0,0 0 0,-1 0 0,1 0 0,0 1 0,-1 0 0,0 0 0,0 0 0,0 0 0,-1 0 0,1 0 0,-1 1 0,3 6 0,-3-5 15,0 1-1,-1-1 0,0 1 1,0-1-1,0 1 0,-1 0 1,0-1-1,-1 1 1,0 8-1,-1-6 32,0 1 0,0-1 1,-1 0-1,0-1 0,-1 1 0,0 0 0,0-1 1,-1 0-1,0 0 0,0 0 0,-1-1 1,0 1-1,0-1 0,-9 6 0,-2 1-81,-1-1-1,-34 17 0,43-25-12,-2 0 94,-1 0 1,-21 7-1,33-12-62,-1 0 0,1 0 0,-1 0 0,1 0 0,0 0 0,-1 0 0,1 0 0,-1 1 0,1-1 0,-1 0 0,1 0 0,-1 0 0,1 1 0,0-1-1,-1 0 1,1 1 0,0-1 0,-1 0 0,1 1 0,-1 0 0,7 3-43,22 1 114,5-2 68,0-2 0,0-1 0,61-9 0,-77 6-43,-1-1 0,0 0 1,0-1-1,0-1 1,-1 0-1,0-1 1,0-1-1,-1 0 0,24-18 1,104-103 441,-115 99-116,-1 0-1,40-63 0,-61 85-392,-1 0-1,0 0 1,0-1 0,-1 1-1,4-16 1,-6 20-27,0-1 1,0 0 0,-1 0-1,0 0 1,0 0-1,0 0 1,0 0 0,-1 0-1,0 0 1,0 1-1,-3-10 1,3 12-25,0-1-1,0 1 1,0 0 0,-1 0-1,1 0 1,-1 0-1,1 0 1,-1 1 0,0-1-1,0 0 1,0 1-1,0-1 1,0 1 0,0-1-1,0 1 1,-1 0 0,1 0-1,-4-1 1,-15-1-5286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5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377 588 2496,'6'-4'5573,"-9"2"-5281,1-1 1,0 1-1,-1 0 0,1 0 0,-1 0 1,0 1-1,0-1 0,0 1 0,0-1 1,0 1-1,0 0 0,0 0 0,0 0 1,-5 0-1,-12-2-162,1 0 0,-1 1-1,1 2 1,-1 0 0,0 1 0,1 1-1,-1 0 1,1 2 0,0 0 0,0 1-1,-32 14 1,45-16-106,1 0 0,-1 1 0,0-1-1,1 1 1,0 1 0,0-1 0,-9 10-1,12-11-6,0-1 0,0 1-1,0 0 1,1 0 0,-1 0-1,1 0 1,0 0 0,-1 0-1,1 0 1,1 0 0,-1 1-1,0-1 1,1 0 0,-1 1-1,1-1 1,0 0 0,0 1-1,1 3 1,0-2 53,1 0 0,-1 0 1,1 0-1,-1 0 0,2-1 0,-1 1 1,0-1-1,1 1 0,0-1 0,0 0 1,0 0-1,0 0 0,1 0 0,0-1 1,-1 1-1,1-1 0,1 0 0,-1 0 1,0 0-1,8 2 0,-7-3-15,0 0 0,1 0 0,0-1 0,-1 1-1,1-1 1,0-1 0,0 1 0,0-1 0,0 0 0,-1-1-1,1 1 1,0-1 0,0 0 0,-1 0 0,1-1 0,0 0-1,-1 0 1,7-4 0,2-1-5,-1-2-1,-1 0 1,1 0 0,-2-2-1,1 1 1,-1-1 0,-1-1-1,0 0 1,0 0 0,-2-1-1,1 0 1,6-15-1,-11 16-30,0 0-1,0-1 0,-1 0 0,-1 1 0,0-1 1,0-23-1,0 12-60,1-55-51,-3 0 1,-16-124-1,12 175-280,-15-54 0,19 82 323,0-1 0,-1 0 0,1 0 1,0 0-1,-1 0 0,1 1 0,0-1 0,-1 0 0,1 0 1,-1 1-1,1-1 0,-1 0 0,0 0 0,1 1 29,-1 0 0,1 0 0,0 0-1,0 0 1,0 0 0,0 0 0,-1 0 0,1 0-1,0 0 1,0 0 0,0 0 0,-1 0 0,1 0-1,0 0 1,0 0 0,0 0 0,0 0 0,-1 0-1,1 1 1,0-1 0,0 0 0,0 0 0,0 0-1,0 0 1,-1 0 0,1 0 0,0 1 0,0-1-1,0 0 1,0 0 0,0 0 0,0 0 0,0 1-1,0-1 1,0 0 0,-2 4-74,1 0 0,0 0 0,0 0 0,-1 7 0,-3 55 418,3-1 1,9 96 0,17 45 302,-17-156-341,11 31 41,-18-80-644,4 13-274,-4-14 451,0 0 1,0 1 0,6 2-2387,-6-3 2387,2 0-1,4 0-1437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6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2 3648,'0'0'52,"-1"0"0,1 0 0,0 0 0,0 0 0,-1-1 0,1 1-1,0 0 1,0 0 0,-1 0 0,1 0 0,0 0 0,-1 0 0,1 0 0,0 0 0,0 0 0,-1 0 0,1 0 0,0 0 0,-1 0 0,1 0 0,0 0 0,-1 0-1,1 0 1,0 0 0,0 0 0,-1 1 0,1-1 0,0 0 0,0 0 0,-1 0 0,1 0 0,0 1 0,-4 2 1535,4 14 1890,-14 204 1073,11-184-4177,-5 22 288,-19 69 0,3-15 81,23-108-536,1 0 0,-1-1 0,1 1 1,0-1-1,1 6 0,10-10 66,7-1-99,-1-1 1,20-4-1,6-1 32,-14 3 7,126-8-210,-56 7-733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6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63 3808,'-3'-1'242,"-1"0"1,0 0-1,0 0 0,0 1 1,0 0-1,0-1 0,0 1 1,-9 2 5599,13-2-5706,0 1 0,0-1 0,0 1 0,1-1-1,-1 1 1,0-1 0,1 1 0,-1-1 0,0 0 0,1 1 0,-1-1 0,1 0 0,-1 1 0,0-1-1,1 0 1,-1 1 0,1-1 0,-1 0 0,1 0 0,-1 0 0,1 1 0,0-1 0,13 4 1079,10 0-461,1 0 0,-1-1-1,1-2 1,49-3 0,-38-2-526,0-2 0,64-18 0,-88 20-686,1-2 0,18-10 0,11-5-5383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6.8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57 7136,'-13'-11'4260,"14"10"-3801,0 0 0,1 0 0,-1 0 0,1 1 0,0-1 1,-1 1-1,1-1 0,-1 1 0,4-1 0,7-1-30,123-22 2752,72 12-3200,-190 12-867,23 4 1,-29-2-866,0 0 0,20 7 0,-5 2-531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7.6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1091 12 3072,'10'-11'4656,"-10"17"-2310,-3 3-1835,-1 1-1,1-2 1,-1 1-1,-1 0 1,0-1-1,-6 10 1,-1-3-22,0 0-1,-17 16 1,4-9 123,-44 30 0,11-9-183,-4 11-162,2 2 0,3 3-1,-62 81 1,-41 44 436,123-147-592,-2-1-1,-69 47 1,-17-6 142,98-61-309,21-13 5,-1 0-1,0 0 0,1 0 1,-1 0-1,-13 2 1,19-5-16,1 0 1,0 0 0,-1 0-1,1 0 1,0 0-1,-1 0 1,1 1-1,-1-1 1,1 0 0,0 0-1,-1 0 1,1 0-1,-1 0 1,1 0 0,0-1-1,-1 1 1,1 0-1,0 0 1,-1 0-1,1 0 1,0 0 0,-1 0-1,1-1 1,0 1-1,-1 0 1,1 0 0,0-1-1,-1 1 1,1 0-1,0 0 1,0-1-1,-1 1 1,1 0 0,0-1-1,0 1 1,0 0-1,-1-1 1,1 0 0,0 1-123,0-1 0,0 0 0,0 1 0,0-1 0,1 0 1,-1 1-1,0-1 0,0 0 0,1 1 0,-1-1 0,0 0 1,1 1-1,-1-1 0,1 1 0,-1-1 0,0 1 1,1-1-1,-1 1 0,1-1 0,0 1 0,-1-1 0,2 0 1,15-6-2356,4 3-2224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8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299 380 2080,'-2'-1'126,"-5"-2"229,8 2-236,-1 1-38,0 0 0,1-1 0,-1 1 0,0 0 0,1 0 0,-1-1 0,0 1 0,0 0 0,1-1 0,-1 1-1,0 0 1,0-1 0,1 1 0,-1 0 0,0-1 0,0 1 0,0 0 0,0-1 0,0 1 0,0-1 0,0 1 0,1 0 0,-1-1 0,-4-6 2913,4 7-2890,0 0 0,-1 0 0,1 0 0,0-1 0,0 1 0,-1 0 0,-12 2 1650,-11 9-418,24-11-1305,-169 100 3148,160-95-3132,0 1-1,1 1 1,0-1 0,0 1 0,0 1 0,-11 15-1,17-21-29,0 0 0,1 0 0,0 0-1,0 0 1,-1 0 0,1 1-1,0-1 1,1 0 0,-1 1 0,0-1-1,1 1 1,-1-1 0,1 1-1,0-1 1,0 1 0,0-1 0,0 1-1,0 0 1,1-1 0,-1 0-1,1 1 1,0-1 0,-1 1 0,1-1-1,0 0 1,1 1 0,-1-1 0,0 0-1,0 0 1,1 0 0,0 0-1,-1 0 1,4 2 0,-1 0 53,0-1 1,0 0 0,0 0-1,1 0 1,0-1 0,-1 0-1,1 1 1,0-2-1,0 1 1,0-1 0,0 1-1,0-1 1,1-1 0,-1 1-1,0-1 1,0 0-1,1 0 1,-1 0 0,0-1-1,10-2 1,-7 1-71,-1 0 0,1 0 0,-1-1 0,0 0 0,0 0 0,-1-1 0,1 1 0,-1-1 0,1-1 0,-1 0 0,-1 1 0,1-2 0,-1 1 0,6-7-1,-4 1-63,0 0 0,-1-1-1,-1 0 1,1 0-1,-2 0 1,0-1-1,0 1 1,1-16-1,8-107-144,-11 99 214,6-49-82,2-37 288,-5 46-1443,-5 78 1244,-5 152 1298,-15 169 1023,19-310-2298,2 84-137,1-32-169,-2-63 78,0 0 0,0-1 0,0 1 0,0 0 0,0-1 0,1 1 0,-1-1 0,1 1 0,-1-1 0,1 1 0,0 1 0,0-2 24,-1-1 1,1 1-1,-1-1 0,1 0 1,-1 1-1,1-1 1,-1 1-1,1-1 1,0 0-1,-1 1 0,1-1 1,-1 0-1,1 1 1,0-1-1,-1 0 0,1 0 1,0 0-1,-1 0 1,1 0-1,0 0 1,0 0-1,-1 0 0,1 0 1,0 0-1,-1 0 1,1 0-1,0 0 1,0-1-1,12-4-4524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9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 5 3648,'-10'-5'6777,"2"24"-2991,3-7-4023,5-12-4,-99 266 3318,84-229-3096,6-18 200,1 1 1,0-1-1,2 1 1,-5 25 0,10-40-123,1 0 0,-1 0 0,1 0 0,0 1 1,0-1-1,1 0 0,-1 0 0,1 0 1,0 0-1,1 0 0,-1 0 0,1-1 0,0 1 1,0 0-1,1-1 0,-1 1 0,1-1 1,0 0-1,0 0 0,0 0 0,1 0 1,4 4-1,1-1 0,0-1 1,0 0 0,1 0 0,-1-1-1,1-1 1,0 1 0,1-1 0,-1-1-1,1 0 1,0-1 0,0 0 0,0 0-1,-1-1 1,19-1 0,16 2-729,-5-1-3755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29.3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20 6720,'-24'-20'5054,"31"26"-3251,15 8 124,-1-7-1171,1-1 0,-1 0 0,43 3 0,-40-6-581,22 2-614,70-4 0,-67-1-3386,-21-1-165,3-3 1276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30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 49 2912,'-3'-5'483,"0"1"0,-1 1 1,0-1-1,0 0 0,-6-4 0,6 6 271,0-1 0,0 1 0,0 0 0,0 0 0,0 0 0,-1 0 0,1 1 0,0-1-1,-1 1 1,1 1 0,-7-2 0,11 2-652,-1 0 0,1 0 0,-1 0 0,1 0 0,-1 0 1,1 0-1,-1 0 0,1 1 0,-1-1 0,1 0 0,0 0 0,-1 0 0,1 0 0,-1 1 0,1-1 0,-1 0 0,1 0 0,0 1 0,-1-1 0,1 0 0,0 1 0,-1-1 0,1 0 1,0 1-1,-1-1 0,1 0 0,0 1 0,-1 0 0,1 0 31,0 0-1,0 1 1,0-1 0,0 0-1,0 0 1,0 0 0,0 0 0,0 1-1,0-1 1,0 0 0,1 2 0,14 28 938,-14-31-1058,6 10 194,1 0-1,0-1 0,1 0 1,0-1-1,0 0 1,17 11-1,-6-4-56,186 160 646,-99-82-771,237 189 546,-318-261-643,35 21 0,-56-39 283,6 4-95,-11-7-123,0 1 0,0-1 0,0 0 0,0 1 0,0-1 0,1 1 0,-1-1 0,0 0 0,0 1 0,0-1 0,0 1 0,0-1 0,0 0 0,0 1 0,-1-1 0,1 0 0,0 1 0,0-1 0,0 1 0,0-1 0,0 0 0,-1 1 0,1-1 0,0 0 0,0 1 0,0-1 0,-1 0 0,1 1 0,0-1 0,-1 0 0,1 0 0,-1 1 0,-13 12 61,-1 0 0,0 0 0,-23 13 0,9-6-57,-155 106-306,112-83 491,45-27-314,0 0 1,-40 33-1,51-35-202,-27 25-2993,37-33 2176,1 0 1,0 1-1,0 0 0,0 0 0,-4 8 1,-5 20-1938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31.6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0 2144,'2'3'10504,"-5"3"-9350,-46 65 333,18-28-911,2 1 1,-31 64-1,57-100-510,0-1 0,0 1 0,1 0 0,-2 9-1,4-15-42,-1 0-1,1-1 1,0 1-1,-1 0 1,1 0-1,0 0 1,0 0-1,1 0 1,-1 0-1,0-1 1,1 1-1,-1 0 1,1 0-1,-1 0 1,1-1-1,0 1 1,0 0-1,0 0 1,0-1-1,0 1 1,0-1-1,0 1 1,2 1-1,2 0 19,0-1 0,0 1-1,0-1 1,0 0 0,0 0-1,1 0 1,-1-1 0,1 0 0,10 1-1,4-1 79,29-2 0,-39 1-86,92-7-103,-44 5-242,-3-1-5237,-54 3 5078,1 0-1,-1 0 0,1 0 1,-1-1-1,1 1 1,-1-1-1,0 1 1,1-1-1,-1 0 0,0 0 1,1 1-1,-1-1 1,0 0-1,0 0 0,0 0 1,2-2-1,3-4-370,-5 7 880,10-17-2379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0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1015 3808,'-2'4'7728,"36"-15"-5654,70-50-116,-84 49-1572,-1 0 0,0-2 0,-1 0 0,28-29 0,-36 33-341,-1 2-106,-9 8 67,0 0 0,0 0 0,0-1 1,0 1-1,0 0 0,1 0 0,-1 0 1,0 0-1,0 0 0,0 0 0,0-1 1,0 1-1,0 0 0,0 0 0,0 0 1,0 0-1,0 0 0,0-1 0,0 1 1,0 0-1,0 0 0,0 0 0,0 0 1,0 0-1,0-1 0,0 1 0,0 0 1,0 0-1,0 0 0,0 0 0,0 0 1,0 0-1,0-1 0,0 1 0,-1 0 1,1 0-1,0 0 0,0 0 0,0 0 1,0 0-1,0 0 0,0-1 0,0 1 1,-1 0-1,1 0 0,0 0 0,0-4-320,-3 6 374,3-2-62,0 1 1,0-1 0,0 0 0,-1 0 0,1 0 0,0 0 0,0 0-1,0 0 1,0 0 0,0 0 0,0 0 0,0 1 0,-1-1 0,1 0-1,0 0 1,0 0 0,0 0 0,0 0 0,0 0 0,0 0 0,-1 0-1,1 0 1,0 0 0,0 0 0,0 0 0,0 0 0,0 0 0,-1 0-1,1 0 1,0 0 0,0 0 0,0 0 0,0 0 0,0 0 0,0 0-1,-1 0 1,1 0 0,0-1 0,0 1 0,0 0 0,0 0 0,0 0-1,-6 4-947,-6 7 870,1 0 1,0 1-1,1 0 0,0 1 0,1 0 0,0 1 0,1-1 1,-12 30-1,-14 58 359,-33 163 0,54-192-182,-8 36 129,15-77-185,-10 34 209,12-52-36,-3 24 0,-1 3 310,7-37 96,2-10 584,0-3-1228,1-28 76,2 1 0,15-65 0,-7 44-63,28-125-171,-9 66 245,-21 84-43,-5 13-31,2 0 1,0 0-1,1 1 1,1 0-1,0 1 0,2 0 1,0 1-1,1 0 1,20-23-1,22-9-290,70-50 0,-108 87 324,-2 2-273,1 0 0,22-10 0,-35 19 221,-1 0-1,1 0 1,0 1-1,-1-1 0,1 0 1,0 1-1,-1 0 0,1-1 1,0 1-1,0 0 0,-1 0 1,1 0-1,0 0 1,-1 0-1,1 0 0,0 1 1,0-1-1,-1 0 0,1 1 1,2 0-1,-2 1 19,0-1 1,-1 0-1,1 1 0,0-1 1,0 1-1,-1 0 0,1 0 1,-1-1-1,1 1 0,-1 0 0,0 0 1,1 1-1,0 1 0,0 3 29,1-1 0,-1 1 0,0 0-1,-1 0 1,0 0 0,0 0 0,0 0 0,-1 0-1,-1 8 1,0-4 49,-1 1-1,-1-1 0,0 0 1,0 0-1,-1 0 1,-1 0-1,-6 12 1,-5 3 302,-27 35 0,39-56-320,0-1 0,0 1 0,-1-1 0,1 0 0,-1 0 0,0 0 0,0-1 0,0 1 0,-1-1 0,1-1 0,-1 1 0,0-1 0,0 0 0,-6 2 0,8-3-70,0-1 0,-1 1 0,1-1 1,0 0-1,0 0 0,-1 0 0,1 0 0,0-1 1,0 0-1,0 0 0,0 0 0,0 0 1,0-1-1,0 0 0,0 1 0,0-2 1,0 1-1,1 0 0,-1-1 0,1 1 0,-5-5 1,7 5-19,-1 1 0,0-1 1,1 0-1,0 1 1,-1-1-1,1 0 0,0 0 1,0 0-1,0 0 0,0 0 1,0 0-1,0 0 0,1 0 1,-1 0-1,1 0 0,-1-3 1,1 4 11,0 1 0,0-1 0,0 0 0,0 1 0,1-1 0,-1 0-1,0 1 1,0-1 0,1 1 0,-1-1 0,0 1 0,1-1 0,-1 1 0,0-1 0,1 1 0,-1-1 0,1 1 0,-1-1 0,1 1 0,-1-1 0,1 1 0,-1 0 0,1-1 0,1 1 0,0-1-8,1-1 0,0 2 0,0-1 0,0 0 1,5 0-1,5 0-65,23 2 1,-35-1 77,37 4-140,49 0 377,-77-4-156,1-1 0,-1-1 0,0 1 0,0-2 0,0 1-1,15-7 1,78-33 522,63-45 4,-150 77-558,-1 0 0,1-2 0,-2 0 0,0-1 0,0 0 0,-1-1 0,-1 0-1,0-1 1,-1-1 0,13-25 0,4-15-63,38-110 0,-11 23 182,-9 31-1000,-46 115-289,-5 15 1065,-8 36 613,-1 13-408,-2 0-1,-3-2 0,-3 0 0,-3-1 1,-3-1-1,-66 108 0,89-163-111,-91 132 1355,87-130-1009,21-20 433,3-5-843,1 2 0,0 0 0,20-12 0,6 5-174,51-16 0,-68 27 15,-24 8 189,0 1 1,0-1-1,0 1 0,0-1 0,0 1 0,0 0 0,1 0 0,-1-1 0,0 1 0,0 0 0,0 0 0,1 0 0,-1 0 0,0 0 1,0 1-1,0-1 0,0 0 0,1 1 0,-1-1 0,0 0 0,0 1 0,0-1 0,0 1 0,0 0 0,0-1 0,0 1 0,0 0 1,0 0-1,0 0 0,0-1 0,-1 1 0,1 0 0,0 0 0,-1 0 0,1 0 0,0 0 0,-1 0 0,1 1 0,-1-1 0,0 0 1,1 2-1,1 5 24,-1 0 1,1 0 0,-2 0 0,0 16 0,0-16 13,0-7-3,0 0-1,0 0 1,0-1 0,0 1 0,0 0 0,0 0 0,0 0-1,0 0 1,1-1 0,-1 1 0,0 0 0,0 0 0,1 0-1,-1-1 1,0 1 0,1 0 0,-1 0 0,1-1 0,-1 1 0,1-1-1,0 1 1,-1 0 0,1-1 0,-1 1 0,1-1 0,0 1-1,0-1 1,-1 1 0,1-1 0,0 0 0,0 1 0,-1-1-1,1 0 1,0 0 0,0 0 0,0 1 0,-1-1 0,1 0-1,0 0 1,0 0 0,1 0 0,4-1 70,-1 0 0,1 0 0,-1-1 0,0 1 0,6-3 0,-2 0-143,6-2 25,0 0 0,25-16 0,-4 2-121,-24 15 120,-1 0 0,17-3 0,-6 1-358,-22 7 376,0 0-1,0 0 1,1 0 0,-1 0-1,0 0 1,0 0-1,0 0 1,1 0-1,-1 0 1,0 0 0,0 0-1,0 1 1,1-1-1,-1 0 1,0 0-1,0 0 1,0 0-1,1 0 1,-1 1 0,0-1-1,0 0 1,0 0-1,0 0 1,0 1-1,0-1 1,0 0 0,1 0-1,-1 0 1,0 1-1,0-1 1,0 0-1,0 0 1,0 0-1,0 1 1,0-1 0,0 0-1,0 0 1,0 1-1,0-1 1,0 0-1,0 0 1,0 0-1,-1 1 1,1-1 0,0 0-1,0 0 1,0 1-1,0-1 1,-4 18 1,3-13-13,-1 4 18,1-1 1,0 0-1,1 1 1,-1-1 0,2 1-1,-1-1 1,1 1-1,4 13 1,-4-19 38,0 1-1,0-1 1,1 1 0,-1-1 0,1 0-1,0 0 1,0 0 0,0 0-1,0 0 1,1 0 0,-1-1 0,1 1-1,0-1 1,-1 1 0,1-1 0,0 0-1,0 0 1,1-1 0,-1 1 0,0-1-1,1 1 1,5 1 0,-6-3 20,0 1 0,1-1 0,-1 0 0,0 0 0,1 0 1,-1 0-1,0-1 0,0 1 0,0-1 0,1 0 0,-1 1 0,0-2 0,0 1 1,0 0-1,0-1 0,0 1 0,-1-1 0,1 0 0,0 0 0,-1 0 1,1 0-1,-1 0 0,0-1 0,0 1 0,3-4 0,-2 2-46,0 0-1,-1 0 1,1-1 0,-1 1-1,0 0 1,0-1-1,0 0 1,0 1-1,-1-1 1,0 0 0,0 0-1,0 0 1,-1 0-1,1 0 1,-2-9-1,0 9-49,-1 1-1,1 0 0,-1-1 0,0 1 0,0 0 0,0 0 1,-1 0-1,0 0 0,1 0 0,-1 1 0,0-1 0,-1 1 1,1 0-1,-1 0 0,1 0 0,-1 1 0,0-1 0,0 1 1,0 0-1,-1 0 0,1 0 0,0 0 0,-1 1 0,1 0 1,-1 0-1,1 0 0,-1 0 0,0 1 0,1 0 0,-1 0 1,-6 0-1,2 1-81,8-1 108,0-1 0,0 1 0,0 0-1,0 0 1,0 0 0,0 0 0,0 1 0,0-1 0,0 0 0,0 0-1,0 0 1,0 1 0,1-1 0,-1 1 0,0-1 0,0 0-1,0 1 1,0 0 0,-1 0-34,55 8 218,-28-8-102,-1-1 0,1-1-1,-1-1 1,0-1 0,1-1 0,-1-1 0,-1-2 0,34-12-1,-41 12-16,-1-1-1,1-1 0,-2 0 0,1-1 0,-1 0 0,-1-1 0,0-1 0,0 0 1,-1 0-1,-1-2 0,0 1 0,14-25 0,40-78 194,2-5-233,-33 67 35,24-37-144,47-100 0,-104 187 50,16-36-27,-14 20-240,-3 19 276,0 1 0,-1-1 0,1 0 0,0 1-1,0-1 1,0 0 0,0 1 0,0-1-1,-1 0 1,1 1 0,0-1 0,0 1 0,-1-1-1,1 1 1,-1-1 0,1 0 0,0 1-1,-1 0 1,1-1 0,-2 0 0,1 1 9,1 0 0,-1 0 0,0-1 1,0 1-1,0 0 0,0 0 0,0 1 0,0-1 1,1 0-1,-1 0 0,0 0 0,0 0 1,0 1-1,0-1 0,1 0 0,-1 1 0,0-1 1,0 1-1,1-1 0,-1 1 0,0-1 1,1 1-1,-2 1 0,0-1-53,-11 10-28,1 0-1,0 1 0,0 1 1,1 0-1,1 0 1,-12 20-1,1 4 325,-23 51 0,2 20 157,-36 145 1,39-121 76,34-114-326,0 1-1,1 0 0,1-1 0,-1 28 0,4-45-93,0 0 0,0 0 0,0 0 0,0 0 0,0 0-1,0 0 1,0 0 0,0 0 0,1 0 0,-1 0 0,0 0-1,1 0 1,-1 0 0,0 0 0,1 0 0,0 0 0,-1 0-1,1-1 1,-1 1 0,1 0 0,0 0 0,0-1 0,-1 1-1,1 0 1,0-1 0,0 1 0,0-1 0,0 1-1,0-1 1,0 1 0,0-1 0,0 0 0,0 1 0,0-1-1,0 0 1,0 0 0,0 0 0,0 0 0,0 0 0,0 0-1,0 0 1,0 0 0,0 0 0,0 0 0,1-1 0,6-1-15,-1 0 1,0 0 0,0-1 0,0 0-1,6-3 1,33-19-499,-13 7 126,50-20 0,-71 32 313,-6 3-468,-11 11 196,0 0 288,0 0 0,1-1 0,-3 10 0,-7 11-375,13-25 446,-1-1 0,1 0 0,0 1 0,0-1 0,1 1 0,-1 0 0,0-1 0,1 1 0,-1-1 0,1 1 0,0 0 0,0-1 1,0 1-1,0 0 0,1-1 0,-1 1 0,1-1 0,-1 1 0,1 0 0,0-1 0,0 0 0,0 1 0,0-1 0,1 1 0,-1-1 0,1 0 0,-1 0 0,1 0 0,0 0 0,0 0 0,0 0 0,0-1 0,0 1 0,0 0 0,0-1 0,0 0 0,1 1 0,-1-1 0,1 0 0,-1 0 0,1-1 0,-1 1 0,1 0 1,-1-1-1,1 1 0,0-1 0,-1 0 0,1 0 0,0 0 0,3-1 0,5 0 70,14-3 114,26-6-1,-44 8-155,0 0-1,-1 0 1,1-1-1,-1 1 0,0-1 1,0-1-1,0 1 0,10-9 1,-15 11-62,0 0 0,0 0 1,0 0-1,0 0 1,0 0-1,0 0 1,0 0-1,0 0 0,0 0 1,0-1-1,-1 1 1,1 0-1,-1 0 0,1-1 1,-1 1-1,1 0 1,-1-1-1,0 1 0,0-1 1,1 1-1,-1 0 1,0-1-1,0 1 0,0-1 1,-1 1-1,1 0 1,0-1-1,0 1 0,-1-1 1,1 1-1,-1 0 1,1-1-1,-1 1 0,0 0 1,0 0-1,1 0 1,-3-3-1,-5-3-32,0 0 0,-1 1 0,0-1 0,0 2-1,0-1 1,-1 1 0,0 1 0,0 0 0,0 0 0,0 1 0,-12-3 0,-1-3-44,18 7 114,1 0 0,-1 1 0,1-1 0,-1 1 1,-7-2-1,1-1-39,11 3-54,7 4 97,-2-1 38,0 1 1,0 0 0,0-1 0,1 0 0,8 2 0,0-1 15,98 20 260,-90-20-373,0-1-1,0-1 1,25-1 0,-30-1 60,3 0-249,0-1 0,26-6 0,-39 6-384,-1 0 0,1 0 0,-1-1 0,1 0 0,-1 0 0,0 0 0,0-1 0,-1 0 0,1 0 0,7-8 0,2-5-2985,-2 4 1164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32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28 5984,'-5'0'2208,"10"0"-1728,4 5-128,1-5 1856,6 0-1280,12-5 416,7 2-800,10-2-256,10 2-192,3-1-160,-5 0 32,-3 0-1664,-5 4 928,5-5-5824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34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80 2720,'-29'-18'15297,"36"14"-14372,10-2-801,-6 3 100,42-11 62,1 3 1,89-9-1,-18 17-593,-72 2-4506,-51 21-1320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34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6 109 4320,'-5'-8'9089,"7"8"-8497,15-5 3114,21-12-2834,-23 10-12,24-8-727,0 1-1,69-15 0,-80 24-1060,1 1-1,0 1 1,0 2 0,46 3-1,-15 7-4633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2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32 140 3552,'0'0'1147,"0"-17"3540,0 15-4584,-1 0-1,1-1 1,0 1-1,1-1 1,-1 1-1,0 0 1,1-1-1,-1 1 1,1 0-1,0 0 1,0-1-1,0 1 1,0 0-1,0 0 0,0 0 1,1 0-1,-1 0 1,0 0-1,1 0 1,0 1-1,-1-1 1,1 0-1,0 1 1,0-1-1,0 1 1,0 0-1,3-2 1,23-10-136,48-16 0,-29 12 349,-42 16-242,0-1 0,-1 1 0,1 0 0,0 0 0,0 1 0,7-1 0,-15 17 102,0-1-79,-1 0 1,-1 0 0,-13 27 0,-3 7 55,8-17-49,-1-1 0,-1 0 0,-2-1 0,-1-1 0,-1 0 0,-1-2 0,-29 30 0,13-20 248,35-37-171,12 0 283,7 0-111,24-5-1,-24 2 90,24 0 0,-26 3-371,0 0 0,-1 1 0,1 1 0,0 1-1,-1 0 1,21 7 0,-24-6-44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2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52 896,'-32'0'1004,"1"0"9768,33 0-10202,176-10 2872,-50 1-2532,99-12-323,-120 10-897,-102 10 76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3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75 2144,'-6'-15'8632,"12"10"-7579,13-5-477,0 1 0,1 2 1,0 0-1,35-7 0,-54 13-540,8-1 39,-1 1 0,1-1 0,-1 2 0,1-1 0,-1 1 0,1 0 0,0 1 0,-1 0 0,11 3 0,-14-3-10,0 0-1,0 1 1,-1 0 0,1 0 0,-1 0-1,1 0 1,-1 1 0,0 0-1,0 0 1,0 0 0,0 0 0,-1 1-1,1-1 1,-1 1 0,0 0-1,0 0 1,3 6 0,-5-8-35,-1 0 1,1 1-1,-1-1 1,0 0-1,1 0 1,-1 1-1,0-1 1,0 0-1,-1 1 0,1-1 1,0 0-1,-1 1 1,0-1-1,-1 4 1,-1 2 39,0 0 0,-7 13-1,5-14 17,0 1-1,-1-1 0,0 0 0,0-1 0,-13 12 0,-40 24 151,53-38-225,15 5-129,-3-5 116,-1 1-1,1-1 1,1-1-1,10 6 1,-8-5 17,-1 0 0,11 8-1,-1 1-53,-13-10 179,1 0 0,-1 1 0,0 0 0,0 0 0,0 0 0,0 1 1,-1 0-1,4 5 0,-7-9-101,0 0 1,-1-1-1,1 1 1,-1 0-1,0 0 1,1 0 0,-1 0-1,0 0 1,1 0-1,-1 0 1,0 0-1,0 0 1,0 0-1,0 0 1,0 0-1,0 0 1,0 0 0,0 0-1,-1 0 1,1 0-1,0 0 1,-1 0-1,1 0 1,-1 2-1,0-2 16,-1 0 0,1 1 0,0-1-1,-1 0 1,1 0 0,-1 0 0,1 0 0,-1 0-1,0 0 1,1 0 0,-1 0 0,-3 0-1,-4 1 60,0 0-1,0 0 0,-1-1 0,-13 0 0,-197-14 585,140 7-702,4 5-4599,67 3 1069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6.7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65 155 2496,'-4'0'3317,"17"12"-1784,-9-8-1146,13 12 657,4 4-38,1-1 0,31 20 0,-47-35-949,0 0 0,1-1 0,0 1 0,-1-1 0,1-1 0,0 1 0,0-1 0,1 0 0,-1-1 0,0 0 0,1 0 0,-1 0 0,1-1 0,7-1 0,-10 0-17,-1 0-1,0 0 0,1 0 0,-1-1 1,0 0-1,1 0 0,-1 0 0,0 0 1,0-1-1,-1 1 0,1-1 0,0 0 1,-1 0-1,0 0 0,0-1 0,0 1 1,0-1-1,0 0 0,-1 0 0,0 0 1,1 0-1,-1 0 0,2-8 0,-1 3 23,0-1 1,-1 0-1,0 1 0,-1-1 0,0 0 0,0 0 0,-1 0 0,0 0 0,-4-19 0,3 22-115,-1 0 1,0 1-1,0-1 1,-1 1-1,0-1 1,0 1-1,-1 0 1,1 0-1,-1 1 1,-1-1-1,1 1 1,-10-9-1,11 12 37,1 0 0,-1 0-1,0 1 1,0-1 0,1 1-1,-1 0 1,0 0 0,0 0 0,-1 0-1,1 1 1,0-1 0,0 1-1,0 0 1,0-1 0,0 1-1,-1 1 1,1-1 0,-5 2 0,-2 0 93,0 0 1,1 1 0,-1 0 0,-15 8 0,8-2 200,0 0 0,0 2 0,1 0 0,-25 22 0,31-23-203,1 0 0,-1 1 0,2 0 0,-1 0 0,2 1 0,0 0 0,-8 17 0,7-12 24,2-1 1,0 1-1,0 1 1,-5 31-1,11-42-67,-1 0 1,1-1-1,0 1 0,0-1 0,1 1 0,0-1 1,0 1-1,0-1 0,1 0 0,0 1 1,0-1-1,1 0 0,0 0 0,0 0 0,0-1 1,7 9-1,-2-4 52,0-1 1,0 0-1,1-1 0,0 0 1,0 0-1,1-1 0,0 0 1,1-1-1,-1 0 0,21 7 1,-22-10 30,0 0 0,1 0 0,0-1 1,-1-1-1,16 1 0,51-4 180,24-13-2717,-29 3-3971,-39 7 3774,3-6-1306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7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9 2496,'-6'-9'4364,"7"15"-3038,-6 62 1629,0-24-1995,-13 71 1157,6-53-1247,-6 60 569,17-105-1762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7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9 1824,'-8'-8'8262,"2"17"-7623,-6 10 29,-1 0-1,-1-1 1,-15 16-1,-53 48 802,39-40-920,22-22-319,14-15-230,1 0 0,0 1 0,1 0 0,-1 0-1,-6 10 1,12-15 12,-1 0 0,0 0 1,1 0-1,-1-1 0,1 1 0,-1 0 0,1 0 0,0 0 0,-1 0 1,1 0-1,0 0 0,0 0 0,-1 0 0,1 0 0,0 0 0,0 0 1,0 0-1,0 0 0,0 0 0,0 0 0,1 0 0,-1 0 0,0-1 1,0 1-1,1 0 0,-1 0 0,1 0 0,-1 0 0,1 0 0,-1 0 1,1-1-1,-1 1 0,1 0 0,0 0 0,-1-1 0,1 1 0,0 0 1,0-1-1,-1 1 0,1-1 0,0 1 0,0-1 0,0 1 0,0-1 1,1 1-1,5 1 86,0 0 0,0-1 0,0 0 1,0 0-1,7 0 0,-11-1-158,86 3 172,110-11 0,-148 7-1841,1 1-5219,-33-3 2447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5:48.8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85 2496,'-2'-2'9523,"14"6"-7141,24 5-1850,181-6 2290,-116-5-2343,270-10 246,-118-5-437,193-20 1131,-432 36-1380,195-20 333,-22 13-480,-107 7-3438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0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52 8384,'-31'-32'3808,"49"27"-3328,10 2 1024,2 3-928,30-8 768,6 8-801,11-4-319,-1 8-192,14-4-32,-9 0 0,9 0-863,-3 5 479,-16-2-3488,-13 5 2112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02.7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449 4 1056,'-5'-3'3819,"4"3"-3686,-3 0 479,0 1 0,0-1 0,0 1 1,-7 2-1,7-1-234,-1-1 1,1 0 0,0 0 0,-9 0-1,-6-1 101,1-1-1,-26-5 0,29 4-271,1 1-1,-1 1 1,-23 3 0,29-2-100,1 1 1,-1 0 0,0 0 0,1 1 0,-10 5 0,-41 22 466,55-27-537,-6 3-15,1 0 0,-14 12 0,1 0 232,19-15-197,0 0-1,0 0 1,0 0-1,1 0 1,-1 0-1,1 0 1,0 1 0,0-1-1,0 1 1,0-1-1,1 1 1,-1 0-1,1 0 1,0 0-1,0 0 1,0 0-1,1 0 1,0 0-1,-1 0 1,1 0-1,1 0 1,-1 0 0,0 0-1,3 6 1,0 5 11,1-1 0,1 0 1,0 0-1,1 0 1,10 17-1,-11-22 58,1 0-1,-1-1 0,1 0 1,1 0-1,-1-1 0,1 0 1,11 9-1,-12-12-51,0 1 0,0-2 0,1 1 1,-1-1-1,1 1 0,0-2 0,0 1 0,0-1 0,0 0 1,13 1-1,16 0 96,69-5 1,-87 0-535,26-5 0,-25 2-2170,-1 0 0,34-16 0,-21 6-2602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03.9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83 2240,'-7'4'3117,"6"-11"-480,1 4-2475,0 1 0,1 0 0,-1 0-1,1 0 1,0 0 0,-1 0 0,1 0-1,0 0 1,0 0 0,0 0 0,1 1 0,-1-1-1,2-2 1,24-22 286,-22 22-318,-3 2-124,0 0-1,1 0 1,-1 0 0,1 1-1,-1-1 1,1 1 0,0-1-1,-1 1 1,1 0 0,0 0-1,0 1 1,0-1 0,0 0-1,0 1 1,0 0 0,0 0 0,0 0-1,0 0 1,0 0 0,0 1-1,0-1 1,0 1 0,0 0-1,0 0 1,0 0 0,0 0-1,-1 0 1,1 0 0,0 1-1,3 2 1,-3-1 1,0 0 0,0 0 0,-1 0 0,1 1 0,0-1 0,-1 1 0,0-1 0,0 1 0,2 4 0,-1 1 85,-1 0 0,0 0-1,1 10 1,-2-11 113,0 1-1,-1-1 0,0 1 0,0-1 0,-3 17 0,2-21-162,0 1-1,0-1 0,-1 0 0,0 1 0,0-1 0,0 0 0,0 0 1,0 0-1,-1 0 0,0-1 0,0 1 0,-5 4 0,-2 2 0,8-7 32,-1 0 0,0-1 0,1 1 0,-1-1 1,-1 1-1,1-1 0,0 0 0,-4 2 0,10-4-91,1 0 0,-1 0 1,0 1-1,0-1 0,0 1 1,1 0-1,-1 0 0,0 0 0,0 0 1,0 1-1,4 2 0,-2-2-34,-1 1 0,1 0 0,0 0 0,-1 1 0,1-1 0,-1 1 0,7 8 0,-7-7-30,-3-3 168,1 0-1,-1 1 1,1-1 0,-1 0-1,0 0 1,1 5 0,-2-6-5,1 0 1,-1 1-1,0-1 1,0 0-1,0 0 1,-1 1-1,1-1 1,0 0-1,0 0 1,-1 1-1,1-1 1,-1 0-1,1 0 1,-1 0-1,1 0 1,-2 2 0,0-1 2,0 0 1,1-1-1,-1 1 1,0 0 0,0-1-1,0 0 1,0 1-1,0-1 1,0 0 0,0 0-1,-1 0 1,1 0 0,0-1-1,-1 1 1,1 0-1,0-1 1,-5 0 0,-8 2 114,-26-3 1,23 1-240,5 0 76,-3 1-313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05.0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3072,'1'0'213,"1"0"0,-1 1 0,0-1 0,1 0 0,-1 1 0,0 0 0,0-1 0,1 1 0,-1 0 0,0 0 0,0 0 0,0-1 0,0 1 0,0 0 0,0 0 0,0 1 0,-1-1 0,1 0-1,0 0 1,0 0 0,-1 0 0,1 1 0,-1-1 0,1 0 0,-1 1 0,0-1 0,1 3 0,1 3 108,-1 0 0,0 0 0,0 1 0,0 7 0,-2 35 593,-1 0 1,-3 0 0,-14 62-1,11-90-257,4-18-182,3-15-145,2-1-301,1 0 1,0 0 0,1 0-1,0 0 1,1 1 0,0-1 0,7-11-1,0-2 32,-7 14-79,2 0 1,0 1-1,0-1 0,1 1 1,9-10-1,43-42-90,-39 42 354,-17 18-285,0 0 0,0-1 0,1 1 0,-1 0 0,1 0 0,-1 1 0,1-1 0,6-1 0,11-6-234,-20 9 283,-1 0-1,1-1 1,0 1 0,0 0-1,0-1 1,0 1 0,0 0-1,0 0 1,0 0 0,0 0-1,0 0 1,0 0 0,0 0-1,-1 1 1,1-1-1,0 0 1,0 0 0,0 1-1,0-1 1,0 0 0,0 1-1,-1-1 1,1 1 0,1 0-1,-1 0 31,1 0-1,-1 0 1,0 0-1,0 0 1,1 0-1,-1 1 0,0-1 1,0 0-1,0 1 1,0-1-1,0 3 1,11 40 360,-10-38-301,-1 0 1,-1 0 0,1 0-1,-1 1 1,-1 9 0,1-8 28,0-1-1,0 0 1,2 12 0,-2-19-110,0 1-1,0-1 1,0 0-1,0 0 1,0 0-1,0 1 0,0-1 1,0 0-1,0 0 1,1 0-1,-1 1 1,0-1-1,0 0 1,0 0-1,0 0 1,0 0-1,1 0 1,-1 1-1,0-1 1,0 0-1,0 0 1,0 0-1,1 0 1,-1 0-1,0 0 1,0 0-1,0 0 0,1 0 1,-1 0-1,0 0 1,0 0-1,0 0 1,1 0-1,-1 0 1,0 0-1,0 0 1,0 0-1,1 0 1,-1 0-1,0 0 1,0 0-1,0 0 1,1 0-1,-1 0 1,0 0-1,0 0 1,0-1-1,0 1 0,1 0 1,-1 0-1,0 0 1,0 0-1,0 0 1,0-1-1,0 1 1,0 0-1,1 0 1,-1 0-1,0-1 1,0 1-1,0 0 1,15-18-79,-7 8 78,9-7 16,-2 1-240,1 1 1,21-16-1,-35 29 175,0 1 0,0-1-1,0 1 1,1 0 0,-1 0-1,0 0 1,0 0 0,0 1-1,1-1 1,-1 0 0,1 1-1,-1 0 1,0-1 0,1 1-1,-1 0 1,1 0-1,-1 1 1,4 0 0,-3 0 102,0 0 0,0 0 0,-1 0 0,1 1 0,-1-1 0,1 1 1,-1 0-1,1 0 0,-1 0 0,0 0 0,0 0 0,0 0 0,2 3 0,1 3 109,-1-1 0,0 1 0,0 0-1,-1 0 1,0 0 0,0 0 0,0 1-1,-1-1 1,1 11 0,-2-6-365,-1 1 0,0-1 0,-1 0 0,-1 1 0,0-1 0,0 0 0,-1 0-1,-9 24 1,6-28-3264,4-29-5067,13 0 4773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05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1472,'4'-5'14570,"3"2"-15914,17-10 1707,-16 8-200,1 0 0,-1 1 0,1 0 1,17-5-1,-17 7-144,1 0-1,0 1 1,-1 0-1,1 0 1,0 1 0,10 1-1,-17-1-23,1 1-1,-1 0 0,0 0 0,1 0 1,-1 0-1,0 0 0,1 1 1,-1-1-1,0 1 0,0 0 0,0 0 1,0 0-1,-1 0 0,1 0 0,0 1 1,-1-1-1,0 1 0,0 0 1,4 5-1,-4-5 13,0 1 1,-1 0-1,1 0 1,-1 0-1,0 0 1,0 0-1,0 0 1,0 1-1,-1-1 0,1 0 1,-1 0-1,-1 7 1,0-3 54,0-1 0,-1 1 0,0-1-1,0 0 1,-1 0 0,-6 11 0,2-5 1,-1 0 0,0-1 0,-1 0 0,-1-1 0,0 0 0,-20 17-1,0-4 245,-39 22 0,63-40 644,13-4-330,20-5 26,-19 3-461,46-7 270,-34 4-239,32-1 1,-5 2-222,22 0-423,-60 3-1058,-1 0-1,0 1 0,12 2 1,-7 0-3635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09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593 0 1248,'0'0'3109,"-8"9"-1072,3-4-1552,0 0-1,1 0 0,-1 1 0,1 0 0,-5 9 0,-10 14 270,7-15-366,-1 0 1,0-1-1,-1 0 0,-16 10 1,-65 40 1094,65-45-975,0 2-1,1 1 1,-26 24 0,33-23-335,1 0 0,1 1 0,1 1 0,1 0 0,1 2 0,-24 49-1,28-45 44,2 1-1,-10 39 0,16-56 67,0 8 76,5-22-312,0 1 1,1-1-1,-1 1 0,0 0 1,0-1-1,1 1 0,-1-1 1,0 1-1,1-1 1,-1 1-1,1-1 0,-1 1 1,1-1-1,-1 1 0,1-1 1,-1 0-1,1 1 1,-1-1-1,1 0 0,-1 1 1,1-1-1,-1 0 0,1 0 1,0 1-1,-1-1 0,1 0 1,0 0-1,-1 0 1,1 0-1,1 0 0,6 2 69,0 4-41,1 0 0,-1 0 0,-1 1 0,1 0 1,-1 0-1,8 11 0,-1-2 68,16 14 82,0-1 0,2-2 0,1-1 0,0-2 0,50 27 0,52 31 728,-125-76-907,-5-3 522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10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508 52 1472,'0'-1'5973,"-7"-4"-5533,1 0-1,0 1 0,-1 0 1,0 0-1,0 1 1,0 0-1,-1 0 0,1 0 1,-12-1-1,1-2 31,7 4-190,1 0-1,-1 1 1,0 0 0,0 1-1,-19 1 1,-3 1 325,22-3-364,5 1-92,1 0 0,0 0 0,0 0 0,-1 1 1,1-1-1,0 1 0,0 1 0,0-1 1,-6 3-1,-1 2 131,0 0 0,0 1 0,-13 10 1,20-13-103,0 1 0,0 0 0,0 0 1,1 0-1,-1 0 0,1 1 1,0 0-1,-4 9 0,1 0-95,1 1-1,1 0 0,0 0 1,1 0-1,1 0 1,0 1-1,1-1 1,1 1-1,0-1 1,2 1-1,0 0 1,3 20-1,-2-32-36,-1 1 1,1-1-1,-1 1 1,1-1-1,1 0 1,-1 1-1,1-1 0,0 0 1,0-1-1,1 1 1,-1-1-1,1 1 1,0-1-1,0 0 1,0 0-1,9 5 0,-11-8-34,1-1-1,-1 0 0,1 0 0,-1 0 0,1 0 0,-1 0 0,1 0 1,-1-1-1,1 1 0,-1-1 0,0 1 0,1-1 0,-1 0 0,0 0 1,1 0-1,-1-1 0,0 1 0,0 0 0,0-1 0,0 1 1,2-3-1,-4 4-13,0 0 1,1-1-1,-1 1 1,0 0-1,0 0 1,0 0-1,1 0 0,-1-1 1,0 1-1,0 0 1,0 0-1,0-1 1,0 1-1,0 0 1,0 0-1,1-1 1,-1 1-1,0 0 1,0 0-1,0-1 1,0 1-1,0 0 1,0-1-1,0 1 1,0 0-1,0 0 1,0-1-1,-1 1 0,1 0 1,0 0-1,0-1 1,0 1-1,0 0 1,0 0-1,0-1 1,0 1-1,-1 0 1,1-1-1,-12 3-225,-13 10-84,-82 76-137,102-84 460,0 0 1,1 0-1,-1 0 0,1 1 0,0 0 0,1 0 0,-1 0 0,1 0 0,0 0 0,-4 9 0,6-11 28,0 1-1,0-1 0,0 0 1,0 0-1,1 1 1,-1-1-1,1 0 0,0 1 1,0-1-1,0 0 1,1 1-1,-1-1 0,1 0 1,-1 1-1,1-1 0,0 0 1,1 0-1,-1 0 1,0 0-1,3 4 0,0-2 71,-1 0-1,1-1 0,1 1 1,-1-1-1,0 0 0,1 0 1,0 0-1,0 0 0,0-1 1,1 0-1,-1 0 0,1 0 1,-1-1-1,1 0 0,0 0 1,0 0-1,0-1 0,8 1 1,8 0-3,0-1 0,0-2 1,37-3-1,-41 1 48,34-9 0,-22 4-2887,3-2-5320,-8 3 1028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11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28 2720,'-7'-3'838,"10"7"-383,1 2-175,-22-6 5416,18 0-5591,-1 0-1,1 0 1,0 0-1,-1 0 1,1 0-1,0 0 1,0 0 0,-1-1-1,1 1 1,0 0-1,-1 0 1,1 0-1,0-1 1,0 1 0,-1 0-1,1 0 1,0-1-1,0 1 1,-1 0-1,1-1 1,0 1 0,0 0-1,0 0 1,0-1-1,0 1 1,-1 0-1,1-1 1,0 1 0,0 0-1,0-1 1,0 1-1,0-1 1,0 1-1,0 0 1,0-1 0,0 1-1,1-1-25,0 0-1,-1 0 1,1 1-1,0-1 1,0 0 0,0 0-1,-1 1 1,1-1-1,0 1 1,0-1-1,0 1 1,1-1-1,37-11-263,-33 11 803,-3 0-564,-1 0 0,1 0 0,0 1 0,0 0 0,0-1 0,0 1 0,0 0 0,0 0 0,0 1 0,0-1 0,0 0 0,0 1 0,0 0 0,0 0 0,5 2 0,-8-2-38,1-1 0,0 1 0,-1-1 0,1 1 1,-1 0-1,1-1 0,-1 1 0,1 0 0,-1-1 1,0 1-1,1 0 0,-1 0 0,0-1 0,0 1 1,1 0-1,-1 0 0,0 0 0,0 1 0,0 17 206,-1-13-112,1-4-86,0-1 0,0 1 0,0-1 0,-1 1 0,1-1 0,0 0 0,-1 1 0,1-1 0,-1 0 0,-1 3 0,-3 10 214,4-11-230,0-1 0,1 0 0,-1 0 0,0 0 1,0 1-1,-1-1 0,1 0 0,0 0 0,-1-1 0,1 1 0,-1 0 1,1 0-1,-1-1 0,-4 4 0,-7 7 136,8-7-116,0 0 0,0-1 0,-1 0 0,1 0 0,-1 0 0,-1-1 0,-11 6 0,-23 12 735,48-17-78,0-1 1,1 0-1,12 3 0,69 10 185,-77-13-1256,1 0 0,19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12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305 0 2912,'-21'14'2044,"18"-13"-1598,0 0 0,1 1 0,-1 0 0,0-1-1,1 1 1,0 0 0,0 0 0,-1 0 0,1 0 0,-2 4 0,3-5-295,1 0 1,-1 0-1,1 0 0,-1 0 1,1 0-1,-1-1 1,0 1-1,1 0 0,-1 0 1,0-1-1,0 1 0,0 0 1,1-1-1,-1 1 0,0 0 1,0-1-1,0 0 1,0 1-1,0-1 0,-2 1 1,3-1-19,0 1 0,-1-1 1,1 0-1,0 1 0,-1-1 1,1 0-1,0 1 1,-1-1-1,1 1 0,0-1 1,0 1-1,0-1 0,-1 1 1,1-1-1,0 1 1,0-1-1,0 0 0,0 1 1,0-1-1,0 1 0,0-1 1,0 1-1,0-1 1,0 2-1,1 11 1508,0-9-1511,0-1-1,0 0 0,0-1 1,1 1-1,-1 0 0,1 0 1,0 0-1,0-1 0,0 1 1,0-1-1,0 0 1,0 1-1,1-1 0,-1 0 1,5 2-1,1 2 93,1-1 1,0 0 0,18 6-1,9 3 210,140 57 491,-155-60-920,0 0 0,-1 2 0,-1 0 0,0 1 0,-1 1 0,19 19 0,-33-29 12,10 9 69,0 1 1,-1 1-1,0 0 1,18 34 0,-19-29-140,-9-16 53,0-1 0,-1 1 0,0 0 1,4 10-1,-6-14 2,1 1 1,-1-1 0,1 0-1,-1 0 1,1 1-1,0-1 1,0 0 0,-1 0-1,1 0 1,0 0 0,0 0-1,0 0 1,0 0-1,0 0 1,1 0 0,1 1-1,-2-2 107,-1 9-128,0-6 0,0 0 1,-1 0 0,1 0 0,-1 0-1,0 0 1,0 0 0,0 0 0,0 0 0,0 0-1,-1 0 1,1-1 0,-1 1 0,0 0-1,-4 4 1,-2 1 25,0-1-1,-17 13 1,18-14-25,-21 11-21,0 0 0,0-2 0,-2-1 0,-43 14 0,-9 5 124,-241 126-329,226-96 528,38-23-1588,54-37-800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17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209 12 2400,'0'-12'6762,"0"28"-3482,0-9-2836,-1 0 0,0 0 0,-1-1 0,1 1 0,-1 0 0,-1-1 0,-5 12 0,-27 45 394,30-55-647,-45 67 849,-6 8-363,47-67-463,0 0 1,1 1 0,-8 23 0,16-39-200,-1 1-1,1-1 0,0 0 1,-1 1-1,1-1 0,0 0 0,0 1 1,0-1-1,0 0 0,0 1 1,0-1-1,0 0 0,1 1 1,-1-1-1,0 0 0,1 0 0,-1 1 1,1-1-1,0 2 0,1-2 24,-1 1 0,1-1 0,-1 1 0,1-1 0,-1 1 0,1-1 0,0 0 0,0 0-1,0 0 1,0 0 0,-1 0 0,5 0 0,23 7 154,-1-2 0,1-2-1,54 3 1,-51-5-170,23-1-1101,-33-2-8156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6:17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17 4896,'-29'-13'9269,"37"15"-8574,-1-1-1,0 1 1,1-2-1,0 1 1,14-2 0,1 0 49,138-3 623,10 0-2422,-57 8-4286,9 0-4003,-66-9 6368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09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51 2720,'-7'0'230,"-19"-4"8468,26 4-8641,-1 0-1,1-1 1,0 1 0,0 0 0,0 0 0,0 0 0,0 0 0,0 0 0,-1 0 0,1-1-1,0 1 1,0 0 0,0 0 0,-1 0 0,1 0 0,0 0 0,0 0 0,0 0-1,0 0 1,-1 0 0,1 0 0,0 0 0,0 0 0,0 0 0,-1 0 0,1 0 0,0 0-1,0 0 1,0 0 0,-1 0 0,1 0 0,0 0 0,0 0 0,0 0 0,0 0 0,-1 1-1,1-1 1,0 0 0,0 0 0,0 0 0,0 0 0,-1 0 0,1 0 0,0 1 0,0-1-1,0 0 1,0 0 0,1-8 2828,-1 7-2814,0 0-1,0 0 1,0 0-1,1 0 1,-1 0-1,0 0 1,1 0-1,-1 1 1,1-1-1,-1 0 1,1 0-1,-1 0 1,1 1-1,-1-1 1,1 0 0,0 1-1,-1-1 1,1 0-1,0 1 1,0-1-1,1 0 1,2-1 38,0 0 1,0 0-1,0 0 1,8-1-1,4-1 269,30-2-1,39 7-252,-31 1-64,-52-2 5,0 0 0,1 1-1,-1-1 1,0 1-1,1-1 1,3 2 0,2 1-1155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0.6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85 896,'0'-57'9765,"0"29"-6613,-2 53-2245,0-1-1,-9 39 1,-58 135 149,46-140-759,3 0 0,-15 67-1,8 8-61,26-130-144,0 1-1,0 0 1,0-1 0,0 0-1,-4 7 1,26-22-124,1 1-1,0 0 1,1 2-1,-1 1 1,30-7-1,-1 3 81,80-9 0,-115 19-152,-8 1 107,0 0 0,0 0 0,0 1 1,1 0-1,-1 0 0,0 1 1,0 0-1,8 3 0,-11-2-381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1.4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151 1 3392,'0'0'1088,"1"9"741,0-4-1260,1 1 0,-1 0 0,0-1 0,-1 1 0,1 0 0,-1 0 0,0 0 0,-1-1 0,1 1 0,-3 7 0,-2 11 529,-11 27 0,6-17-342,-35 83 725,3-7-477,31-77-743,-9 31-449,19-57 212,-1 0 0,1 0-1,1 0 1,-1 0 0,1 0 0,2 13 0,-1 1 914,7-22-788,10-2-84,-7 2-140,-1-1 1,11-4-1,-8 3 108,-1 0-1,1 0 1,0 2-1,-1-1 1,1 1-1,18 2 1,78 12 157,-47-4-84,-61-9-213,1 0-1,0 1 1,0-1-1,-1 0 1,1 0-1,0 0 0,0-1 1,0 1-1,-1 0 1,3-1-1,-3 0-366,1 0-1,-1 0 1,0 0-1,1 0 1,-1 0-1,0 0 1,0-1-1,0 1 1,0 0-1,0 0 1,0-1-1,0-1 1,8-11-4071,5 2 1504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2.6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24 199 2976,'2'-4'830,"-5"5"754,-10 2 1804,12-3-3251,1 0 0,0 0-1,-7-4 2871,7 4-2870,-1-1 0,1 1-1,0 0 1,0-1 0,0 1-1,0 0 1,0-1 0,0 1 0,-1 0-1,1-1 1,3-17 1598,-1 14-1668,0-1-1,0 1 1,0 0-1,1 1 1,0-1 0,0 0-1,0 1 1,4-4-1,5-7 173,-10 11-205,11-13 128,1 0 1,1 0-1,0 1 0,1 1 0,23-15 0,-37 27-158,0 1 0,0-1-1,0 1 1,1 0-1,-1 0 1,0 0-1,1 1 1,-1-1 0,1 0-1,-1 1 1,1-1-1,-1 1 1,1 0 0,0 0-1,-1 0 1,1 0-1,-1 1 1,1-1-1,-1 1 1,1-1 0,-1 1-1,0 0 1,1 0-1,-1 0 1,0 0-1,1 0 1,3 4 0,-2-2 31,-1 0 1,0 1-1,1-1 1,-1 1 0,-1 0-1,1 0 1,0 1 0,-1-1-1,0 0 1,0 1 0,0-1-1,-1 1 1,1 0-1,0 5 1,-1 0 41,0 1 0,0-1 0,-1 0 0,-1 1-1,1-1 1,-2 1 0,1-1 0,-2 0 0,1 0 0,-5 10 0,-7 15 192,-27 49 1,16-36-215,-47 88 478,36-69-602,26-52 153,4-5-88,20-16 41,0-1 1,16-4-1,-19 8 17,0 0-1,1 0 1,0 1 0,-1 1-1,1 0 1,0 0-1,0 1 1,-1 1 0,1 0-1,18 4 1,-10 0-781,0 1 0,0 1 1,-1 0-1,0 2 0,20 12 1,-35-19-382,-2 0 66,1-1-1,0 1 1,-1-1-1,1 1 0,0-1 1,6 1-1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5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387 5 1152,'2'-5'9114,"-2"5"-9114,-3 1 135,0-1 0,0 1 0,0-1 0,1 1-1,-1 0 1,0 0 0,1 0 0,-1 0 0,1 1-1,-1-1 1,-3 4 0,-28 24 803,23-19-576,-8 7 360,-29 37 1,4 3 37,-63 105 0,51-50-116,49-96-537,2 0-1,0 1 1,1-1 0,0 1 0,-1 22 0,3-15 32,1 1-1,1-1 1,1 0 0,4 26-1,0-26-54,16 69 32,-18-82-33,1 0 0,1 0-1,-1-1 1,2 0 0,0 0-1,10 13 1,-1-6 101,0 0 0,1-2 0,28 21 0,-44-35-256,1 0 1,0 0-1,0-1 1,0 1-1,0 0 0,0-1 1,0 1-1,0-1 1,0 1-1,0-1 0,0 0 1,0 1-1,0-1 1,0 0-1,0 1 1,0-1-1,0 0 0,1 0 1,-1 0-1,0 0 1,0 0-1,0-1 0,0 1 1,0 0-1,0 0 1,0-1-1,0 1 0,0 0 1,0-1-1,2-1 1,0-1-1155,0 0 0,0 0 0,0 0 0,0-1 0,-1 1 0,4-9 0,-5 11 881,12-22-3383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6.8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458 13 2240,'-9'-12'9568,"-17"16"-7741,17-2-1249,3-1-365,1 0 1,-1 1-1,1 0 1,0 0-1,-1 0 1,-6 5-1,-6 2 277,-66 40 527,39-21-664,-16 15-131,19-11-70,32-25-103,0 1-1,0 1 1,1-1 0,0 2 0,0-1 0,1 1-1,0 0 1,-10 20 0,13-21-32,1 0-1,1 0 1,-1 0 0,1 0-1,1 0 1,0 1 0,0-1-1,1 1 1,0-1 0,1 1-1,0 0 1,2 14 0,-1-12 1,2-1 0,-1 1 1,1-1-1,1 0 0,0 0 0,0 0 1,1-1-1,1 1 0,0-1 1,0 0-1,1-1 0,0 0 0,0 0 1,1 0-1,1-1 0,-1 0 1,1 0-1,0-1 0,1-1 0,11 7 1,-6-5 83,1 0 0,0-2 1,0 0-1,26 6 0,-37-11-76,-1 0 0,1 0 0,0-1 0,0 0 0,0 0 0,-1 0 0,1-1 0,0 0 0,0 0 0,-1 0-1,1 0 1,0-1 0,-1 0 0,1 0 0,-1 0 0,0 0 0,0-1 0,0 1 0,0-1 0,6-6 0,-5 4 2,0-1 0,-1 0 0,1 0 0,-2 0 1,1 0-1,5-13 0,12-40 260,-19 51-255,0 1 1,0-1-1,-1 0 0,0 0 1,0 0-1,-1 0 1,-1-14-1,0 20-49,1-1 1,0 0-1,-1 1 0,0-1 1,1 1-1,-1-1 1,0 1-1,0-1 0,-1 1 1,1-1-1,0 1 1,-1 0-1,0 0 0,1 0 1,-1 0-1,0 0 0,0 0 1,0 0-1,0 1 1,0-1-1,-1 1 0,1-1 1,0 1-1,-1 0 1,1 0-1,-6-2 0,4 3-11,-1-1 0,0 1 0,0 0 0,1 0 0,-1 0 0,0 1 0,0 0 0,1-1 0,-1 2 0,0-1 0,1 0 0,-1 1-1,1 0 1,0 0 0,0 1 0,-7 3 0,-5 6 45,0 1 1,-24 22-1,10-5-93,-38 47 1,48-51-1114,40-51-8861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7.9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8 3488,'-9'-8'9861,"14"12"-9636,0-1 1,0 0-1,0 0 1,0 0 0,1-1-1,10 4 1,4-1-16,1-1 0,-1 0 0,1-2 0,33 0 0,14 1-60,-54-2-102,-1 0 0,1-2 0,0 1 0,18-4 0,43-8 218,-62 10-344,-12 2 82,1 0 1,-1 0-1,0-1 0,1 1 1,-1 0-1,0-1 0,1 1 0,-1 0 1,0-1-1,0 0 0,0 1 0,1-1 1,-1 0-1,0 0 0,0 1 1,2-3 708,-5 4-733,1 0 0,-1 0-1,0 1 1,1-1 0,0 0-1,-1 1 1,-1 3 0,0-2 75,-146 144 1423,122-120-1288,1 2 0,-42 62 1,63-84-181,-5 6-37,1 0 1,1 1-1,0 0 0,1 1 1,0-1-1,1 2 0,-5 18 1,11-33 17,0 1-1,-1-1 1,1 1 0,0-1 0,0 1 0,0-1-1,0 1 1,0 0 0,0-1 0,0 1 0,1-1 0,-1 1-1,0-1 1,1 1 0,-1-1 0,1 1 0,0-1-1,1 3 1,-1-3-105,0-1-1,0 1 1,0 0-1,0 0 0,0-1 1,0 1-1,1 0 1,-1-1-1,0 0 1,0 1-1,1-1 1,-1 1-1,0-1 0,0 0 1,1 0-1,-1 0 1,2 0-1,6-1-1079,-1 0 1,0-1-1,1 0 1,-1 0-1,9-5 0,-15 7 892,29-12-2872,1 1-404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8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21 4480,'4'-20'9632,"-5"24"-9249,-1 1 0,1-1 1,-1 0-1,1 0 1,-1 1-1,0-1 1,-1-1-1,1 1 1,-1 0-1,-4 5 0,3-4-326,0 0 0,0 0-1,1 0 1,-4 8 0,9-22 164,4-9 0,-5 16-327,0 0-1,0-1 0,0 1 1,0-1-1,0 0 0,0 1 1,-1-1-1,1 1 0,-1-1 1,0 0-1,0-5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09.6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409 118 3072,'6'0'3615,"-3"7"-2276,-2-5-1167,0 0 1,0 1-1,-1-1 0,1 0 0,-1 1 0,0-1 0,1 1 0,-1-1 0,0 1 0,0-1 0,-1 0 0,1 1 0,0-1 0,-2 5 0,0-3 12,0 0 1,0 0-1,0 0 1,0 0-1,0 0 0,-1-1 1,-5 6-1,-2 1 199,0-1-1,-1 0 0,0-1 1,-17 9-1,13-8-177,-1-1-1,0 0 1,-1-1 0,0-1-1,0-1 1,-19 3-1,28-6-150,-1-1-1,1 0 1,-1 0-1,1-1 1,-1 0-1,1-1 1,-1 1-1,1-2 1,-1 1-1,1-1 1,0-1-1,0 1 1,0-1-1,-14-8 1,19 9-77,0 0 0,0-1 0,1 1 0,-1-1 0,1 0 0,-1 0 0,1 0 1,0 0-1,0 0 0,0 0 0,1-1 0,-1 1 0,1-1 0,0 1 0,-1-1 0,1-6 0,-2-4-152,2-1-1,-1-27 0,2 38 149,1-4-9,1 1 0,-1 0 1,1 0-1,1 0 0,-1 0 0,1 0 1,0 1-1,1-1 0,7-10 1,-8 12 30,1 1 0,0 0 0,0 0 0,0 0 0,0 1 0,0-1 0,1 1 1,0 0-1,0 0 0,0 1 0,6-3 0,3 0 82,-1 0 1,1 1-1,17-2 0,-14 2 98,0 2-1,0 1 1,30 0-1,-40 2-132,0 0-1,0 0 1,0 0-1,-1 1 1,1 0-1,0 1 1,-1-1-1,1 1 1,-1 0-1,0 1 1,0 0-1,6 4 1,-5-2 46,-1 0 0,1 1 0,-1 0 1,0-1-1,-1 2 0,0-1 1,0 1-1,-1 0 0,1 0 1,-2 0-1,1 0 0,-1 1 1,0-1-1,-1 1 0,0 0 1,-1 0-1,0 0 0,0 0 1,0 0-1,-2 0 0,1 0 1,-1 0-1,0 0 0,-1 0 1,0 0-1,0-1 0,-1 1 1,0-1-1,0 1 0,-1-1 1,-6 10-1,-9 10 295,-1-1 0,-47 49 0,14-19 36,5-1-227,-96 118 491,136-164-1490,-17 17 0,1-8-3974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7:10.4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230 18 3712,'0'-1'200,"-4"-14"1834,4 14-1961,0 1 1,0 0-1,0 0 0,-1 0 1,1 0-1,0 0 0,0 0 1,-5 2 1907,5-2-1908,0 0 1,0 1-1,0-1 1,0 0-1,0 0 0,1 2 209,0 0-1,0 0 1,1 0-1,-1-1 0,0 1 1,1 0-1,2 1 1,-3-1 53,21 23 627,-2 1 0,-1 0 1,-1 2-1,17 35 0,43 123 365,-39-62-168,-35-106-945,-1 0 0,-1 0 0,0 0 0,-2 0 0,-1 23 0,-4-4 194,-1 1-1,-19 60 1,-37 70 518,39-116-736,-41 70 0,47-94-190,-2 0 0,-1-2-1,-44 46 1,-69 55-2827,108-98-1274,22-25 3517,1 0 0,0 0-1,1 1 1,-3 5 0,4-10 583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7:11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1248,'0'0'389,"5"-1"1019,15-5 4848,-9 16-4421,25 11-1755,-25-13-128,-10-7 69,1 0-1,-1 0 0,1 0 0,-1 0 1,1 0-1,-1 0 0,1 0 1,0 0-1,-1-1 0,3 1 1,26 6 436,-22-5-282,0 0 0,0-1 0,0 0 1,9 0-1,67-9 790,-43 0-869,-25 7-22,-6 1-108,1 0 0,-1 0 0,0 1 0,0 0 1,0 1-1,0 0 0,15 5 0,-12-2-81,-1-1 1,1 0-1,16 2 0,-27-6-184,0 1-1,0-1 1,0 0-1,0 1 1,0-1-1,0 0 1,0 0-1,0 0 1,0 0-1,0-1 1,0 1-1,0 0 1,0-1-1,0 0 1,0 1-1,0-1 1,0 0-1,-1 0 1,1 0-1,0 0 1,-1 0-1,1 0 1,0-1-1,2-2 0,9-17-2782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14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4 916 2560,'-3'-6'11728,"6"8"-11615,0 0 0,0 0 0,0 0 0,1 0 0,-1-1 0,1 1 0,-1-1 0,1 0 0,0 0 0,-1 0 0,1-1 0,0 1 0,0-1 0,-1 0 0,9 0 0,3-1 182,0-1 0,25-6 0,-6 0 35,38-16 1,-66 22-279,-1 0 1,0-1-1,0 0 0,0 0 0,-1 0 1,1 0-1,-1-1 0,0 0 1,1 0-1,-2 0 0,1 0 0,0-1 1,-1 1-1,3-7 0,-5 9-64,0-1 1,-1 0-1,1 1 1,-1-1-1,0 0 0,0 0 1,0 1-1,0-1 1,0 0-1,0 0 0,-1 1 1,1-1-1,-1 0 1,0 0-1,0 1 0,0-1 1,0 1-1,0-1 0,-1 1 1,1 0-1,-3-4 1,1 2-65,0 1 0,0-1 0,0 1 0,0 0 0,-1 0 0,1 0 0,-1 0 0,0 1 0,0-1 0,0 1 0,0 0 0,-7-2 0,4 2 41,1 1 0,0 1 0,0-1-1,-1 1 1,1 0 0,0 1 0,0-1-1,0 1 1,-1 1 0,1-1 0,0 1-1,0 0 1,1 0 0,-1 1 0,0-1-1,1 1 1,-1 1 0,1-1 0,-6 5-1,3-1 68,1-1 1,-1 1-1,1 1 0,0-1 0,1 1 0,-1 1 0,2-1 0,-1 1 0,1 0 0,1 0 0,-6 13 0,1 1 77,7-20-52,0 1 0,1 1-1,-1-1 1,1 0 0,0 0-1,0 1 1,0-1-1,0 8 1,2-5 35,0 0 0,0 0 0,1 1 0,0-1 0,1 0 0,-1-1 0,1 1-1,1 0 1,-1-1 0,1 0 0,0 0 0,1 0 0,-1 0 0,1-1 0,0 1 0,11 7 0,-11-9-60,0-1 1,0-1-1,1 1 1,-1-1-1,0 0 1,1 0 0,0 0-1,-1-1 1,10 1-1,6 0 105,26-1 0,-35-1-144,5-1 117,1 0-1,-1-1 1,0 0 0,23-8 0,-38 10-107,0-1 1,-1 0-1,1 1 1,-1-1-1,1 0 1,-1 0-1,1 0 1,-1 0-1,0 0 1,1 0-1,1-2 0,-3 2-10,1 0 0,0 0-1,0 1 1,0-1-1,-1 0 1,1 0 0,0 1-1,0-1 1,0 1-1,0-1 1,0 1 0,0-1-1,1 1 1,-1 0-1,0-1 1,0 1 0,0 0-1,0 0 1,2 0-1,7-1 35,-1 0 0,1-1-1,0 0 1,-1-1 0,0 0-1,1 0 1,11-7 0,66-37 141,-77 41-155,5-4 17,0 0 0,0-2 0,-2 0 0,1 0 0,-1-2 0,-1 1 0,-1-2 0,12-16 0,10-22-66,26-58-1,-31 55-43,93-151-442,-91 162 359,-3-1-1,-1-1 1,-2-2 0,26-77 0,-49 123 122,10-39-83,-10 39 59,-1 0-1,1 0 1,-1 1 0,0-1-1,0 0 1,0 0-1,0 0 1,-1 1 0,1-1-1,-1 0 1,-1-4-1,1 6 38,1 0 0,-1 1 0,1-1 0,-1 1 0,0-1 0,0 1 0,1-1 0,-1 1 0,0-1 0,0 1 0,1 0 0,-1-1 0,0 1 0,0 0 0,0 0 0,0-1 0,0 1 0,1 0 0,-1 0 0,0 0 0,0 0 0,0 0 0,0 0 0,0 1 0,1-1 0,-1 0 0,0 0 0,0 1 0,0-1 0,0 0 0,1 1 0,-2 0 0,-25 14-242,-16 20 338,2 2 0,2 2 0,-69 85 0,97-107-3,0 0 0,1 1-1,-15 33 1,-14 61 375,24-64-259,0 2 55,2 0 0,3 1 0,-7 85 0,18-61 286,-1-72-493,1 1 0,0-1 0,0 0-1,0 1 1,1-1 0,-1 0 0,1 0-1,0 0 1,0 0 0,0 0 0,0 0 0,0-1-1,1 1 1,2 2 0,0 1 137,-2-4-133,0 0 1,0 0 0,-1 0-1,1 0 1,0 0-1,1 0 1,-1-1 0,0 0-1,0 1 1,1-1-1,6 1 1,1 0 24,0-1-1,18 1 1,-11-3 151,28-5 1,6-1-155,-21 4-33,43-11 0,-21 4-7,-30 6 40,1-1-1,25-9 1,-41 11-51,0 0 0,-1-1 0,0 1 0,0-2 0,0 1 0,0-1 0,-1 1 0,0-2 0,0 1 0,7-8 0,-8 7 14,-1 0 0,1 0 0,-1-1 0,0 1 1,5-14-1,-8 17-40,0 0 0,0 0-1,-1 0 1,1 0 0,-1 0 0,0 0 0,1 0 0,-1 0 0,-1 0 0,1 1 0,0-1 0,-1 0 0,1 0 0,-1 0-1,0 0 1,-2-5 0,2 7-6,0 0 0,1 1 0,-1-1 0,0 0 0,1 1 0,-1-1 0,0 0 0,0 1 0,0-1-1,1 1 1,-1 0 0,0-1 0,0 1 0,0 0 0,0-1 0,0 1 0,0 0 0,0 0 0,0 0 0,-1 0-1,-18 1-356,19-1 368,-13 3-66,0 1 0,0 1-1,0 0 1,0 1-1,1 0 1,-16 11-1,19-12 119,-3 3-43,0 0-1,1 1 1,-15 13 0,21-16-1,-1 0 0,1 1 0,1-1 0,-1 2 0,1-1 0,-7 13 0,11-18 26,0 1 1,0-1-1,0 0 1,1 1-1,-1-1 0,1 0 1,-1 1-1,1-1 0,0 1 1,0-1-1,0 1 0,0-1 1,0 1-1,1-1 1,-1 1-1,1-1 0,1 4 1,-1-3 9,1 1 1,0-1-1,0 0 1,1 1 0,-1-1-1,1 0 1,-1 0-1,1 0 1,0-1-1,3 3 1,2 1 62,1 0 1,-1-1-1,1 0 0,0-1 1,1 0-1,-1-1 0,19 5 1,-16-6-77,1 0 0,-1-1 1,1-1-1,0 0 1,0 0-1,-1-1 0,1-1 1,0 0-1,15-6 1,-17 4 21,-1 0 1,0-1 0,0 0 0,0-1-1,11-9 1,43-40 99,-32 26-290,21-18-208,46-38-118,-94 81 432,0 0 0,1 0 1,-1 1-1,1 0 1,0 0-1,12-4 0,-14 6-5,-1 0-1,1 0 0,-1 1 0,1 0 0,-1-1 0,1 1 0,-1 0 0,1 1 1,-1-1-1,1 1 0,-1-1 0,0 1 0,1 0 0,4 3 0,-3-2 39,19 11-40,-23-13 52,0 1 0,-1 0 0,1-1 0,0 1 1,0 0-1,0 0 0,-1 0 0,1 0 0,-1-1 0,1 1 0,0 0 0,-1 0 1,0 0-1,1 0 0,-1 1 0,1-1 0,-1 0 0,0 0 0,0 3 432,0-4-415,-1 0 0,1 0-1,-1 0 1,1 0-1,0 0 1,-1 1 0,1-1-1,-1 0 1,1 0-1,-1 0 1,1 1 0,0-1-1,-1 0 1,1 0-1,0 1 1,-1-1 0,1 0-1,-1 1 1,1 0-12,-1 0 1,0-1-1,1 1 1,-1-1-1,0 1 1,1-1-1,-1 1 1,0-1-1,1 0 1,-1 1-1,0-1 1,0 0-1,-1 1 1,-26 4-189,1 2 0,-43 16 0,57-18 204,1 0 1,0 1-1,0 1 1,1 0-1,-1 1 0,2 0 1,-18 17-1,25-23 7,0 1 1,0 1-1,1-1 0,0 0 0,0 1 1,0-1-1,0 1 0,0-1 0,-2 8 0,4-9-6,-1 0-1,1-1 1,0 1-1,0 0 0,0 0 1,0 0-1,0-1 0,1 1 1,-1 0-1,0 0 1,1-1-1,-1 1 0,1 0 1,0 0-1,-1-1 0,1 1 1,0-1-1,0 1 1,0-1-1,0 1 0,1-1 1,-1 0-1,2 3 0,1-2 26,-1 1 0,0-1 0,1 0 0,-1 0 0,1-1-1,0 1 1,0-1 0,-1 1 0,1-1 0,0 0-1,0-1 1,0 1 0,0-1 0,0 0 0,6 0 0,7-1 129,0-1 1,21-5 0,-31 6-138,25-5 40,7-1 4,43-14 0,-71 17-82,1-1 0,-1 0 0,0 0 0,0-1 0,0 0 1,-1-1-1,0 0 0,10-9 0,-6 1 58,-1 0 0,0 0 0,-1-1 0,14-26 0,34-76 4,-32 61-54,4-2-46,3 1-1,2 3 1,3 0-1,49-51 1,-43 51-427,50-79 0,-94 127-174,-7 9 146,-9 8 154,-26 26 34,-48 55 0,73-73 331,0 1 0,1 1 0,1 0 1,1 1-1,-15 34 0,5 5 136,-23 105 0,33-114 110,4-16-132,0 0 0,3 1-1,-2 42 1,6-73-87,1-1-1,1 0 1,-1 1 0,1-1-1,-1 0 1,1 1 0,1-1 0,-1 0-1,3 7 1,-3-10-19,0 0-1,0 1 1,0-1 0,0 0 0,1 1 0,-1-1-1,0 0 1,0 0 0,1 0 0,-1 0 0,1 0-1,-1-1 1,1 1 0,-1 0 0,1-1-1,0 1 1,-1-1 0,1 1 0,0-1 0,-1 0-1,1 0 1,0 0 0,-1 0 0,1 0 0,3 0-1,10-3 43,0 0-1,-1-1 1,28-11 0,-26 9-65,2-2 26,0 0-1,-1 0 0,-1-2 1,0 0-1,0-1 1,-1-1-1,0 0 0,15-17 1,-28 26-118,0-1 0,0 1 0,0-1 0,0 1 0,-1-1 0,0 0 1,0 0-1,0 0 0,0 0 0,-1 0 0,1 0 0,-1-7 0,14 60-626,-11-16 553,-3-26 149,0-1-1,1 0 0,-1 1 1,1-1-1,1 0 0,-1 0 1,1 0-1,0 0 0,1 0 1,3 6-1,-3-7 70,0 0 0,0 0 0,1-1 1,-1 0-1,1 0 0,9 8 0,-10-10-24,0-1 1,0 1-1,1-1 0,-1 1 1,0-1-1,1 0 0,-1 0 1,0-1-1,1 1 0,-1-1 1,1 0-1,4 0 0,9 0 42,1-2 0,-1 0 0,0-1 0,0 0 0,26-10 0,-19 4-17,0-1 0,-1-1-1,25-17 1,62-30-591,-103 52-77,-18 13 261,10-6 345,-12 10 0,1 0 0,1 1 0,0 0-1,-16 24 1,24-31 5,1-1 0,0 0 0,1 1 1,-1 0-1,1-1 0,-2 10 0,3-12 20,0 0-1,0-1 1,0 1-1,0 0 1,0-1-1,0 1 1,0 0 0,0-1-1,0 1 1,1 0-1,-1-1 1,1 1 0,-1-1-1,1 1 1,0-1-1,0 1 1,0-1 0,-1 1-1,1-1 1,0 0-1,1 0 1,-1 1 0,0-1-1,2 1 1,-1-1 29,0-1 0,1 1 0,-1-1 0,1 1-1,-1-1 1,0 0 0,1 0 0,-1 0 0,1 0 0,-1-1 0,3 0 0,1 0 44,-1 0-1,1 0 1,-1-1-1,7-3 1,-7 2-93,-1 0 0,1 0-1,-1-1 1,0 0 0,0 1 0,0-2 0,-1 1 0,0 0 0,1-1 0,-1 1 0,-1-1 0,1 0 0,-1 0 0,0 0 0,0-1 0,0 1-1,-1 0 1,1-7 0,-1 8-36,0 1-1,-1-1 0,0 0 0,1 1 1,-1-1-1,-1 0 0,1 0 0,0 1 1,-1-1-1,0 0 0,0 1 0,0-1 1,0 1-1,-1-1 0,1 1 1,-1 0-1,0 0 0,0-1 0,0 1 1,0 0-1,-1 1 0,1-1 0,-1 0 1,0 1-1,0-1 0,0 1 0,0 0 1,-4-2-1,-35-14-513,57 21 635,-1-2 1,1 1-1,16-2 0,33 3 67,-41-1-90,83 13-85,-90-11 35,-1-1 1,0 2-1,0 0 1,25 13 0,-38-17-8,1 1-1,-1-1 1,0 1 0,1 0 0,-1 0 0,0 0 0,0 0 0,0 0 0,0 0 0,0 0 0,-1 1 0,3 2-1,-4-3 8,1-1-1,-1 1 0,1 0 0,-1-1 1,1 1-1,-1-1 0,0 1 0,0 0 1,0-1-1,0 1 0,0 0 1,0-1-1,0 1 0,-1 0 0,1-1 1,-1 1-1,1-1 0,-1 1 0,1 0 1,-1-1-1,0 0 0,-1 3 0,-41 53 410,43-57-417,0 0-1,0 0 1,0 1 0,0-1 0,0 0-1,0 0 1,0 0 0,0 1-1,1-1 1,-1 0 0,0 0 0,0 0-1,0 0 1,0 0 0,0 1 0,0-1-1,0 0 1,0 0 0,1 0-1,-1 0 1,0 0 0,0 0 0,0 1-1,0-1 1,1 0 0,-1 0-1,0 0 1,0 0 0,0 0 0,0 0-1,1 0 1,-1 0 0,0 0 0,0 0-1,0 0 1,0 0 0,1 0-1,-1 0 1,0 0 0,0 0 0,0 0-1,1 0 1,-1 0 0,0 0-1,0 0 1,0 0 0,1 0 0,10-1 184,-11 1-194,14-3 68,0 0-1,-1-1 1,1-1-1,-1 0 0,0 0 1,-1-2-1,16-9 1,-8 5-98,31-13 0,-40 20 47,-8 2-47,1 0 0,-1 1 0,1-1 0,-1 1 1,1 0-1,-1 0 0,1 0 0,0 1 0,-1 0 1,1-1-1,5 1 0,-9 1 26,1 0 0,-1 0 0,1 0 0,-1 0 0,1 0-1,-1 0 1,1 0 0,-1 0 0,0 0 0,1 0 0,-1 0 0,0 0 0,0 0 0,0 0 0,0 0 0,0 1 0,0 3 110,4 24 492,-3-21-498,-1-1 1,2 1-1,-1 0 0,4 8 1,-4-13-89,0-1 0,0 1 0,0-1 1,1 0-1,-1 0 0,1 1 0,-1-1 0,1 0 0,0 0 1,0-1-1,0 1 0,0 0 0,0-1 0,0 1 1,1-1-1,3 2 0,0 0 31,1-1-1,-1 0 1,0-1 0,1 0-1,-1 0 1,1 0 0,8-1 0,50-4-152,-42 2-167,-1 0-1069,41-9 0,-10-7-3495,-51 18 4452,0-1-1,0 1 1,0-1 0,0 0-1,-1 0 1,1 0 0,0 0-1,-1 0 1,1 0 0,-1-1-1,1 1 1,-1-1 0,1 1 0,-1-1-1,0 1 1,0-1 0,0 1-1,0-1 1,0 0 0,1-2-1,2-13-3109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7:23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301 444 896,'0'0'2512,"-22"0"-795,8 0-1282,8-1-339,0 1 0,1 0 1,-1 0-1,1 1 0,-1-1 0,0 1 0,1 1 1,-1-1-1,1 1 0,0 0 0,-6 2 0,-6 6-82,8-6 64,1 1 0,0 0-1,0 0 1,0 1 0,-14 13-1,2 1-100,15-16 28,0 1 1,0-1 0,0 1 0,1 1-1,-6 7 1,6-6-24,0 0 45,0 1 1,-6 15-1,6-13 13,-1 1 0,0-1 0,-8 13 0,12-21-20,0 1 0,0-1 0,0 0 0,1 1 0,-1-1-1,0 1 1,1-1 0,0 5 0,-3 8 25,3-15-39,0 1 0,0 0 0,0 0 0,0 0 1,0 0-1,0 0 0,0-1 0,0 1 0,0 0 0,0 0 0,0 0 0,0 0 0,1-1 0,-1 1 1,0 0-1,1 0 0,-1 0 0,0-1 0,1 1 0,-1 0 0,1 0 0,-1-1 0,1 1 0,0 0 0,-1-1 1,1 1-1,0-1 0,-1 1 0,2 0 0,10 12 152,-12-12-151,1 1 0,0-1 0,0 0-1,0 0 1,0 1 0,0-1 0,0 0 0,0 0-1,3 1 1,6 7 352,-10-8-323,1 0 0,0-1 1,0 1-1,0 0 0,0-1 0,0 1 1,0-1-1,0 1 0,0-1 0,0 0 0,0 1 1,0-1-1,0 0 0,0 0 0,1 0 0,0 0 1,22 0 74,-16-1-134,-5 1 49,1 0-1,-1-1 1,0 0 0,1 1 0,-1-1-1,1-1 1,-1 1 0,0 0-1,0-1 1,0 0 0,6-4-1,2-2 220,17-18-1,-13 13-172,-10 7-73,0 1-1,-1-1 1,1 0-1,-1 0 1,0 0-1,4-10 1,-7 12 9,0 0 1,-1 1-1,1-1 1,-1 0-1,0 0 1,0 0-1,0 0 1,-1-3-1,0-7 12,1-74-228,0 87 282,1 25-724,6 6 625,-5-23 24,-1 0 1,1 1-1,1-1 0,-1 0 0,1 0 0,0-1 0,1 1 1,4 7-1,0-4-42,1 3 168,17 18-1,-22-27-102,-1-1 1,1 0-1,-1 0 1,1 0 0,0-1-1,0 1 1,0-1-1,1 0 1,8 3 0,6-1 98,1-1 0,0-1 0,0-1 0,36-2 0,-12 0-268,-40 1 172,0 0-1,0-1 1,0 0-1,0 0 1,0 0-1,0 0 0,-1 0 1,1-1-1,0 0 1,-1 0-1,1 0 1,-1 0-1,1 0 1,-1-1-1,0 0 0,0 1 1,0-1-1,-1 0 1,1-1-1,-1 1 1,1 0-1,-1-1 1,2-3-1,13-32 35,-8 26-33,0 2-180,-7 8 136,-1 0 1,1 0-1,-1 0 1,1 1 0,0-1-1,0 0 1,1 1-1,-1-1 1,1 1-1,-1 0 1,1 0 0,-1 0-1,1 0 1,0 0-1,0 1 1,0-1 0,0 1-1,0 0 1,0 0-1,1 0 1,-1 0-1,0 0 1,1 1 0,-1-1-1,0 1 1,1 0-1,-1 0 1,0 1-1,5 0 1,26-1 44,-33 0-22,2 0-118,-3 0 131,0 0 0,1 0 0,-1 0 0,0 0 0,1 0 0,-1 0 0,0 0 0,1 0 0,-1 0 0,0 0 0,1 0 0,-1 0 0,0 0 0,1 0 0,-1 0 0,0 0 0,0 1 0,1-1 0,-1 0 0,0 0 0,1 1 0,-1-1-11,0 1 1,0 0 0,0 0-1,0-1 1,0 1 0,0 0-1,0-1 1,-1 1 0,1 0 0,0-1-1,0 1 1,-1 0 0,1-1-1,0 1 1,-1-1 0,1 1-1,-1 0 1,1-1 0,-1 1-1,1-1 1,-1 1 0,1-1-1,-1 1 1,-17 4 23,-2 2 95,-5 6-259,-8 5 141,30-17-2,1 1-1,0 0 1,0-1-1,0 1 1,0 0-1,0 0 1,1 0-1,-1 0 1,0 0-1,1 1 1,-2 2-1,2-2-5,0 0-1,0 0 0,0 0 0,0 0 1,1 0-1,-1 1 0,1-1 0,0 0 0,0 0 1,0 0-1,1 1 0,-1-1 0,1 0 1,-1 0-1,1 0 0,3 6 0,-3-6-7,0 1 37,1-1-1,0 0 1,0 0-1,0 0 1,0 0-1,1 0 1,-1 0 0,1-1-1,-1 1 1,1-1-1,0 0 1,0 1-1,4 1 1,18 12 46,38 15 111,-58-29-142,-1-1 0,1 0 0,0 0 0,0 0 1,0-1-1,0 0 0,0 0 0,5 0 0,3-1 45,-10 1-41,0-1 0,0 0 0,1 1 1,-1-1-1,4-2 0,-2 1-44,1-1 20,1 0 0,-1-1 0,1 1 0,-1-2-1,0 1 1,8-8 0,15-10 156,-11 10-208,19-18 0,-21 16 153,-5 6-139,-1 1 0,1-1 0,0 2 0,18-8 1,-26 12-90,0 1 1,0 0 0,0 0 0,0 0-1,0 1 1,6-1 0,-8 1 96,1 0 1,0 1-1,0-1 0,0 1 1,0-1-1,-1 1 0,1 0 0,0 0 1,-1 0-1,1 0 0,2 2 1,6 3 5,-1-1 0,2 0 0,10 3 0,-14-5 837,-21-6-778,-4-1-134,16 4 75,0 0-1,0 0 1,0 0-1,1 0 0,-1-1 1,0 1-1,0-1 1,1 1-1,-3-2 1,2 1-4,0 0 0,0 0 1,0 1-1,0-1 1,-1 1-1,1-1 0,0 1 1,0 0-1,0 0 1,0 0-1,-3 0 0,3 0 5,0 0 0,0 0-1,-1 0 1,1 0 0,0 0-1,0-1 1,0 1 0,-4-2-1,-5 1-41,-1 1-339,12 35 252,0-31 165,0 1 1,0-1-1,-1 1 0,1-1 1,-1 1-1,0-1 0,0 0 1,-3 6-1,4-8 16,-5 16 118,4-15-158,1-1 0,1 0 0,-1 0-1,0 1 1,0-1 0,1 0 0,0 0 0,-1 0 0,1 0 0,0 0 0,0 0-1,0 0 1,0 0 0,0 0 0,0 0 0,1 0 0,-1 0 0,1-1 0,-1 1-1,1-1 1,0 1 0,0-1 0,-1 0 0,1 1 0,0-1 0,0 0 0,0 0-1,4 1 1,34 13 62,-26-10-94,21 10 1,-22-9 28,-1-1 0,2-1 0,13 4 1,-7-2 54,-11-5-55,0 1-1,0-1 0,1 0 0,14-2 1,-10 1-89,-5-1 144,0 0 1,-1-1-1,1 0 0,-1 0 0,15-7 0,-16 6-13,5-2-75,0-1 0,-1-1 0,21-15 0,-4 2 163,88-60 201,-114 79-342,-1 0 0,0-1 0,0 1 0,1 0 0,-1-1 0,0 1 0,0-1 0,0 0 0,-1 1 0,1-1 0,0 0 0,0 1 0,-1-1 0,1 0 0,-1 0 0,0 1 0,0-1 0,1 0 0,-1 0 0,0 0 0,-1-3-1,1 3 28,-1-1 0,1 1 0,-1-1-1,1 1 1,-1 0 0,0-1-1,0 1 1,-1 0 0,1 0-1,0-1 1,-1 1 0,1 0 0,-1 0-1,-3-3 1,-3-4-210,7 8 167,0 0 0,0 0-1,0 0 1,0-1 0,0 1 0,0 0 0,-1 0-1,1 1 1,0-1 0,0 0 0,-1 0 0,1 1-1,-1-1 1,1 0 0,0 1 0,-1 0 0,1-1-1,-1 1 1,-2-1 0,-10 1-210,-12 0 347,18 1-212,7-1 84,0 0 1,0 0 0,0 0-1,1 0 1,-1 1 0,0-1-1,0 0 1,1 0-1,-1 1 1,0-1 0,0 0-1,1 1 1,-1-1 0,0 1-1,1-1 1,-1 1-1,1-1 1,-1 1 0,0 0-1,-5 6-73,0-1 0,0 1-1,-7 11 1,12-15 74,-1 0 0,1 0 1,0 0-1,0 0 0,0 0 0,0 0 0,1 0 1,-1 0-1,1 6 0,-5 17 6,4-22 26,0-1 0,-1 0 0,0 1 0,0-1 0,0 0 0,-4 5 1,5-6-25,0 0 0,0-1 0,0 1 0,1 0 0,-1 0 0,1 0 0,0 0 0,-1 0 0,1 3 0,0-1 7,1-1 0,-1 0 0,1 1 0,-1-1 0,1 1 0,1-1 0,-1 0 1,0 0-1,1 1 0,-1-1 0,1 0 0,3 4 0,4 8 111,-7-12-104,0 1 0,0-1 1,1 0-1,-1 0 0,1 0 0,0 0 0,0-1 0,0 1 0,4 2 0,5 4-38,-8-4 61,1-1-1,0 0 0,0-1 1,0 1-1,0-1 0,1 0 1,-1-1-1,1 1 0,6 1 1,-6-2-10,0 0 1,0-1 0,0 0 0,0 0 0,0-1 0,0 0 0,0 0-1,1 0 1,-1-1 0,0 0 0,0 0 0,0-1 0,-1 1 0,1-1 0,0 0-1,10-6 1,115-56 14,-106 50-1,40-24 220,-35 21-328,-24 15 52,0-1 0,-1 0 0,0 0 0,0 0 0,0-1 0,0 0 0,-1 0 0,6-5 0,18-23 141,-19 22-168,0 0-1,-1 0 1,0-1-1,9-16 1,-1-4 144,-8 17-58,0 0 1,-2 0 0,0-1-1,5-17 1,0-19-166,6-82 0,-15 103 40,1 1 5,-1-1 0,-4-52 1,0 66 14,1 5 42,0 1 1,-6-21 0,6 26-8,-1 0 1,1 0-1,-1 0 1,-1 0 0,1 1-1,-1-1 1,0 0 0,0 1-1,0 0 1,-1 0-1,1 0 1,-1 0 0,-6-5-1,9 9 9,0-1-1,0 0 0,0 1 0,0-1 1,0 1-1,0-1 0,-1 1 0,1 0 1,0-1-1,0 1 0,0 0 0,-1 0 1,1 0-1,0 0 0,0 0 0,0 0 1,-1 0-1,1 0 0,0 1 0,0-1 1,0 0-1,-1 1 0,1-1 0,0 1 1,0-1-1,0 1 0,0 0 1,0-1-1,0 1 0,0 0 0,0 0 1,0 0-1,1-1 0,-1 1 0,-1 2 1,-6 9 1,-6 5-141,11-14 151,-1 0 1,1 1-1,0 0 0,0 0 1,1 0-1,-1 0 0,1 0 0,0 0 1,-3 8-1,0 4-64,-4 24 0,2-7 83,-15 71 8,4-13-38,13-65 102,0 0 1,1 1 0,2-1 0,0 1 0,2 0 0,4 27 0,-3-46-54,1 0 0,1 0 0,0 0 0,0 0 1,0 0-1,6 8 0,-1-1 17,-7-13-49,-1-1-1,1 1 1,0-1-1,-1 1 0,1-1 1,0 0-1,0 1 1,0-1-1,0 0 1,1 0-1,1 2 0,2 3 22,-1 1 23,1 1 1,0-1-1,1 0 0,-1 0 1,1 0-1,1-1 0,9 8 1,-7-8 42,0-1 1,1 0 0,-1 0 0,1-1 0,0 0 0,19 4 0,-12-6-75,0 0 1,29-2 0,-29 0 135,7-1-146,0-2 1,28-6 0,-34 6 39,64-17 100,-74 17-130,0 1 0,0-2 0,9-3 0,-9 3 90,0 0 0,15-4 0,-20 7-92,1 0 0,0 0 0,-1-1 0,1 0 0,-1 1 0,1-1 0,-1-1 0,0 1 0,0 0 0,0-1 0,0 1 0,0-1 0,2-3 0,-4 5-9,0-1 1,0 0-1,0 1 1,0-1-1,0 0 0,0 1 1,-1-1-1,1 0 1,-1 0-1,1 0 1,-1 0-1,0 1 0,1-1 1,-1 0-1,0 0 1,0 0-1,0 0 0,-1 0 1,1 0-1,0 0 1,-1 1-1,1-1 0,-1 0 1,0 0-1,0 0 1,1 1-1,-1-1 0,-2-1 1,-2-7 44,3 8-58,1-1 0,-1 0 1,1 1-1,-1 0 0,0-1 1,0 1-1,0 0 0,0 0 1,0 0-1,0 0 0,0 0 1,-1 1-1,1-1 0,-1 1 1,-2-2-1,-23-9-70,24 9 54,1 1 1,-1 0-1,-1 1 1,1-1-1,0 0 0,0 1 1,0 0-1,-1 0 1,-6 0-1,5 0 8,1 1-1,-1 0 1,0 1-1,1-1 1,-1 1-1,1 0 1,-1 0-1,1 1 1,-1-1-1,1 1 1,0 1-1,0-1 1,0 1-1,-8 5 1,1 2-84,-20 19-173,29-26 260,1-1-1,0 0 0,1 1 1,-1 0-1,0-1 0,1 1 0,0 0 1,-1 0-1,1 0 0,-1 6 1,1-6 18,0 1 1,0-1 0,1 1 0,-1-1 0,1 1 0,0-1 0,0 1-1,0-1 1,1 0 0,-1 1 0,1-1 0,0 1 0,0-1-1,0 0 1,0 1 0,1-1 0,2 4 0,7 12 16,2-2 1,0 0-1,1 0 1,1-1-1,0-1 1,1-1-1,1 0 0,0-1 1,1 0-1,0-2 1,39 18-1,-48-25 39,-1-1 1,1-1-1,0 0 0,0 0 0,0-1 1,0 0-1,0 0 0,0-1 0,0 0 0,0-1 1,0 0-1,0 0 0,0-1 0,0 0 0,0 0 1,-1-1-1,1-1 0,-1 1 0,0-1 1,0-1-1,0 1 0,0-1 0,-1-1 0,0 1 1,0-1-1,0-1 0,-1 1 0,7-10 0,73-88 16,-75 88 0,-1 0-1,0 0 1,12-32 0,-20 43-79,-1 0-1,1 0 1,-1 0 0,-1 0-1,1 0 1,-1 0 0,0 0-1,0-8 1,0 10-24,-1 1-1,1-1 1,0 1-1,-1-1 1,1 1-1,-1 0 1,0-1-1,0 1 1,0 0-1,0-1 1,0 1 0,-1 0-1,1 0 1,0 0-1,-1 0 1,-2-3-1,3 5-109,2 0-182,48 16-43,-31-11 398,30 13-1,-23-7-113,-18-9 95,-1 0 0,1 1 0,-1 0-1,11 7 1,-12-6-5,3 2-39,0 0 0,-1 0-1,11 12 1,-16-16 49,0 1-1,-1-1 1,1 1 0,0 0-1,-1 0 1,0 0 0,1 0-1,-1 0 1,0 0 0,-1 0-1,1 1 1,0-1 0,-1 0 0,0 5-1,0 139 130,1-138-164,1 1 0,0-1 1,0 0-1,1 0 1,0 0-1,8 16 1,-3-9 118,-7-13-84,1-1 0,-1 1 0,1-1 0,0 0 0,0 0 0,0 0 0,0 0 0,1 0 0,-1 0 0,0 0 0,1-1 0,-1 1 0,1-1 0,0 0 0,4 2 0,-5-3-15,-1 0 0,1 0 0,0-1 0,-1 1 0,1 0 0,-1-1 0,1 1 0,-1-1 0,1 0 0,-1 1 0,1-1-1,-1 0 1,1 0 0,-1 0 0,2-2 0,-2 2 1,14-12 19,0-1 1,-1-1 0,-1 0-1,-1-1 1,19-30-1,-11 15-86,31-45 206,-32 50-79,-13 17-110,0 0 0,1 1-1,0 0 1,1 0 0,11-9 0,-13 12 11,0-1 1,0 0-1,-1 0 0,6-8 1,-8 9 12,1 1 0,0-1 0,-1 1 0,2 0 1,-1 0-1,0 0 0,1 0 0,0 1 0,5-4 0,3 1-94,-11 5 89,1-1 1,-1 1-1,0 0 1,1-1 0,-1 1-1,1 1 1,-1-1 0,1 0-1,-1 0 1,1 1-1,0 0 1,-1-1 0,1 1-1,0 0 1,-1 0-1,1 1 1,0-1 0,-1 1-1,5 0 1,17 11-15,33 22 1,-48-28-11,-3-3-115,3 4 842,-11-5-253,-6-2-237,-3 0-156,1-2 0,-1 1 0,1-1 1,-14-5-1,18 4-80,-1 1 0,0 0 1,0 1-1,-1-1 0,1 1 0,0 1 1,0-1-1,0 1 0,-1 1 1,1-1-1,-12 3 0,13 0 14,-1-1-1,1 1 1,0 0 0,0 1-1,0 0 1,1 0-1,-1 0 1,1 0-1,-5 6 1,-3 4 5,-21 31 1,29-38 6,1 0 0,1 0-1,-1 1 1,1-1 0,1 1 0,-3 10 0,0 3 28,-1 24 1,5-28 59,0-1 0,0 1 0,2 0 0,0 0 0,1 0 0,5 18 0,-6-32-34,0 0 1,0-1-1,1 1 1,-1 0-1,1-1 1,2 4-1,1 2 58,-4-7-79,-1-1 0,1 0-1,-1 0 1,1 0 0,-1 0-1,1 0 1,-1 0 0,1 0-1,-1 0 1,1 0 0,-1-1-1,1 1 1,-1 0 0,1 0-1,-1 0 1,0 0 0,1-1 0,-1 1-1,1 0 1,0-1 0,0 1 14,2-2 9,0 0 0,-1 0 0,1 0 0,0 0 0,0-1-1,-1 1 1,1-1 0,-1 1 0,0-1 0,0 0 0,3-6 0,1-2 49,-1 0 1,4-14-1,4-9-52,17-42-69,-23 52-63,-6 19 74,0 0 0,1 1 0,-1-1 0,1 1 0,2-5 0,-3 6-18,-1 2 34,0 1-1,0 0 1,0-1-1,0 1 1,0 0-1,0-1 1,0 1-1,0 0 1,0 0 0,0-1-1,0 1 1,0 0-1,0-1 1,0 1-1,1 0 1,-1-1-1,0 1 1,0 0-1,0 0 1,0-1-1,1 1 1,-1 0 0,0 0-1,0 0 1,1-1-1,-1 1 1,0 0-1,0 0 1,1 0-1,-1-1 1,1 1-6,1 0-81,1 1 90,-1 0 0,0 0 1,0 0-1,0 0 1,0 0-1,0 1 0,0-1 1,-1 1-1,1-1 1,0 1-1,-1-1 0,1 1 1,1 3-1,-1-3-1,52 65-98,3 5 207,-47-61-100,0 0 0,1-2 0,0 1 0,16 9 1,-20-14 49,1-1 0,-1 0 0,1-1 0,-1 0 0,1 0 1,0-1-1,1 0 0,-1 0 0,16 1 0,-19-3-8,0 0 0,0 0 0,0-1 0,0 0 0,0 1 0,0-2 0,-1 1 0,1 0 0,0-1 0,0 0 0,-1 0 0,0 0 0,1-1 0,-1 0 0,0 1 0,0-2 0,7-5 0,-1-3-29,1-1 1,-2 0 0,1 0-1,-2-1 1,0 0 0,-1-1-1,10-25 1,1-8-40,-10 30-9,-1-1-1,6-25 1,12-146 32,-16 93-273,-2-33 124,-4 57 67,-5-27-36,0 31 117,1 66 0,1-1-1,-1 0 0,1 1 1,-1-1-1,0 0 0,-2-3 0,2 4-37,-1 0 0,1-1 0,1 1 0,-1-1 0,-1-6 0,2 9 9,0 0 0,0 1 0,0-1 0,-1 0-1,1 0 1,-1 0 0,1 1 0,0-1-1,-1 0 1,1 0 0,-1 1 0,0-1-1,1 0 1,-1 1 0,1-1 0,-1 1 0,0-1-1,0 0 1,1 1 0,-1 0 0,0-1-1,-1 0 1,2 21-517,-5 119 637,1 53-107,5-81 40,3 38 161,-1-124-133,1-1 0,1 0 0,1 0-1,1 0 1,16 34 0,-22-55-18,0-1 0,0 1 0,-1-1 0,1 1 0,-1-1 0,1 5 0,3 12 8,2-3-65,-5-12 56,0 0 0,0-1 0,1 1 0,0-1-1,-1 1 1,1-1 0,0 1 0,1-1 0,-1 0 0,0 0 0,1 0 0,5 4 0,-7-6-23,0 0 0,0 0 0,0 0 0,1 0 0,-1 0 0,0 0 0,1-1 0,-1 1 0,0 0 0,1-1 0,-1 1 0,1-1 0,-1 0 1,1 1-1,-1-1 0,1 0 0,-1 0 0,1 0 0,-1 0 0,1 0 0,0 0 0,-1-1 0,1 1 0,-1 0 0,0-1 0,1 1 0,-1-1 0,3-1 0,2-1 70,-1-1-1,-1 0 1,1 0-1,-1-1 1,8-7-1,4-6-105,-7 10 75,0-1-1,0-1 0,9-14 1,13-13 124,-25 30-172,0 0-1,-1 0 1,0 0-1,4-9 1,14-19 52,0 4 99,-23 30-261,1 33-549,7 51-1,0-49 670,1 0-1,14 33 0,-19-59 26,-1 0 1,1-1-1,1 1 1,-1-1-1,1 0 1,1 0-1,-1 0 1,1-1 0,0 0-1,0 0 1,1 0-1,0-1 1,11 7-1,-16-11-14,0 0 1,1-1-1,-1 1 0,0 0 1,1-1-1,-1 0 1,0 1-1,1-1 0,-1 0 1,1 0-1,-1 0 0,0 0 1,1-1-1,-1 1 0,0-1 1,1 1-1,-1-1 0,0 0 1,0 0-1,0 0 0,1 0 1,-1 0-1,0-1 0,0 1 1,3-3-1,3-4 0,1-1 0,-1 0 0,14-19 1,-11 12-83,-1 3 77,-2-2 0,1 0 0,-2 0 0,10-27 0,-9 19 66,-6 20-104,-1-1 1,1 0 0,-1 0-1,0 0 1,0 0 0,-1 0-1,1-5 1,4-1-809,-5 17 792,0 0 0,0 0-1,1 0 1,0 0 0,0 0 0,1-1-1,0 1 1,0 0 0,0-1 0,4 7 0,-4-10 43,-1 0 1,0 0 0,0 0 0,0 0 0,0 0 0,0 4-1,-1-5 15,1 0-1,-1 0 1,0 0-1,1 0 0,0 1 1,-1-1-1,1 0 1,0 0-1,0 0 0,0 0 1,1-1-1,-1 1 1,0 0-1,3 2 0,-3-3 3,0 0-1,0 0 1,0 0-1,0 0 0,0 0 1,1-1-1,-1 1 1,0 0-1,0-1 0,1 1 1,-1-1-1,1 1 1,-1-1-1,0 0 0,1 1 1,-1-1-1,1 0 1,-1 0-1,1 0 0,-1 0 1,0 0-1,1 0 0,-1-1 1,1 1-1,-1 0 1,0-1-1,1 1 0,-1-1 1,0 0-1,1 1 1,-1-1-1,0 0 0,2-1 1,3-3-6,0-1 0,-1 0 1,0 0-1,0 0 0,5-8 1,2-3 13,14-26 41,-25 40-56,0 0 0,0 0 0,0 0 0,0 0 0,0 0 0,-1 0 0,1 0 0,-1 0 1,0 0-1,-1-6 0,1 7-7,0 0-1,0 0 1,0 1 0,0-1 0,-1 0 0,1 1 0,0-1 0,-1 0 0,0 1 0,1-1-1,-1 0 1,0 1 0,0-1 0,0 1 0,0 0 0,0-1 0,0 1 0,0 0 0,-2-2-1,1 2-7,0 1 0,1 0 0,-1-1 0,0 1 0,0 0 0,1 0 0,-1 0-1,0 0 1,-1 0 0,-15-2-153,15 2 123,-1-1-1,0 0 0,0 1 0,1 0 0,-1 0 0,0 0 0,-5 1 0,-4 0-109,13-1 134,0 0-1,-1 0 1,1 0-1,0 0 0,-1 0 1,1 0-1,0 0 1,-1 0-1,1 0 1,0 0-1,-1 0 1,1 0-1,0 0 1,-1 1-1,1-1 0,0 0 1,0 0-1,-1 0 1,1 0-1,0 1 1,0-1-1,-1 0 1,1 0-1,0 1 1,0-1-1,-1 0 0,1 1 1,0-1-1,0 0 1,0 0-1,0 1 1,0-1-1,0 0 1,-1 1-1,1-1 1,0 0-1,0 1 0,0-1 1,0 0-1,0 1 1,3 9-101,-2-8 451,13-15-252,2 2-124,1-1-1,1 2 0,0 1 0,0 0 1,33-10-1,-21 10 16,0 1 1,0 1-1,33-2 1,-10 7-76,-48 2 124,1 0-1,-1 1 1,0 0 0,1 0 0,-1 0-1,0 1 1,8 3 0,-11-4-21,0 0 0,0 0 0,0 0 0,-1 0 0,1 1 0,0-1 0,-1 1 0,1-1 0,-1 1 0,1 0 0,-1 0 0,0-1 1,0 1-1,0 0 0,0 0 0,0 0 0,0 0 0,0 0 0,-1 0 0,1 1 0,-1-1 0,1 3 0,-1 4 103,0 0-1,0 0 1,-1 0 0,-3 12 0,-1 19 65,0-1 740,6-39-896,1-1-1,-1 0 1,0 1 0,1-1-1,-1 0 1,0 0-1,0 0 1,0 0 0,0 0-1,0 0 1,1-2 0,2 0 19,26-27 18,-18 17-85,0 1 1,1 1-1,0 0 1,19-12-1,8-1-170,-39 23 220,20-6-476,-20 7 429,0 0 1,-1 0-1,1 0 1,0 0 0,0 0-1,0 0 1,0 0-1,-1 0 1,1 1 0,0-1-1,0 0 1,0 0-1,-1 1 1,1-1 0,0 1-1,-1-1 1,1 1 0,0-1-1,-1 1 1,1-1-1,0 1 1,-1-1 0,1 2-1,3 3 19,-1-2 40,0 0-1,-1 0 1,1 0 0,-1 0-1,0 1 1,0-1 0,-1 1-1,1 0 1,-1-1 0,1 1-1,0 6 1,2 2 28,0 0 0,1 0 0,1-1 1,0 1-1,0-2 0,12 16 0,-16-22-53,1 0 0,0-1 0,0 1 0,0-1 0,0 0 0,0 0 0,1 0 0,0 0-1,-1 0 1,1-1 0,8 4 0,-8-4 41,1-1 1,0 0-1,0 0 0,0 0 0,0-1 1,1 1-1,-1-1 0,0-1 1,0 1-1,7-2 0,25-6 60,-1-1 0,44-18-1,-10 3-213,1-3-1721,-26 6-4954,-40 18 4922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7:24.1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15 320,'-13'-6'128,"13"-3"-96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7:24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37 8064,'-18'-25'2976,"23"22"-2304,-10-2 512,5 2-1088,5 11-1920,-5 4-576,5 4 1312,3 4-3232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7:25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21 102 2976,'-17'-27'1637,"16"25"-1470,1 0-1,-1 1 0,1-1 1,-1 0-1,1 0 1,0 0-1,0 0 0,0 0 1,0 0-1,0 1 1,0-1-1,0 0 1,1 0-1,-1 0 0,1 0 1,-1 1-1,1-1 1,0 0-1,0 0 0,0 1 1,0-1-1,0 0 1,0 1-1,0-1 0,0 1 1,1 0-1,-1-1 1,0 1-1,1 0 0,3-2 1,-2 0 32,1 1 1,0-1-1,0 1 1,1 0-1,-1 1 0,0-1 1,1 1-1,-1-1 1,1 1-1,-1 1 1,7-1-1,0 2 50,0 0-1,0 1 1,-1 1 0,1 0 0,14 6 0,10 2 18,49 11-1206,130 16 1,-123-27-3334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32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61 2240,'11'-20'1539,"-1"-1"1172,-7 15-1755,0-7 1555,-6 45-2137,0 1 0,-3-1 0,-9 35 0,-7 34 567,3 100-388,7-48-290,9-127 116,-1-1 0,-11 36-1,15-60-386,-1 0 0,1 1 1,-1-1-1,1 1 0,-1-1 0,0 0 0,0 0 0,1 1 0,-1-1 1,0 0-1,0 0 0,0 0 0,0 0 0,-3 1 0,4-1-114,-1-1 0,1 0 0,-1 0 0,0 0 0,1 0 0,-1 0 0,0 0 0,1 0 0,-1 0 0,0 0 0,1 0 0,-1 0 0,0 0-1,1 0 1,-1 0 0,0 0 0,1-1 0,-1 1 0,0 0 0,1-1 0,-1 1 0,1 0 0,-1-1 0,1 1 0,-1-1 0,1 1 0,-1-1 0,1 1 0,-1-1 0,1 1 0,0-1 0,-1 1 0,1-1-1,0 1 1,-1-2 0,-6-11-2715,5-4 960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33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55 4640,'-9'-14'7144,"43"1"-5947,9 4-554,82-5-1,-29 10-340,114 9-1,-200-4-502,-1-1-40,-1 1-1,1 0 1,-1 0-1,16 5 1,-20-4-1060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38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3 3136,'1'-3'1358,"1"6"-982,0 10 301,-9 126 2117,-23 216 556,10-146-2396,2-58-441,3-30 297,14-93 322,3-27-601,1-6-67,2-6-200,5-23 0,-7 18-275,7-30-90,2-1 0,34-83 0,-39 114-40,-2 4-56,0 1 1,0 0 0,1 0 0,1 1 0,-1 0-1,16-17 1,-22 27 173,0-1 0,1 1 0,-1-1 0,1 1 0,-1-1 0,1 1 0,-1 0 0,1-1-1,-1 1 1,1 0 0,-1-1 0,1 1 0,-1 0 0,1 0 0,-1-1 0,1 1 0,0 0 0,-1 0 0,1 0-1,0 0 1,-1 0 0,1 0 0,-1 0 0,1 0 0,0 0 0,-1 0 0,1 0 0,-1 0 0,1 1 0,0-1-1,-1 0 1,1 0 0,-1 1 0,1-1 0,-1 0 0,1 1 0,-1-1 0,1 0 0,-1 1 0,1-1 0,-1 1-1,0-1 1,1 1 0,-1-1 0,1 1 0,-1-1 0,1 2 0,0 2 11,1 0 1,0 0-1,-1 0 1,1 0-1,-1 0 0,0 6 1,2 19 145,-2 0 0,-2 32 0,0-11 19,1-29-79,2 78 313,0-82-243,0-1 1,1 0 0,10 31 0,-13-45-114,1-1 1,0 1 0,0-1 0,-1 1 0,1-1 0,0 1-1,0-1 1,1 0 0,-1 0 0,0 1 0,0-1 0,1 0-1,-1 0 1,0 0 0,1-1 0,-1 1 0,1 0 0,-1 0-1,1-1 1,0 1 0,2 0 0,4 0 126,-1 0-1,1 0 1,12-1 0,-12 0-119,-7 0-156,4-3 122,7 0 64,-1 0 1,1-1-1,-1 0 0,0-1 0,0-1 0,-1 1 0,1-2 1,14-11-1,-5 1-26,0 0 0,32-38 0,-19 13-75,41-70 0,-62 91 126,10-26 0,-5 11 33,-16 32-105,0 3-65,0-1 0,0 0-1,0 1 1,0-1 0,-1 0 0,1 1-1,-1-1 1,0 0 0,1 0 0,-1-1-1,-1-2-293,0 6-19,-3 12-166,-4 20 308,0-5 4,2 1 0,-5 50 1,10-56 245,0-1-1,2 1 1,5 28-1,-5-45 0,0 1 0,1 0 0,0-1-1,0 1 1,1-1 0,-1 0 0,1 0-1,1 0 1,-1 0 0,1-1 0,0 1-1,1-1 1,-1 0 0,1 0 0,8 6 0,-11-9-3,0-1 0,0 0 1,0 1-1,0-1 1,0 0-1,1 0 1,-1-1-1,0 1 0,1 0 1,-1-1-1,0 1 1,1-1-1,-1 0 1,1 0-1,-1 0 1,4 0-1,-2-1 19,-1 0 0,1 0 0,-1 0 0,1-1 0,-1 1 0,0-1-1,1 0 1,-1 0 0,0 0 0,3-3 0,0 0 14,0 0 0,-1-1-1,0 1 1,0-1 0,-1-1 0,1 1-1,-1-1 1,-1 1 0,1-1 0,3-11-1,-4 5-59,0 0-1,0 0 1,-1 0-1,-1-1 1,0 1-1,-1 0 1,-1-1-1,0 1 1,-1-1-1,0 1 1,-1 0-1,0 0 1,-1 0-1,-1 1 1,0-1-1,0 1 1,-1 0-1,-12-17 1,13 23-71,1 0 1,-1 0 0,-11-10-1,14 15 33,1-1 1,-1 1-1,1 0 0,-1 0 0,0 0 0,1 0 1,-1 0-1,0 0 0,0 0 0,0 1 1,0-1-1,0 1 0,0-1 0,0 1 0,0 0 1,0 0-1,0 0 0,0 0 0,-2 0 0,-9 2-464,20-7 484,23-8 193,21-2-241,1 3 1,91-11 0,-129 21 81,15-2-117,52 1 1,-73 3 85,-1 1-1,1 0 1,-1 0 0,0 0-1,0 1 1,1 0 0,-1 1-1,0-1 1,-1 1 0,1 1-1,0-1 1,8 7 0,-11-7 43,-1 1 0,1 0 0,-1 0 0,1 0 0,-1 0 1,0 0-1,0 1 0,-1-1 0,0 1 0,0 0 0,0 0 0,0 0 1,1 6-1,-1 1 28,0 0-1,-1 0 1,0-1 0,-2 22-1,-3-2 97,-15 59-1,13-63-47,5-14 46,2-6 149,1-7 197,115-188-325,-94 157-371,-21 29 149,-1 0 0,1 0 0,0 0 0,0 0 0,0 1 0,1-1 0,-1 1 0,0-1 0,1 1 0,-1 0 0,5-2 0,-6 3 39,0 0 0,-1 0 1,1 0-1,0 0 0,0 0 0,-1 0 0,1 0 1,0 0-1,-1 0 0,1 1 0,0-1 0,-1 0 0,1 0 1,0 1-1,-1-1 0,1 0 0,0 1 0,-1-1 0,1 1 1,-1-1-1,1 1 0,-1-1 0,1 1 0,-1-1 1,1 1-1,-1-1 0,0 1 0,1 0 0,-1-1 0,0 1 1,1 0-1,-1-1 0,0 1 0,0 0 0,0-1 0,0 1 1,1 1-1,0 3 12,0 1 1,-1 0-1,0 9 1,0-14-9,-6 97 25,1-50 63,2-33-3,1 1 229,4-14-7,4-9 135,0-1-338,-1-1 0,0 1 0,6-17 0,-6 12-66,14-22 0,-8 17-105,1 2 0,0 0 0,2 0 0,-1 1 0,2 1 0,0 0 0,17-12 0,-31 25 55,1 1 0,-1-1 0,0 0-1,0 0 1,1 1 0,-1-1-1,0 1 1,1-1 0,-1 1-1,0-1 1,1 1 0,-1 0-1,1 0 1,-1 0 0,1 0 0,-1 0-1,0 0 1,1 0 0,-1 0-1,1 0 1,-1 1 0,1-1-1,-1 1 1,0-1 0,1 1 0,-1-1-1,0 1 1,0 0 0,1 0-1,-1-1 1,0 1 0,0 0-1,0 0 1,0 0 0,0 0-1,0 0 1,0 1 0,0 0 0,4 5-9,-2 1-1,1-1 1,-1 1 0,0-1 0,2 12 0,3 6-24,1 1 0,0-1 0,24 41 0,-31-63 71,0 1 0,0-1 0,1 0 1,-1 1-1,1-1 0,0-1 0,0 1 0,0 0 0,0-1 0,1 1 0,-1-1 0,1 0 0,-1 0 1,1-1-1,0 1 0,0-1 0,0 1 0,0-1 0,0 0 0,0-1 0,7 1 0,-7-1 30,1 0 0,0-1 0,0 1 0,0-1 0,0 0 0,0-1 0,-1 1 0,1-1 0,0 0 0,-1 0 0,0 0 0,1-1 0,-1 1 0,0-1 0,0 0 0,-1-1-1,6-5 1,1-1-13,-1-1-1,0 0 1,-1 0-1,12-22 1,2-13-6,23-55-170,-37 84 139,-6 15-21,-1 0-1,0 0 1,0 0-1,0 0 1,0-1-1,-1 1 1,1 0 0,-1 0-1,1-1 1,-1 1-1,0-3 1,2 1-10,-2 4 22,0 0-1,0 0 1,0 0-1,0 0 1,0 0 0,0 0-1,0 0 1,0 0-1,-1 0 1,1 0 0,0 0-1,0 0 1,0 0-1,0 0 1,0 0 0,0 0-1,0 0 1,0 0-1,-1 0 1,1 0 0,0 0-1,0 0 1,0 0-1,0 0 1,0 0 0,0-1-1,0 1 1,0 0-1,0 0 1,0 0 0,0 0-1,0 0 1,0 0-1,0 0 1,0 0 0,0-1-1,0 1 1,0 0-1,0 0 1,0 0 0,0 0-1,0 0 1,0 0-1,0 0 1,0 0 0,0-1-1,0 1 1,0 0-1,0 0 1,0 0 0,0 0-1,0 0 1,0 0-1,0 0 1,0 0 0,0 0-1,0-1 1,0 1-1,0 0 1,0 0 0,0 0-1,1 0 1,-1 0-1,4-9 498,-4 3-579,0 6 86,0 0 0,0 0 0,0 0 0,0-1 0,0 1 0,0 0 0,0 0 0,0 0 0,0 0 0,0 0 0,0 0 0,0-1 1,0 1-1,0 0 0,0 0 0,0 0 0,0 0 0,0 0 0,-1 0 0,1 0 0,0 0 0,0-1 0,0 1 0,0 0 0,0 0 0,0 0 0,0 0 0,0 0 0,0 0 0,0 0 0,-1 0 0,1 0 0,0 0 0,0 0 0,0 0 1,0 0-1,0 0 0,0 0 0,-1 0 0,1 0 0,0 0 0,0 0 0,0 0 0,0 0 0,0 0 0,0 0 0,0 0 0,-1 0 0,1 0 0,0 0 0,0 0 0,0 0 0,0 0 0,0 0 0,0 0 0,0 0 0,-1 0 0,1 0 1,0 0-1,0 0 0,0 0 0,0 1 0,0-1 0,-4 1 7,5-2-621,0 1 619,-1 0 0,0-1 0,1 1 0,-1 0 0,0-1-1,1 1 1,-1 0 0,0-1 0,0 1 0,0 0 0,1-1-1,-1 1 1,0 0 0,0-1 0,0 1 0,0-1 0,0 1-1,0 0 1,0-1 0,0 1 0,0-1 0,0 1 0,0 0 0,0-1-1,0 1 1,0-1 0,0 1 0,0-1 0,-1-4-88,1 5 75,0 0 1,0 0-1,0 0 1,0-1 0,0 1-1,0 0 1,0 0 0,0 0-1,0 0 1,0 0-1,0 0 1,0 0 0,0 0-1,0-1 1,0 1 0,0 0-1,0 0 1,0 0-1,0 0 1,0 0 0,0 0-1,0 0 1,0 0-1,0-1 1,0 1 0,0 0-1,0 0 1,0 0 0,0 0-1,0 0 1,0 0-1,0 0 1,-1 0 0,1 0-1,0 0 1,0 0 0,0-1-1,0 1 1,0 0-1,0 0 1,0 0 0,0 0-1,-1 0 1,1 0-1,0 0 1,0 0 0,0 0-1,0 0 1,0 0 0,0 0-1,0 0 1,0 0-1,-1 0 1,1 0 0,0 0-1,0 0 1,0 0-1,-2 1-72,-3 2-12,5-3 96,0 0 0,0 0 0,0 0-1,0 0 1,0 0 0,0 0 0,0 0 0,1 0 0,-1 0 0,0 0 0,0 0 0,0 0 0,0 0 0,0 0 0,0 0 0,0 0 0,0 0 0,0 0-1,0 0 1,0 0 0,0 0 0,0 0 0,0 0 0,0 0 0,0 0 0,0 0 0,0 0 0,0 0 0,0 0 0,0 0 0,0 0 0,0 1 0,0-1 0,0 0-1,0 0 1,0 0 0,0 0 0,0 0 0,0 0 0,0 0 0,0 0 0,0 0 0,0 0 0,0 0 0,0 0 0,0 0 0,0 0 0,0 0 0,0 0-1,1 0-17,-9 4-37,6 0 122,-1-2-278,2-1 471,10 0 69,-4-5-490,-4 1 324,1-1-152,1 1 0,-1 0 0,0-1 1,0 1-1,-1-1 0,1 1 0,-1-1 0,2-5 1,-2 3 7,2-1 0,-1 1-1,6-10 1,-3 12-47,-4 3 2,0 1 0,-1-1-1,1 1 1,0-1 0,0 1 0,-1-1 0,1 0 0,0 1 0,-1-1 0,1 0-1,-1 0 1,1 0 0,0 1 0,-1-1 0,0 0 0,1 0 0,-1 0 0,0 0-1,1 0 1,-1-1 0,0 2 19,0 0-1,0 0 1,0 0 0,0 0-1,0-1 1,0 1 0,0 0-1,0 0 1,0 0 0,0 0-1,0 0 1,0 0 0,0 0-1,0 0 1,0-1 0,0 1-1,0 0 1,0 0 0,0 0-1,1 0 1,-1 0 0,0 0-1,0 0 1,0 0 0,0 0-1,0 0 1,0 0 0,0-1-1,0 1 1,0 0 0,0 0-1,1 0 1,-1 0 0,0 0-1,0 0 1,0 0 0,0 0-1,0 0 1,0 0 0,0 0-1,0 0 1,1 0 0,-1 0-1,0 0 1,6 3-278,7 10-47,-9-4 282,0 1 1,0-1-1,-1 1 1,0 0 0,0 1-1,-1-1 1,-1 0-1,1 1 1,-2 18-1,2 23 163,-1-24 17,-3 40 0,1-61-138,1-2 86,0 1-1,-1-1 1,0 1-1,0-1 1,-4 9-1,5-13-49,-1 0 0,1-1 0,0 1 0,-1 0-1,0 0 1,1 0 0,-1-1 0,1 1 0,-1 0-1,0-1 1,1 1 0,-1 0 0,0-1 0,0 1 0,0-1-1,1 1 1,-1-1 0,0 0 0,0 1 0,0-1-1,0 0 1,0 0 0,0 1 0,0-1 0,0 0-1,0 0 1,0 0 0,0 0 0,0 0 0,0 0-1,1 0 1,-1-1 0,0 1 0,0 0 0,0-1 0,0 1-1,0 0 1,0-1 0,-1 0 0,-4-2-16,0-1 0,1 0 1,-1 0-1,1 0 0,-9-10 1,10 10-94,0-1 0,0 2 0,0-1 0,-1 1 0,1-1 0,-1 1 1,0 0-1,-6-2 0,10 5 69,1-1 0,0 1 0,0 0 0,0 0 0,0 0 0,0 0 0,0 0 0,0 0 0,-1 0 0,1 0 0,0 0-1,0 0 1,0 0 0,0 0 0,0 0 0,0 0 0,0 0 0,-1 0 0,1 0 0,0 0 0,0 0 0,0 0 0,0 1 0,0-1 0,0 0 0,0 0 0,-1 0 0,1 0 0,0 0 0,0 0 0,0 0 0,0 0 0,0 0 0,0 0 0,0 1 0,0-1 0,0 0 0,0 0 0,0 0 0,0 0 0,0 0 0,-1 0 0,1 0 0,0 1 0,0-1 0,0 0 0,0 0 0,0 0 0,2 10-203,7 11 229,-2-10-20,1 0-1,0-1 1,0 0 0,1-1-1,0 1 1,1-2 0,0 1 0,0-2-1,17 11 1,-21-15 27,0 0 0,-1-1-1,1 1 1,0-1 0,0-1-1,0 1 1,1-1 0,-1 0 0,0 0-1,0-1 1,1 0 0,-1 0-1,0 0 1,1-1 0,-1 0 0,0 0-1,0 0 1,12-5 0,-7 1 22,1-1 1,-1 0 0,-1 0-1,1-1 1,-1-1 0,0 0-1,-1 0 1,13-14 0,-5 4 128,-1-2 1,-1 1 0,16-28-1,-22 23-3,-8 23-219,-1 0 1,0-1-1,0 1 1,1 0-1,-1 0 1,0 0 0,0 0-1,0 0 1,0-1-1,0 1 1,0 0 0,-1 0-1,1 0 1,0 0-1,-1 0 1,1-1 0,0 1-1,-2-1 1,-3 10-519,2 0 536,0 0 0,1 0 0,0-1-1,1 1 1,0 0 0,0 0 0,1 0-1,0 0 1,0 0 0,1 1 0,0-1-1,3 10 1,-1-4 37,1-1-1,1 1 1,0-1 0,1 0-1,1-1 1,9 16 0,-12-23 35,0 0 1,-1 0 0,2-1-1,-1 1 1,0-1 0,1 0-1,0 0 1,0-1 0,0 0-1,0 1 1,1-2 0,-1 1-1,12 3 1,-15-5-3,0 0-1,0-1 1,0 0-1,0 1 1,1-1-1,-1 0 1,0 0-1,0 0 1,0 0-1,0-1 1,1 1-1,-1-1 1,0 1-1,0-1 1,0 0-1,0 0 1,0 0-1,0 0 1,2-2-1,-1 1-2,-1 0 0,0-1 0,1 1-1,-1-1 1,0 0 0,-1 1 0,1-1 0,0 0 0,-1 0 0,1 0 0,0-5-1,2-6 6,-2 0-1,1 0 1,-2 0 0,1-26-1,-3 26-82,0 1 1,-5-23-1,5 29-16,-1 0 0,0 0-1,0 0 1,-1 0 0,0 1 0,-8-13-1,10 17 37,-1 0 0,1 1 0,-1-1 0,1 1 0,-1 0 0,0-1-1,0 1 1,0 0 0,0 0 0,0 0 0,0 0 0,0 1-1,0-1 1,0 0 0,-4 0 0,-3 0-92,0 0 0,-13 1 0,13 0 81,8 1 45,1-1-1,-1 0 1,1 0 0,-1 0-1,1 0 1,-1 0-1,1 0 1,-1 0 0,1 0-1,-1-1 1,1 1-1,-1 0 1,1 0 0,-1 0-1,1 0 1,-1-1-1,1 1 1,0 0 0,-1 0-1,1-1 1,-1 1-1,1-1 1,0 1-12,0 0-1,0-1 1,0 1 0,0-1 0,0 1 0,0 0-1,0-1 1,0 1 0,0 0 0,1-1-1,-1 1 1,0 0 0,0-1 0,0 1 0,1 0-1,-1 0 1,0-1 0,1 1 0,-1 0-1,0 0 1,1-1 0,20-12 28,115-44 18,-122 52-100,1 1 0,1 0-1,-1 1 1,0 1 0,1 0 0,-1 2 0,22 0-1,-34 0 62,-1 0-1,1 1 1,-1-1-1,1 1 0,-1-1 1,1 1-1,-1 0 0,0 0 1,0 0-1,1 0 0,-1 0 1,0 0-1,0 1 0,0-1 1,0 1-1,0-1 0,0 1 1,-1 0-1,1 0 0,0 0 1,-1 0-1,1 0 1,-1 0-1,0 0 0,0 0 1,0 1-1,0-1 0,0 0 1,-1 1-1,1-1 0,0 1 1,-1 3-1,1 6 109,-1 0 0,-1 1 0,0-1 0,0 1 1,-5 15-1,2-4-16,-3 4 42,5-20-63,1-1 0,-1 1 1,0 12-1,2-19-75,0-1 1,0 0-1,0 0 1,0 0-1,0 0 0,0 1 1,-1-1-1,1 0 1,0 0-1,0 0 0,0 0 1,0 1-1,0-1 1,0 0-1,0 0 0,0 0 1,0 1-1,0-1 1,1 0-1,-1 0 0,0 0 1,0 0-1,0 1 1,0-1-1,0 0 0,0 0 1,0 0-1,0 0 1,0 1-1,1-1 0,-1 0 1,0 0-1,0 0 0,0 0 1,0 0-1,0 0 1,1 0-1,-1 0 0,0 1 1,0-1-1,0 0 1,0 0-1,1 0 0,-1 0 1,0 0-1,0 0 1,0 0-1,0 0 0,1 0 1,-1 0-1,0 0 1,0 0-1,0 0 0,1 0 1,-1 0-1,0 0 1,0 0-1,0 0 0,1-1 1,9-10 270,2-7-276,0 1 1,2 1-1,0 0 0,0 0 1,1 2-1,1 0 1,1 0-1,21-13 0,-36 26-12,0 0-1,0 0 0,0 0 0,0 0 1,0 0-1,0 0 0,0 0 0,0 1 1,0-1-1,0 1 0,1 0 0,-1-1 1,0 1-1,0 0 0,1 0 0,-1 0 1,0 1-1,0-1 0,1 1 0,-1-1 1,0 1-1,0 0 0,0-1 0,0 1 1,0 0-1,0 0 0,0 1 0,0-1 1,0 0-1,-1 1 0,1-1 0,0 1 1,-1-1-1,1 1 0,-1 0 0,2 3 1,3 5 48,0 1 0,-1-1 0,-1 1 0,0 0 0,5 19 0,24 74 474,-28-91-409,1 0 0,0-1 0,1 0 0,1 0 0,17 21 0,-22-29-40,1-1 1,-1 1-1,1-1 0,0 0 1,0-1-1,0 1 0,0-1 0,0 1 1,0-1-1,1-1 0,-1 1 1,6 1-1,-7-2-195,1-1 0,-1 0 1,0 1-1,1-1 0,-1 0 0,0-1 0,7 0 1,-7 0-443,0 0 1,1 0-1,-1 0 1,0-1-1,0 1 1,0-1-1,0 0 1,4-3 0,10-13-4635,1-2 1670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42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84 2720,'0'0'76,"0"-1"-1,-1 1 1,1 0-1,-1-1 1,1 1 0,0-1-1,-1 1 1,1-1-1,0 1 1,-1-1 0,1 1-1,0-1 1,0 1-1,0-1 1,-1 1 0,1-1-1,0 1 1,0-1-1,0 0 1,0 1 0,0-1-1,0 1 1,0-1-1,0 0 1,0-2 338,-9-12 2466,7 13-2716,0 0 0,0 1 0,0-1 1,0 1-1,0-1 0,0 1 0,0 0 0,0 0 1,0 0-1,-1 0 0,1 0 0,-5-1 0,1 0 81,0 1 0,0 0 0,-10-1 0,11 2-217,0 1-1,0-1 1,0 1-1,0 0 1,0 0-1,0 1 1,1-1-1,-1 1 0,0 0 1,1 0-1,0 1 1,-1 0-1,1-1 1,0 1-1,0 0 1,0 1-1,1-1 1,-1 1-1,1 0 0,0 0 1,0 0-1,0 0 1,1 0-1,-1 1 1,1-1-1,-2 8 1,-2 11 142,2 0 0,1 1 0,1 0 0,1 0 0,1 0 0,1 0 1,1 0-1,1-1 0,12 42 0,-13-55-92,1-1 1,1 0 0,0 0-1,0-1 1,1 1-1,0-1 1,11 14-1,-13-19-25,0 0 0,-1 0-1,2 0 1,-1 0-1,0-1 1,0 1 0,1-1-1,0 0 1,-1 0-1,1 0 1,0-1 0,0 1-1,0-1 1,0 0 0,0 0-1,0 0 1,0-1-1,0 1 1,0-1 0,5 0-1,9-2 40,-1-1-1,0-1 1,0-1 0,0 0-1,-1-1 1,0 0 0,0-2-1,0 0 1,-1 0-1,0-2 1,14-11 0,-8 4-12,-1-1 1,0-2 0,-1 0-1,-1 0 1,-1-2 0,18-31-1,-23 35-69,-1-2-1,15-36 1,-23 39-137,-1 4-367,-2 12 473,0 1 1,0 0 0,1 0-1,-1-1 1,0 1 0,0 0-1,1 0 1,-1-1 0,0 1-1,0 0 1,1 0 0,-1 0-1,0 0 1,1 0 0,-1-1-1,0 1 1,0 0 0,1 0-1,-1 0 1,0 0 0,1 0-1,-1 0 1,0 0 0,1 0-1,-1 0 1,0 0 0,1 0-1,-1 0 1,0 0 0,1 1-1,-1-1 1,0 0 0,1 0 0,-1 0-1,3 1-12,0 0 0,0-1 0,0 1 1,-1-1-1,7 0 0,-7 0 20,-1 0 0,1-1 0,-1 1 0,1 1 0,-1-1 0,1 0 0,-1 0 0,1 0 0,-1 1 0,1-1 0,-1 1 0,1-1 0,-1 1 0,0 0 0,1-1 0,-1 1 0,0 0 0,1 0 0,-1 0 0,0 0 0,0 0 0,0 0 0,0 0 0,1 3 1,3 4 2,-1 1 0,0 1 1,-1-1-1,0 0 0,0 1 1,-1 0-1,1 11 0,4 59 211,-7-60-112,1 0 0,1 0 0,1-1 0,1 1 0,7 20 0,-11-38-48,1 0 0,0 1 0,0-1 0,0 0 0,0 0 0,0 0 1,1 0-1,-1 0 0,1 0 0,-1-1 0,1 1 0,-1 0 1,1-1-1,0 1 0,2 0 0,-2-1-13,0 0-1,0-1 0,0 0 1,0 1-1,-1-1 1,1 0-1,0 0 0,0 0 1,0 0-1,0 0 1,0-1-1,0 1 0,0 0 1,0-1-1,0 0 1,-1 1-1,1-1 0,0 0 1,3-2-1,41-24 29,45-35-1,-46 30-121,117-87 70,-162 119-23,0 0 0,0 0 0,0 0 0,0 1 0,0-1 0,0 0 0,0 0 0,0 0 0,0 0 0,0 0 0,0 0 0,0 0 0,0 0 0,0 0 0,0 0 0,0 0 0,0 0 0,0 0 0,1 0 0,-1 0 0,0 0 0,0 0 0,0 0 0,0 1 0,0-1 0,0 0 0,0 0 0,0 0 0,0 0 0,0 0 0,0 0-1,0 0 1,0 0 0,0 0 0,0 0 0,0 0 0,1 0 0,-1 0 0,0 0 0,0 0 0,0 0 0,0 0 0,-7 11-263,-17 20 318,19-24-89,-8 11 4,1 2 0,1-1 0,-12 31 0,21-47 66,1 0 1,-1 1 0,1-1-1,0 0 1,1 1 0,-1-1 0,0 1-1,1 0 1,0-1 0,0 1 0,0-1-1,0 1 1,0-1 0,1 1-1,0-1 1,-1 1 0,1-1 0,1 1-1,-1-1 1,0 0 0,1 0 0,0 1-1,0-1 1,0 0 0,0-1 0,0 1-1,0 0 1,1-1 0,-1 1-1,1-1 1,0 1 0,0-1 0,0 0-1,0-1 1,0 1 0,0 0 0,0-1-1,1 0 1,-1 1 0,7 0-1,-3 0 52,0-1 0,0 0 0,0 0-1,0-1 1,1 0 0,-1 0-1,0-1 1,0 1 0,0-2-1,0 1 1,12-5 0,-14 4-28,-1 0 0,0 0 0,1 0 0,-1-1 0,0 0 1,0 0-1,0 0 0,-1 0 0,1 0 0,-1-1 0,0 0 1,0 0-1,0 0 0,0 0 0,-1 0 0,1 0 0,-1-1 1,2-6-1,0-1-19,-1-1 0,0 1-1,-1-1 1,0 0 0,0-16 0,-2 20-58,0 0-1,-1 0 1,0 1-1,-1-1 1,0 0 0,0 1-1,0-1 1,-7-13-1,7 19-20,0 0-1,0 0 0,0 0 1,0 0-1,-1 0 0,1 0 0,-4-2 1,5 4 23,1 1-1,-1-1 1,1 1 0,-1-1 0,0 1 0,1-1 0,-1 1 0,0-1 0,1 1 0,-1 0 0,0-1 0,0 1 0,1 0 0,-1 0 0,0-1 0,0 1 0,0 0 0,1 0 0,-1 0 0,0 0 0,0 0-1,0 0 1,1 0 0,-1 1 0,0-1 0,0 0 0,0 0 0,1 1 0,-1-1 0,0 0 0,1 1 0,-1-1 0,0 1 0,0 0 0,0 0 15,1 0 0,-1 0 0,1 0 0,0 1 1,0-1-1,-1 0 0,1 0 0,0 0 0,0 1 0,0-1 0,0 0 1,0 0-1,1 1 0,-1-1 0,0 0 0,1 2 0,8 21 29,-6-19 32,1 0 0,-1 0 0,1 0 0,0 0 0,0-1 0,1 0 0,-1 0 0,1 0 0,0 0 0,0-1 0,0 0 0,1 0 0,9 4 0,-11-5-11,-1-1 1,1 0-1,0 0 1,-1-1-1,1 1 1,0-1-1,-1 0 0,1 0 1,0 0-1,-1 0 1,1-1-1,0 1 1,-1-1-1,1 0 1,0 0-1,-1-1 1,0 1-1,1-1 0,-1 1 1,0-1-1,1 0 1,-1 0-1,4-5 1,6-7 70,0 0 0,-1-1 1,-1-1-1,0 0 0,-1 0 1,8-21-1,-4 10-19,23-33-1,34-24-584,-70 83 461,0 0 0,-1 0 0,1 0 0,0 0 0,0 0 1,-1 1-1,1-1 0,0 0 0,0 1 0,0-1 0,0 1 0,0-1 0,0 1 0,0-1 0,0 1 0,0 0 0,0-1 0,0 1 0,0 0 0,0 0 0,2 0 1,-2 0 41,0 0 1,0 1-1,0-1 1,1 1 0,-1-1-1,0 1 1,0-1-1,0 1 1,0 0 0,0 0-1,0-1 1,0 1-1,-1 0 1,1 0-1,0 0 1,0 0 0,-1 0-1,1 0 1,0 2-1,2 3 5,0 0-1,0 0 0,-1 0 1,0 0-1,-1 0 0,3 13 1,0 43 19,-3-34 42,0 5-24,-1-1 1,-4 34-1,2-50 28,0-1-1,-2 0 1,0 0 0,0 0-1,-1 0 1,-11 21 0,14-33-17,0 0 0,0 0 0,0 0 0,0 0 0,-1 0 0,1 0-1,-1-1 1,0 1 0,0-1 0,0 0 0,0 0 0,0 0 0,0 0 0,-1 0 0,1-1 0,-6 3 0,6-4-45,1 0-1,0 1 1,-1-1 0,1 0-1,-1 0 1,1 0 0,0 0 0,-1-1-1,1 1 1,-1-1 0,1 1-1,0-1 1,0 0 0,-1 0-1,1 0 1,0 0 0,0 0-1,0-1 1,0 1 0,0-1-1,0 1 1,1-1 0,-1 1-1,0-1 1,1 0 0,-1 0-1,-1-4 1,0 2-97,-1-2-126,1 1 0,-1 0 0,-9-10 0,42 24-683,1 1 1082,1-1 0,63 11 0,-79-18-55,0-1-1,0 0 1,1-1 0,-1 0-1,0-2 1,0 0-1,0 0 1,21-7 0,-28 5-73,1 1 0,-1-1 0,0-1 0,0 1 0,0-2 0,-1 1 1,0-1-1,0 0 0,0 0 0,-1-1 0,0 0 0,0 0 0,9-15 0,0-6 28,-1-1-1,18-50 1,0-1-154,-23 62-4,-4 10 22,-1-1 0,-1 1-1,1-1 1,-1 0 0,2-10 0,-5 18 23,0 1 0,0-1 0,0 0 0,0 1 1,0-1-1,0 0 0,0 1 0,0-1 0,1 0 0,-1 1 0,0-1 0,0 1 0,1-1 0,-1 0 0,1 1 1,-1-1-1,0 1 0,2-1 0,-2 1 11,0 0 1,0 0-1,1 0 0,-1 0 1,0 0-1,1 0 1,-1 0-1,0 0 0,1 0 1,-1 1-1,0-1 1,0 0-1,1 0 0,-1 0 1,0 0-1,0 1 1,1-1-1,-1 0 0,0 0 1,0 1-1,0-1 1,0 0-1,1 0 0,-1 1 1,0-1-1,11 24-11,-6-4-38,0 0 0,-1 1-1,2 34 1,-4-33 91,4 100 296,-3-45-286,-1-56 21,-2 0 1,0 1 0,-1-1-1,-4 23 1,4-41-24,0 0 1,1-1 0,-1 1 0,0 0-1,0-1 1,0 1 0,-1-1-1,1 1 1,-1-1 0,1 1-1,-3 1 1,3-3-20,0 0-1,1-1 1,-1 1 0,0-1-1,0 1 1,0-1 0,0 1-1,0-1 1,0 0 0,0 1-1,0-1 1,0 0 0,0 0-1,0 1 1,0-1 0,0 0-1,0 0 1,0 0 0,-1-1-1,1 1 1,0 0 0,0 0-1,0-1 1,0 1-1,0 0 1,0-1 0,0 1-1,0-1 1,1 1 0,-1-1-1,-2-1 1,-2-1 14,1-2 0,-1 1 1,1 0-1,0-1 0,0 0 0,0 0 0,-4-6 0,2 1-59,5 9 20,0-1 1,0 1 0,0 0 0,0-1-1,1 1 1,-1 0 0,0-1-1,1 1 1,0-1 0,-1 1-1,1-3 1,0 4 8,0 0-1,0 0 1,0-1-1,0 1 1,0 0-1,0 0 1,0 0-1,0-1 1,0 1-1,0 0 1,0 0-1,0-1 1,1 1-1,-1 0 1,0 0-1,0 0 1,0-1-1,0 1 1,1 0-1,-1 0 1,0 0-1,0 0 1,0 0-1,1-1 1,-1 1-1,0 0 1,12 0-135,-8 2 142,1-1 1,-1 1-1,0 0 0,-1 0 1,1 1-1,0-1 1,5 5-1,12 8 151,6 5 72,-22-16-167,-1 0 0,1-1 1,0 0-1,0 0 0,5 3 0,-8-6 168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43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61 6560,'-8'0'7232,"16"-5"-4864,5 5-1377,11-3-31,2 3-576,1-8-96,-1 5-192,3-11 0,-8 11-32,-2-5-2719,-1 4 1439,0-4-5856,4 3 3968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46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1000 3328,'1'1'260,"1"1"0,-1-1 0,1 1-1,0-1 1,0 0 0,0 0 0,0 0 0,0 0 0,0 0 0,0 0 0,0-1 0,0 1-1,0-1 1,0 1 0,0-1 0,1 0 0,-1 0 0,0 0 0,0 0 0,0 0 0,0 0-1,1 0 1,-1-1 0,0 1 0,3-2 0,7-1 99,0 0-1,0-1 1,-1-1 0,0 1-1,0-2 1,0 1 0,-1-2-1,1 1 1,-2-1 0,1-1-1,13-13 1,-12 8-263,-1-1 1,0 0-1,-1-1 0,14-30 1,22-69 301,-13 6-33,-19 64 36,17-45 1,-29 87-381,0-1-59,0 1 0,0-1 0,0 0 0,0 1 0,0-1 0,1 1 0,-1 0 0,1-1 0,0 1 0,0 0 0,-1 0 0,2 0 0,-1 0 0,4-3 0,-6 5 32,1 0 0,-1 0 0,1 0 0,-1 0 0,0 1 0,1-1 0,-1 0 0,1 0 0,-1 0 0,0 0 0,1 0 0,-1 1 0,0-1 0,1 0 0,-1 0 0,0 0 0,1 1 0,-1-1 0,0 0 0,1 1 0,-1-1 0,0 0 0,0 1 0,0-1 0,1 1 0,6 11-41,-5-9 20,3 8 34,1 0-1,-2 1 1,0 0-1,0 0 1,-1 0-1,-1 0 1,2 17-1,0 90 71,-4-106-62,0 28 88,-2 1 0,-13 66 1,3-65 348,10-40-365,1 0 0,0 0 0,-1 0 0,1 0-1,-1-1 1,0 1 0,0 0 0,0-1 0,0 1 0,-4 2-1,4-4-64,1 0 0,0-1 0,0 1 0,0 0 0,-1-1-1,1 1 1,0-1 0,-1 1 0,1-1 0,-1 0-1,1 0 1,0 0 0,-1 0 0,1 0 0,-1 0 0,1 0-1,0 0 1,-1 0 0,1 0 0,-2-1 0,0 0-32,0-1 1,0 1 0,0-1 0,0 0 0,0 0-1,0 0 1,1 0 0,-4-3 0,-1-2-68,0-1 0,1 0 0,0 0 1,1 0-1,-6-11 0,6 3-248,5 16 306,0-1 0,0 1-1,0 0 1,1-1 0,-1 1-1,0-1 1,0 1 0,0 0-1,0-1 1,0 1 0,0 0-1,1-1 1,-1 1 0,0 0-1,0 0 1,1-1-1,-1 1 1,0 0 0,0 0-1,1-1 1,-1 1 0,0 0-1,1 0 1,-1-1 0,0 1-1,1 0 1,-1 0 0,0 0-1,1 0 1,-1 0 0,0 0-1,1 0 1,-1 0 0,0 0-1,1 0 1,-1 0 0,1 0-1,-1 0 1,1 0-1,13 1 76,-1 0-1,1 2 0,0-1 1,21 9-1,-19-6 183,-1-1-1,1-1 1,21 3-1,-19-5-138,1 0-1,-1-2 0,1 0 1,-1-1-1,0 0 1,0-2-1,0 0 0,0-1 1,0-1-1,25-12 1,-22 7-23,0-2 0,-1 0 1,0-1-1,34-33 0,-48 40-51,1 0 1,-2 0-1,1-1 1,-1 0-1,0 0 1,7-16-1,-10 18-22,0 1 0,-1-1 1,1 0-1,-1 0 0,0 0 0,-1 0 0,1-1 0,-1 1 1,0 0-1,-1 0 0,-1-9 0,1 12-35,0-1-1,0 1 1,0 0 0,0 0-1,0 0 1,-1 0-1,1 0 1,-1 0 0,0 1-1,0-1 1,0 0-1,0 1 1,0 0 0,0-1-1,-1 1 1,0 0 0,1 0-1,-4-2 1,3 3-6,1 0 1,0 0-1,-1 1 1,1-1-1,0 0 1,-1 1 0,1 0-1,-1-1 1,1 1-1,-1 0 1,1 0-1,0 1 1,-1-1-1,1 0 1,-1 1-1,1 0 1,-1-1-1,1 1 1,0 0-1,0 0 1,-1 0 0,1 1-1,0-1 1,-3 3-1,-3 2 28,1 1 0,0 0 0,0 0-1,0 0 1,1 1 0,0 0 0,1 0 0,0 0 0,0 1-1,1 0 1,0 0 0,-4 15 0,5-16 34,2 0 0,-1 1 1,1-1-1,0 0 0,1 0 0,0 0 1,0 1-1,1-1 0,0 0 0,0 0 1,1 0-1,0 0 0,0 0 1,1 0-1,5 10 0,-2-8 36,-1-1 0,2 0 0,-1 0 0,1-1 1,1 0-1,0 0 0,0 0 0,0-1 0,1-1 0,0 1 0,0-1 0,18 8 0,-19-10-22,-1-1 0,1-1 0,0 1-1,-1-1 1,1 0 0,0-1 0,0 0-1,0 0 1,0-1 0,0 0 0,1 0 0,-1-1-1,0 0 1,0 0 0,-1-1 0,1 0 0,14-6-1,-9 1 25,0 0 0,-1-1-1,0 0 1,22-20 0,37-47-272,-28 29 250,-29 30-70,2 1-1,32-24 1,-42 35-6,0 0 0,1 0 0,-1 1 0,1 0 0,0 0 0,0 1 0,0 0 0,1 0 0,-1 1 0,0 0 0,15-1 0,-18 2 25,1 1-1,-1 0 0,1-1 1,-1 1-1,1 1 0,-1-1 1,0 1-1,1 0 0,-1 0 1,0 0-1,0 0 0,0 1 1,-1-1-1,1 1 0,4 5 1,-6-7 48,-12 2 230,-14-1-135,20-2-128,0 0 0,0 0 0,-1 1 1,1-1-1,0 1 0,0 0 0,-7 3 0,1 0-34,-1 1-1,1 0 1,0 1 0,1 0-1,-1 1 1,1-1 0,0 2-1,1-1 1,0 1 0,0 1-1,1-1 1,0 1 0,0 1-1,1-1 1,-7 15 0,11-20 36,1-1 1,-1 1 0,1-1 0,0 1-1,0 0 1,1 0 0,-1-1-1,1 1 1,-1 0 0,1 0 0,1 0-1,-1 0 1,0-1 0,1 1-1,0 0 1,0 0 0,0-1 0,0 1-1,0-1 1,1 1 0,0-1-1,0 1 1,0-1 0,0 0-1,0 0 1,0 0 0,1 0 0,0 0-1,-1-1 1,7 5 0,3 0 61,-1-1-1,1-1 1,0 0 0,1-1 0,-1 0 0,1-1-1,0 0 1,-1-1 0,1 0 0,0-1 0,17-1-1,-10-1-30,0-1-1,0-1 0,0 0 0,0-2 0,0 0 0,29-13 0,-33 11-17,-1-1-1,0-1 1,-1 0-1,0-1 0,0-1 1,-1 0-1,0-1 1,-1 0-1,0-1 0,14-21 1,5-12 171,46-96 0,-24 41-202,-10 26-161,102-194-49,-131 235 91,-2-1-1,11-46 1,-20 56-136,-5 14-56,2 11 310,0 0 1,0 0-1,0 0 1,0 0 0,0 0-1,0 0 1,0 0 0,0-1-1,-1 1 1,1 0 0,0 0-1,0 0 1,0 0 0,0 0-1,0 0 1,-1 0 0,1 0-1,0 0 1,0 0 0,0 0-1,0 0 1,0 0 0,-1 0-1,1 0 1,0 0 0,0 0-1,0 0 1,0 0 0,0 0-1,-1 0 1,1 0 0,0 0-1,0 0 1,0 0 0,0 0-1,0 1 1,0-1 0,-1 0-1,1 0 1,0 0 0,0 0-1,0 0 1,0 0-1,0 0 1,0 0 0,0 1-1,0-1 1,0 0 0,0 0-1,0 0 1,-1 0 0,-6 10-39,0 1 0,1-1 0,0 1 0,0 0 0,-5 17 0,0-1 10,-65 140 116,62-134-21,1 0-1,2 2 1,1-1 0,-10 65 0,14-40 123,2 1 0,3 65 0,3-97-55,5 31 0,-6-49-17,2 1 0,0-1 0,0 0 0,0 1 0,11 17 0,-13-26-86,0 0-1,0 0 0,1 0 0,-1 0 0,1 0 1,0 0-1,-1-1 0,1 1 0,0-1 1,0 1-1,0-1 0,0 0 0,0 0 0,0 1 1,0-2-1,0 1 0,1 0 0,-1 0 1,3 0-1,-1-1 14,0 0 0,0 0 1,0 0-1,0 0 0,0-1 1,0 1-1,0-1 0,0 0 1,0 0-1,4-3 0,7-3 43,0-1 0,-1-1-1,0 0 1,16-14 0,2-6-95,-1-1 1,-1-2 0,45-61 0,-46 55-70,-14 16 8,-12 17 37,0 1 1,0-1 0,1 1-1,7-8 1,-4 9-334,-5 6 179,-4 12 60,1-14 120,-7 33-41,0-1 1,2 1-1,-2 52 0,9-77 107,-1 0 0,1 0 0,1 0 0,3 11 0,-4-17-36,0 0-1,0 1 0,0-1 1,0 0-1,0-1 0,1 1 1,0 0-1,-1 0 0,1 0 1,0-1-1,1 1 0,-1-1 1,0 0-1,1 0 0,2 3 1,-1-4 11,-1 1 1,0-1-1,1 0 1,-1 0-1,1 0 1,-1 0-1,1-1 1,-1 1-1,1-1 1,-1 0-1,1 0 1,-1 0-1,1-1 1,0 1-1,-1-1 1,1 0-1,-1 0 0,0 0 1,6-3-1,4-2 23,-1-2-1,0 1 1,18-17-1,-19 16-62,1-3-40,1-1-1,12-16 1,0 1 0,-11 13 69,-2-1 1,21-32-1,-31 41-309,-7 9 154,-9 9 7,5 0 93,1-1-1,-12 24 1,17-29 53,1 0-1,-1 1 1,1-1 0,1 0 0,-1 1-1,1 0 1,0-1 0,0 9 0,2-13 5,-1 1 1,1-1-1,-1 0 1,1 1-1,0-1 1,0 0-1,0 1 1,0-1-1,0 0 1,0 0-1,1 0 1,-1 0 0,1 0-1,-1-1 1,1 1-1,4 3 1,-3-2 33,1 0 0,0 0 0,0-1 0,0 1 0,1-1 0,-1 0 0,8 2 0,-5-2-19,0-1 0,0 0 1,0 0-1,0-1 0,0 0 0,0 0 1,0-1-1,0 0 0,0 0 1,0-1-1,0 0 0,0 0 0,-1 0 1,1-1-1,-1 0 0,0 0 1,1-1-1,8-7 0,-11 8-28,1 0 0,-1-1 1,0 0-1,0 0 0,0 0 0,-1-1 0,1 1 0,-1-1 1,0 0-1,0 0 0,-1 0 0,0 0 0,0 0 0,0 0 0,0-1 1,-1 1-1,0-1 0,0 1 0,0-1 0,-1 1 0,0-1 1,0 0-1,0 1 0,-2-7 0,2 8-19,-1-1 0,0 1 0,0-1 0,0 1 0,0-1 0,-1 1 0,0 0 0,0 0-1,0 0 1,-1 0 0,1 0 0,-1 1 0,0-1 0,0 1 0,0-1 0,0 1 0,-1 0 0,1 0 0,-6-3 0,0 0 46,-1 1 0,0-1 0,0 2 0,-1-1-1,1 1 1,-22-4 0,20 5 37,12 3-69,-1 0-1,0 0 1,0-1-1,0 1 1,1 0-1,-1 0 0,0 0 1,0 0-1,0 0 1,1 0-1,-1 0 1,0 0-1,0 0 0,0 1 1,1-1-1,-1 0 1,0 0-1,0 1 1,0-1-1,8-1-15,0-1 0,1 1 1,-1 0-1,12 0 0,15-1 182,57-13 17,28-2-390,-99 16 205,0 0 1,0 1 0,36 5-1,-52-5 11,0 1-1,-1 0 1,1 0 0,0 1-1,-1-1 1,1 1-1,-1 0 1,0 0-1,1 0 1,-1 0-1,0 0 1,0 1 0,0-1-1,-1 1 1,1 0-1,-1 0 1,1 0-1,-1 0 1,0 0-1,0 1 1,-1-1 0,1 0-1,0 1 1,-1 0-1,2 6 1,0 7 119,0 0 1,-1 0-1,-1 0 1,-1 25-1,0-27 90,14-35 308,15-31-403,-19 32-148,1 0 1,0 1 0,18-21-1,-14 21-33,-8 8 7,1 2 0,0-1 0,1 1 1,-1 0-1,13-8 0,-20 16 49,-1-1 0,1 0-1,1 1 1,-1-1-1,0 0 1,0 1 0,0-1-1,0 1 1,0 0-1,0-1 1,1 1 0,-1 0-1,0 0 1,0 0 0,0 0-1,1 0 1,-1 0-1,0 0 1,0 0 0,0 0-1,1 1 1,-1-1-1,0 1 1,0-1 0,0 0-1,0 1 1,0 0 0,0-1-1,0 1 1,0 0-1,0-1 1,0 1 0,0 0-1,0 0 1,0 0-1,-1 0 1,1 0 0,1 1-1,1 5 68,1 0-1,-1 0 1,0 0-1,0 0 1,1 8-1,1 2 4,1-2 75,0 0-1,0-1 0,1 1 1,1-2-1,13 18 1,-18-27-108,0 0 1,0-1 0,0 0-1,0 0 1,1 0 0,0 0 0,-1-1-1,1 1 1,0-1 0,0 0 0,1 0-1,-1 0 1,0-1 0,0 0 0,1 0-1,-1 0 1,1 0 0,-1 0 0,1-1-1,-1 0 1,1 0 0,8-1 0,-5-1-314,-1 1 1,1-1-1,-1 0 1,0-1-1,0 0 1,7-4-1,-6 3-943,0-1-1,-1 0 1,0 0 0,11-11 0,0-1-1448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14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84 7648,'-18'-15'3456,"31"6"-320,0 9-2016,16-8 671,2 5-1055,36-11 64,9 8-480,27-7-128,-3 9-96,3-4-3039,-14 5 1599,6 3-6080,-13 3 4160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4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 7040,'-13'-3'3200,"18"6"-1152,0-3-1408,-2 0-384,2 0-384,0 0 64,3 0-896,1 0 512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8:47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49 7392,'-4'-9'3360,"13"9"-2944,-1-3 1824,10 3-1312,27-5 992,10 5-1153,25-3 33,6-2-480,4 1-352,-6 4 0,-7-3-64,-14-2 32,0-3-4319,-5 4 2399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0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390 128 1472,'3'-17'9397,"2"30"-8896,-5 250 470,0-230-723,-8 49 0,6-70-81,-1 0-1,0-1 1,-1 0 0,0 0-1,-1 0 1,0 0 0,-9 15-1,12-25-100,0 1-1,0 0 0,0-1 1,0 1-1,0-1 1,0 0-1,0 0 0,0 0 1,0 0-1,-1 0 1,1 0-1,0 0 0,-1-1 1,1 1-1,0-1 1,-1 0-1,1 0 0,-1 1 1,1-2-1,0 1 1,-1 0-1,-3-1 0,-4-1 68,-1 0-1,1 0 0,0-1 0,-11-5 1,6 2-110,2-2 1,-1 1-1,1-2 1,0 0-1,0 0 1,1-1-1,1-1 1,0 0-1,0 0 1,1-1-1,-15-22 1,15 17-82,0 0 0,2-1 1,0 1-1,0-2 1,2 1-1,0-1 1,2 0-1,0 0 1,-2-21-1,5 31 18,1 0 0,0 0 0,0 1-1,1-1 1,0 0 0,1 0 0,-1 1 0,2-1 0,-1 1-1,6-12 1,-5 14 5,1 0 0,0 0 1,0 0-1,0 1 0,0-1 0,1 1 0,0 0 0,0 0 0,0 1 0,1-1 0,0 1 1,0 1-1,0-1 0,6-2 0,16-5 147,0 2 0,0 1 0,1 1 0,45-5 0,-11 2 277,-1-1-69,0 3 0,0 3 0,85 3 0,-109 3-222,36 4 39,-52-5-614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09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2560,'5'-18'9589,"-5"20"-9354,0-1 111,4 11 289,0 0-458,0 0-1,-1 1 1,-1-1 0,2 19 0,2 13 198,52 235 665,-58-277-1019,4 13 368,-2 0 1,2 25-1,-4-40-461,0 0 0,0 0 0,-1 1 0,1-1 0,0 0 0,0 0 0,0 0 1,-1 0-1,1 0 0,0 0 0,0 0 0,-1 0 0,1 0 0,0 0 0,0 0 0,0 0 0,-1 0 0,1 0 1,0 0-1,0 0 0,-1 0 0,1 0 0,0 0 0,0 0 0,0 0 0,-1 0 0,1 0 0,0 0 0,0 0 1,0 0-1,-1-1 0,1 1 0,0 0 0,0 0 0,-1-1-72,-10-7-3254,3-3 1041,3-1 800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09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2816,'0'0'11845,"5"0"-10736,94-8 507,-7 1-1334,-49 3-163,1 1 1,45 4-1,-66 1-115,1-1-1,33-3 1,-27-3-1210,-11-4-4036,4 3-3115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11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4 2400,'0'-4'6144,"0"9"-5798,-1 1 1,1-1 0,-1 0-1,0 0 1,-1 0 0,1 0-1,-1 0 1,-2 5-1,-3 4-45,-13 17 0,2-3 218,-15 30 25,-3-2 0,-54 65 0,26-34-397,40-52 159,14-25-2624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11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4736,'-4'1'4584,"12"11"-3104,132 129 2927,43 51-2617,-150-153-1726,-25-28-102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12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0 3552,'-4'9'4546,"-10"28"-2191,-8 5-1490,-24 52 569,30-52-1011,2 0-1,2 1 1,-9 65 0,12-38 107,0 105 1,10-154-357,0 0 0,1-1 0,1 1 0,1-1 0,0 1 0,2-1 0,1-1 0,9 22 0,-10-29-18,0-1 0,0 0 1,1 0-1,1-1 0,-1 0 0,2 0 0,-1-1 0,1 0 1,1 0-1,0-1 0,0-1 0,1 1 0,-1-2 1,19 9-1,-27-14-79,0 0 0,1 0 1,-1 0-1,0 0 0,1 0 1,-1-1-1,0 1 0,1-1 0,4 1 1,-6-2-86,0 1 0,0 0 0,0-1 0,0 1 0,0-1 0,-1 0 0,1 1 0,0-1 0,0 0 0,-1 1 0,1-1 0,0 0 0,-1 0 0,1 0 0,0 1 0,-1-1 0,1 0 0,-1 0 0,0 0 0,1 0 0,-1 0 0,0 0 0,1 0 0,-1 0 0,0-2 0,1-7-1853,-1 1 511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16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 2400,'-3'-2'6984,"-3"11"-5548,-5 13-1483,-2 18 818,2-1-1,-6 49 1,-5 84 233,20-157-885,-5 38 146,-4 86 339,12-120-305,1-4-540,-2-4-2862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1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0 804 2656,'1'-1'8490,"10"-8"-8063,0-1-192,29-29 230,-24 23-242,22-18 1,34-29 432,-71 62-691,0 0 1,1 0 0,-1 0-1,0 0 1,1 0 0,0 0 0,-1 0-1,1 0 1,-1 0 0,1 1-1,0-1 1,-1 1 0,1-1 0,0 1-1,0 0 1,2 0 0,-3 0 33,0 0 0,0 0 0,0 0 0,0 1 0,0-1 0,-1 0 0,1 1 0,0-1 0,0 1 0,0-1 0,-1 1 0,1 0 0,0-1 0,0 1 0,-1-1 0,1 1 0,-1 0 0,1 0 0,0-1 0,-1 1 0,0 0 0,1 0 0,-1 0 0,1 0 0,-1 0 0,0-1 0,0 1 0,1 0 0,-1 0 0,0 1 0,0 3 46,0-1 0,0 1-1,0-1 1,-1 1 0,-1 6 0,-1 15 268,3-17-250,0 1 0,0-1 0,-1 1 0,-1-1 0,-2 11 0,2-14-4,-6 21 126,8-25-155,0-1-1,-1 1 1,1-1-1,0 0 0,0 1 1,0-1-1,0 1 1,0-1-1,0 1 1,0-1-1,1 1 0,-1-1 1,1 2-1,1-3 116,-1 0-1,0-1 0,0 0 1,0 1-1,0-1 1,1 0-1,-1 1 0,0-1 1,0 0-1,0 0 1,0 0-1,-1 0 0,1 0 1,1-2-1,19-20 90,6-11-242,24-27-1290,-51 61 1280,0 0 0,0 0 0,0 0 0,1 0 0,-1 0 0,0 0 0,0 0 0,0 0 0,0 0 0,0 0 0,1-1 0,-1 1 0,0 0 0,0 0 0,0 0 0,0 0 0,0 0 0,1 0 0,-1 0 0,0 0 0,0 1 0,0-1 0,0 0 0,0 0 0,1 0 0,-1 0 0,0 0 0,0 0 0,0 0 0,0 0 0,0 0 0,0 0 0,0 0 0,1 0 0,-1 1 0,0-1 0,0 0 0,0 0 0,0 0 0,0 0 0,0 0 0,0 0 0,0 0 0,0 1 0,0-1 0,0 0 0,0 0 0,0 0 0,0 0 0,1 1 0,3 13-199,0 17 333,-3-22-67,1 0 1,0 0-1,0-1 0,1 1 1,0-1-1,1 1 0,8 13 1,-12-20-13,1-1 0,0 0 0,0 0 0,0 0 0,0 0 1,0 0-1,0 0 0,0 0 0,0-1 0,0 1 1,0 0-1,1-1 0,-1 1 0,0-1 0,0 1 0,1-1 1,-1 1-1,0-1 0,1 0 0,-1 0 0,0 1 0,1-1 1,-1 0-1,1 0 0,-1-1 0,0 1 0,1 0 1,-1 0-1,0-1 0,1 1 0,1-2 0,3 0 52,-1 0-1,0 0 0,0-1 1,0 0-1,0 0 0,4-3 0,9-9 23,0 0-1,-2-2 0,0 1 0,0-2 1,22-34-1,61-123-185,-46 76 11,-26 50 8,-2-1-1,-3-1 1,-1-2-1,21-84 0,-36 114 36,-3 17-124,-2 0 0,1 0 0,-1 0 1,0 1-1,1-8 0,-6 20-300,0 0-1,1 0 1,-4 12 0,-59 157 173,46-124 438,-25 98 0,7 59 94,36-187-178,2-16-22,-1-1-1,1 0 0,-1 1 0,-2 6 0,2-11-66,1-1 6,0 0 0,0 1 0,-1-1 0,1 0 0,0 1 0,0-1 0,0 0 0,-1 1 0,1-1 0,0 0 0,0 1-1,0-1 1,0 0 0,0 1 0,0-1 0,0 0 0,0 1 0,0-1 0,0 0 0,0 1 0,0-1 0,0 1 0,0-1 0,0 0 0,0 1 0,0-1 0,0 0 0,0 1 0,1-1 0,-1 0 0,0 1 0,0-1-1,0 0 1,1 1 0,-1-1 0,0 0 0,0 0 0,1 1 0,0 0 10,-1 0-1,0 0 0,1 0 1,-1 0-1,0 0 0,1 0 1,-1 0-1,0 0 0,0 0 1,0 0-1,0 0 1,0 0-1,-1 3 0,1-4-4,0 1 0,0 0 0,0 0 0,0 0 0,0 0 0,0 0 0,0-1 0,0 1 0,0 0 0,0 0 0,1 0 0,-1 0 0,0 0-1,0-1 1,1 1 0,-1 0 0,1 0 0,0 1 0,5 5 16,-6-6-40,1 1 0,1-1 0,-1 1 0,0-1 0,0 0 0,0 0 0,1 0 0,1 2 0,15 8 184,-13-7-143,1 0 0,0-1 0,-1 0 0,1 0 0,1 0 0,-1-1 0,0 0 0,0 0 0,14 2 0,-11-3 97,1-1 0,0 1 1,0-2-1,0 1 1,-1-2-1,1 1 1,13-5-1,-16 4-93,0-1 0,0 0 0,0 0 0,-1-1 0,0 1-1,0-1 1,0-1 0,0 1 0,0-1 0,8-10 0,-2-1 62,0 1-1,-1-1 1,-1-1 0,14-32 0,-18 36-38,-1-1 0,0 0 0,-1 0 0,-1 0 0,0-1 0,-1 1 0,0-15 0,-2 27-44,0-5-112,1 0 0,-2 0 0,1 0-1,-1 0 1,0 0 0,0 0-1,-5-11 1,6 18 87,0-1 1,0 1-1,0 0 0,-1-1 1,1 1-1,0 0 0,-1-1 0,1 1 1,0 0-1,-1 0 0,1-1 0,0 1 1,-1 0-1,1 0 0,0 0 1,-1 0-1,1 0 0,-1-1 0,1 1 1,0 0-1,-1 0 0,1 0 0,-1 0 1,1 0-1,-1 0 0,1 0 1,0 0-1,-1 0 0,1 1 0,-1-1 1,1 0-1,0 0 0,-1 0 1,1 0-1,0 1 0,-1-1 0,1 0 1,0 0-1,-1 1 0,1-1 0,0 0 1,-1 0-1,1 1 0,0-1 1,-1 1-1,-13 15-334,14-16 341,-5 8-43,1-1 0,0 1 0,0-1 1,0 1-1,-4 16 0,3-4-30,-3 29 0,5-26 23,1 1 0,1-1 0,3 31 0,-2-46 114,1-1 0,0 0 1,1 1-1,-1-1 0,2 0 1,-1 0-1,1 0 0,0-1 0,0 1 1,1 0-1,0-1 0,0 0 1,0 0-1,10 9 0,-13-14-17,1 1 0,-1-1-1,1 0 1,-1 0 0,1 0-1,-1-1 1,1 1 0,0 0 0,-1-1-1,1 1 1,0-1 0,0 1-1,-1-1 1,1 0 0,0 0-1,0 1 1,0-2 0,0 1 0,-1 0-1,1 0 1,0 0 0,3-2-1,2 0 97,0-1 0,0-1 0,0 1-1,8-6 1,0-1-45,63-37 104,13-8-356,-71 44 109,-14 7-54,0 0 1,1 0-1,0 1 0,-1 0 1,13-4-1,-17 7 101,0-1-1,0 1 0,-1 0 0,1 0 1,0 0-1,0 0 0,0 0 1,0 1-1,-1-1 0,1 0 1,0 1-1,0-1 0,-1 1 1,1 0-1,0 0 0,-1-1 0,1 1 1,-1 0-1,1 0 0,-1 0 1,1 1-1,-1-1 0,0 0 1,0 1-1,1-1 0,-1 0 1,0 1-1,1 2 0,1 0 21,-1 1-1,0 0 0,0 0 1,0 0-1,0 0 0,-1 0 1,0 0-1,1 9 0,-1 5 64,-1 20-1,0-16 213,0-22 9,14-11 592,5-5-754,28-30-1,-36 34-167,13-21 1,-17 22-63,1 0 0,-1 1 0,17-16 0,-18 20 15,11-8-395,-17 13 468,1-1 0,-1 1 0,1 0 1,-1 0-1,0 0 0,1 0 0,-1 0 0,1 0 1,-1 0-1,0 0 0,1 0 0,-1 0 0,1 0 0,-1 0 1,0 1-1,1-1 0,-1 0 0,1 0 0,-1 0 0,0 0 1,1 1-1,-1-1 0,0 0 0,1 0 0,-1 1 0,0-1 1,0 0-1,1 1 0,-1-1 0,0 0 0,0 1 0,1-1 1,-1 0-1,0 1 0,0-1 0,0 0 0,0 1 0,1-1 1,-1 1-1,0-1 0,0 0 0,0 1 0,0-1 1,0 1-1,0-1 0,3 19-26,0-1-1,0 37 1,-1-8 133,-1-40-87,-1 0 1,1-1 0,1 1-1,-1 0 1,1-1-1,0 0 1,1 1 0,-1-1-1,5 7 1,-6-12 16,0 0-1,0 0 1,0 0 0,0 0-1,0 0 1,0 0 0,0 0-1,0 0 1,0 0 0,1-1-1,-1 1 1,0 0 0,0-1-1,1 1 1,-1-1 0,1 1-1,-1-1 1,0 0 0,1 0 0,-1 1-1,1-1 1,-1 0 0,1 0-1,-1 0 1,1-1 0,-1 1-1,0 0 1,1 0 0,-1-1-1,1 1 1,-1-1 0,0 1-1,0-1 1,1 0 0,-1 0-1,0 1 1,0-1 0,0 0-1,1 0 1,0-1 0,5-5 80,-1-1-1,0 1 1,0-1-1,9-16 1,-8 12-98,132-200-115,-137 210 61,-1-1 0,1 0 0,0 1 0,0-1-1,1 1 1,-1 0 0,0 0 0,1 0-1,-1 0 1,1 0 0,3-1 0,-6 3 33,1 0 1,-1 0 0,0 0-1,1 0 1,-1 0-1,1 0 1,-1 0-1,0 0 1,1 0 0,-1 0-1,1 1 1,-1-1-1,0 0 1,1 0-1,-1 0 1,0 0 0,1 1-1,-1-1 1,0 0-1,1 0 1,-1 1-1,0-1 1,0 0 0,1 1-1,-1-1 1,0 0-1,0 1 1,1-1-1,-1 0 1,0 1 0,0 0-1,5 13-70,-5-12 57,2 12-37,0 1-1,-1-1 1,-2 25-1,1-11 190,0-8-55,-1 0-1,-1 0 1,0 0 0,-2 0-1,0-1 1,-1 0 0,-10 24-1,13-38-99,1-1 137,0 0 0,-1-1 0,0 1 0,0-1 0,0 1 0,0-1 1,0 0-1,-5 6 0,6-9-78,1 1 1,-1-1-1,0 0 0,0 1 1,1-1-1,-1 1 0,0-1 0,0 0 1,0 0-1,1 0 0,-1 1 1,0-1-1,0 0 0,0 0 1,0 0-1,1 0 0,-1 0 1,-1-1-1,-1 1-26,1-1 1,0 0-1,0 0 0,0 0 1,0 0-1,0 0 0,0-1 0,0 1 1,-3-3-1,2 1-98,-1-1-1,1 1 1,0-1-1,0 1 1,0-1-1,0 0 1,1 0-1,-1 0 1,1-1-1,0 1 1,0-1-1,1 1 1,-2-8-1,3 12 53,0-1-1,0 1 0,0-1 0,0 1 0,0-1 1,0 1-1,0-1 0,0 1 0,0-1 0,0 1 1,0-1-1,1 1 0,-1-1 0,0 1 0,0-1 1,1 1-1,-1-1 0,0 1 0,1 0 0,-1-1 1,0 1-1,1 0 0,-1-1 0,0 1 0,1 0 1,-1-1-1,1 1 0,-1 0 0,1 0 0,-1-1 1,1 1-1,-1 0 0,1 0 0,-1 0 0,1 0 0,-1 0 1,1 0-1,26 13-51,-22-10 74,0-1 0,-1 0 0,1 1 0,0-1 0,8 2 1,14 1 326,-1-1 1,32 2-1,-47-6-197,-1 0-1,1-1 1,0 0 0,0-1-1,0 0 1,-1 0 0,1-1-1,12-6 1,-14 6-78,-1-1 0,0 0 0,0-1 0,0 0 0,-1 0 0,1 0 0,-1-1 0,10-10 0,-7 5 48,-1 1-93,0 0 0,0 0 1,-1-1-1,0 0 0,-1 0 1,0-1-1,7-16 0,-10 17-638,-3 14 297,-5 24 203,0-6 193,0 27-14,3-37-24,-1 0 0,2 1 0,0-1 0,1 19 0,1-17 172,1 26 0,-3-38-139,0-1 0,0 1 0,0-1 0,0 1 0,0-1 0,0 1 0,0-1 0,0 1 0,0 0 0,1-1 0,-1 1 0,0-1 0,0 1 0,1-1 0,-1 1 0,0-1 0,1 0 0,-1 1 0,0-1 0,1 1 0,-1-1 0,1 0 0,-1 1 0,1-1 0,-1 0 0,1 1 0,-1-1 0,2 0 0,-1 1-1,1-1 0,0 1 0,-1-1 0,1 0 0,0 0 0,0 0 0,0 0 0,-1 0 0,4-1 0,-1 0-25,0 0 1,0 0-1,-1-1 1,1 1-1,-1-1 1,1 1-1,-1-1 0,7-5 1,0-3 40,1 0 1,-2-1-1,1 0 1,-1-1 0,-1 0-1,11-21 1,22-51-112,0 10 192,89-194-186,-62 135 74,-58 113-164,-8 17 55,0-1 1,0 0-1,0 0 1,-1 0-1,1 0 0,-1 0 1,0 0-1,0 0 1,0 0-1,-1 0 0,1-6 1,-8 16-147,0 2 1,1-1 0,-9 13-1,-9 26 217,1 0 0,3 1 0,2 1 0,-21 91 0,20-69 131,-15 84 1,29-127-175,3-19 72,1 0 0,0 0-1,0 0 1,1 0 0,0 17 0,0-17 25,1 8-48,-1-16 24,0 0 0,0 1 1,0-1-1,0 0 0,0 1 0,0-1 0,0 0 1,0 0-1,0 1 0,0-1 0,0 0 0,0 1 0,1-1 1,-1 0-1,0 1 0,0-1 0,0 0 0,0 0 1,1 1-1,-1-1 0,0 0 0,0 0 0,1 0 1,-1 1-1,0-1 0,1 0 0,-1 0 0,0 0 1,0 0-1,1 1 0,0-1 0,5 2 87,-6-2-85,0 1 1,1-1-1,-1 0 0,1 1 1,-1-1-1,1 0 1,-1 0-1,1 0 0,-1 0 1,0 1-1,1-1 1,-1 0-1,1 0 0,-1 0 1,1 0-1,-1 0 1,1 0-1,0 0 0,-1 0 1,1 0-1,-1-1 1,0 1-1,2 0 0,61-19 529,-49 14-496,0-2 0,-1 0 0,0 0 0,0-1 0,21-19 0,-11 9-178,32-22-1,-51 37 45,-3 4-112,-1-1 162,0 1-257,0 4-75,-1 3 412,0 1 0,0-1 0,-1 0 1,-4 12-1,3-12-77,1 0 1,0 0-1,0 1 1,0 12-1,4 0-34,-2-21 94,0 1 0,0 0 0,0-1 0,0 1 0,0 0 0,1-1 0,-1 1 0,0 0 0,0-1 0,0 1 0,1 0 0,-1-1 0,0 1 0,1-1 0,-1 1 0,1-1 0,-1 1 0,1-1 0,-1 1 0,1-1 0,-1 1 0,1-1 0,-1 0 0,1 1 0,0-1-1,-1 0 1,2 1 0,5-1 24,-1 0 0,1-1 0,0 1 0,-1-2 0,1 1 0,0-1-1,-1 0 1,1 0 0,-1 0 0,0-1 0,0 0 0,0-1-1,0 1 1,10-9 0,60-47-24,-76 59-39,0-1-1,0 1 1,0 0 0,0 0 0,0 0-1,1 0 1,-1 0 0,0 0 0,0 0-1,0 0 1,0 0 0,0 0 0,0 0-1,1 0 1,-1 0 0,0 0 0,0 0-1,0 0 1,0 0 0,1 0 0,-1 0-1,0 0 1,0 0 0,0 0 0,0 0 0,0 0-1,1 0 1,-1 0 0,0 0 0,0 0-1,0 0 1,0 0 0,0 0 0,0 0-1,1 1 1,-1-1 0,0 0 0,0 0-1,0 0 1,0 0 0,0 0 0,4 10-271,-2 13 114,-3-7 166,-2 0 0,0 1 0,0-1 0,-10 26 0,0-2 2,-2 15 12,-3 0 0,-2-1-1,-45 86 1,57-125 131,-2-1 0,-18 24 1,25-35-77,0 1 1,-1-1-1,1 0 1,0 1-1,-1-2 1,0 1-1,0 0 1,0-1-1,0 1 1,0-1-1,0-1 1,-1 1-1,1 0 1,-7 1-1,9-3-41,1 0-1,-1 0 1,0 0-1,1 0 1,-1 0 0,0-1-1,1 1 1,-1 0-1,0-1 1,1 1 0,-1-1-1,1 0 1,-1 0-1,1 1 1,-1-1 0,1 0-1,-3-2 1,2 1-5,0-1 1,1 1-1,-1 0 1,0 0-1,1-1 1,-1 1-1,1-1 1,0 0-1,-1-4 1,-1-1-11,2 0 0,-1 0 1,1 0-1,1 0 0,0-16 0,1 14 29,0 0 0,1 0 0,0 1 0,1-1 0,0 0 0,0 1 0,1 0 0,1 0 0,-1 0 0,12-16 0,-7 14-54,0-1 0,1 2 1,0-1-1,1 2 0,0-1 0,23-14 1,-16 14-149,1 1-1,39-12 1,-29 10-611,8-2-5861,-28 12 4833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20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305 857 3712,'1'-14'1014,"-1"7"-10,0 0-1,0 1 1,-3-13 0,3 17-790,-1-1-1,0 1 1,1 0 0,-1 0-1,0 0 1,-1 0 0,1 0-1,0 0 1,-1 0 0,1 0 0,-1 0-1,1 0 1,-1 1 0,-3-3-1,2 1-9,-1 1 0,0-1 0,1 1 0,-1 0 0,0 1 0,0-1 0,0 1 0,-1-1 0,1 1 0,0 0 0,0 1 0,-1-1 0,1 1 0,-6 0 0,4 0-70,0 1 0,0 1 0,0-1 0,0 1 0,0 0-1,0 0 1,0 0 0,1 1 0,-7 4 0,2-1-116,0 1-1,1 1 1,0 0-1,0 0 1,1 0-1,0 1 1,1 1 0,0-1-1,0 1 1,-6 12-1,3 0 11,0 1 1,-11 43-1,17-51-23,1 1-1,0-1 1,1 1-1,1 0 1,1 24-1,1-34 64,0 1 0,0-1 0,1 0-1,-1 0 1,1 0 0,0 0 0,1 0-1,0 0 1,4 7 0,-6-12-24,0 1 0,0-1 0,0 1 0,0-1 0,1 1 0,-1-1 0,1 0 0,-1 1 1,1-1-1,-1 0 0,1 0 0,-1 0 0,1 0 0,0 0 0,0-1 0,-1 1 0,1 0 0,0-1 0,0 0 0,0 1 0,0-1 0,0 0 0,-1 0 0,1 0 1,0 0-1,0 0 0,0 0 0,0-1 0,0 1 0,0-1 0,-1 1 0,1-1 0,2-1 0,1 0 3,0-1 0,-1 0 0,1 0 0,-1 0 0,1-1 0,-1 1 0,0-1 0,6-8 0,-2 2 66,-1-1 1,8-17-1,-5 7-22,-2-1 1,0 1 0,-2-1 0,6-33-1,-10 48-59,1-6-23,5-30-3,-8 39-100,0 0 1,0 0-1,0 1 1,0-1 0,0 0-1,-1 0 1,1 1-1,-3-7 1,-5 34-995,5-9 1080,0 0 0,0 1 0,2-1 0,0 0 0,0 1 0,2-1 0,4 31 0,-5-41 35,2 1 1,-1-1-1,1 0 1,-1 1-1,1-1 1,1 0-1,-1 0 1,1 0-1,0 0 1,0-1-1,0 1 1,1-1-1,0 0 1,0 0-1,0 0 1,0 0-1,0-1 0,1 1 1,0-1-1,-1-1 1,1 1-1,0 0 1,1-1-1,-1 0 1,8 2-1,-7-3 64,1 0 0,0 0 0,-1 0 1,1-1-1,0 0 0,-1 0 0,1-1 0,-1 0 0,1 0 0,-1 0 0,9-4 0,-5 1-12,-1 0 1,0 0-1,0-1 1,0-1-1,0 0 0,12-11 1,-2-1-30,-2 0-1,0-2 1,-1 0 0,-1-1-1,15-27 1,8-18 136,42-102 0,-66 133-140,-2-1 1,-2 0-1,-1 0 1,-2-1-1,3-37 1,-8 56-79,1-16-110,-3 32 80,0-1 1,0 1-1,0-1 0,0 1 0,-1-1 0,1 1 1,-1 0-1,0-1 0,1 1 0,-2-3 0,1 6 36,1-1-1,-1 0 1,1 0-1,-1 0 1,1 1-1,-1-1 0,1 0 1,0 0-1,-1 1 1,1-1-1,-1 0 1,1 1-1,0-1 1,-1 0-1,1 1 1,0-1-1,0 1 0,-1-1 1,1 1-1,0-1 1,0 0-1,-1 1 1,1-1-1,0 1 1,0-1-1,0 1 0,0 0 1,-8 17-36,0 19-62,-6 69 0,8-53 180,0 17 116,3-1 0,3 1 0,10 73 0,-2-82-49,-6-53-33,-1 0 0,1 0-1,1-1 1,0 1 0,4 7-1,-7-14-74,0-1 0,0 1-1,0-1 1,0 1-1,1-1 1,-1 0 0,0 1-1,0-1 1,0 1-1,1-1 1,-1 0 0,0 1-1,1-1 1,-1 0-1,0 0 1,1 1 0,-1-1-1,0 0 1,1 0-1,-1 1 1,1-1 0,-1 0-1,0 0 1,1 0-1,-1 1 1,1-1 0,-1 0-1,1 0 1,-1 0 0,0 0-1,1 0 1,-1 0-1,1 0 1,-1 0 0,1 0-1,-1 0 1,1-1-1,-1 1 1,0 0 0,1 0-1,-1 0 1,1 0-1,-1-1 1,0 1 0,1 0-1,-1 0 1,0-1-1,1 1 1,-1 0 0,0-1-1,1 1 1,-1 0-1,0-1 1,1 0 0,1-2 29,0 1 1,-1-1-1,1-1 1,-1 1-1,1 0 1,0-5-1,42-179 89,-41 171-219,-2 8-221,0 0 0,5-14-1,-4 24 264,1-1 0,-1 1 0,1-1-1,-1 1 1,0 0 0,1 0 0,-1 0-1,2 3 1,5 4 26,4 1 34,0 1 0,1-2 0,0 0 0,1 0 0,-1-1 1,2-1-1,17 6 0,-21-9 25,1-1 0,0 0 0,0-1 0,0-1 0,1 0 0,-1 0 0,0-1 0,1-1 0,19-3 0,-22 1 3,-1 0 0,1 0 0,-1-1 0,0 0 0,0-1 0,0 0 0,-1 0 1,10-8-1,-7 4 30,0-1 0,0-1 1,-1 0-1,-1 0 0,12-16 1,8-13 14,-9 13-280,23-39-1,-44 66 179,0 0-1,0 0 1,0 0 0,0 0-1,0 1 1,0-1-1,0 0 1,0 0 0,1 0-1,-1 0 1,0 1-1,0-1 1,0 0-1,0 0 1,0 0 0,0 0-1,0 0 1,1 1-1,-1-1 1,0 0-1,0 0 1,0 0 0,0 0-1,1 0 1,-1 0-1,0 0 1,0 0-1,0 0 1,0 0 0,1 0-1,-1 1 1,0-1-1,0 0 1,0 0-1,1 0 1,-1 0 0,0-1-1,0 1 1,0 0-1,0 0 1,1 0-1,-1 0 1,0 0 0,0 0-1,0 0 1,0 0-1,1 0 1,-1 0 0,0 0-1,0 0 1,0-1-1,0 1 1,0 0-1,1 0 1,-1 0 0,0 0-1,0 0 1,0-1-1,1 20-180,-9 96 331,-2 16-146,7-112-46,-14 70-40,14-76 187,-1 0 0,0 0-1,-1 0 1,-10 18 0,15-30-49,-1 1 0,0-1 0,0 0 0,0 0 1,0 0-1,0 0 0,0 0 0,0 0 0,0 0 0,0 0 0,0 0 0,0 0 0,-1 0 0,1-1 1,0 1-1,-1-1 0,1 1 0,0-1 0,-1 1 0,1-1 0,-2 1 0,0-1-26,1 0 0,0-1 1,-1 1-1,1 0 0,0-1 0,-1 1 0,1-1 0,0 0 0,0 0 0,-1 0 0,1 0 1,-2-2-1,-1 0-74,1 0 1,-1 0-1,1-1 1,0 0-1,0 0 1,0 0-1,0-1 1,1 1-1,0-1 1,-5-8-1,8 13 47,0 0 0,0-1 0,0 1-1,-1 0 1,1-1 0,0 1 0,0 0-1,0-1 1,0 1 0,0 0 0,0-1-1,0 1 1,0 0 0,0-1 0,0 1-1,0-1 1,0 1 0,0 0 0,0-1-1,0 1 1,0 0 0,0-1 0,0 1-1,0 0 1,1-1 0,-1 1 0,0 0-1,0-1 1,0 1 0,1 0 0,-1-1-1,0 1 1,0 0 0,1 0 0,-1-1-1,0 1 1,1 0 0,-1 0 0,0-1-1,1 1 1,-1 0 0,0 0 0,1 0-1,-1 0 1,0 0 0,1 0 0,-1 0-1,1-1 1,23 2-5,-14 0 74,10-2-75,0-1 1,0 0-1,0-1 1,0-2-1,-1 0 1,0-1-1,36-16 1,1-7 285,63-42 0,-84 49-68,56-45-522,-97 73 228,1 0 0,0 0 0,1 1 1,0-1-1,-6 12 0,0 1 35,2-8 54,2 1-1,0 0 0,0 0 0,1 0 1,1 1-1,-5 19 0,8-28 10,0 0 0,1 0-1,0 1 1,-1-1 0,1 0 0,1 0-1,-1 1 1,1-1 0,-1 0-1,1 0 1,1 0 0,-1 0 0,0 0-1,1 0 1,0 0 0,0 0 0,0 0-1,0-1 1,1 1 0,-1-1 0,1 0-1,0 0 1,0 0 0,4 3 0,-1-1 59,0-1 0,1 0 1,-1 0-1,1-1 1,0 0-1,-1 0 0,2 0 1,-1-1-1,0 0 1,0-1-1,1 1 0,9-1 1,-13-1-36,0 0 0,0 0 0,0 0 1,0-1-1,0 1 0,0-1 0,0 0 0,0 0 1,-1-1-1,1 1 0,0-1 0,-1 0 0,1 0 1,-1 0-1,0 0 0,1 0 0,-1-1 0,0 0 1,-1 0-1,1 1 0,0-2 0,-1 1 1,1 0-1,1-4 0,2-5 2,-1 0 0,0 0 0,-1 0 0,0 0 0,-1-1 0,0 1 0,-1-1 1,0 0-1,-1-18 0,-1 23-64,0-1 1,0 1 0,-1 0-1,-1 0 1,1 0-1,-2 0 1,1 0 0,-1 0-1,0 1 1,0-1 0,-1 1-1,0 0 1,0 0-1,-1 0 1,-9-10 0,10 13-14,1 1 1,-1 0 0,0 0 0,0 0-1,0 1 1,-1 0 0,1-1 0,0 1-1,-1 1 1,1-1 0,-9-1 0,1 1-88,-1 1 0,-24 0 0,30 1 29,34 8 322,-8-5-146,1-1 1,-1-1-1,21-2 1,58-8-11,-84 7-62,0-1-1,0-1 0,18-7 0,11-3 58,-20 6-1,-1 0 0,24-13 0,14-1 460,-58 23-510,0-1 0,-1 1-1,1-1 1,-1 1 0,1 0 0,-1-1-1,1 1 1,-1 0 0,0 0 0,1 0-1,-1 0 1,2 3 0,24 21-38,-19-18 1,-5-3 47,1 0 1,-1 0 0,1 0-1,-1 1 1,-1-1 0,1 1-1,-1-1 1,1 1 0,-1 0 0,-1 0-1,3 7 1,-1 6-28,3 35-1,-4-37-106,-1 57 91,-2-53 124,1 0-1,5 38 1,-4-54-104,0 0-1,0 0 1,1 0-1,0 0 1,-1 0-1,1 0 1,0-1 0,1 1-1,-1-1 1,1 1-1,-1-1 1,5 4 0,-4-5 19,-1 0 0,0 0 1,1 0-1,-1-1 0,1 1 1,0-1-1,-1 0 0,1 1 1,0-1-1,0 0 1,-1-1-1,1 1 0,0 0 1,0-1-1,0 0 0,0 0 1,0 0-1,6 0 1,0-2 32,0 0 0,0-1 0,-1 0 0,1 0 0,0 0 1,-1-1-1,13-9 0,-8 4-10,-1 0 0,0-1-1,-1 0 1,10-12 0,7-13 30,-1-1 0,24-45 0,-49 78-60,12-21 8,-8 12-285,1 1-1,11-13 1,-18 24 266,0-1 0,0 1 0,0 0 0,0 0 0,0 0 0,0 0 0,0 0 0,0 0 0,0 0 0,0 0 0,0 0 0,1 0 1,-1 0-1,0-1 0,0 1 0,0 0 0,0 0 0,0 0 0,0 0 0,0 0 0,0 0 0,0 0 0,1 0 0,-1 0 0,0 0 0,0 0 0,0 0 1,0 0-1,0 0 0,0 0 0,0 0 0,0 0 0,1 0 0,-1 0 0,0 0 0,0 0 0,0 0 0,0 0 0,0 0 0,0 0 0,0 0 1,0 1-1,0-1 0,1 0 0,-1 0 0,0 0 0,0 0 0,0 0 0,0 0 0,0 0 0,0 0 0,0 0 0,0 0 0,0 0 0,0 1 0,0-1 1,0 0-1,0 0 0,0 0 0,0 0 0,0 0 0,0 0 0,0 0 0,0 0 0,0 1 0,0-1 0,0 0 0,0 0 0,0 0 0,1 10-64,-1-10 62,-1 21 55,-7 40 0,2-22-26,-4 18-59,-18 60 0,-26 57 135,25-81-122,-24 59 213,-5 18-165,54-154 315,-10 20-1,10-28-34,6-10-31,10-21 20,40-134-240,7-1-26,67-193-54,-105 285 38,61-122-1,-77 178-79,1 1-1,0 0 1,0 1-1,1-1 1,0 1 0,1 0-1,9-7 1,-15 14 42,0-1 0,0 0 0,1 1 0,-1 0 0,0 0 0,1-1 0,-1 2 0,1-1 0,0 0 0,-1 0 0,1 1 0,-1-1 1,1 1-1,4 0 0,-5 0 7,1 1 0,-1-1 0,0 1 1,0 0-1,1 0 0,-1 0 0,0 0 1,0 0-1,0 1 0,0-1 0,-1 0 1,1 1-1,0 0 0,-1-1 0,1 1 1,-1 0-1,1 0 0,-1 0 0,2 4 1,1 0 23,-1 0 0,-1 0 1,1 1-1,-1-1 0,0 1 1,-1-1-1,0 1 0,1 8 1,-1 57-17,-1-72 11,-1 28 29,-2 0 0,-10 50-1,9-62 7,-1-1 0,0 1 0,-1-1 0,-1-1 0,0 1-1,-12 16 1,18-30-10,0 1-1,-1 0 1,0 0-1,1-1 0,-1 1 1,0-1-1,0 0 1,0 1-1,0-1 0,0 0 1,0 0-1,0 0 1,0 0-1,0-1 0,-1 1 1,1-1-1,-3 1 1,4-1-37,-1 1 0,0-1 1,1 0-1,-1 0 0,0-1 0,1 1 1,-1 0-1,1-1 0,-1 1 0,0-1 1,1 1-1,-1-1 0,1 1 1,-1-1-1,1 0 0,0 0 0,-1 0 1,1 0-1,0 0 0,-1 0 1,1 0-1,0-1 0,0 1 0,0 0 1,-1-3-1,-18-34-622,18 35 580,1 0 0,0 0 0,0-1 0,0 1 0,0 0 0,1 0 0,-1 0-1,1-1 1,0 1 0,0 0 0,0-5 0,1-1-132,-1 8 170,0 0-1,-1 1 0,1-1 1,0 0-1,0 1 1,0-1-1,0 1 1,0-1-1,0 0 0,0 1 1,0-1-1,1 0 1,-1 1-1,0-1 1,0 0-1,0 1 0,1-1 1,-1 1-1,0-1 1,1 0-1,-1 1 1,0-1-1,1 1 0,-1-1 1,1 1-1,0-1 1,6 1-19,-1 1 0,1 0 0,10 4 0,14 2 169,-7-3-88,1-2 0,-1-1 0,1-1 0,-1-1 0,33-5 0,-42 3-29,0-1 0,0 0-1,0-1 1,-1 0-1,0-1 1,0-1 0,0 0-1,-1-1 1,19-15 0,-8 2 59,-1 0 1,0-2 0,28-39-1,45-80 337,-73 104-357,-1 0 1,26-66-1,105-271-471,-129 323 429,-16 37-89,-1-1 1,0 0 0,6-27 0,-12 42 54,-1 0-1,0-1 1,1 1 0,-1 0 0,0-1 0,0 1 0,0 0 0,0 0 0,0-1 0,-1 1 0,1 0 0,0-1 0,0 1 0,-1-1 0,0 1 11,1 1 0,0-1 0,-1 1 0,1 0 0,0-1 0,-1 1 0,1 0 0,0 0 1,-1-1-1,1 1 0,-1 0 0,1 0 0,0 0 0,-1-1 0,1 1 0,-1 0 1,1 0-1,-1 0 0,1 0 0,-1 0 0,1 0 0,0 0 0,-1 0 0,1 0 1,-1 0-1,0 0 0,-2 1-15,-1 0 1,1 1 0,-1-1-1,1 1 1,0-1 0,0 1-1,0 0 1,0 0-1,-3 3 1,-5 6 17,0 0 0,0 1 0,1 1 0,0-1 0,1 2 1,-12 24-1,-36 91 391,25-43-101,-22 99-1,34-103-119,-10 100 0,26-145-109,0-6-36,2 0 1,0 0-1,5 47 1,-2-72 32,0-1 1,0 0 0,1 1 0,-1-1-1,1 0 1,0 0 0,1 0 0,-1 0-1,5 5 1,-6-8-36,0-1 1,0 0-1,0 0 0,0 1 0,1-1 0,-1 0 0,0 0 0,1 0 0,-1 0 1,1-1-1,-1 1 0,1 0 0,-1-1 0,1 1 0,-1-1 0,1 1 1,-1-1-1,1 0 0,0 1 0,-1-1 0,1 0 0,0 0 0,-1 0 1,1-1-1,0 1 0,-1 0 0,1 0 0,0-1 0,-1 1 0,1-1 1,-1 0-1,1 1 0,-1-1 0,1 0 0,1-1 0,18-13 45,-1-1 0,0-1 0,-1-1 0,16-19 0,11-10-8,11-9-427,118-86 1,-167 136 311,4-2-38,-11 8 28,-4 6-25,-14 20-64,-41 63 77,39-55 24,-19 47 0,33-69 67,1 1-1,0-1 0,1 0 0,1 1 1,0 0-1,0 0 0,1 24 1,1-34 10,0 0 1,1 0 0,-1 0 0,0-1 0,1 1 0,0 0 0,0 0-1,0 0 1,0-1 0,0 1 0,0 0 0,1-1 0,-1 1-1,1-1 1,0 0 0,0 1 0,0-1 0,0 0 0,0 0 0,0 0-1,0-1 1,1 1 0,-1 0 0,1-1 0,3 2 0,1-1 2,0 1 1,0-2 0,0 1 0,1-1 0,-1 0-1,0 0 1,1-1 0,-1 0 0,1-1 0,7-1-1,3-1 7,-1 0 0,33-13 0,-35 10-34,-1 0 1,-1-2-1,1 1 1,-1-2-1,17-13 1,51-55-14,-60 52 28,-17 19-46,1 1 0,0-1 0,6-4 0,-18 26-218,0 0 0,-5 23 0,8-25 284,0 1 0,-2 25 0,6-34-10,-1 1-1,1-1 0,1 0 1,-1 1-1,1-1 0,0 1 1,0-1-1,4 11 0,-4-16 4,-1 0 1,0 0-1,1 0 0,-1-1 0,1 1 0,-1 0 1,1 0-1,-1-1 0,1 1 0,-1 0 0,1-1 1,0 1-1,0 0 0,-1-1 0,1 1 0,0-1 1,0 1-1,-1-1 0,1 0 0,0 1 0,0-1 0,2 1 1,-2-1-4,1 0 1,0 0 0,-1-1 0,1 1 0,-1 0 0,1 0-1,0-1 1,-1 1 0,1-1 0,-1 0 0,1 1-1,1-2 1,3-2 7,1 0-1,-1-1 0,0 0 1,7-7-1,-7 5 6,1-1 0,-2 1 1,1-1-1,-1 0 0,0-1 0,0 1 0,-1-1 1,0 0-1,-1 0 0,0 0 0,-1 0 0,3-16 1,-4 19-64,0 0 1,-1 0-1,0-1 1,0 1-1,0 0 1,-1 0-1,0 0 0,0 0 1,0 0-1,-1 0 1,0 1-1,0-1 1,-1 0-1,1 1 1,-1 0-1,-1-1 1,1 1-1,-1 0 1,1 1-1,-8-8 1,6 9-2,1-1 0,-1 1 1,0 1-1,0-1 0,0 1 0,-1 0 1,1 0-1,0 0 0,-1 1 0,1-1 1,-1 1-1,0 1 0,-8-1 0,3 2 98,5-1 8,15-3-61,14-7-9,-11 6 81,-1-1 0,24-4 1,5 2-117,71-3 1,-89 10 19,-1 0 0,0 2 1,0 0-1,0 2 0,25 7 0,-39-9 33,0 1 0,0 0 0,0 0 1,0 0-1,-1 1 0,1 0 0,-1 0 0,0 1 0,6 6 0,-9-8 0,1 1 1,-1 0-1,0 0 1,0 0-1,0 0 1,-1 0 0,0 1-1,1-1 1,-2 1-1,1 0 1,0 0-1,-1-1 1,0 1-1,1 8 1,-2-3 43,0-1 0,-1 0-1,0 0 1,0 1 0,-1-1 0,-4 13 0,-23 52 257,14-39-112,15-34-201,0-1 1,0 0-1,-1 1 0,1-1 1,0 0-1,0 1 0,0-1 0,0 0 1,0 1-1,0-1 0,0 0 1,0 1-1,0-1 0,0 1 0,0-1 1,0 0-1,0 1 0,0-1 0,0 0 1,0 1-1,0-1 0,0 0 1,0 1-1,0-1 0,1 0 0,-1 1 1,0-1-1,0 0 0,1 1 0,-1-1 9,1 0 0,0 0 0,-1 0 0,1 0 0,-1 0 0,1 0 0,0 0 0,-1-1 0,1 1 0,-1 0 0,1 0 0,-1-1 0,1 1 0,-1 0 0,1-1 0,-1 1 0,1 0 0,-1-1 0,1 1 0,-1-1 0,0 1 0,1 0 0,0-2 0,22-22-29,-4 5 116,-1-1 0,19-26 0,-27 30-82,3-4-10,0 1 1,1 0-1,1 1 1,29-27-1,-44 45-5,1-1 0,-1 1 0,1 0 0,0-1 0,-1 1 0,1-1 0,0 1 0,0 0 0,-1 0 0,1-1 0,0 1-1,0 0 1,0 0 0,-1 0 0,1 0 0,0 0 0,0 0 0,0 0 0,-1 0 0,1 0 0,0 0 0,0 1 0,-1-1 0,1 0 0,0 0 0,0 1 0,-1-1 0,1 1-1,0-1 1,-1 0 0,1 1 0,0-1 0,-1 1 0,1 0 0,-1-1 0,1 1 0,-1-1 0,1 1 0,-1 0 0,1 1 0,2 2 55,0 1 0,0 0-1,-1 0 1,3 8 0,9 41 134,-11-38-160,1 0 1,7 17 0,-8-26-208,23 53 684,-6-23-4202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 3968,'0'0'51,"0"0"0,-1 0-1,1 0 1,0 0 0,-1 0 0,1 0 0,0-1-1,0 1 1,-1 0 0,1 0 0,0 0 0,0 0-1,0-1 1,-1 1 0,1 0 0,0 0 0,0-1-1,0 1 1,-1 0 0,1 0 0,0-1 0,0 1 0,0 0-1,0 0 1,0-1 0,0 1 0,0 0 0,0-1-1,0 1 1,0 0 0,0 0 0,0-1 0,0 1-1,0-1 1,11 1 3488,-3 0-1843,15-1 75,1-2-1,24-5 1,23-2-1259,-32 7-900,0 3 0,1 1 0,64 10 0,-93-10-2363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2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14 6240,'-26'-14'3168,"21"14"-1856,0 0-832,0 0-864,10 0 192,-5 9-3328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25 133 4320,'-9'-3'579,"-6"-2"5588,44 5-4188,33-4-131,97-19 0,-81 7-1842,172-35-765,-83 26-7917,-115 20 4948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4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135 422 2560,'-1'-1'185,"0"0"1,0 0-1,0 0 0,0 0 1,0 1-1,0-1 0,0 0 1,-1 1-1,1-1 0,0 1 1,0-1-1,-1 1 0,1-1 1,0 1-1,0 0 0,-1 0 1,1 0-1,0 0 0,-1 0 1,1 0-1,0 0 0,-1 0 0,1 0 1,-2 1-1,0-1 192,-1 1 0,0 0 0,1 0-1,-1 0 1,1 1 0,-1-1 0,-5 4 0,4-1-286,-1 0 1,1 1-1,0 0 1,0 0-1,0 0 1,1 0-1,0 0 1,0 1-1,0 0 1,1 0-1,0 0 1,0 0-1,0 1 1,1-1-1,0 1 1,0 0-1,1-1 1,-2 12-1,3-16-47,0 0 0,0 0 0,1-1 0,-1 1 0,1 0 0,-1 0 0,1-1 0,-1 1 0,1-1 0,0 1 0,0 0 0,-1-1 0,1 1 0,1-1 0,-1 0 0,0 1 0,0-1 0,0 0 0,1 0 0,-1 0 0,0 0 0,1 0 0,-1 0 0,1 0 0,-1 0 0,3 0 0,-1 0 42,-1 0 1,1 0 0,-1-1-1,1 1 1,-1-1-1,1 1 1,-1-1 0,1 0-1,-1 0 1,1-1 0,0 1-1,-1 0 1,1-1-1,-1 1 1,1-1 0,-1 0-1,4-2 1,-4 2-41,0 0 0,0-1 0,0 1 0,0-1 0,0 1-1,-1-1 1,1 0 0,0 0 0,-1 0 0,0 0 0,1 0 0,-1 0 0,0-1 0,0 1 0,1-4 0,0 0 11,-1 0 0,0 0 0,0-1 0,0 1 0,-1-7 0,-4-8-146,4 20 62,-1 0 0,1 0 1,-1-1-1,1 1 0,0 0 0,-1-1 1,1 1-1,0 0 0,0-1 0,0 1 1,0 0-1,0-1 0,1 1 0,-1-2 1,3-18-838,5 15 784,-5 5 90,-1 0 0,0-1 0,-1 1 0,1-1 0,0 1 0,0-1 0,2-2 0,20-23 508,-1-2 1,-2-1 0,27-49-1,-14 18-405,-7 13 129,36-88 0,-60 127-547,-3 13-64,-2 16 148,-4 37 127,-19 89 0,-28 58 255,9-39-97,-26 96 661,60-234-22,10-26-666,0-1 0,-1 1 0,1 0-1,0-1 1,-1 1 0,1-1-1,-1 1 1,1-1 0,-1 1 0,1-1-1,-1 1 1,0-1 0,1 1 0,-2-1-1,2 1-7,0-1-1,-1 0 1,1-1-1,0 1 1,-1 0-1,1 0 1,0 0-1,-1 0 0,1 0 1,0 0-1,-1 0 1,1 0-1,0-1 1,0 1-1,-1 0 1,1 0-1,0 0 1,-1-1-1,1 1 1,0 0-1,0 0 1,-1-1-1,1 1 1,0 0-1,0-1 1,0 1-1,0 0 0,-1 0 1,1-1-1,0 1 1,0-1-1,-1-3 35,-1 0 0,1 0 0,1 0 0,-1 1 0,0-1 0,1-1 0,0 1 0,0 0-1,0 0 1,0 0 0,1 0 0,0 0 0,0 0 0,0 1 0,0-1 0,0 0 0,1 0 0,-1 1-1,5-7 1,0 0-38,0 0 0,0 1 0,1 0 0,1 0 0,13-13 0,-3 8-22,0 1 0,1 0-1,0 2 1,1 0 0,26-10-1,-30 15-424,0 0 0,34-7 0,7 5-3906,-52 8 3781,14 1-1653,2 18-6546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2 811 3072,'-1'4'3285,"1"-4"-3168,0 0 1,0 1-1,1-1 0,-1 0 1,0 0-1,0 0 0,1 0 1,-1 0-1,0 0 0,1 0 1,-1 0-1,0 0 0,1 0 1,-1 0-1,0 0 0,0 0 1,1 0-1,-1-1 0,0 1 1,1 0-1,22-8 1915,-19 7-1829,1 0 1,0-1-1,0 0 1,-1 0 0,5-2-1,13-10 187,79-54 543,-90 59-890,0-1-1,0 0 1,-1 0 0,0-1-1,-1-1 1,11-16 0,-10 9-38,0 0 0,9-26 1,-17 29-392,-3 11 7,-3 7-254,0 4 603,1 0 0,0 0-1,0 1 1,0-1 0,1 1 0,0-1-1,0 1 1,1 0 0,0 0-1,0 0 1,1 0 0,0 0 0,0 0-1,0 0 1,1 0 0,3 12-1,-3-12 138,1-1-1,0 0 0,0 0 0,1 0 0,0-1 0,0 1 1,0-1-1,7 9 0,-8-11-3,1 0-1,0 0 1,0 0-1,1 0 1,-1-1 0,0 1-1,1-1 1,0 0 0,-1 0-1,1 0 1,0-1-1,0 1 1,7 1 0,-8-3-23,1 1 1,0-1 0,0 0 0,-1 1 0,1-2 0,0 1 0,0 0-1,-1-1 1,1 0 0,0 0 0,-1 0 0,1 0 0,0 0 0,-1-1-1,5-2 1,1-2-38,1-1 0,-1 0 0,12-13 0,1 0 6,-17 15-42,0 0 1,0-1-1,6-8 0,-6 8-213,-1 0 0,1 0 0,5-5 1,-9 11 196,-1 0 0,0-1 0,0 1 1,1 0-1,-1-1 0,0 1 0,1 0 0,-1 0 1,0-1-1,1 1 0,-1 0 0,0 0 1,1 0-1,-1 0 0,0-1 0,1 1 1,-1 0-1,1 0 0,-1 0 0,0 0 1,1 0-1,-1 0 0,1 0 0,-1 0 1,0 0-1,1 0 0,-1 0 0,1 0 1,-1 0-1,0 0 0,1 1 0,-1-1 1,1 0-1,-1 0 0,0 0 0,1 1 0,-1-1 1,0 0-1,1 0 0,-1 1 0,0-1 1,0 0-1,1 1 0,-1-1 0,0 0 1,0 1-1,1-1 0,-1 0 0,0 1 1,0-1-1,0 0 0,0 1 0,1 0 1,4 26 345,-5-21-313,3 26 158,1 13 233,-3-42-361,-1-3-40,0 0 0,0 0 1,0 0-1,0 0 0,0 0 0,0 0 0,1 0 1,-1-1-1,0 1 0,0 0 0,0 0 1,0 0-1,0 0 0,0 0 0,0 0 0,1 0 1,-1 0-1,0 0 0,0 0 0,0 0 1,0 0-1,0 0 0,1 0 0,-1 0 1,0 0-1,0 0 0,0 0 0,0 0 0,0 0 1,0 0-1,1 0 0,-1 0 0,0 0 1,0 0-1,0 0 0,0 0 0,0 0 0,1 0 1,-1 0-1,0 0 0,0 0 0,0 0 1,0 1-1,0-1 0,0 0 0,0 0 1,0 0-1,1 0 0,-1 0 0,0 0 0,0 0 1,0 1-1,0-1 0,0 0 0,0 0 1,0 0-1,0 0 0,0 0 0,0 1 1,0-1-1,0 0 0,0 0 0,0 0 0,0 1 1,3-4 46,6-4 104,0 0 0,-1 0 1,-1-1-1,8-10 0,4-4-181,-13 16-62,0 0 0,1 0 0,-1 0 0,1 1 0,10-7-1,-15 11 41,0 0 0,-1 1 0,1-1 0,0 0-1,0 1 1,-1-1 0,1 1 0,0-1 0,0 1 0,0 0-1,-1 0 1,1 0 0,0 0 0,0 0 0,0 0 0,0 1-1,-1-1 1,1 0 0,0 1 0,0 0 0,-1-1 0,1 1-1,0 0 1,-1 0 0,1 0 0,-1 0 0,1 0 0,-1 0-1,1 0 1,-1 1 0,2 1 0,16 24 155,-17-23-69,1 1 1,0-1 0,0 0-1,6 6 1,-7-9-15,0 1-1,-1-1 1,1 0 0,1 1 0,-1-1-1,0 0 1,0 0 0,0 0-1,1-1 1,-1 1 0,0 0-1,1-1 1,2 1 0,4-1 51,0 0 1,-1 0 0,1 0-1,0-2 1,-1 1-1,15-5 1,51-20 42,-39 12-114,118-45-206,-152 58 218,0 1 0,0-1 1,0 0-1,0 1 0,0-1 0,0 0 0,0 0 0,0 1 0,0-1 0,0 0 0,0 0 1,-1 0-1,2-1 0,-2 1-23,0 1 0,0 0 0,0 0-1,0 0 1,0 0 0,1-1 0,-1 1 0,0 0 0,0 0 0,0 0 0,0 0-1,0-1 1,0 1 0,0 0 0,0 0 0,0 0 0,0 0 0,0-1 0,0 1 0,0 0-1,0 0 1,0 0 0,0-1 0,0 1 0,-1 0 0,1 0 0,0 0 0,0 0 0,0-1-1,0 1 1,0 0 0,-11 0-248,7 1 196,0 0 0,-1 0 0,1 1 0,0-1 0,0 1 0,0 0 0,0 0 0,0 1 0,-4 2 0,-7 6 113,9-8-65,1 1 0,-1 1 0,0-1 0,1 1 0,0 0 0,0 0 0,1 1-1,-1-1 1,-3 7 0,1 2-14,4-10 8,0 1 0,1 0 0,-1 0 0,1 0 0,1 0 0,-2 5 0,2-8 22,1 0 0,0 0 0,0 0 0,0 1 0,0-1 0,1 0 0,-1 0 0,1 0 0,-1 0 0,1 0 0,-1 0 0,1-1 0,0 1 0,0 0 0,0 0 0,0 0 0,0-1 0,1 1 0,-1-1 0,2 3 0,1-1 86,0 1 0,0 0 0,0-1 0,0 0 0,1 0 0,-1 0 1,1 0-1,0-1 0,0 1 0,0-2 0,9 4 0,-6-4 2,0 1 1,1-1-1,0-1 0,-1 1 0,1-2 1,12-1-1,-6 1-79,-10 1-15,0-1-1,0 1 1,-1-1-1,1 0 1,-1 0-1,1-1 1,-1 0 0,8-3-1,0-1 9,-1-1 1,0 0-1,12-10 0,77-62 133,-57 47-204,-43 32 39,0 0 0,1 0 0,-1-1 0,0 1-1,0 0 1,0 0 0,0 0 0,0 0 0,1 0-1,-1-1 1,0 1 0,0 0 0,0 0 0,0 0-1,0-1 1,0 1 0,0 0 0,0 0 0,0 0-1,0-1 1,0 1 0,0 0 0,0 0 0,0 0-1,0-1 1,0 1 0,0 0 0,0 0 0,0 0-1,0-1 1,0 1 8,0 0 0,0 0 0,0 0 1,-1 0-1,1 0 0,0 0 0,0 0 0,0 0 0,0 0 0,0 0 0,0 0 0,-1 0 0,1 0 0,0 0 0,0 0 1,0 0-1,0 0 0,0 0 0,0 0 0,-1 0 0,1 0 0,0 0 0,0 0 0,0 0 0,0 0 0,0 0 1,0 0-1,0 0 0,-1 1 0,1-1 0,0 0 0,0 0 0,0 0 0,0 0 0,0 0 0,0 0 0,0 0 0,0 0 1,0 1-1,0-1 0,0 0 0,0 0 0,0 0 0,0 0 0,0 1 0,-4 6-19,1 0 1,0 1-1,1 0 0,-4 16 1,0 4-103,5-24 155,0 0 0,0 0 0,1 0 0,-1 0 0,1 0 0,0 6 0,0-9-38,0 1 0,1-1 0,-1 1 1,0-1-1,0 0 0,1 1 0,-1-1 1,1 1-1,-1-1 0,1 0 0,0 0 1,0 1-1,-1-1 0,1 0 0,0 0 0,0 0 1,0 0-1,2 2 0,1-1 67,0 0-1,0 0 1,1 0 0,-1-1-1,0 1 1,1-1 0,-1 0-1,1-1 1,0 1 0,-1-1-1,1 0 1,-1 0 0,1 0-1,8-2 1,4-2-30,1 0-1,25-11 1,-16 5 6,-5 3 25,-1-2-1,-1-1 1,1 0-1,29-21 1,18-10-130,-14 10-233,-53 30 299,0 0-1,1 0 1,-1 1 0,0-1 0,1 0-1,-1 0 1,1 1 0,-1-1-1,1 1 1,-1-1 0,1 1 0,-1 0-1,1 0 1,0-1 0,-1 1-1,1 0 1,-1 0 0,4 1-1,4 1-306,-9-2 299,1 1 0,-1-1 1,1 0-1,-1 0 0,1 0 0,0 0 0,-1 1 0,1-1 0,-1 0 0,1 0 0,-1 1 0,1-1 1,-1 1-1,0-1 0,1 0 0,-1 1 0,1-1 0,0 1 0,11 10 228,-8-7 69,-6-6 60,-5-3-354,7 4 4,-1 1 1,1-1-1,0 1 1,-1 0-1,1-1 1,-1 1-1,1-1 1,-1 1-1,1 0 0,-1 0 1,1-1-1,-1 1 1,1 0-1,-1 0 1,1 0-1,-1 0 1,1-1-1,-1 1 1,1 0-1,-2 0 1,0 0-19,0 1 0,-1-1 0,1 1 1,0-1-1,-1 1 0,1 0 0,0 0 0,0 0 1,0 0-1,0 0 0,0 0 0,0 0 0,0 1 1,0-1-1,0 1 0,1 0 0,-1-1 0,0 1 1,-1 3-1,-3 3-53,0 2 1,-8 18-1,9-17-65,3-8 152,1 0 0,0 0 1,-1 0-1,1 0 0,1 0 1,-1 0-1,1 1 0,-1-1 1,1 0-1,0 1 0,0-1 1,0 0-1,0 1 0,1-1 1,0 0-1,1 6 0,-1-8 10,-1 1 0,1 0-1,0-1 1,0 1 0,0-1 0,1 1-1,-1-1 1,0 0 0,0 1 0,1-1-1,-1 0 1,1 0 0,-1 0 0,1 0-1,0 0 1,-1 0 0,1 0 0,0-1-1,-1 1 1,1-1 0,0 1 0,0-1-1,0 0 1,-1 1 0,1-1 0,0 0-1,0 0 1,0 0 0,0-1 0,-1 1-1,4-1 1,2 0 13,0-1 1,0-1-1,-1 1 1,1-1-1,0 0 0,-1 0 1,0-1-1,0 0 0,0 0 1,0-1-1,-1 1 0,0-1 1,1 0-1,-2-1 1,1 1-1,4-7 0,4-9 8,0-1 0,-1 1-1,11-30 1,63-187-52,-51 137-177,-21 60 117,26-78-110,-38 111 32,1 0 0,-1 0 0,-1 0 0,0 0 0,0-1 0,-1 1 0,1 0 0,-3-11-1,2 18 135,0 1-1,0 0 1,0-1-1,0 1 0,0 0 1,-1 0-1,1-1 1,0 1-1,0 0 0,0-1 1,-1 1-1,1 0 0,0 0 1,0 0-1,-1-1 1,1 1-1,0 0 0,-1 0 1,1 0-1,0 0 0,-1-1 1,1 1-1,0 0 1,-1 0-1,1 0 0,0 0 1,-1 0-1,1 0 1,0 0-1,-1 0 0,1 0 1,0 0-1,-1 0 0,1 0 1,0 0-1,-1 0 1,1 1-1,0-1 0,0 0 1,-1 0-1,1 0 0,0 0 1,-1 1-1,1-1 1,0 0-1,-1 1 0,-12 9-135,1 4 108,0 1 1,1 0-1,1 1 0,0 0 0,1 0 0,1 1 1,1 0-1,0 1 0,-8 36 0,-2 37 197,-6 158 0,21-224-141,1 0 0,2 0-1,6 44 1,-6-64 12,1-1 0,-1 1 0,1 0 0,-1-1 0,1 1 0,1-1 1,-1 0-1,1 0 0,-1 0 0,1 0 0,0 0 0,1 0 0,-1-1 0,1 0 0,-1 1 1,1-1-1,0-1 0,0 1 0,0 0 0,1-1 0,-1 0 0,0 0 0,1 0 0,0-1 1,-1 0-1,1 1 0,0-2 0,0 1 0,6 0 0,28-3 35,1-2-1,-1-2 1,0-2 0,65-21-1,-95 26-70,0 0 0,-1-1 0,1 0 0,-1 0 0,0-1 0,0 0 0,0 0 0,-1-1 0,0 0-1,0 0 1,0-1 0,-1 0 0,0 0 0,-1-1 0,1 1 0,-1-1 0,-1 0 0,1-1 0,3-11 0,-2 5-101,3-10 41,-9 23 54,1 1 0,-1 0-1,0-1 1,0 1 0,0 0-1,0-1 1,0 1 0,0-1-1,0 1 1,-1 0-1,1-1 1,0 1 0,-1 0-1,1 0 1,-2-3 0,2 4-9,-1 0 0,1 0 0,0 0 0,-1 0 0,1 0 0,-1 0 0,1 0 0,0 0 0,-1-1 0,1 1 0,-1 1 1,1-1-1,0 0 0,-1 0 0,1 0 0,-1 0 0,1 0 0,0 0 0,-1 0 0,1 0 0,-1 1 0,1-1 0,0 0 0,-1 0 0,1 1 0,0-1 0,-1 0 0,1 0 0,0 1 1,0-1-1,-1 0 0,1 1 0,-1 0 0,-12 13-215,12-13 204,-7 9 15,0 1-1,1 0 1,0 1 0,0-1 0,1 1-1,1 1 1,0-1 0,1 1 0,0 0-1,-2 19 1,5-28 70,1-1-1,0 1 1,0 0-1,0 0 1,0 0-1,1 0 1,0 0-1,-1-1 1,1 1-1,1 0 1,-1-1-1,1 1 1,3 6-1,-4-9 4,0 1-1,0 0 1,1-1-1,-1 1 1,0-1-1,1 1 1,0-1-1,-1 1 1,1-1-1,0 0 1,0 0-1,-1 0 1,1 0-1,0 0 1,0-1-1,0 1 1,0 0-1,0-1 1,0 0-1,0 1 1,1-1-1,-1 0 1,0 0-1,0 0 1,0 0-1,3-1 1,7-2 91,-1 0 1,1-1-1,-1 0 0,16-9 1,41-27-189,-56 32 66,53-29-58,18-12 42,-63 36-80,0 1-1,0 1 0,32-12 1,-51 23 55,1-1 1,-1 1-1,0 0 1,0-1 0,0 1-1,0 0 1,0 0-1,1 0 1,-1-1-1,0 1 1,0 0 0,0 1-1,1-1 1,-1 0-1,0 0 1,0 0-1,0 1 1,0-1-1,2 1 1,-2 0 13,0 0 0,0-1 0,-1 1 0,1 0 0,0 0 0,-1 0 0,1 0 1,-1-1-1,1 1 0,-1 0 0,1 0 0,-1 0 0,1 0 0,-1 0 0,0 0 0,0 0 0,1 2 0,-1 2 11,0-1 1,0 0-1,0 1 0,-1-1 1,1 0-1,-1 0 0,0 1 1,0-1-1,-4 7 0,-38 69 35,39-72-10,-3 1 51,6-8-48,0 0 0,1 0 0,-1-1 0,0 1 0,1 0 1,-1 0-1,1 0 0,-1-1 0,1 1 0,0 0 0,-1 0 0,1 2 0,0-3 17,0 0 0,1 0 0,-1 0-1,1 1 1,-1-1 0,1 0 0,-1 0-1,1 0 1,-1 0 0,1 0-1,-1 0 1,1 0 0,-1 0 0,1 0-1,-1 0 1,1 0 0,-1-1 0,1 1-1,-1 0 1,1 0 0,24-11-18,-1-1-1,0 0 1,0-2 0,34-27 0,-56 39-71,19-12-324,-20 14 322,0-1 0,0 0 0,0 1 0,0-1-1,0 1 1,0 0 0,1-1 0,-1 1 0,0 0 0,0 0 0,0 0 0,0 0 0,1 0 0,-1 0 0,0 0 0,2 0-1,-2 1 21,-1 0-1,0 1 1,0-1-1,1 0 1,-1 0-1,0 0 1,0 0-1,0 0 1,0 0-1,0 0 1,0 0-1,-1 1 1,1-1-1,0 0 1,-1 0-1,1 1 1,-1 1 14,-5 25-29,4-20 26,0 1-1,-1 16 0,3-22 23,0-1-1,0 0 0,0 0 0,0 0 0,1 1 0,-1-1 0,1 0 0,-1 0 1,1 0-1,0 0 0,0 0 0,0 0 0,0 0 0,0 0 0,0 0 0,2 1 0,-1-1 44,0 0-1,0 0 1,0 0-1,1 0 1,-1-1-1,1 1 1,-1-1-1,1 0 1,-1 0-1,1 1 0,0-2 1,-1 1-1,1 0 1,0-1-1,0 1 1,-1-1-1,1 0 1,0 0-1,0 0 0,0 0 1,0 0-1,-1-1 1,1 1-1,0-1 1,0 0-1,4-2 1,0 0-14,-1 0 0,0 0 0,0-1 0,0 1 0,0-2 0,-1 1 0,1-1 0,-1 1 0,0-1 0,5-8 0,9-13 133,29-55 0,5-34 109,-38 82-320,26-54-22,84-133 1,-95 180 77,-19 26-101,-1 0-1,10-17 1,-7 13-450,-11 15-204,-11 8 260,6-3 461,-2 1-18,0 1-1,0 0 0,0 1 1,1-1-1,-1 1 0,-6 10 1,-20 33 148,30-45-106,-14 24 115,2 0 0,1 1 0,-13 47 0,-14 90 744,34-145-719,2 0-1,0 0 0,1 1 1,2 34-1,0-49-111,1-1-1,-1 1 0,1-1 1,1 1-1,-1-1 0,1 0 1,-1 0-1,2 0 0,-1 0 0,0 0 1,1 0-1,0 0 0,0-1 1,1 0-1,-1 1 0,1-1 1,0 0-1,0-1 0,0 1 0,0-1 1,1 0-1,6 4 0,-1-2 27,1 0-1,-1-1 0,1 0 0,-1-1 0,1 0 0,0 0 0,0-2 1,1 1-1,-1-1 0,19-1 0,-24-1 22,50-6-1113,-50 6 313,1-1 0,-1 0 0,0 0 0,0 0 0,0-1 0,7-4 0,1-2-1035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29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40 9216,'-5'0'4192,"15"-3"-3648,-1-2 608,4 5-736,10-9-96,9 6-192,8-5 96,-1 4-128,6-4-960,-3 8 480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3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 7136,'-13'-12'3232,"13"9"-2816,0-2 160,5 5-416,-5-4-352,3 8 96,2-4-192,3 0 160,2 0-1408,-2 0 832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30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82 6880,'-18'-20'3136,"28"11"-2720,-2 1-576,5 3 0,11-7 192,2 1 0,11-1-3936,3 7 2112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33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1 279 3392,'-1'0'3219,"11"-3"-1372,-3-2-1479,-1 1 0,1-1-1,-1 0 1,-1-1-1,1 0 1,5-7-1,-1 2 4,8-12-139,0-1 0,-1 0 0,-2-1 0,-1-1 0,15-36 0,-23 43-248,-6 18-36,0 0 1,1 0-1,-1 0 0,0 1 0,0-1 1,0 0-1,0 0 0,0 0 1,-1 0-1,1 1 0,0-1 0,0 0 1,0 0-1,-1 0 0,1 1 1,0-1-1,-1 0 0,1 0 0,-1 0 1,0 1 34,0 0 0,1 1 1,-1-1-1,0 0 0,1 1 1,-1-1-1,1 0 0,-1 1 1,1-1-1,-1 1 0,1-1 1,-1 1-1,1-1 0,-1 1 1,1 0-1,0-1 0,-1 1 1,1-1-1,0 1 0,-1 0 1,1 0-1,-4 5 133,-4 5 89,1 1 0,0 1 1,0-1-1,1 1 0,1 0 0,0 0 1,-3 17-1,-16 100 596,17-78-507,-2 8 6,2 0 0,2 99 0,5-143-192,1 22 249,0-37-319,-1 0 1,0 1-1,0-1 1,0 0-1,1 0 1,-1 0-1,0 0 1,1 0 0,-1 0-1,1 0 1,-1 0-1,1 0 1,0 0-1,-1 0 1,1 0-1,0 0 1,0-1-1,0 1 1,-1 0 0,1 0-1,0-1 1,0 1-1,0-1 1,0 1-1,2 0 1,-2-1 35,0-1 1,0 1-1,0 0 1,0-1-1,0 1 1,0-1-1,0 1 1,-1-1-1,1 0 1,0 1 0,0-1-1,0 0 1,-1 0-1,1 0 1,1-1-1,10-16 302,0-13-618,-2 0 0,-2-1-1,-1-1 1,5-50 0,-6 41-1544,8 53 1343,6 10 693,-13-14-135,0 0-1,0 0 1,15 10 0,-10-9 26,0-1 0,1-1 0,-1 0 0,2 0 0,-1-1 0,0-1 0,1 0 0,21 2 0,-25-5-51,-1 0 0,1-1 0,-1-1 0,1 1 0,-1-2-1,0 1 1,1-1 0,-1-1 0,0 1 0,0-2 0,0 1 0,-1-1 0,16-9 0,-14 6-45,1 0 0,-2-1 0,1 0 0,-1 0-1,0-1 1,0 0 0,-1 0 0,-1-1 0,1 0 0,-2 0 0,1-1-1,-1 0 1,-1 0 0,0-1 0,-1 0 0,4-13 0,-7 21-84,-1-1 0,1 0 1,-1 0-1,0 0 1,0-8-1,0 11-15,-1 0 0,1 0-1,-1 0 1,1 0 0,-1 0 0,0 0 0,1 0 0,-1 1-1,0-1 1,0 0 0,-1 0 0,1 1 0,0-1-1,0 1 1,-3-3 0,3 4 25,-1-1 0,1 1 0,0-1 0,-1 1 0,1-1 0,-1 1 0,1 0 0,-1 0 0,1 0 0,-1 0 0,1 0 0,-1 0 0,1 0 0,-1 0 1,1 1-1,0-1 0,-1 0 0,1 1 0,-1 0 0,1-1 0,0 1 0,-3 1 0,-2 2-37,-1-1 1,2 1 0,-8 6-1,3 1 55,0 0 1,0 1-1,1 0 0,1 1 1,0 0-1,1 0 0,-8 21 1,10-22 33,0 0 0,1 0 1,0 0-1,1 1 0,1 0 0,-2 21 1,3-28 8,1 0 0,1-1 0,-1 1 0,1 0 0,0-1 1,0 1-1,0-1 0,1 1 0,0-1 0,0 0 0,1 0 0,-1 0 0,1 0 1,0 0-1,0 0 0,1-1 0,4 5 0,-2-3 37,1 0 0,0-1 1,1 0-1,-1 0 0,1-1 0,0 0 0,0 0 0,0-1 0,1 0 1,-1-1-1,1 0 0,0 0 0,-1 0 0,1-1 0,0-1 0,0 1 1,0-2-1,0 1 0,0-1 0,-1 0 0,1-1 0,0 0 0,-1-1 1,1 1-1,-1-2 0,0 1 0,12-8 0,-3 0-85,-1 0 0,0-1 0,18-19-1,39-48-15,-24 25 38,26-35 58,-49 58 54,-16 20-79,4-4-281,-10 10-48,-5 3-140,-20 17 158,4-2 258,1 1 0,1 0 0,0 1 1,1 0-1,-21 30 0,-50 95 177,80-133-141,1 1 0,0 0 0,1 0 0,-1 0 0,1 0 0,1 1 0,0 0 0,-2 13-1,4-21-5,0 0 0,0 0 0,0 0 0,0 0 0,0 0 0,0 0 0,1 0 0,-1 0 0,0 0 0,1 0 0,-1 0 0,0 0 0,1-1 0,-1 1 0,1 0 0,-1 0 0,1 0 0,0 0 0,-1-1 0,1 1 0,0 0 0,0-1 0,-1 1 0,1 0 0,0-1 0,0 1 0,0-1-1,0 0 1,0 1 0,0-1 0,0 0 0,0 1 0,0-1 0,1 0 0,0 0 17,0 1 1,1-1-1,-1-1 0,0 1 0,0 0 1,1 0-1,-1-1 0,0 1 0,0-1 1,0 0-1,0 0 0,0 0 0,4-2 0,8-7 62,-1-1-1,0 0 0,-1-1 0,0-1 0,18-24 0,41-76-132,-69 109 34,2-3-39,0 1-44,0-1 0,0 1 0,-1-1 0,0 0-1,0 0 1,-1 0 0,0 0 0,2-9 0,-16 52-494,10-28 591,1 1 0,0 0 1,1-1-1,0 1 0,0 0 0,1-1 0,0 1 0,0 0 1,1-1-1,0 1 0,1-1 0,4 10 0,-5-13 23,1 0-1,-1 0 1,1 0 0,0-1-1,0 0 1,1 1-1,-1-1 1,1 0-1,0-1 1,0 1-1,0-1 1,1 1 0,-1-1-1,1-1 1,0 1-1,0-1 1,0 1-1,0-2 1,0 1 0,8 2-1,-7-4 18,-1 0-1,0 0 1,1 0 0,-1 0 0,1-1-1,-1 0 1,0 0 0,1 0-1,-1-1 1,0 1 0,0-1 0,0-1-1,0 1 1,0-1 0,4-3-1,2-1-26,0-1-1,-1-1 0,0 0 0,16-19 1,46-65-215,-64 81 182,11-21 0,-14 23-59,1 0-1,0 0 0,10-13 0,-16 23 63,1 0 1,-1 0-1,0 0 0,0 0 1,0-1-1,0 1 0,0 0 1,0 0-1,1 0 0,-1 0 1,0-1-1,0 1 0,0 0 1,0 0-1,1 0 0,-1 0 1,0 0-1,0 0 0,0 0 1,1 0-1,-1 0 0,0 0 1,0-1-1,0 1 0,1 0 1,-1 0-1,0 0 0,0 0 1,0 0-1,1 1 0,-1-1 1,0 0-1,0 0 0,0 0 1,1 0-1,-1 0 0,0 0 1,1 0-1,2 10-85,-1 13 124,-9 88 389,1-43 27,-3-3-37,9-65-404,0 0-1,1 0 1,-1 0-1,0 0 1,0 0-1,0 0 1,0 0 0,0 0-1,0 0 1,0 0-1,0 0 1,0 0-1,0 0 1,0 0-1,0 0 1,0 0 0,0 1-1,0-1 1,0 0-1,0 0 1,0 0-1,0 0 1,0 0-1,0 0 1,0 0 0,0 0-1,0 0 1,0 0-1,1 0 1,-1 0-1,0 0 1,0 0 0,0 0-1,0 0 1,0 0-1,0 0 1,0 0-1,0 0 1,0 0-1,0 0 1,0 0 0,0 0-1,0 0 1,0 0-1,1 0 1,-1 0-1,0 0 1,0 0-1,0 0 1,0 0 0,0 0-1,0 0 1,0 0-1,0-1 1,0 1-1,0 0 1,0 0 0,0 0-1,0 0 1,0 0-1,0 0 1,7-5 161,5-9-22,-11 13-115,9-13 63,0 0 0,15-27 0,9-16-182,-29 51 44,-1 0-1,1 1 1,0-1-1,0 1 1,1 0-1,10-7 1,-15 11 25,0 0 0,0 1 0,0-1 0,0 1 0,0-1 0,0 1-1,0 0 1,0-1 0,0 1 0,0 0 0,0 0 0,1-1 0,-1 1 0,0 0 0,0 0 0,0 0 0,0 0 0,0 1 0,0-1 0,0 0 0,2 1 0,-1 0 7,-1 0 0,0 0 1,1 0-1,-1 0 0,0 0 0,0 0 1,0 0-1,0 1 0,0-1 0,0 0 0,0 1 1,0-1-1,0 2 0,2 5 11,0-1-1,-1 0 1,0 1-1,-1 0 1,1 7 0,2 70 539,-3-84-523,-1-1 0,0 0 0,0 0 0,0 1 0,0-1 0,0 0 0,0 0 0,0 0 0,1 1 0,-1-1 0,0 0 0,0 0 0,0 0 0,0 1 0,1-1 0,-1 0 0,0 0 0,0 0 0,0 0 0,1 0-1,-1 0 1,0 1 0,0-1 0,1 0 0,-1 0 0,0 0 0,0 0 0,1 0 0,-1 0 0,0 0 0,0 0 0,1 0 0,-1 0 0,0 0 0,0 0 0,1 0 0,-1 0 0,0 0 0,0 0 0,1-1 0,8-4 44,-1 0 1,0-1-1,0 0 0,-1 0 1,0-1-1,0 0 1,7-10-1,17-16-86,-18 22-85,20-15 1,-30 24 70,1 0 0,0-1 0,0 1 0,-1 1 0,1-1 0,0 0 0,1 1 0,-1 0 0,0 0 0,0 0 0,5 0 0,-7 1 24,1 1 1,-1-1-1,1 1 0,-1 0 0,0 0 1,1 0-1,-1 0 0,0 0 0,0 0 1,0 1-1,0-1 0,0 0 0,0 1 1,0 0-1,0 0 0,-1-1 0,1 1 1,-1 0-1,2 3 0,4 6-8,0 0 0,6 16 0,-9-21 30,12 33 369,-14-32-325,1 1 1,0-1-1,0 0 0,0 1 1,1-2-1,0 1 1,1 0-1,0-1 0,0 0 1,9 9-1,-11-12 53,21 13-2912,-23-15 2248,1-1 0,0 1 1,-1-1-1,1 1 0,0-1 0,-1 0 0,1 0 0,0 1 0,-1-1 1,1 0-1,0-1 0,0 1 0,-1 0 0,4-1 0,3 0-2056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34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4064,'3'-9'979,"1"1"1406,-3 7-2242,0 1 0,0 0 1,0 0-1,0 0 0,0 0 1,0 0-1,0 0 0,0 0 0,0 1 1,0-1-1,0 0 0,1 1 0,5 2 205,-1 0 1,1 0-1,-1 1 0,0 0 0,-1 0 0,1 1 0,-1-1 0,0 1 0,0 0 0,6 8 0,3 3 202,26 24 829,-2 3 1,48 67-1,-78-96-1125,-1 0 0,0 0 0,-1 1 0,0-1 0,-2 1 0,7 29-1,-7-12 156,0-1-1,-2 40 1,-2-41-352,-2 0 1,-1 1-1,-1-1 0,-2 0 1,-1-1-1,-1 1 0,-2-2 1,0 1-1,-2-1 0,-1-1 1,-33 51-1,16-31-3846,13-14-3968,10-13 3533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21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72 8128,'-21'-20'3680,"11"14"-3168,10 1 896,5 1-864,0-9-160,3 10-224,5-6-640,1 6 256,1-5-1888,1 8 1184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58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2144,'4'0'4992,"34"-1"2453,-14 0-6791,1-1 0,33-7 0,-32 5-359,-1 1-1,1 1 1,-1 1-1,30 2 1,-1 1-301,-4 2 895,-26-1-2319,0-2-7085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39:58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3552,'1'-3'12978,"15"-4"-10206,22-5-2661,-5 5 155,1 2 1,-1 1-1,68 2 0,-87 2-265,-7 0-14,13 0-861,20-2-1,-35 1 27,0 0-1,0 0 1,0 0-1,-1 0 1,7-4-1,1-1-3913,1 4 1530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13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0 772 1664,'8'4'6717,"-7"-4"-6500,10-8 1808,11-18-2396,-19 22 1063,52-74-334,49-93 0,-6 6-114,-45 94-244,-33 45 0,30-50 0,-49 73 14,1 0 0,0-1 0,-1 1 1,0 0-1,1 0 0,-1-1 0,-1 1 0,1-1 1,0 1-1,-1-1 0,0-3 0,0 6-26,0 1-1,0 0 1,0-1-1,0 1 1,0 0-1,0 0 0,-1-1 1,1 1-1,0 0 1,0-1-1,0 1 1,0 0-1,-1 0 1,1-1-1,0 1 0,0 0 1,-1 0-1,1-1 1,0 1-1,-1 0 1,1 0-1,0 0 1,0 0-1,-1 0 0,1-1 1,0 1-1,-1 0 1,1 0-1,0 0 1,-1 0-1,1 0 1,0 0-1,-1 0 0,1 0 1,0 0-1,-1 0 1,1 0-1,0 0 1,-1 0-1,1 1 1,0-1-1,-1 0 0,1 0 1,0 0-1,0 0 1,-1 1-1,1-1 1,-2 1-31,1 1 1,0-1 0,0 0 0,-1 0 0,1 0-1,0 0 1,-1 0 0,1 0 0,-3 1-1,-14 11-212,7-2 276,1 0 0,0 1-1,1 0 1,0 1 0,1 0-1,0 1 1,-6 16 0,2 6 119,3 1 1,1 0-1,1 1 0,2 0 1,0 66-1,5-93-86,1-1 0,0 1 0,1 0 0,0 0 0,1-1-1,0 1 1,0-1 0,10 18 0,-10-22 23,0 0-1,0-1 1,1 0-1,-1 0 1,1 0-1,1 0 1,-1-1 0,1 1-1,-1-1 1,1 0-1,1-1 1,-1 1 0,0-1-1,1 0 1,0 0-1,9 3 1,-9-5 5,0 0 0,-1-1 0,1 0-1,0 0 1,0 0 0,0-1 0,0 1 0,0-1 0,0-1 0,0 1 0,-1-1-1,1 0 1,8-5 0,-4 3-34,-1-1 0,0 0 0,0-1 0,0 0 0,-1-1 0,0 0 0,10-10 1,-4-1 28,-2-1 0,0 0 1,0-1-1,-2 0 0,10-29 1,-14 35-82,-4 9-50,0 1 1,0 0-1,0-1 1,-1 1-1,0-1 1,0 1-1,0-7 1,-1 11 37,0 0 1,0 1-1,0-1 1,0 0-1,0 0 1,0 0-1,0 0 1,0 0 0,0 0-1,0 0 1,0 0-1,0 0 1,0 0-1,0 0 1,0 0-1,0 0 1,0 0 0,0 0-1,0 0 1,0 0-1,0 1 1,0-1-1,0 0 1,0 0-1,0 0 1,0 0 0,0 0-1,0 0 1,0 0-1,-1 0 1,1 0-1,0 0 1,0 0 0,0 0-1,0 0 1,0 0-1,0 0 1,0 0-1,0 0 1,0 0-1,0 0 1,0 0 0,0 0-1,0 0 1,0 0-1,0 0 1,0 0-1,-1 0 1,1 0-1,0 0 1,0 0 0,0 0-1,0 0 1,0 0-1,0 0 1,0 0-1,0-1 1,0 1-1,0 0 1,-5 10-383,-5 11 197,2 10 64,1 0-1,2 1 0,1-1 1,0 51-1,5-74 257,-1 0-1,1 1 0,1-1 1,-1 0-1,1 0 1,6 15-1,-7-20-59,0-1 0,0 1 0,0-1 0,0 0 0,1 1 0,-1-1 0,1 0 0,-1 0 0,1 0 0,0 0 0,0 0 0,0 0 0,0-1 0,0 1 0,0-1 0,0 1 0,0-1 0,1 0 0,-1 0 0,1 0 0,-1 0 0,1 0 0,-1 0 0,1-1 0,2 1 0,-2-1 0,-1-1-1,0 1 1,1 0 0,-1-1-1,0 0 1,0 0 0,1 1-1,-1-1 1,0-1 0,0 1-1,0 0 1,0 0 0,0-1-1,-1 1 1,1-1 0,0 1 0,-1-1-1,3-3 1,-1 1-35,0 0 0,-1 0 1,0 0-1,1 0 0,-2 0 0,1-1 1,0 1-1,1-7 0,-1-2-33,-1 1 1,0-1-1,-1 0 0,0 1 0,-1-1 0,-1 0 1,1 1-1,-2 0 0,0-1 0,-1 1 1,0 0-1,0 0 0,-1 1 0,-1-1 0,0 1 1,-13-17-1,15 24-68,0-1 0,-1 1 1,1 0-1,-8-5 0,-7 0-214,19 9 263,-1 0 1,0 0-1,1-1 1,-1 1-1,0 0 1,1 0-1,-1 0 1,0 0-1,1 0 1,-1 1-1,0-1 1,1 0-1,-1 0 1,0 0-1,1 1 1,-1-1-1,1 0 1,-1 0-1,0 1 1,1-1-1,-2 1 1,1 0-21,0 0 0,1 0 0,-1 0 0,0 0 0,0 0 0,0 1 0,1-1 0,-1 0 0,0 0 0,1 0 0,0 1 0,-1-1 0,1 0 0,-1 0 0,1 1 0,0-1 0,0 2 0,0 1 25,1 0 0,0 0 0,0 0 0,0 0-1,2 5 1,-2-7 74,-1 1-1,1-1 1,0 0-1,0 0 1,0 0-1,1 0 0,-1 0 1,0 0-1,1 0 1,-1-1-1,1 1 1,-1 0-1,1-1 1,0 1-1,0-1 1,0 0-1,0 1 0,4 1 1,-3-3-7,0 1 0,0 0 0,0-1 0,0 0 0,0 0 1,0 0-1,0 0 0,0 0 0,0 0 0,0-1 0,-1 0 0,7-1 0,3-3 84,1-1 0,-1 0 0,0-1-1,-1 0 1,12-10 0,94-80 289,4-2-258,-92 78-110,-1-2 1,43-45 0,-57 52-48,0-1 1,-1-1 0,-1 0 0,-1-1-1,16-35 1,-8-9-467,-18 58-11,-4 6-77,-5 11 101,8-12 468,-50 72-379,25-38 362,2 1 0,-27 54-1,30-39 151,3 1-1,-20 98 0,27-103 70,5-26-124,2 0 0,0 0 0,1 0 0,2 40 0,0-57-67,0 0 0,1-1 0,-1 1 0,1-1 0,0 1 0,-1-1 0,1 1 0,0-1 0,2 4 0,-2-6 11,-1 1 0,1 0 0,0 0 0,-1-1 0,1 1 0,0 0 0,0-1 0,0 1-1,0-1 1,-1 1 0,1-1 0,0 1 0,0-1 0,0 1 0,0-1 0,0 0 0,0 0 0,0 0-1,0 1 1,0-1 0,0 0 0,0 0 0,0 0 0,2-1 0,4 0 7,0-1-1,0 1 1,0-2 0,-1 1 0,1-1 0,-1 0 0,0 0 0,0 0-1,0-1 1,0 0 0,8-8 0,6-7 111,30-36 0,-14 13-280,-30 36 106,-2 1-83,0 1 1,0 0 0,1 0-1,-1 0 1,10-6 0,-12 9 85,-1 1-1,0-1 1,0 1 0,1 0 0,-1-1 0,0 1 0,1 0-1,-1 0 1,1-1 0,-1 1 0,0 0 0,1 1 0,-1-1-1,0 0 1,1 0 0,-1 0 0,0 1 0,1-1 0,-1 1-1,0-1 1,1 1 0,-1 0 0,0-1 0,0 1 0,0 0-1,0 0 1,0 0 0,0 0 0,0-1 0,0 2 0,1 0-1,13 16 48,15 25-1,-27-38-6,4 10 162,-7-14 320,-2-9 167,0 0-701,1-1 0,-2 1 0,1 0-1,-1 0 1,0 0 0,-1 0 0,0 1 0,-7-11 0,11 17 7,-1 1 0,1 0 0,0-1 0,0 1 0,0 0 0,-1 0 0,1-1 0,0 1 0,-1 0 0,1 0 0,0-1 0,-1 1 0,1 0-1,0 0 1,-1 0 0,1-1 0,0 1 0,-1 0 0,1 0 0,0 0 0,-1 0 0,1 0 0,-1 0 0,1 0 0,0 0 0,-1 0 0,1 0 0,-1 0 0,-9 8-291,-4 17-1,10-15 224,-3 7 55,1 0-1,0 1 0,2 0 0,-4 21 0,8-33 56,-2 5-5,1-1 0,1 1 0,1 11 0,-1-19 39,0-1 1,1 0 0,-1 1 0,1-1 0,-1 0 0,1 1 0,0-1 0,0 0 0,0 0 0,0 0 0,0 0 0,1 0 0,-1 0 0,1 0 0,-1 0 0,1 0 0,0-1 0,-1 1 0,4 1-1,-5-3-20,1 0-1,0 1 1,-1-1-1,1 0 1,0 0-1,-1 0 1,1 0-1,0 0 1,-1 0-1,1 0 1,0 0-1,-1 0 1,1-1-1,0 1 1,-1 0-1,1 0 1,0 0-1,-1-1 0,1 1 1,-1 0-1,1-1 1,0 1-1,-1-1 1,1 1-1,0-1 1,12-13 28,-2-3-52,-1-1 0,0 0 0,-1-1 0,-2 0 0,0 0-1,8-35 1,-13 42-278,-2 12 254,0 0 0,0 0 0,0 0 0,0 0 0,0 1 0,0-1 0,0 0 0,0 0 0,0 0 0,0 0 1,0 0-1,0 0 0,0 0 0,0 0 0,0 0 0,0 0 0,0 0 0,0 0 0,0 0 0,0 0 0,0 0 0,0 0 0,0 0 0,0 0 0,0 0 0,0 0 0,0 0 1,0 0-1,0 0 0,0 0 0,0 0 0,0 0 0,0 0 0,0 0 0,-1 0 0,1 0 0,0 0 0,0 0 0,0 0 0,0 0 0,0 0 0,0 0 0,0 0 1,0 0-1,0 0 0,0 0 0,0 0 0,0 0 0,0 0 0,0 0 0,0 0 0,0 0 0,0 0 0,-1 2-43,0 0 0,0 0-1,1 0 1,-1 0 0,1 0-1,0 0 1,-1 3 0,5 50-69,-4-46 117,1 1 0,1-1 1,0 0-1,0 0 0,1 0 0,0 0 0,0 0 0,1 0 0,7 11 0,-9-18 36,0 0 0,-1 1-1,1-1 1,0 0-1,0 0 1,0 0-1,1 0 1,-1-1-1,0 1 1,1-1-1,-1 1 1,1-1-1,0 0 1,-1 0-1,1 0 1,0 0-1,-1-1 1,1 1-1,0-1 1,0 1 0,0-1-1,0 0 1,0 0-1,4-1 1,3 0 57,1-1 1,-1 0 0,0-1-1,0 0 1,14-6-1,-9 1-80,0-1 0,0 0-1,27-23 1,-31 24 68,9-9-6,-1-1 1,-1-1-1,-1 0 0,0-1 1,25-42-1,57-122 1,-66 117-39,-16 36 46,-9 17-120,0-1 0,-1-1-1,6-18 1,5-40-373,-17 72 372,-1 1 1,1 0-1,-1-1 0,0 1 0,1-1 1,-1 1-1,0-1 0,0 1 0,0-1 1,0 1-1,-1 0 0,1-1 1,0 1-1,-1-3 0,1 4 28,-1 0 1,1 0-1,0 0 0,0 0 1,-1 0-1,1 0 0,0 0 1,-1 0-1,1 0 0,0 0 1,0 0-1,-1 0 0,1 0 1,0 0-1,-1 0 0,1 0 1,0 0-1,0 0 0,-1 0 1,1 0-1,0 0 0,0 1 1,-1-1-1,1 0 0,0 0 1,0 0-1,-1 0 0,1 1 1,0-1-1,0 0 0,0 0 0,-1 1 1,-7 10-83,0 1 1,-10 19-1,8-15 1,2 3 89,0-1-1,0 2 0,2-1 0,1 1 0,-5 26 0,6-20 36,0 1-1,1-1 1,2 1 0,1-1-1,1 1 1,1 0 0,1-1-1,1 1 1,2-1 0,1 0-1,12 32 1,-16-51-166,0-1-1,0 0 1,0 0-1,1 0 1,6 8 0,-7-11-549,-1-1-1,1 0 1,0 1 0,0-1 0,0 0 0,0 0 0,5 2 0,2 0-1221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14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60 3328,'-15'-3'1061,"12"2"-634,18 0 2949,167-24 585,95 4-3740,-254 19-121,77-4-2324,-77 8 1062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1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62 3808,'-13'0'1728,"18"4"448,3-4-1344,11-4 992,7 4-1056,24-8 800,5 3-896,16-7 0,1 9-384,4-10-64,-3 9-128,-1-7 160,-9 6-160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3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1074 3392,'36'-1'4981,"-33"1"-4811,0 0-50,1 0 1,-1-1-1,0 1 0,0-1 0,0 0 0,1 0 1,-1 0-1,0 0 0,0-1 0,0 1 0,-1-1 1,1 0-1,0 1 0,4-5 0,2-6 1,0 0 0,0 0 0,-2-1 0,1 0 0,-2 0 0,1-1 0,-2 0-1,7-23 1,-6 7 302,-1 0-1,-1-1 0,-1 0 1,-3-46-1,1 75-454,0 0-1,0 1 1,0-1 0,0 0-1,0 0 1,0 0 0,0 1-1,0-1 1,1 1-1,-1-1 1,0 1 0,1-1-1,0 1 1,-1 0-1,4-2 1,5-5 140,-1 1-62,0 1 0,1-1 0,-1 2 0,1-1 1,1 2-1,-1-1 0,1 1 0,-1 1 1,1 0-1,0 0 0,21-1 0,-30 3-44,0 1 1,0-1-1,1 1 0,-1 0 0,0 0 0,0 0 0,1 1 1,-1-1-1,0 0 0,0 1 0,0 0 0,1-1 0,-1 1 0,0 0 1,2 1-1,-3 0 9,1-1-1,-1 0 1,0 1 0,0 0 0,0-1 0,0 1-1,-1-1 1,1 1 0,0 0 0,-1 0 0,1-1 0,-1 1-1,1 0 1,-1 0 0,0 0 0,0 0 0,0 0-1,0 3 1,-1 19 114,-7 39 0,4-44-101,2 0 0,0 1 1,1 30-1,2-17 76,-1-24-83,0-1 0,1 1 0,0 0 0,0 0 1,4 10-1,-3-11 53,1-1 1,0 0 0,1 0 0,-1 0 0,1 0 0,1-1 0,-1 0 0,10 10 0,-11-13-8,-1-1 1,1 1-1,0-1 0,0 0 1,0 0-1,0 0 0,0-1 1,0 1-1,1-1 0,-1 0 1,0 1-1,1-2 0,-1 1 1,1 0-1,-1-1 0,1 1 1,0-1-1,-1 0 0,1 0 1,-1-1-1,5 0 0,4-2 2,0 0-1,0-2 0,0 1 0,-1-2 0,1 1 1,16-13-1,-11 6 6,0 0 0,-1-1 1,18-20-1,-16 11-64,-1 0 0,0-1 0,16-32 1,-24 40 53,11-17-249,37-48 0,-56 79 157,0 0 0,0 0-1,0 0 1,0 0 0,0 0 0,0 0 0,1 0 0,-1 0 0,0 0 0,0 0-1,1 1 1,-1-1 0,0 0 0,1 1 0,-1-1 0,1 1 0,-1 0-1,1-1 1,-1 1 0,1 0 0,-1 0 0,1 0 0,-1 0 0,1 0 0,-1 0-1,1 1 1,-1-1 0,1 0 0,-1 1 0,1-1 0,-1 1 0,0 0 0,1-1-1,-1 1 1,0 0 0,0 0 0,1 0 0,-1 0 0,0 0 0,2 2 0,12 12 5,1 2 0,-2 0 1,17 25 1040,-32-46-383,-3-14-232,-10-24-460,7 29 77,0 1 0,-8-12 0,14 23-41,0-1 0,0 1 0,-1 0 0,1 0 0,0-1 0,0 1-1,-1 0 1,1 0 0,0 0 0,-1 0 0,1 1 0,-1-1-1,0 0 1,1 0 0,-1 1 0,1-1 0,-1 1 0,0 0 0,-2-1-1,2 1-13,-1 0-1,1 1 0,-1-1 0,1 1 1,-1-1-1,1 1 0,0 0 0,-1 0 1,1 0-1,0 0 0,-5 3 0,1 1-53,-1 0-1,1 0 1,0 1-1,1 0 1,-1 0-1,1 1 1,-6 9 0,0 2 35,2 0 0,0 0 1,1 1-1,0 1 0,-5 25 1,10-35 124,1 0-1,1 0 1,0 0 0,0 0 0,1 0 0,0 0-1,1 0 1,0 0 0,0 0 0,1 0 0,1 0-1,6 17 1,-8-23-34,1-2 0,-1 1 0,1 0 0,0 0 0,0 0 0,0-1-1,0 1 1,0-1 0,0 0 0,1 1 0,-1-1 0,1 0 0,3 2 0,-5-4-6,1 1 1,-1-1-1,0 1 1,1-1-1,-1 0 1,1 0-1,-1 0 0,0 1 1,1-1-1,-1-1 1,1 1-1,-1 0 1,0 0-1,1 0 1,-1-1-1,1 1 1,-1-1-1,0 1 1,0-1-1,1 1 1,-1-1-1,0 0 0,0 0 1,0 0-1,1 1 1,-1-1-1,0 0 1,0 0-1,0 0 1,1-3-1,9-9 78,-1-1-1,0 0 1,-1-1 0,-1 0-1,0 0 1,-1-1 0,8-26-1,0-23-321,-11 43 152,-4 21 22,1 0 0,-1 0 0,0 0 0,0 0 0,0-1 0,0 1 0,0 0 0,0 0 0,0 0 0,0 0 0,-1 0 0,1-1 0,-1 0 0,1 2 33,0 0 0,0 0 0,0 0 1,0 0-1,0 0 0,0 0 0,0 0 0,0 0 1,0 0-1,0 0 0,0-1 0,0 1 1,-1 0-1,1 0 0,0 0 0,0 0 1,0 0-1,0 0 0,0 0 0,0 0 1,0 0-1,0 0 0,0 0 0,0 0 1,0 0-1,0 0 0,-1 0 0,1 0 1,0 0-1,0 0 0,0 0 0,0 0 0,0 0 1,0 1-1,0-1 0,0 0 0,0 0 1,0 0-1,0 0 0,0 0 0,0 0 1,0 0-1,0 0 0,-1 0 0,1 0 1,0 0-1,0 0 0,0 0 0,0 0 1,0 0-1,0 0 0,0 1 0,-3 9-321,1 2 298,0 1 0,1 0-1,0 0 1,1 0 0,1 0 0,2 12-1,-2-20 45,0 1 0,0-1 0,1 0 0,0 0 0,0 0-1,0-1 1,1 1 0,-1 0 0,1-1 0,0 0 0,1 1 0,-1-1 0,1 0-1,-1-1 1,1 1 0,1-1 0,6 5 0,-7-5 25,1-1 0,1 0 0,-1 0 0,0 0 0,0 0-1,1-1 1,-1 0 0,0 0 0,1-1 0,-1 1 0,1-1 0,0 0 0,7-2 0,1 0 40,0-1 1,0 0-1,-1-1 1,16-6-1,-10 0-52,0 0 0,0 0 0,-1-2 0,0-1 0,-1 0 0,0-1 0,-1-1 0,-1 0 0,23-30 0,-14 16-207,20-30-98,-40 54 240,0-1-1,0 1 1,0 0-1,1 0 1,-1 0 0,2 0-1,-1 1 1,0 0-1,1 0 1,-1 0-1,1 1 1,13-5-1,-19 7 41,0 1-1,0 0 1,0 0-1,0 0 1,0 0-1,0 0 0,0 0 1,0 0-1,1 0 1,-1 0-1,0-1 1,0 1-1,0 0 1,0 0-1,0 0 0,0 0 1,1 0-1,-1 0 1,0 0-1,0 0 1,0 0-1,0 0 0,0 0 1,1 0-1,-1 0 1,0 0-1,0 0 1,0 0-1,0 0 0,0 0 1,0 0-1,1 1 1,-1-1-1,0 0 1,0 0-1,0 0 0,0 0 1,0 0-1,0 0 1,0 0-1,1 0 1,-1 0-1,0 1 0,0-1 1,0 0-1,0 0 1,0 0-1,0 0 1,0 0-1,0 0 0,0 0 1,0 1-1,0-1 1,0 0-1,0 0 1,0 0-1,0 0 0,0 0 1,0 1-1,-5 11-88,-14 15-35,-66 72 114,53-64 37,16-17-39,-27 36 0,39-49 28,1 1-1,-1 0 1,1 0 0,1 0-1,-1 0 1,1 1 0,0-1 0,1 1-1,-1-1 1,1 1 0,0 9-1,1-13 1,0-1-1,0 1 0,1-1 0,-1 1 0,1 0 1,-1-1-1,1 1 0,0-1 0,0 1 0,0-1 1,0 0-1,1 1 0,-1-1 0,1 0 0,-1 0 1,1 0-1,0 0 0,0 0 0,-1 0 0,1 0 0,1-1 1,-1 1-1,0-1 0,0 0 0,1 1 0,-1-1 1,0 0-1,1 0 0,3 0 0,-2 1 30,0-2 0,0 1 0,0 0 0,0-1-1,0 0 1,0 0 0,0 0 0,0 0 0,0-1 0,0 0-1,0 0 1,0 0 0,0 0 0,0 0 0,-1-1 0,1 0-1,0 1 1,3-4 0,3-3-5,-1 0 0,0-1 0,0 0 0,-1 0 0,0-1 0,-1 0 0,0 0 1,-1-1-1,0 0 0,7-16 0,0-9 127,17-73-1,-22 74-83,37-153-168,-24 82 33,-19 94-125,-2 0 1,1 0-1,-2 0 0,0 0 0,-4-19 0,5 30 145,0 0 0,0 0-1,0 0 1,0 1 0,-1-1-1,1 0 1,0 0 0,0 1-1,-1-1 1,1 0 0,-1 0-1,1 1 1,0-1 0,-1 0-1,0 1 1,1-1 0,-1 1-1,1-1 1,-1 1 0,-1-2-1,2 2 8,-1 0 1,0 0-1,1 0 0,-1 0 0,0 0 0,0 0 0,1 0 0,-1 0 0,0 0 0,1 0 0,-1 0 0,1 1 0,-1-1 0,0 0 0,1 0 0,-1 1 0,0-1 1,1 0-1,-1 1 0,-2 1-43,1 0 1,0-1-1,0 1 1,0 0-1,0 1 1,0-1-1,0 0 1,1 1-1,-3 3 1,-3 10 12,1 0 0,0 1 0,1-1 1,1 1-1,1 0 0,0 0 1,1 1-1,1 32 0,2 8 45,4 40-260,-2-74 298,21 134 271,-24-154-246,1 0 1,-1 0-1,1-1 1,0 1-1,1 0 1,-1-1-1,1 1 0,-1-1 1,1 1-1,0-1 1,0 0-1,1 0 1,-1 0-1,0 0 1,1 0-1,0 0 0,4 3 1,-4-6-27,0 1 0,0-1 1,0 0-1,0 0 0,0 0 0,0 0 0,0 0 1,0-1-1,0 1 0,0-1 0,5-2 0,8-3 38,1 0 0,-1-2 0,-1 0 0,0 0 0,0-2 0,0 0 0,19-18 0,-12 7 29,-1 0 1,0-2-1,27-39 1,-24 28-29,21-34-338,-43 66 195,-1-1 0,1 1 0,0-1 0,0 1 0,0 0 0,0 0 0,2-2 0,-7 16-429,-22 81 278,22-77 212,0-1 0,2 1 0,0 0 0,1 18 0,1-5 67,-1-16 17,1 0 0,0-1 0,1 1 0,0 0 1,5 13-1,-5-22-31,0-1 0,-1 0-1,2 0 1,-1 0 0,0 0 0,1 0 0,-1-1 0,1 1-1,0-1 1,0 0 0,0 1 0,0-1 0,0-1 0,0 1 0,1 0-1,-1-1 1,7 2 0,-10-3-34,16 1 69,0-2 1,32-4 0,-43 4-59,0-1 0,1 0-1,-1 1 1,0-2 0,0 1 0,0 0 0,-1-1 0,1 0 0,-1 0 0,1-1-1,-1 1 1,6-7 0,13-15 28,-1-1 1,-1-1-1,25-43 0,-37 56-15,15-19-1,-16 23 4,0 0-1,-1-1 1,10-17 0,-17 27-39,0 1 0,1-1 0,-1 1 0,0 0 0,0-1 0,1 1 0,-1-1 0,0 1 0,0-1 0,0 1 0,1-1 0,-1 1 0,0-1 0,0 1 0,0-1 0,0 1 0,0-1 0,0 1 0,0-1 0,0 1 0,0-1 0,0 1 0,-1-1 0,1 1 0,0-1 0,-11 6-369,-12 18 26,8-1 352,0 0 1,2 1-1,0 1 0,2 0 1,0 0-1,2 1 1,1 1-1,-9 43 0,11-24 55,6-42-26,0 1-1,0-1 1,0 0-1,1 0 1,-1 0-1,1 0 1,0 0-1,0 0 1,0 0-1,0 0 1,2 4-1,-3-7-11,0 1 0,1-1 0,-1 1 0,0-1-1,1 1 1,-1-1 0,0 1 0,1-1-1,-1 1 1,1-1 0,-1 0 0,1 1-1,-1-1 1,1 0 0,-1 1 0,1-1-1,-1 0 1,1 0 0,-1 1 0,1-1-1,0 0 1,-1 0 0,1 0 0,-1 0-1,1 0 1,0 0 0,-1 0 0,1 0-1,-1 0 1,1 0 0,0 0 0,-1 0-1,1-1 1,-1 1 0,1 0 0,-1 0-1,1 0 1,-1-1 0,1 1 0,-1 0 0,1-1-1,0 0 1,2-1 53,-1-1 0,1 0 0,-1 1 1,1-1-1,2-4 0,-3 3-58,11-17 50,-1 1 0,-1-2 0,13-32 0,-5 9-54,-14 33-56,-1 0-1,0 0 1,-1 0-1,0 0 0,-1-1 1,1-24-1,-3 37 29,0 0-1,0-1 0,0 1 0,0 0 1,0 0-1,0-1 0,0 1 0,0 0 1,0 0-1,0 0 0,0-1 0,0 1 1,0 0-1,0 0 0,0-1 0,0 1 1,0 0-1,0 0 0,0 0 1,0-1-1,0 1 0,0 0 0,-1 0 1,1 0-1,0-1 0,0 1 0,0 0 1,0 0-1,0 0 0,-1 0 0,1-1 1,0 1-1,0 0 0,-1 0 0,-5 6-290,-3 14 207,6-6 83,1 0 1,0 0-1,2 1 0,1 25 1,0-6 86,-1-31-53,0 1-1,1 0 0,-1-1 1,1 1-1,0-1 0,0 1 1,1-1-1,-1 1 0,1-1 1,0 0-1,-1 0 1,2 0-1,-1 0 0,0 0 1,0 0-1,1 0 0,0-1 1,-1 1-1,1-1 1,0 0-1,0 0 0,0 0 1,0 0-1,1-1 0,-1 1 1,0-1-1,1 1 0,-1-1 1,1-1-1,0 1 1,-1 0-1,1-1 0,0 0 1,-1 1-1,1-2 0,0 1 1,5-1-1,4-1 46,0-1-1,1-1 1,-1 0 0,-1-1-1,1 0 1,-1-1-1,0 0 1,0-1 0,0 0-1,-1-1 1,0 0 0,16-16-1,-8 4 61,-1-1 1,0-1-1,18-29 1,38-82 121,-65 116-245,24-48-455,42-113 0,-65 149 559,39-133-191,-42 133-109,-1-1-1,-2 0 1,2-47-1,-6 76 147,0-1 0,0 1-1,0-1 1,0 0 0,0 1 0,-1-1-1,1 1 1,-1-1 0,1 1 0,-2-3 0,1 4 25,1 0 0,-1 0 0,1 0 0,-1 1 0,0-1 0,1 0 0,-1 1 0,1-1 0,-1 1 0,1-1 0,-1 0 0,1 1 0,-1-1 0,1 1 0,-1-1 0,0 2 0,1-2-2,-5 10-88,1 0 1,-1 0 0,2 0-1,-6 20 1,5-13 60,-25 103-236,-7 24 272,18-80 110,3 0-1,2 1 0,-4 77 1,16-112 100,1 0 1,5 46 0,-4-70-152,-1 1 1,2 0 0,-1-1-1,1 1 1,0-1 0,1 0-1,-1 1 1,1-1 0,0 0-1,1 0 1,0-1 0,6 9 0,4 3 438,-11-16-459,-1 1 0,1-1 0,0 0-1,0 0 1,0 0 0,0 0 0,0-1 0,0 1-1,0-1 1,0 0 0,0 0 0,0 0 0,0 0-1,0 0 1,3-1 0,-1-1 22,0 1 0,-1-1 0,1 0 0,-1 0 1,1-1-1,-1 1 0,0-1 0,0 0 0,5-4 0,8-9 60,0 0-1,-1-2 1,0 0-1,24-38 1,-31 41-91,-1-1 1,0 1-1,-1-1 0,-1-1 1,-1 1-1,0-1 0,3-23 0,-8 37-53,1 1-1,-1-1 1,0 0-1,0 1 0,0-1 1,0 1-1,-1-1 1,1 0-1,-1 1 0,0-4 1,0 5 27,0 0-1,1 0 1,-1 0 0,1 0 0,-1 0 0,0 0 0,0 0 0,0 1 0,1-1 0,-1 0 0,0 1-1,0-1 1,0 0 0,0 1 0,0-1 0,0 1 0,0-1 0,0 1 0,0 0 0,-1-1-1,1 1 1,0 0 0,0 0 0,0 0 0,0 0 0,-2 0 0,-1 0-47,0 0 1,0 1 0,0-1-1,0 1 1,0 0 0,0 0-1,0 1 1,1-1 0,-1 1-1,0-1 1,1 1-1,-7 5 1,5-3 11,0 0 0,0 1 0,0 0 0,1 0 0,-1 1 0,1-1 0,-3 7 0,-1 2 21,2 0 1,0 0 0,0 0 0,1 1-1,1 0 1,-3 19 0,5-19 52,0 1 1,1-1-1,1 0 1,2 25-1,-1-32 55,1 0 0,-1 1 0,1-1 0,1 0 0,0 0 0,0 0 0,0-1 0,1 1 0,9 14 0,-10-19-29,0 0-1,0 0 1,0 0 0,0 0-1,1-1 1,-1 1 0,1-1-1,0 0 1,0 0 0,-1 0-1,1-1 1,0 1-1,1-1 1,-1 0 0,0 0-1,0 0 1,0-1 0,6 1-1,-2-1-20,0 0 1,0-1-1,0 0 0,0 0 1,0-1-1,0 0 0,0 0 1,13-6-1,-1-1 71,77-38 297,-79 37-368,0-1-1,-1-1 1,19-17-1,-10 4-108,29-37 0,-10 9 100,-42 51-57,-1-1 0,0 1-1,0 0 1,1 1 0,-1-1-1,1 0 1,0 1 0,-1-1-1,1 1 1,0 0 0,0 0-1,0 0 1,0 0 0,0 1-1,3-1 1,7 24-139,-6-6 202,-7-11 162,-6-8 167,5 0-360,0 1 0,0 0-1,0 0 1,-1 0-1,1 0 1,-1 0 0,1 0-1,0 0 1,-1 0-1,1 1 1,-1-1-1,0 1 1,1-1 0,-1 1-1,1-1 1,-1 1-1,0 0 1,0 0-1,1 0 1,-1 0 0,0 0-1,1 0 1,-1 0-1,0 1 1,1-1-1,-1 1 1,1-1 0,-1 1-1,1-1 1,-1 1-1,1 0 1,-1 0 0,1 0-1,-1 0 1,1 0-1,0 0 1,0 0-1,-2 2 1,-4 5-46,0 0 0,1 0 1,0 0-1,1 1 0,-5 9 0,-2 4-24,-16 41 0,26-57 107,0-1-1,1 1 1,-1 0 0,1 0-1,0 0 1,1 0 0,-1 1-1,1-1 1,0 0 0,1 0-1,-1 0 1,1 0 0,2 6-1,11 13 292,-13-24-310,0 0 0,-1 0-1,1 1 1,0-1 0,0 0 0,0 0 0,0 0 0,0 0-1,0-1 1,0 1 0,1 0 0,-1 0 0,0-1-1,0 1 1,3 0 0,2-3 73,0-1 1,-1 0-1,1 0 0,0 0 1,-1-1-1,0 0 0,9-8 1,-7 4-33,0 0 0,-1 0 0,0 0 0,-1-1 0,7-14 0,17-49 172,-21 51-155,39-113 60,19-46-375,-51 140 184,-1-1-1,-2 0 1,11-69-1,-17 76 51,4-38-257,-9 62 158,-1 1 0,0-1 1,-1 0-1,0 0 0,-3-11 0,4 20 95,0 1-1,0-1 1,0 1-1,0-1 1,0 1-1,0-1 0,0 0 1,-1 1-1,1-1 1,0 1-1,0-1 0,-1 1 1,1 0-1,0-1 1,-1 1-1,1-1 0,0 1 1,-1-1-1,1 1 1,-1 0-1,1-1 0,-1 1 1,1 0-1,0 0 1,-1-1-1,1 1 0,-1 0 1,0 0-1,1-1 1,-1 1-1,1 0 1,-1 0-1,1 0 0,-1 0 1,1 0-1,-1 0 1,1 0-1,-1 0 0,0 0 1,1 0-1,-1 0 1,1 1-1,-1-1 0,1 0 1,-1 0-1,1 0 1,-1 1-1,1-1 0,-1 0 1,0 1-1,-2 2-6,0-1 1,0 0-1,1 1 0,-1-1 0,1 1 1,-1 0-1,-3 6 0,-13 26 30,2 0-1,0 1 1,3 1-1,1 1 1,-15 77 0,22-70 221,2-1 0,2 1 0,2-1 0,6 47 0,-4-67-97,1 1 0,1-1 0,10 33 0,-11-48-67,0-1 1,0 0-1,1-1 0,0 1 1,9 11-1,-10-15-10,0 0 1,1 0-1,-1-1 1,1 0-1,0 0 0,0 0 1,0 0-1,0 0 0,0-1 1,9 4-1,-9-5-213,-1 0 1,1 0-1,0 0 0,0-1 0,-1 1 0,1-1 1,0 0-1,-1 0 0,1-1 0,0 1 0,0-1 1,-1 0-1,6-1 0,-5 0-405,0 0-1,0 1 1,0-1-1,-1 0 1,1-1-1,-1 1 0,4-4 1,12-10-1758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30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6816,'10'-5'3072,"38"10"-2656,-11-1 832,-1-1-768,14 2-64,-2-2-256,2 2-320,-5 2 64,-9-2 256,-1 3-96,-7-4-1632,-6-1 864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31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6304,'-14'-8'2848,"18"8"-2464,1 0-640,8 5 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35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14 271 2240,'-9'5'4864,"16"-2"-3816,-5-2-852,0 0 0,0 0 0,0 0-1,0 0 1,0 0 0,0-1-1,1 1 1,-1-1 0,0 1 0,0-1-1,4 0 1,3 0-94,0-2-1,0 1 1,1-1-1,-1 0 1,0-1-1,0 0 1,-1-1-1,1 1 1,-1-2-1,0 1 1,0-1-1,0 0 1,0-1 0,-1 0-1,0 0 1,0-1-1,-1 0 1,0 0-1,0 0 1,-1-1-1,0 0 1,0 0-1,0 0 1,-1 0-1,3-12 1,-5 16-119,-1 0 0,-1-1 0,1 1 0,0-1 1,-1 1-1,0-1 0,0 1 0,-1 0 0,1-1 0,-1 1 0,0-1 0,0 1 0,0 0 1,-1 0-1,1 0 0,-1-1 0,0 2 0,-4-7 0,4 7-18,0 1 0,0 0-1,0-1 1,0 1 0,0 0-1,0 1 1,0-1 0,-1 0 0,1 1-1,-1-1 1,1 1 0,-1-1-1,0 1 1,1 0 0,-1 0 0,0 1-1,0-1 1,0 1 0,1-1 0,-1 1-1,0 0 1,0 0 0,0 0-1,0 0 1,0 1 0,0-1 0,0 1-1,-3 1 1,-1 0 56,0 1 0,1 1 0,-1-1 0,1 1 0,0 0 0,0 1 0,0-1 0,1 1-1,-1 0 1,1 1 0,0-1 0,1 1 0,-1 0 0,1 0 0,0 0 0,-3 10 0,-1 2 123,0 0 1,2 0-1,0 1 0,-6 36 0,11-45-50,-1 0-1,1 0 1,1 0 0,0 0-1,1 10 1,0-15-33,0-1-1,0 1 1,0 0-1,1-1 1,0 1-1,0-1 1,0 0 0,0 0-1,1 1 1,-1-2-1,1 1 1,5 5 0,-5-5 20,1-1 0,0 1 0,0-1 1,0 0-1,0-1 0,0 1 0,1-1 0,-1 1 1,1-1-1,-1-1 0,1 1 0,9 1 1,-6-2 26,0 0 1,0-1-1,0 0 1,0 0-1,0-1 1,0 0-1,10-2 1,8-5 43,-1-1 0,0-1 0,39-22 0,-59 30-173,9-6 28,0-1 0,-1 0-1,0-1 1,13-12-1,42-49 2,-4 3-219,-63 67 199,0 0 1,0 0-1,0 0 0,0 1 1,1-1-1,-1 0 1,0 0-1,0 1 0,1-1 1,-1 0-1,0 1 1,1 0-1,0-1 0,-1 1 7,-1 0-1,1 0 0,-1 0 0,1 1 0,-1-1 0,1 0 1,-1 0-1,0 0 0,1 1 0,-1-1 0,1 0 0,-1 1 1,0-1-1,1 0 0,-1 1 0,0-1 0,0 0 0,1 1 1,-1-1-1,0 1 0,0-1 0,1 1 0,-1-1 0,0 1 1,0-1-1,0 0 0,0 1 0,0-1 0,0 1 0,0-1 1,0 1-1,0-1 0,0 1 0,0-1 0,0 1 0,0-1 1,0 1-1,-7 103-197,5-74 310,0-12 12,2-7 1,-1 0 0,0 0 0,-1 0 1,-6 20-1,9-29 260,3-4-132,6-4 9,-3-1-127,0 0 0,-1-1-1,8-12 1,0 2-78,28-38-181,-25 31 51,1 1 0,39-39 0,-30 42-546,-27 21 617,0 0-1,0 0 1,0 0-1,0 0 1,1 0-1,-1 0 1,0 0-1,0 0 1,0 0-1,0 0 1,0 0-1,0 0 1,0 0 0,0 0-1,0 0 1,0 0-1,0 0 1,0 0-1,1 0 1,-1 0-1,0 0 1,0 0-1,0 0 1,0 0-1,0 0 1,0 0-1,0 0 1,0 0-1,0 0 1,0 0-1,0 0 1,0 0-1,0 0 1,1 0 0,-1 0-1,0 0 1,0 0-1,0 0 1,0 0-1,0 0 1,0 1-1,0-1 1,0 0-1,0 0 1,0 0-1,0 0 1,0 0-1,0 0 1,0 0-1,0 0 1,0 0-1,0 0 1,0 0 0,0 0-1,0 0 1,0 1-1,0-1 1,0 0-1,1 9-162,0 17 172,-1-19-28,-3 54 149,1-39-122,2 0 1,0 0-1,5 37 0,-4-55 24,0-1 0,0 1-1,0-1 1,0 0-1,1 1 1,-1-1-1,1 0 1,0 0-1,0 0 1,0 0-1,1 0 1,-1-1 0,1 1-1,-1-1 1,1 1-1,0-1 1,0 0-1,5 3 1,-3-3 53,-1 0 1,1 0 0,0 0-1,-1-1 1,1 0-1,0 0 1,0 0-1,0 0 1,0-1 0,0 0-1,0 0 1,7-1-1,11-2 101,37-11-1,-49 11-141,0-1-1,-1-1 1,0 0-1,0 0 1,15-11-1,-13 7-28,-1 0-1,-1-1 1,0 0 0,0-1-1,-1 0 1,0-1-1,-1 0 1,9-17-1,-8 11 43,0-1 0,-2 0 0,0-1 0,-1 0 0,4-25 0,-9 41-127,-1-1-1,1 0 1,-1 1-1,0-1 1,0 0-1,-2-6 0,2 11 61,0-1-1,0 0 0,0 1 0,0-1 0,0 0 0,-1 0 1,1 1-1,0-1 0,0 0 0,-1 1 0,1-1 0,-1 1 1,1-1-1,0 0 0,-1 1 0,1-1 0,-1 1 0,1-1 1,-1 1-1,0 0 0,1-1 0,-1 1 0,1-1 0,-1 1 1,0 0-1,1 0 0,-1-1 0,0 1 0,0 0 0,1 0 1,-1 0-1,0 0 0,1 0 0,-1 0 0,0 0 0,0 0 1,1 0-1,-1 0 0,0 0 0,1 0 0,-1 0 0,0 1 1,1-1-1,-1 0 0,0 0 0,1 1 0,-1-1 0,0 1 1,0 0-1,-4 2 6,0 0 1,0 1 0,1 0-1,-1 0 1,1 0-1,0 1 1,-5 6-1,0 1-43,-14 26-1,15-23 29,1 2-1,1-1 1,0 1-1,1 0 1,1 0 0,-2 25-1,5-37 66,1 0-1,0-1 1,0 1 0,0 0-1,1-1 1,0 1 0,-1 0-1,2-1 1,-1 1 0,0-1-1,1 1 1,0-1 0,0 0-1,1 0 1,-1 0 0,1 0-1,-1 0 1,1 0 0,1-1-1,-1 0 1,0 1 0,1-1-1,-1 0 1,1-1 0,0 1-1,0-1 1,0 1-1,1-1 1,-1 0 0,0-1-1,1 1 1,5 0 0,-4-1-23,-1 0 1,1 0-1,-1-1 1,1 0-1,-1 0 1,1-1-1,0 0 1,-1 1-1,9-4 1,-6 1 23,0-1 0,-1 1 0,1-1 0,-1 0 0,12-10 0,-10 7-15,0-1 1,-1-1-1,0 1 1,14-20-1,21-44 30,-35 55-69,-1 0 1,9-35-1,-1 5-48,-14 44 45,0 0 1,-1 0-1,1 0 0,-1 0 0,0-1 0,1 1 0,-2-4 0,1 1-260,19 41-314,-7 8 459,23 67 36,-27-89 132,1 0 0,1-1 0,16 24-1,-25-42-2,1-1 0,0 1 0,0 0 0,0-1 0,0 1 0,0-1 0,0 0 0,0 1 0,0-1 0,0 0-1,1-1 1,-1 1 0,0 0 0,1 0 0,-1-1 0,1 0 0,-1 1 0,0-1 0,1 0 0,-1 0 0,1 0-1,-1-1 1,1 1 0,2-1 0,9-2-39,-2 0-1,1-1 1,14-6-1,75-35 63,-87 37-45,-1-1-1,0 0 0,0-1 1,21-21-1,-17 13 24,-1-1 0,-1-1 1,22-35-1,-32 45-4,2-2-92,-1 0-1,-1-1 1,9-21 0,-15 34 58,0 0 1,0 0-1,0 0 0,0 0 0,0 0 0,0-1 1,0 1-1,0 0 0,0 0 0,0 0 1,0 0-1,0 0 0,0 0 0,0 0 0,0-1 1,0 1-1,0 0 0,0 0 0,0 0 0,0 0 1,0 0-1,0 0 0,0-1 0,0 1 1,0 0-1,0 0 0,0 0 0,0 0 0,0 0 1,0 0-1,0 0 0,0-1 0,0 1 1,0 0-1,0 0 0,0 0 0,-1 0 0,1 0 1,0 0-1,0 0 0,0 0 0,0 0 1,0 0-1,0 0 0,0 0 0,0 0 0,-1 0 1,1 0-1,0-1 0,0 1 0,0 0 0,0 0 1,0 0-1,0 0 0,-1 0 0,1 0 1,0 0-1,0 1 0,0-1 0,0 0 0,0 0 1,0 0-1,-13 6-150,-14 15 83,7-2 15,1 1-1,1 1 0,0 1 1,-26 43-1,41-60 61,0 1-1,1-1 1,0 0 0,0 0-1,1 1 1,-1-1 0,1 1-1,0 0 1,1-1 0,-1 7-1,1-9-1,1 0 0,-1 0-1,0 0 1,1 0-1,0 0 1,0 0 0,0 0-1,0-1 1,0 1 0,0 0-1,1 0 1,-1-1 0,1 1-1,0-1 1,0 0 0,0 1-1,0-1 1,0 0 0,0 0-1,4 2 1,-2-1 47,0-1 0,0 1 0,0-1 0,0 0 0,0 0 0,1-1 0,-1 1 0,1-1 0,-1 0 0,1 0 0,6 0 1,-8-1-35,0 0 0,0-1 0,0 1 1,0-1-1,0 1 0,0-1 0,0 0 1,0 0-1,-1-1 0,1 1 1,0 0-1,-1-1 0,1 0 0,-1 1 1,1-1-1,-1 0 0,0 0 0,3-4 1,1-2 18,0 0 0,0-1 0,-1 1 0,0-1 0,6-18 0,13-51 196,-20 64-203,-1 3-81,-1 1 1,1-1-1,-1-11 0,-2 21 46,0 1-1,1 0 0,-1 0 0,0 0 0,0 0 0,0-1 1,0 1-1,0 0 0,0 0 0,0 0 0,0 0 0,0-1 1,0 1-1,0 0 0,-1 0 0,1 0 0,0 0 0,0 0 1,0-1-1,0 1 0,0 0 0,0 0 0,0 0 0,0 0 0,0 0 1,0-1-1,-1 1 0,1 0 0,0 0 0,0 0 0,0 0 1,0 0-1,0 0 0,-1 0 0,1 0 0,0 0 0,0-1 1,-6 5-223,-3 8 43,-17 55-366,-22 54 752,17-37-181,-54 104-113,15-34 365,55-120-56,-1 0-1,-25 39 1,38-68-174,2-4-11,0 1 1,1-1-1,-1 0 1,0 0-1,1 0 1,-1 0-1,0 0 1,0 0-1,0 0 1,0 0-1,0 0 0,0-1 1,0 1-1,0 0 1,0-1-1,-1 1 1,1 0-1,-2 0 1,2-1-12,1 0 0,-1 0 0,1-1 0,-1 1 1,0 0-1,1 0 0,-1 0 0,1 0 0,-1-1 0,1 1 1,-1 0-1,0-1 0,1 1 0,-1 0 0,1-1 0,0 1 0,-1-1 1,1 1-1,-1-1 0,1 1 0,0 0 0,-1-1 0,1 0 1,0 1-1,-1-1 0,1 1 0,0-1 0,0 1 0,-1-2 1,-5-21 106,4 3-129,1 0 0,0 0 0,2 0 0,0 0 0,1 0 0,1 0 0,1 0 0,8-21 0,-9 30-20,0 0 0,1 1-1,0-1 1,1 1-1,0 0 1,1 0 0,0 1-1,1 0 1,0 0 0,0 0-1,1 1 1,0 0-1,0 0 1,1 1 0,0 0-1,0 1 1,1 0-1,19-9 1,-20 12-78,0 0-1,17-2 1,-17 3 77,0 0-1,15-5 1,2-4 89,-1-2-1,-1-1 1,0-1-1,-1-1 1,0-1-1,-2 0 1,26-28-1,125-158-40,-135 156-128,-25 31 142,-4 8-79,-1-1-1,0 0 0,-1-1 1,0 1-1,0-1 0,7-18 0,-53 115-355,30-58 465,-10 42-1,17-58-12,1 1 1,0 0-1,1 0 0,1 0 1,1 19-1,-1-31-15,1 0-1,-1 0 1,0 0 0,1 0-1,-1 0 1,1 0-1,0 0 1,-1 0 0,1 0-1,0 0 1,0-1 0,0 1-1,1 0 1,-1-1 0,0 1-1,1-1 1,-1 1-1,1-1 1,-1 1 0,4 1-1,-3-2 4,0-1-1,0 1 0,0-1 0,0 1 1,0-1-1,0 0 0,0 1 1,0-1-1,0 0 0,0-1 1,0 1-1,0 0 0,0 0 1,0-1-1,0 1 0,0-1 0,0 0 1,0 0-1,-1 1 0,4-3 1,13-9 28,0-1 1,-1 0-1,-1-1 0,-1-1 1,22-26-1,-27 28-73,-4 6-80,0 0-1,0 0 1,10-8 0,-16 15 78,0 1 1,0-1-1,0 0 0,0 0 1,0 0-1,0 0 1,0 1-1,0-1 1,0 0-1,0 0 0,0 0 1,0 1-1,0-1 1,0 0-1,0 0 1,0 0-1,0 1 0,0-1 1,0 0-1,0 0 1,0 0-1,0 0 1,0 1-1,0-1 0,0 0 1,1 0-1,-1 0 1,0 0-1,0 0 1,0 1-1,0-1 1,0 0-1,0 0 0,1 0 1,-1 0-1,0 0 1,0 0-1,0 0 1,1 0-1,-1 0 0,0 1 1,0-1-1,0 0 1,0 0-1,1 0 1,-1 0-1,0 0 0,0 0 1,0 0-1,1 0 1,-1 0-1,0 0 1,0 0-1,0-1 0,0 1 1,1 0-1,-1 0 1,0 0-1,0 0 1,0 0-1,0 0 0,1 0 1,-1 0-1,0-1 1,0 1-1,0 0 1,0 0-1,0 0 0,1-1 1,-4 23-140,2-14 106,-3 13 2,-1 0 0,-1-1 0,-1 0 0,0 0 0,-19 34 0,-64 90-74,60-98 154,-74 99 192,91-129-164,0 0-1,-24 21 0,34-34-16,0 0 0,0-1 0,0 1 0,0-1 0,-1 1 0,1-1 0,-1 0 0,1 0 0,-1-1 0,0 1 0,0-1-1,-6 2 1,8-3-28,0 1 1,1-1-1,-1 0 0,0 0 0,0 0 0,0 0 0,1-1 0,-1 1 0,0 0 0,0-1 0,1 1 0,-1-1 0,0 0 0,1 1 0,-1-1 0,0 0 1,1 0-1,-3-2 0,1 1-8,1-1 0,-1 0 0,1 0 1,-1 0-1,1 0 0,0 0 1,0 0-1,-2-6 0,0-2 15,0 0-1,1 0 1,0 0-1,-2-22 1,4 27-30,1 0 1,0 0 0,0 0-1,0 0 1,1 1 0,0-1-1,0 0 1,0 0-1,1 0 1,0 1 0,0-1-1,0 1 1,5-7 0,-4 7 6,1 0 1,0 0-1,0 0 1,1 1-1,-1 0 0,1 0 1,0 0-1,0 0 1,1 1-1,-1 0 1,1 0-1,8-3 1,5-2 31,1 2 0,0 1 0,28-4 0,64-4 299,-92 11-354,104 0-14,-73 3-2488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44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10 293 1824,'-9'0'4158,"9"0"-4114,2 1 381,0 1 0,1-1 0,0 1 0,-1-1 0,1 0 0,0 0 0,-1-1-1,1 1 1,0 0 0,0-1 0,4 1 0,-3-2-294,-1 1-1,1-1 1,-1 1-1,1-1 1,-1 0 0,1-1-1,-1 1 1,0 0-1,1-1 1,-1 0 0,0 0-1,0 0 1,0 0 0,-1 0-1,1-1 1,0 1-1,-1-1 1,4-4 0,3-6 24,0 0 0,14-27 1,-14 22-96,8-11 26,-3 4 20,16-35 1,-25 41-497,-5 12-128,-4 14-265,-3 14 720,0 0 0,-3 23 0,3-15 55,-26 132 189,10-49 246,-26 156 695,32-168 70,16-87-161,3-26 466,-2 5-1358,2-1-1,-1 1 0,1 0 1,0 0-1,7-15 1,1-3-47,55-154-109,-14 43-110,-35 93-20,1 2 0,3 0 0,1 1 0,2 1 0,1 2 0,53-64-1,-74 98 53,1 0-1,0 0 1,0 1-1,1-1 0,-1 1 1,1 0-1,0 0 1,0 0-1,9-3 0,-12 6 75,-1-1-1,1 1 0,0-1 0,-1 1 0,1 0 0,-1 0 0,1 0 1,0 0-1,-1 0 0,1 0 0,0 0 0,-1 1 0,1-1 0,-1 0 1,1 1-1,-1 0 0,1-1 0,-1 1 0,1 0 0,-1 0 0,1-1 1,-1 1-1,0 0 0,0 0 0,1 1 0,-1-1 0,0 0 0,0 0 1,0 1-1,0-1 0,0 0 0,-1 1 0,1-1 0,0 1 0,-1-1 1,1 1-1,0 1 0,2 6 22,-1 0 1,0 0-1,-1 0 0,0 0 1,0 0-1,-1 17 1,-2-2 21,-6 34 1,4-37 24,-1-1 0,-1 0 0,-1 0 0,-12 25 0,15-36 19,-1-1-1,0 1 1,0-1 0,-1 0 0,0-1-1,-1 0 1,1 0 0,-1 0 0,-1 0-1,1-1 1,-14 8 0,18-13 4,0 1 0,0-1 0,0 0-1,-1 0 1,1 0 0,0 0 0,0-1 0,-1 1 0,1-1 0,0 0 0,-1 0 0,1 0 0,0 0 0,-1-1 0,1 1-1,0-1 1,-1 0 0,1 0 0,0 0 0,-5-3 0,3 2-40,1-1 0,0 0 0,-1 0 0,1 0 0,0 0 0,1-1 0,-1 1 0,1-1 0,-1 0 0,1 0 0,0-1 0,1 1 0,-4-6 0,3 2-33,-8-14-116,11 21 100,-1 0-1,1 0 1,0 0-1,0 0 1,-1 0-1,1 0 1,0 0-1,0 0 1,0 0-1,0 0 1,0 0-1,0 0 1,0 0-1,0 0 0,0 0 1,1-2-1,0 3-45,0 0 0,-1 0 0,1 0 0,0 0 0,-1 0-1,1 0 1,0 0 0,-1 0 0,1 0 0,0 0-1,-1 0 1,1 0 0,0 0 0,-1 1 0,1-1 0,-1 0-1,1 0 1,0 1 0,-1-1 0,1 0 0,0 2-1,23 11 201,-12-6-185,24 13 87,-23-12-34,1 0-1,0-1 0,1-1 1,0 0-1,-1-1 0,31 7 0,-30-10 74,-1-1-1,1-1 0,0 0 0,0 0 0,-1-2 0,1 0 1,15-4-1,-19 3-8,-1 0 1,0-1-1,0 0 1,-1-1-1,1 0 1,-1-1-1,0 0 1,-1 0-1,1-1 1,11-12-1,-7 5-39,0-1-1,0 0 1,-2-1-1,0-1 1,-1 0-1,12-26 0,-16 29-10,4-9 8,-1 0-1,10-45 1,-17 62-72,-2 0-1,1 1 1,-1-1 0,1 0 0,-2 0-1,1 0 1,-2-6 0,2 11 17,0-1 0,0 1 0,-1 0 0,1-1 0,-1 1 0,1 0 0,-1 0 0,0-1 0,1 1 0,-1 0 0,0 0 0,0 0 0,0 0 0,0 0 0,0 0 0,0 0 0,0 0 0,0 0 0,0 1 0,-1-1 0,1 0 0,0 1 0,0-1 0,-1 1 0,1-1 0,0 1 0,-1 0 0,1-1 0,0 1 0,-1 0 0,1 0 0,-1 0 0,1 0 0,0 0 0,-1 0 0,-1 1 0,-1 0 12,1 0 0,0 0-1,0 0 1,0 1 0,0-1-1,0 1 1,0-1 0,0 1-1,0 0 1,0 0 0,1 0 0,-1 1-1,1-1 1,0 1 0,-1-1-1,1 1 1,1 0 0,-3 3 0,-2 5 36,0 1 1,1 0 0,-6 18 0,5-11-24,2-1-1,0 1 1,-2 29-1,6-35 42,-1 1 0,2-1 0,0 0 0,0 1 0,1-1 0,4 13-1,-3-17 20,0-1-1,1 1 1,0 0-1,10 14 0,-12-19 22,1 0-1,0 0 1,0-1 0,0 1-1,1-1 1,-1 0-1,1 0 1,0 0-1,0-1 1,0 1 0,8 2-1,-9-4-37,1 0-1,0 0 1,0-1-1,0 0 1,0 0-1,-1 0 1,1 0-1,0 0 1,0-1-1,0 0 1,0 0 0,-1 0-1,1 0 1,4-2-1,7-4 52,26-15 0,219-158 20,-197 133-260,-58 43 123,0 1 0,0-1 0,0 1 0,0 0 0,1 0 0,-1 1 0,12-4 0,-17 6 20,1 0 0,-1-1 0,0 1 0,1 0 0,-1 0 0,1 0 0,-1 0 0,0 0 0,1 0 0,-1 0 0,0 0 0,1 0 0,-1 0 0,0 0 0,1 0 0,-1 0 0,1 1 0,-1-1 0,0 0 0,1 0 0,-1 0 0,0 0 0,1 1 0,-1-1 0,0 0 1,0 0-1,1 1 0,-1-1 0,0 0 0,0 0 0,1 1 0,-1-1 0,0 0 0,0 1 0,0-1 0,1 0 0,-1 1 0,-1 14-111,1-12 71,-2 6 13,-4 37 327,-1 50 1,8-86-177,-1-1 1,1 1 0,1-1 0,0 1-1,0-1 1,1 0 0,0 0-1,7 15 1,-8-20-57,0-1 0,0 0 0,0 0 0,0 0 0,0 0-1,0 0 1,1 0 0,-1 0 0,1-1 0,0 0 0,0 1 0,0-1 0,0 0 0,0 0 0,0-1 0,1 1-1,-1-1 1,1 1 0,-1-1 0,1 0 0,-1 0 0,1-1 0,0 1 0,-1-1 0,7 0 0,-3-1-30,1 0 1,-1 0 0,1-1 0,-1-1-1,1 1 1,-1-1 0,0 0-1,0-1 1,-1 0 0,12-8-1,-10 6-840,0 0-1,13-16 0,-15 16-816,-1-1 0,0-1 0,7-11 0,-2-1-1327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22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7552,'0'0'3424,"5"12"-640,-5-9-1824,0 2 799,0 7-1023,0 3-192,0 2-352,0-6-128,0 1-32,0-4-128,5 4 64,-5-7-2079,0-2 1151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21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68 9984,'-3'-6'4512,"88"-14"-3936,-40 11 1599,-1 4-1311,46-6 288,5 2-704,31 1-320,-10 8-128,6 0 0,-14 5 0,-5 3-3104,-9 4 1697,-12 0-6753,-19-1 4544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48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69 226 1728,'0'1'8385,"-2"4"-9496,-18 35 1641,14-31-413,0 1 0,1 0 0,-4 15 0,3-6-48,1 1 1,2 0 0,-3 29-1,5-39-2,1-1 0,1 1 0,-1 0 1,2-1-1,-1 1 0,1-1 0,1 1 0,0-1 0,5 12 0,-7-17 10,1-1 0,0 1 0,0-1 0,0 0 0,1 0 0,-1 1 0,1-1 0,-1-1-1,1 1 1,0 0 0,0-1 0,0 1 0,1-1 0,-1 0 0,1 0 0,-1 0 0,1-1 0,-1 1 0,1-1 0,0 0 0,0 0 0,0 0 0,0 0 0,0-1 0,0 0-1,0 0 1,0 0 0,-1 0 0,1 0 0,5-2 0,0 0 0,-1 0-1,1-1 1,-1 0 0,0-1-1,0 0 1,0 0 0,0 0-1,-1-1 1,0 0-1,0-1 1,0 0 0,9-10-1,-1-5-14,0 0 0,-2 0 0,-1-2-1,11-25 1,-10 21 8,1-4-94,12-35 0,-25 54-705,-3 12 175,0 6 408,-7 38 286,2 1 0,-1 75 1,8-108-50,0 1-1,2-1 1,2 18 0,-2-25 2,-1 0 0,1 0 0,-1 0 0,1-1 0,1 1 0,-1-1 0,1 1 0,0-1 0,0 0 0,5 7 1,-7-10-55,0-1 0,-1 1 0,1-1 0,0 1 0,0-1 1,0 1-1,-1-1 0,1 1 0,0-1 0,0 1 0,0-1 1,0 0-1,0 0 0,0 0 0,0 1 0,0-1 0,-1 0 1,1 0-1,0 0 0,0 0 0,0 0 0,0-1 1,0 1-1,1 0 0,1-1 1,-1 0-1,1-1 1,-1 1 0,0 0 0,1-1 0,-1 1-1,0-1 1,3-3 0,2-2 36,0-1 1,-1 0-1,9-13 0,-8 7-41,0 1 0,6-19-1,0 0 6,-11 27-41,4-6-48,-2 0 0,1-1 0,4-18 0,-6 17-401,-1 9 112,-2 5 65,1 1 284,-1-1 0,1 1 0,-1 0 0,1 0 0,0-1 0,0 1 0,-1 0 0,1-1 0,1 1 0,-1-1 0,0 1 0,2 1 1,-2-2 4,-1 0 1,1 0 0,0 1 0,0-1 0,-1 0 0,1 1-1,-1-1 1,1 0 0,-1 1 0,0-1 0,0 0 0,1 1 0,-1 2-1,-1 22 297,1-12-35,-3 27-151,-13 79 0,15-119-130,-1 20 135,2-17-121,0 1 1,0-1 0,-1 1-1,0-1 1,0 0 0,-2 5-1,1-3 389,6-15 523,2-9-857,0 1 1,2-1 0,15-24-1,-19 34-114,26-49-62,-16 28 123,1 1 1,1 1 0,1 1-1,31-36 1,-44 57-79,-1 1-1,2 0 1,-1 0 0,1 0 0,-1 0 0,1 1-1,0 0 1,10-5 0,-15 8 53,1 0 0,-1-1 0,0 1 0,0 0 0,1 0 0,-1 0 1,0 0-1,0 0 0,1 0 0,-1 0 0,0-1 0,1 1 0,-1 0 0,0 0 0,1 0 0,-1 0 0,0 0 0,1 0 0,-1 0 0,0 0 0,0 1 0,1-1 0,-1 0 0,0 0 1,1 0-1,-1 0 0,0 0 0,0 0 0,1 1 0,-1-1 0,0 0 0,0 0 0,1 0 0,-1 1 0,0-1 0,0 0 0,0 0 0,1 1 0,-1-1 0,0 0 0,0 0 0,0 1 0,0-1 1,6 9 29,-4-7-17,-1 1-1,0-1 0,0 1 1,1 0-1,-2 0 0,1-1 1,0 1-1,0 0 0,-1 0 1,0 0-1,1 0 0,-1 4 1,-4 37 54,2-33-35,-1 9-22,-12 33 1,7-25 26,7-23-16,-2 2-18,1 0 0,1 0 0,-1 0 0,1 1-1,0-1 1,1 0 0,0 13 0,3 5-22,-4-23 36,1 1 0,0-1 0,0 0 0,0 1 0,1-1 0,-1 1 0,0-1 0,1 0 0,0 1 0,-1-1 0,1 0 0,0 0 0,0 0 0,1 1 0,-1-1 0,0 0 0,1 0 0,-1 0 0,3 2 0,-1-2 57,-1 0-1,0-1 1,1 1 0,-1-1 0,1 1-1,0-1 1,-1 0 0,1 0-1,0 0 1,0 0 0,0 0-1,-1-1 1,1 1 0,6-1-1,-4-1-13,1 1 0,-1-2-1,0 1 1,1 0 0,-1-1-1,0 0 1,7-4 0,6-3 4,0 0-1,-1-2 1,22-16 0,-30 20-26,0-1-1,-1-1 0,1 1 1,-2-1-1,1-1 1,-1 1-1,5-12 0,8-13-32,-12 21-31,0 0 0,-1-1 0,0 0 0,-1 0 1,7-27-1,-10 31-170,-8 65-386,3-31 564,0-1 1,2 31-1,1-6-92,-2-38 156,1 1 0,0-1 0,1 0 0,0 0 0,1 0 0,0 0 0,6 19-1,-7-28-17,-1 1 0,1-1-1,0 0 1,-1 0 0,1 1-1,0-1 1,0 0-1,-1 0 1,1 0 0,0 0-1,0 0 1,1 0 0,-1 0-1,0 0 1,0 0-1,0 0 1,1-1 0,-1 1-1,0 0 1,0-1 0,1 1-1,-1-1 1,1 0-1,-1 1 1,0-1 0,1 0-1,-1 0 1,1 0 0,-1 0-1,1 0 1,-1 0-1,1 0 1,-1 0 0,0-1-1,1 1 1,-1-1 0,1 1-1,-1-1 1,0 1-1,2-2 1,3-2 30,0 1 0,-1-1 1,0 0-1,0-1 0,0 1 0,-1-1 0,1 0 0,3-6 0,19-29 31,28-58 0,2-3-140,66-67 482,-9 15-507,-77 81-350,-37 72 424,0-1 0,0 1 0,0 0 0,1 0 0,-1-1 0,0 1-1,0-1 1,0 1 0,1 0 0,-1-1 0,0 1 0,0 0 0,0-1-1,0 1 1,0-1 0,0 1 0,0 0 0,0-1 0,0 1 0,0-1-1,0 0 1,-7 0-138,-9 8 50,6 2 74,1 0 0,-16 19 0,11-11-75,4-4 75,0 0 0,1 1 1,0 1-1,1-1 0,0 1 0,-6 20 0,0 8 14,-9 47-1,15-58 59,2 1-1,2 0 1,1 0-1,1 1 1,2-1-1,5 40 0,-4-68-6,0 1 0,1-1 0,0 1 0,0-1 0,0 0-1,0 1 1,1-1 0,0 0 0,0 0 0,0-1 0,0 1-1,1-1 1,0 0 0,0 0 0,0 0 0,0 0-1,1-1 1,0 1 0,-1-1 0,1 0 0,0-1 0,11 5-1,-4-3-19,-1 0 0,1-1-1,1-1 1,-1 1 0,0-2-1,0 0 1,1 0-1,-1-1 1,21-3 0,-24 1-408,-1 1 1,1-1 0,13-6-1,-18 7-238,-1-1-1,1 0 1,-1 0 0,1 0-1,-1 0 1,0 0-1,0-1 1,0 1-1,5-7 1,-7 9 436,0-1 0,-1 0-1,1 0 1,0 0 0,-1 0 0,1 0-1,-1 0 1,0 0 0,1 0 0,-1 0-1,0 0 1,0 0 0,1 0 0,-1 0 0,0 0-1,0 0 1,0 0 0,0 0 0,0 0-1,0-1 1,-1 1 0,1 0 0,0 0 0,-1 0-1,0-1 1,-4-11-1764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48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135 112 6816,'18'5'4369,"30"-1"-3531,-6 0-685,16 4-180,-15-3 59,-1 2 0,66 19 0,-88-20-313,-15-5-374,0 0 1,0 1-1,0 0 1,0 0 0,8 4-1,-8 8-5206</inkml:trace>
  <inkml:trace contextRef="#ctx0" brushRef="#br0" timeOffset="1">27 29 5408,'-27'-17'2432,"27"9"-2112,0 5-96,0 6-192,5-3-448,3 0 224,6 0-832,9 0 576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52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1 741 3552,'7'-2'4980,"3"1"-3977,-1-1 0,19-6 0,-23 5-852,7-2-27,-1 0 0,1-2 0,-1 1 0,0-2 0,0 1 0,9-11 0,0-3-15,-1-1 0,-1-1 1,-1-1-1,14-26 1,50-110-91,-24 42 97,-31 69-44,55-100 256,-80 147-374,1-1 0,-1 0 0,1 0 0,-1 0 0,0 0 0,0-1 0,0 1-1,0 0 1,-1 0 0,0-1 0,1 1 0,-1 0 0,0-4 0,-1 7 26,1 0 0,0-1-1,0 1 1,0 0 0,0 0 0,0-1 0,0 1 0,0 0-1,-1 0 1,1-1 0,0 1 0,0 0 0,0 0-1,0-1 1,-1 1 0,1 0 0,0 0 0,0 0 0,-1 0-1,1-1 1,0 1 0,0 0 0,-1 0 0,1 0-1,0 0 1,-1 0 0,1 0 0,0 0 0,0 0 0,-1 0-1,1 0 1,0 0 0,-1 0 0,1 0 0,0 0-1,0 0 1,-1 0 0,1 0 0,-9 6-42,6-4-22,-12 6-32,12-6 127,0-1 0,0 0 0,0 1 0,1 0 0,-1-1 0,1 1 0,-1 0 0,1 1 0,0-1 0,-1 0 0,-1 3 0,-6 10 23,6-10-35,0 0 1,1 0-1,0 0 1,-4 8 0,-4 14 159,0 0-1,2 0 1,2 1 0,-7 42 0,11-47-89,-1 6 44,2-1 1,1 1 0,4 54-1,1-44 93,-3-23-66,1 0 0,4 16 0,-4-28-65,-1 0 0,1-1 0,-1 1 0,1-1 0,3 6 0,5 9 257,-9-18-297,-1 1 0,0 0-1,0-1 1,1 1 0,-1 0 0,1-1 0,-1 1 0,0-1 0,1 1 0,-1 0-1,1-1 1,0 1 0,-1-1 0,1 1 0,-1-1 0,1 0 0,0 1-1,-1-1 1,1 0 0,0 1 0,-1-1 0,1 0 0,0 0 0,-1 1-1,1-1 1,0 0 0,0 0 0,-1 0 0,1 0 0,0 0 0,0 0-1,-1 0 1,1 0 0,0-1 0,0 1 0,-1 0 0,1 0 0,0-1 0,-1 1-1,1 0 1,1-1 0,3-2 30,0-1 1,0 1-1,0-1 0,6-5 1,-1 0-23,9-6 38,17-17 0,-7 6-139,26-32 78,-54 57-20,0 0-12,-1 1 1,0 0-1,0 0 1,1-1-1,-1 1 1,0 0-1,0 0 1,1-1-1,-1 1 1,0 0-1,0 0 1,0-1-1,0 1 1,1 0-1,-1-1 1,0 1-1,0 0 1,0-1-1,0 1 1,0 0-1,0-1 1,0 1-1,0 0 1,0-1-1,0 1 1,0 0-1,0-1 1,0 1-1,-5 9-374,-1 10 333,-2 24-12,6-34 79,-1 1 0,2 0 0,-1-1 0,1 1 0,1 0 0,0 0 0,0 0 0,1 0 0,3 15 0,-4-23 11,1 1 1,0-1 0,0 1 0,0-1 0,1 1 0,-1-1 0,0 0 0,1 1 0,0-1 0,-1 0-1,1 0 1,0 0 0,0 0 0,0-1 0,0 1 0,4 2 0,-2-3 32,0 1 1,-1-1-1,1 0 1,0 1-1,0-2 0,-1 1 1,1 0-1,0-1 1,0 0-1,5 0 1,6-2 21,-1 0 1,-1-1-1,1 0 0,0-1 1,16-8-1,-11 5-35,1-1 0,-1-1 0,-1-1-1,1-1 1,-2 0 0,27-23-1,15-14-269,-58 47 208,0 1 0,-1-1 0,1 0-1,1 0 1,-1 1 0,0-1 0,0 0-1,0 1 1,0-1 0,0 1 0,1 0-1,-1-1 1,0 1 0,0 0 0,0 0-1,2 0 1,-2 0 12,0 0 0,0 1 0,-1-1 0,1 1-1,-1-1 1,1 1 0,0-1 0,-1 1 0,1-1 0,-1 1 0,1-1-1,-1 1 1,1 0 0,-1-1 0,0 1 0,1 0 0,-1 0 0,0-1-1,1 1 1,-1 0 0,0 0 0,0-1 0,0 1 0,0 0 0,0 1-1,1 4-20,-1-1-1,0 1 0,0 0 1,0 0-1,-1-1 0,-2 9 1,-1 21-36,4-26 71,0-7 2,1 1 0,-1 0 1,0-1-1,0 1 0,0 0 0,0-1 0,-1 1 0,1-1 1,-1 1-1,0-1 0,1 1 0,-1-1 0,0 1 0,-2 3 0,28-33 1004,-6 6-1093,1 0 0,29-21-1,-49 41 62,1 1-1,-1-1 0,1 1 0,0-1 0,0 1 0,-1-1 1,1 1-1,0 0 0,0-1 0,0 1 0,-1 0 0,1-1 0,0 1 1,0 0-1,0 0 0,0 0 0,-1 0 0,1 0 0,0 0 1,0 0-1,0 0 0,0 0 0,0 1 0,-1-1 0,2 1 0,-1-1-3,0 1-1,0 0 0,0 0 0,0 0 0,0 0 0,0 0 0,-1 1 0,1-1 0,-1 0 0,1 0 0,0 0 0,-1 1 0,0-1 0,1 0 0,-1 0 0,0 3 0,1 4 35,-1 0 0,0 0 0,0 0 0,-1 0 1,0 0-1,0 0 0,-4 9 0,3-4 113,1 1 17,2-3 101,36-39 374,-5 2-585,40-44 0,24-21-369,-95 90 312,0 0 0,0 0 0,0 0 1,1 0-1,-1 1 0,0-1 0,0 0 0,1 1 0,-1-1 0,0 1 0,1-1 0,-1 1 1,1-1-1,-1 1 0,1 0 0,1 0 0,-3 0-8,1 1 0,0-1 0,0 0-1,0 1 1,-1-1 0,1 1 0,0 0 0,0-1 0,-1 1 0,1 0 0,0-1 0,-1 1-1,1 0 1,-1 0 0,1-1 0,-1 1 0,0 0 0,1 0 0,-1 0 0,0 0 0,1 0-1,-1 0 1,0 1 0,7 25 63,-5-18-4,1 1-1,-1 0 1,2-1 0,-1 1 0,1-1-1,1 0 1,-1 0 0,2-1 0,8 12-1,-8-13-10,1 0 0,0 0 0,0-1 0,1 0-1,13 8 1,-17-12 30,-1-1 0,1 1 1,0-1-1,0 0 0,0 0 0,0 0 0,0 0 0,0-1 0,0 1 0,0-1 0,0 0 0,0-1 0,0 1 0,0 0 1,0-1-1,4-1 0,-2 0-21,1 1 0,0-1 0,-1-1 0,0 1 0,1-1 0,-1 0 0,0 0 0,-1-1 0,1 0 0,0 0 0,-1 0 0,0-1 0,0 0 0,0 0 0,-1 0 0,5-7 0,-1-2 73,-1 0-1,0-1 0,-1 1 0,-1-1 0,6-26 0,-7 17-152,0-1 0,0-45 0,-4 66-8,0 1 0,0-1-1,0 1 1,-1-1 0,1 1 0,-1 0 0,0-1-1,-1-3 1,1 6 51,1 1-1,0-1 1,0 1 0,-1 0-1,1-1 1,0 1 0,-1 0-1,1-1 1,0 1 0,-1 0-1,1 0 1,-1-1 0,1 1-1,-1 0 1,1 0 0,0 0-1,-1 0 1,1 0-1,-1-1 1,1 1 0,-1 0-1,1 0 1,-1 0 0,1 0-1,-1 0 1,1 0 0,-1 1-1,1-1 1,-1 0 0,1 0-1,0 0 1,-1 0 0,1 0-1,-1 1 1,-17 9-125,15-7 121,0 0 0,0 1 0,0-1 0,0 0 0,0 1 1,1 0-1,0 0 0,-1 0 0,-1 4 0,-14 42 223,17-45-187,-2 6 45,0-1-1,2 1 1,-1 0 0,1 0 0,1 0-1,0 0 1,0 0 0,1 0 0,1 0 0,0 0-1,4 13 1,-5-20-24,1 0 0,0 0-1,0 0 1,0 0 0,0-1 0,0 1 0,1 0 0,0-1-1,0 0 1,0 1 0,0-1 0,0 0 0,0-1-1,1 1 1,0-1 0,-1 1 0,1-1 0,0 0-1,4 1 1,-1-1-253,-1 0-1,1 0 1,0-1-1,-1 0 1,1 0-1,0-1 1,0 1 0,0-2-1,-1 1 1,1-1-1,10-2 1,-8 1-1177,-1-1 0,0 1 0,10-7 0,-4 5-985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52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41 4160,'-14'-15'1856,"4"10"-1600,5-2 640,10 7-544,-5-5-416,0-3-288,10 8 224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0:52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40 154 4064,'-32'-12'1824,"24"12"-1568,8-5 1760,8 2-1152,16-6 352,2 1-704,27-12 448,7 4-544,43-4-288,0 5-96,14-2 160,-9 9-96,-4-4 96,-19 4-96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07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 3328,'-7'7'6276,"-30"30"-5379,28-26-740,0 1 1,1 0-1,0 1 0,1-1 0,0 2 1,1-1-1,-5 17 0,-22 100 681,24-87-555,3 1 0,-3 77 0,9-99-90,1 0 0,1 0 0,1 0 1,1 0-1,1-1 0,1 1 0,12 28 1,-9-28 15,-5-12-65,0-1 1,0 0-1,1 0 1,0 0 0,0 0-1,10 10 1,-15-18-126,0-1-1,0 1 1,0-1 0,1 0 0,-1 1-1,0-1 1,1 0 0,-1 1-1,0-1 1,1 0 0,-1 0 0,0 1-1,1-1 1,-1 0 0,0 0 0,1 1-1,-1-1 1,1 0 0,-1 0 0,0 0-1,1 0 1,-1 0 0,1 0 0,-1 0-1,0 0 1,1 0 0,-1 0-1,1 0 1,-1 0 0,1 0 0,-1 0-1,1 0 1,-1 0 0,0 0 0,1 0-1,0-1 1,8 0 290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09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24 630 3136,'-6'0'2979,"7"0"-2798,1 0 1,-1-1 0,1 1-1,-1-1 1,0 0-1,1 1 1,-1-1-1,0 0 1,2-1-1,5-5 212,0-2-1,-1 1 0,0-1 0,10-17 0,0 2-65,97-161 4,-45 67-203,-39 70-140,92-137 451,-120 182-632,-5 3-44,-5 6-48,-1 3 293,-1 0 51,0 0 0,0 1 0,1 0 0,1 1 1,-9 12-1,-111 205 786,77-134-741,8-16 269,-65 163 1,102-225-146,-7 17 773,13-33-966,0 1-1,0-1 1,-1 0-1,1 0 1,0 1-1,0-1 1,0 0-1,0 1 1,0-1-1,0 0 1,0 0-1,0 1 1,0-1-1,0 0 1,0 1-1,0-1 1,0 0-1,1 0 1,-1 1-1,0-1 1,0 0 0,0 1-1,0-1 1,0 0-1,0 0 1,1 1-1,-1-1 39,1 0 0,0 0-1,-1-1 1,1 1 0,0 0 0,-1 0 0,1 0-1,-1-1 1,1 1 0,-1 0 0,1-1 0,0 1-1,-1 0 1,1-1 0,-1 1 0,0-1 0,1 0 0,152-114 620,-99 75-600,57-52 0,-87 68-147,-1-1 0,0 0 0,-2-2 0,-1 0-1,21-39 1,-33 48-125,-7 14 28,1 1 0,0-1 0,0 1-1,0-1 1,0 1 0,4-5 0,-6 10 14,1 1-1,0-1 1,-1 0 0,0 1-1,1-1 1,-1 0 0,-1 5-1,0 16 157,-1-1-1,-1 1 1,-7 22-1,4-20 44,-4 40 0,10-54-23,-1-2 102,0 0 1,1-1 0,0 1 0,0 0 0,3 9 0,-3-17-124,0 0 1,0 1-1,1-1 0,-1 0 1,1 0-1,-1 1 1,1-1-1,-1 0 1,1 0-1,0 0 0,0 0 1,-1 0-1,1 0 1,0 0-1,0 0 1,0 0-1,0 0 0,0-1 1,0 1-1,0 0 1,0-1-1,1 1 0,-1 0 1,0-1-1,0 0 1,0 1-1,1-1 1,-1 0-1,0 1 0,1-1 1,-1 0-1,0 0 1,0 0-1,1 0 1,-1 0-1,0-1 0,1 1 1,-1 0-1,0 0 1,0-1-1,2 0 1,15-6 76,0 0 0,-1-1 0,0-1 1,-1-1-1,30-22 0,-4 3-117,56-40-165,-98 69 164,0 1 1,0-1-1,0 0 0,0 0 0,0 0 1,0 0-1,0 0 0,0 0 0,0 0 1,0 0-1,0 0 0,0 0 0,0 0 1,2 1-616,-2-1 616,0 0-1,0 0 0,0 0 0,0 0 1,0 0-1,0 0 0,0 0 0,0 0 1,0 0-24,-5 10-274,-15 22 579,14-23-464,4-6 192,-5 7 37,1 0-1,-5 13 1,10-20 4,-1 1-1,1-1 1,0 1-1,1-1 1,-1 1 0,0-1-1,1 1 1,0-1 0,0 1-1,0-1 1,1 7 0,0-8-4,-1-1 0,1 1 0,0-1 0,-1 1 0,1-1 0,0 0 0,0 1 0,0-1 0,0 0 0,0 0 0,0 0 0,0 0 0,1 0 0,-1 0 0,0 0 0,1 0 0,-1 0 0,0-1 1,1 1-1,-1 0 0,1-1 0,-1 0 0,1 1 0,-1-1 0,1 0 0,2 1 0,5 0 59,0-1 1,0 0-1,12-1 0,-19 1-68,6-1 63,0-1 1,-1 1-1,0-1 1,1-1-1,-1 1 1,0-1-1,0-1 1,0 1-1,-1-1 1,13-9-1,-9 5-34,-1 0-1,0-1 1,-1 0-1,1 0 1,-2-1-1,9-12 1,-14 18-55,0 1 0,0-1-1,0 0 1,0 0 0,-1 0 0,0-1 0,0 1 0,1-7 0,-2 10-15,1-1 1,-1 1-1,0-1 1,0 1-1,-1-1 1,1 1 0,0-1-1,0 1 1,-1-1-1,1 1 1,-1-1 0,1 1-1,-1 0 1,0-1-1,0 1 1,1 0-1,-1 0 1,0 0 0,0-1-1,0 1 1,0 0-1,0 0 1,-1 0 0,1 0-1,0 1 1,0-1-1,-1 0 1,-1-1 0,-5 0 20,0 0 1,0 0 0,0 0 0,0 1 0,0 0 0,0 1 0,-1 0 0,1 0 0,0 0-1,0 1 1,0 1 0,-10 2 0,52-18 221,-16 6-206,0 0 0,1 1 0,-1 1 0,1 1 0,38-5 0,-42 9-60,-8 0 22,0 1 0,-1 0 0,1 0 0,11 1 0,-15 0 32,0 0 0,-1 0 0,1 0-1,-1 0 1,1 0 0,-1 0 0,0 1 0,0-1-1,1 1 1,-1-1 0,0 1 0,0 0 0,0 0 0,-1 0-1,3 3 1,-1-2 2,-1 1 1,0-1-1,0 0 0,0 1 1,0-1-1,-1 0 0,1 1 1,-1 0-1,0-1 0,0 1 0,0 0 1,-1 0-1,1 0 0,-1-1 1,0 1-1,0 0 0,0 0 1,-2 7-1,-11 34 218,10-37-83,0 1 1,0 0 0,1 0 0,-1 13-1,30-41 1021,66-59-1227,-92 77 47,-1 0 0,1 1 0,0-1 0,-1 1 0,1-1 0,0 1 0,-1-1 0,1 1 0,0 0 0,0-1 0,-1 1 0,1 0 0,0 0 0,0-1 0,-1 1 0,1 0 0,0 0 0,0 0 0,0 0 0,0 0-1,-1 0 1,1 0 0,0 0 0,0 0 0,1 1 0,-2 0 7,1 0-1,0-1 0,-1 1 1,1 0-1,0 0 0,-1 0 1,1 0-1,-1 0 0,0 0 1,1 0-1,-1 0 0,0 0 1,1 0-1,-1 0 0,0 0 1,0 0-1,0 0 0,0 0 1,0 0-1,0 1 0,-3 29 85,2-25-20,0 0-1,0 0 1,1 0-1,0-1 1,2 13-1,-1-11 677,3-12-516,16-13-55,-6 4-145,1 2-1,0-1 1,0 2-1,2 0 1,25-13-1,-41 23-32,1 0 0,0 1-1,0-1 1,-1 0 0,1 1-1,0-1 1,0 1 0,0 0 0,0-1-1,0 1 1,0 0 0,0 0-1,0 0 1,0 0 0,-1 1 0,1-1-1,0 0 1,0 1 0,0 0-1,0-1 1,0 1 0,-1 0 0,1 0-1,0 0 1,-1 0 0,1 0-1,-1 0 1,1 0 0,-1 1 0,1-1-1,-1 0 1,0 1 0,0 0 0,0-1-1,0 1 1,0-1 0,0 1-1,1 2 1,2 5 157,1 0-1,9 13 1,-13-20-85,1 0-1,-1 0 1,1-1-1,-1 1 1,1 0-1,0 0 1,0-1 0,0 1-1,0-1 1,0 0-1,0 1 1,0-1-1,1 0 1,-1 0 0,0-1-1,3 2 1,4-2 19,-1 1 1,1-2-1,14-1 1,10-4-2657,-7 2 889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1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97 2720,'0'0'891,"0"-7"725,-1 8-1408,1 0 1,-1-1 0,0 0 0,0 1 0,0-1 0,1 1 0,-1-1 0,0 0 0,0 0-1,0 1 1,0-1 0,0 0 0,0 0 0,0 0 0,-1 0 0,-15 3 667,5 3-662,0 1 0,0 0 0,0 1 1,1 0-1,0 1 0,0 0 0,1 0 0,0 1 0,1 1 1,0 0-1,1 0 0,-8 13 0,15-22-181,0 0 0,0 0 0,0 0 1,0 0-1,0 0 0,0 0 0,1 0 0,-1 0 0,1 0 0,0 0 1,0 1-1,-1-1 0,1 0 0,1 0 0,-1 0 0,0 0 0,0 0 1,1 1-1,-1-1 0,1 0 0,0 0 0,0 0 0,-1 0 0,1 0 0,1-1 1,-1 1-1,0 0 0,0 0 0,1-1 0,-1 1 0,1 0 0,-1-1 1,1 0-1,0 1 0,-1-1 0,1 0 0,0 0 0,0 0 0,0 0 1,0 0-1,2 0 0,6 2 84,-1-1 0,0 0 0,0-1 0,1 0 0,-1-1 0,12-1 0,58-8 669,-68 7-670,0-1 0,0 0 0,0 0 0,-1-1 0,1-1 0,15-9-1,-23 12-93,0 0 0,0 0-1,-1 0 1,1 0 0,-1 0-1,0-1 1,1 1 0,-1-1-1,0 0 1,-1 0 0,4-4-1,-5 5-48,1-1-1,0 1 1,-1 0-1,1 0 1,-1-1-1,0 1 1,0 0 0,0-1-1,0 1 1,0 0-1,-1 0 1,1-1-1,-1 1 1,1 0-1,-1 0 1,0 0-1,0 0 1,-2-4 0,2 4-1,0 0 1,-1 0 0,1 0 0,-1 1 0,1-1 0,-1 1 0,0-1 0,0 1 0,0-1 0,0 1 0,0 0 0,0 0 0,0 0 0,0 0 0,0 0 0,0 1 0,0-1-1,-1 1 1,1-1 0,0 1 0,-1 0 0,1 0 0,0 0 0,-4 0 0,-2 1-122,-1 0-1,1 0 1,-1 1-1,1 0 1,-10 4-1,17-6 145,1 0-1,-1 1 0,0-1 0,1 0 1,-1 1-1,0-1 0,1 0 1,-1 1-1,1-1 0,-1 1 1,0-1-1,1 1 0,-1-1 1,1 1-1,0 0 0,-1-1 0,1 1 1,-1 0-1,1-1 0,0 1 1,-1 0-1,1-1 0,0 1 1,0 1-1,0-2 18,0 1 1,0-1-1,0 1 1,0-1-1,0 1 1,0-1-1,1 1 0,-1-1 1,0 1-1,0-1 1,1 1-1,-1-1 1,0 1-1,1-1 1,-1 0-1,0 1 0,1-1 1,-1 1-1,1-1 1,-1 0-1,1 1 1,-1-1-1,0 0 1,1 0-1,-1 0 1,1 1-1,0-1 0,-1 0 1,1 0-1,-1 0 1,1 0-1,-1 0 1,1 0-1,0 0 1,11 1 72,0 0 0,0-1 0,0 0 0,0-1 1,0-1-1,0 0 0,16-5 0,79-32-99,-98 35 35,22-9 23,34-14 51,-59 25-56,1 0 0,-1 1 1,1 0-1,0 0 0,-1 0 0,1 1 1,12 0-1,-17 0-25,0 1-1,-1-1 1,1 0 0,0 1-1,-1-1 1,1 1 0,0-1-1,-1 1 1,1 0 0,-1 0-1,1-1 1,-1 1 0,1 0-1,-1 0 1,0 1 0,1-1 0,-1 0-1,0 0 1,0 1 0,1 1-1,-1-1 20,0 1-1,0-1 1,0 0-1,0 1 0,-1-1 1,1 1-1,-1-1 1,0 1-1,0-1 1,0 1-1,0-1 0,-1 4 1,-1 5 62,0-1 0,-1 1 0,-1-1 1,0 0-1,-6 11 0,8-17-71,0 0 0,1 0 0,-1 0 0,1 0 0,0 0 0,0 1 0,0 4 0,1-9-11,0 1-1,0-1 1,-1 0 0,1 0 0,0 0 0,0 0-1,0 0 1,0 0 0,0 1 0,0-1 0,0 0 0,0 0-1,0 0 1,0 0 0,0 0 0,0 1 0,0-1-1,0 0 1,0 0 0,0 0 0,0 0 0,0 0-1,0 1 1,1-1 0,-1 0 0,0 0 0,0 0-1,0 0 1,0 0 0,0 0 0,0 0 0,0 1 0,0-1-1,0 0 1,0 0 0,1 0 0,-1 0 0,0 0-1,0 0 1,0 0 0,0 0 0,0 0 0,0 0-1,1 0 1,-1 0 0,0 0 0,0 0 0,0 0 0,0 0-1,0 0 1,1 0 0,-1 0 0,0 0 0,0 0-1,0 0 1,0 0 0,0 0 0,1 0 0,-1 0-1,0 0 1,0 0 0,0 0 0,0 0 0,0 0-1,6-6 270,3-5-210,1 1 0,0 1 0,1-1-1,12-7 1,49-30-180,-63 41 72,1 1 0,-1 0 0,1 1 0,13-5 0,-21 9 5,1-1 0,-1 0 0,0 1 0,0 0 0,0-1 0,1 1-1,-1 0 1,0 0 0,0 0 0,0 0 0,1 0 0,-1 1 0,0-1-1,0 1 1,0 0 0,0-1 0,0 1 0,1 0 0,-1 0 0,-1 0 0,1 0-1,0 1 1,0-1 0,0 1 0,-1-1 0,1 1 0,-1-1 0,2 3-1,2 4-15,-1 0 0,0 0 0,0 0-1,2 13 1,-4-15 86,0 0 0,0 0 0,0 0 0,1 0 1,0 0-1,0 0 0,0-1 0,1 1 0,0-1 0,0 0 0,0 0 0,6 5 0,-4-6 21,0 0-1,0-1 0,0 0 0,0 0 0,1 0 0,0 0 0,-1-1 0,1 0 0,0-1 0,0 0 0,0 0 0,0 0 0,0-1 0,0 0 1,1 0-1,-1-1 0,0 0 0,0 0 0,0 0 0,-1-1 0,1 0 0,0-1 0,9-4 0,-6 2-21,0 0 0,-1-1-1,1 0 1,-1 0 0,-1-1 0,1 0-1,-1-1 1,0 0 0,-1 0 0,0-1-1,0 1 1,-1-1 0,0-1 0,7-15-1,-6 8-71,-1-2 0,5-18 0,-9 28-19,-1 0 0,1 0 0,-1-1-1,-1 1 1,0 0 0,-1-11 0,1 19 33,0 0 0,0 0 0,0 0 0,-1 0 0,1 1 0,0-1 0,0 0 0,-1 0 0,1 0 0,-1 0 0,1 0 0,0 0 1,-1 0-1,0 1 0,1-1 0,-1 0 0,1 0 0,-1 1 0,-1-2 0,1 2 9,1 0 1,-1 0-1,0 0 1,1-1-1,-1 1 1,0 0-1,1 0 1,-1 0-1,0 0 1,1 0-1,-1 1 1,0-1-1,1 0 1,-1 0-1,1 0 1,-1 1-1,0-1 1,1 0-1,-1 0 1,1 1-1,-2 0 1,-1 2-17,-1 0 1,0 0-1,1 0 0,0 1 1,0-1-1,-4 7 1,-1 2 76,2 0 0,-1 0 0,2 0 0,0 1 0,0 0 0,1 0 0,-3 20 0,5-26 74,1-1 0,1 0 0,-1 1-1,1-1 1,0 1 0,0-1 0,1 1-1,0-1 1,0 1 0,1-1 0,0 0-1,0 0 1,0 0 0,1 0 0,0 0-1,0 0 1,0-1 0,4 6 0,-3-8-65,-1 1 1,1-1 0,0-1-1,0 1 1,0 0-1,0-1 1,1 0 0,-1 0-1,1 0 1,-1-1 0,1 1-1,-1-1 1,1 0 0,0-1-1,0 1 1,-1-1-1,8 0 1,7-1-150,0 0 1,0-1-1,18-5 0,3-2-102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15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0 810 2720,'1'3'767,"-1"0"1,1 1-1,0-1 0,0 0 1,0 0-1,0 0 1,1 0-1,3 5 0,-5-7-648,1 0-1,0 0 0,0 0 0,0 0 0,1 0 0,-1 0 0,0-1 1,0 1-1,0 0 0,1-1 0,-1 1 0,0-1 0,1 1 1,-1-1-1,0 0 0,1 1 0,-1-1 0,0 0 0,1 0 1,-1 0-1,1 0 0,-1 0 0,0-1 0,3 1 0,2-1 69,1-1 0,0 0 0,7-2 0,-3-1-76,-1 0 1,1 0 0,-1-1-1,0 0 1,-1-1-1,1 0 1,-1 0 0,-1-1-1,12-12 1,-15 14-92,-1 0 0,0 1 0,1-1 0,-2-1 0,1 1-1,-1-1 1,0 1 0,0-1 0,-1 0 0,0 0 0,0 0 0,0-1 0,-1 1-1,-1 0 1,1-14 0,-1 19-66,0-1 0,-1 1 1,1-1-1,-1 1 0,0-1 0,1 1 0,-1-1 0,0 1 0,-1 0 1,1-1-1,0 1 0,-1 0 0,1 0 0,-1 0 0,-3-4 0,4 5 5,-1 0 0,1 0-1,-1 0 1,1 1-1,-1-1 1,1 0-1,-1 0 1,0 1 0,0-1-1,1 1 1,-1 0-1,0-1 1,1 1 0,-1 0-1,0 0 1,0 0-1,0 0 1,1 0-1,-1 0 1,0 1 0,0-1-1,1 1 1,-3 0-1,-3 2-8,0 1 0,0 0-1,1 0 1,0 0-1,-1 1 1,2 0 0,-1 0-1,0 1 1,-8 11-1,0 2 415,-23 40 0,32-51-275,1 1-1,0 0 1,1 0 0,0 0-1,0 0 1,1 1-1,0-1 1,0 1-1,0 9 1,2-15-42,0-1-1,0 1 1,1 0 0,-1-1-1,1 1 1,-1-1 0,1 1-1,0-1 1,0 0 0,1 1-1,-1-1 1,1 0-1,0 0 1,0 0 0,0 0-1,0 0 1,0 0 0,0-1-1,1 1 1,0-1 0,-1 1-1,1-1 1,0 0 0,0 0-1,0 0 1,0 0 0,5 1-1,5 1 132,0 0 0,1-1 1,-1 0-1,1-1 0,-1-1 0,1 0 0,-1-1 0,17-1 0,-2-2-35,0-1 0,52-15 0,-61 13-126,-1-1 1,0-1-1,0 0 0,0-2 0,-1 0 1,-1 0-1,0-2 0,0 0 0,-1-1 0,-1 0 1,0-2-1,17-21 0,49-64 97,77-94-4,-127 157 55,30-45 0,-52 69-196,-1 0-1,0 0 1,0-1 0,-2 0 0,1 0 0,-2 0-1,6-27 1,-10 36-49,1 0 0,-1-1 0,0 1 0,0 0 0,0 0 0,-1-1 0,0 1 0,0 0 0,0 0 0,0 0 0,-3-6 0,3 10 45,0 0 1,1 1-1,-1-1 0,0 0 1,1 0-1,-1 1 0,0-1 0,0 1 1,1-1-1,-1 1 0,0-1 1,0 1-1,0-1 0,0 1 0,0 0 1,0-1-1,0 1 0,0 0 1,0 0-1,0 0 0,0 0 0,0 0 1,0 0-1,0 0 0,0 0 1,0 0-1,-1 1 0,-3 0-66,1 0 0,-1 0 0,1 1 0,-6 2 0,-5 4-36,0 1-1,0 0 1,-24 21 0,-34 41 329,62-59-165,0 2 1,2 0 0,-1 0 0,2 1 0,0 0-1,1 0 1,-10 30 0,5-3-30,-11 78 0,20-98 104,1 1-1,1-1 0,1 0 1,2 1-1,0-1 0,1 0 1,1 0-1,13 40 0,-16-58-64,1 0-1,0 0 0,0-1 1,0 1-1,0 0 1,0-1-1,1 1 0,0-1 1,0 0-1,0 1 1,0-1-1,0-1 0,1 1 1,-1-1-1,1 1 1,4 2-1,-2-3 45,-1 0 1,0 0-1,0-1 0,1 1 1,-1-1-1,1 0 0,0-1 1,-1 1-1,1-1 0,-1 0 0,10-2 1,19-2-35,5-1-7,-1-1 0,0-2-1,44-15 1,-71 19-19,-1 0 0,-1 0 0,1-1 0,-1 0-1,0-1 1,0 0 0,0 0 0,-1-1-1,0 0 1,0-1 0,-1 0 0,0 0 0,0 0-1,-1-1 1,0 0 0,8-16 0,-12 19-3,1 0 0,-1 0 0,0-1-1,-1 1 1,0-1 0,1-7 0,-2 11-69,0-1 1,0 1-1,0 0 0,0-1 0,-1 1 0,1 0 0,-1-1 0,0 1 0,0 0 1,0 0-1,0 0 0,-1 0 0,-3-6 0,4 8 23,-1 0 0,1-1 0,0 1 0,-1 0 0,0 0 1,1 0-1,-1 0 0,1 0 0,-1 0 0,0 1 0,0-1 0,0 0 0,1 1 0,-1-1 0,0 1 0,0 0 0,0 0 0,0 0 0,0 0 0,0 0 1,0 0-1,0 0 0,1 0 0,-1 1 0,0-1 0,-3 2 0,-2 0 9,-1 1 0,0 0 1,1 1-1,-12 7 0,11-6 10,0 0-1,1 1 1,0 1-1,0-1 1,0 1-1,1 0 1,0 1-1,1 0 0,-1-1 1,1 2-1,1-1 1,0 0-1,0 1 1,-4 12-1,7-15 20,-1-1-1,1 1 1,0 0 0,1 0-1,-1-1 1,1 1-1,0 0 1,1 0-1,-1 0 1,1-1-1,0 1 1,0 0 0,1-1-1,0 1 1,0-1-1,0 0 1,1 1-1,-1-1 1,1 0-1,1 0 1,-1-1-1,1 1 1,-1-1 0,8 7-1,-4-5 48,1-1 0,-1 0 0,1-1 1,0 1-1,0-2 0,0 1 0,0-1 0,1 0 0,-1-1 0,1 0 0,0 0 0,-1-1 1,1 0-1,0 0 0,0-1 0,0 0 0,0-1 0,0 0 0,0 0 0,-1-1 0,1 0 1,0-1-1,11-5 0,3 0 30,-19 7-69,1 0-1,-1-1 0,0 0 0,1 0 0,-1 0 1,7-5-1,82-72 58,-20 16-17,-64 55-99,2 0 1,-1 1-1,1 1 0,20-10 0,-27 14 19,0 0-1,1 1 1,-1-1-1,1 1 0,-1 0 1,1 1-1,0-1 1,-1 1-1,1 0 0,0 0 1,-1 0-1,1 1 1,0 0-1,-1-1 0,9 4 1,-12-3 1,0-1 6,-1 0 0,1 0 0,-1 0 0,0 0 0,1 0 0,-1 0 0,1 0 0,-1 0 0,0 1 0,1-1 0,-1 0 0,0 0 0,1 1 0,-1-1 1,0 0-1,1 0 0,-1 1 0,0-1 0,1 1 0,-1-1 17,0 1 1,0-1-1,1 0 1,-1 1-1,0-1 0,0 0 1,0 1-1,0-1 1,1 1-1,-1-1 1,0 0-1,0 1 0,0-1 1,0 1-1,0-1 1,0 0-1,0 1 1,0-1-1,0 1 1,-1-1-1,1 0 0,0 1 1,0-1-1,0 1 1,0-1-1,0 0 1,-1 1-1,1-1 0,0 0 1,0 1-1,-1-1 1,1 0-1,0 0 1,-1 1-1,1-1 1,0 0-1,0 0 0,-1 1 1,1-1-1,-1 0 1,1 0-1,0 0 1,-1 1-1,1-1 0,0 0 1,-1 0-1,1 0 1,-1 0-1,1 0 1,-1 0-1,1 0 1,-1 0-1,0 0 34,-32 10 22,4-2-91,-54 23 0,75-27 15,0 0-1,1 1 0,-1-1 0,1 1 0,0 1 0,1-1 0,-1 1 0,1 0 0,0 1 0,1 0 0,-8 10 0,9-10-1,0 1-1,0-1 0,1 1 0,0 0 0,-4 14 0,7-20 49,-1 0 1,1 0-1,0 0 1,-1 0-1,1 1 1,0-1-1,1 0 1,-1 0-1,0 0 1,1 0-1,-1 0 1,1 0-1,-1 1 1,1-1-1,0 0 1,0-1-1,0 1 1,0 0-1,0 0 1,1 0-1,-1-1 1,0 1-1,1 0 1,-1-1-1,1 1 0,0-1 1,2 2-1,-1-1 11,1 0-1,0 0 1,0-1-1,0 1 1,0-1-1,0 0 0,1 0 1,-1 0-1,0-1 1,0 1-1,1-1 0,6-1 1,5 0-7,-1-2 0,18-5 0,-9 3 34,9-2 45,0-2 0,0-2 0,34-15 1,-52 19-99,0 0 0,-1-2 1,0 0-1,0 0 1,-1-2-1,0 1 0,-1-2 1,16-19-1,4-12 26,-2-2-1,30-61 1,-10 14 21,74-107-419,7-12-167,-129 207 496,7-11-248,0-1 0,12-33 0,-21 49 267,0 1 0,0-1 0,0 0 0,0 0 0,0 0 0,0 0 0,0 0 0,0 0 0,-1 0 0,1 0 0,0 0-1,0 0 1,0 0 0,0 0 0,0 0 0,0 0 0,0 0 0,0-1 0,0 1 0,0 0 0,-1 0 0,1 0 0,0 0 0,0 0 0,0 0 0,0 0 0,0 0 0,0 0 0,0 0 0,0 0 0,0 0 0,0 0 0,0 0 0,0 0 0,0 0 0,0-1 0,0 1 0,0 0 0,0 0 0,0 0 0,-1 0 0,1 0 0,0 0 0,0 0 0,0 0 0,0 0 0,0-1 0,0 1 0,0 0 0,1 0 0,-1 0-1,0 0 1,0 0 0,0 0 0,0 0 0,0 0 0,0 0 0,-11 10-234,-13 18 132,10-11 12,-92 131-61,86-117 147,1 2-1,-28 66 1,23-35 9,4 0-1,2 2 1,3 0 0,-10 110-1,24-167 42,1 1 1,0-1-1,1 0 0,0 1 0,0-1 0,1 0 1,0 0-1,1 0 0,6 14 0,-9-22 1,1 1 0,0-1 1,0 0-1,0 0 0,0 1 0,0-1 0,0 0 0,0 0 0,0 0 0,0 0 1,0-1-1,1 1 0,-1 0 0,0 0 0,1-1 0,-1 1 0,0-1 1,1 1-1,-1-1 0,1 1 0,-1-1 0,1 0 0,-1 0 0,1 0 0,-1 0 1,1 0-1,-1 0 0,1 0 0,-1 0 0,1-1 0,-1 1 0,0-1 0,1 1 1,-1-1-1,3 0 0,4-4 49,1 1 1,-1-1-1,0 0 0,10-9 1,-15 12-86,11-9-20,-1-1 1,0 0-1,-1-1 0,-1 0 1,1-1-1,-2 0 1,0-1-1,-1 0 0,-1 0 1,0-1-1,-1 0 0,0 0 1,-2-1-1,0 0 0,-1 0 1,0 0-1,-1-1 0,0-29 1,-3 23-120,1 24 116,0 0 1,0-1-1,0 1 0,0 0 0,0 1 1,0-1-1,0 0 0,0 0 1,0 0-1,0 1 0,0-1 0,0 0 1,0 1-1,1 0 0,0 0 17,40 11 135,-28-8-185,0 0 0,-1 1 0,20 9-1,-25-9 22,0 0-1,0 0 0,-1 0 0,0 1 0,0 0 0,0 1 0,-1-1 0,9 13 0,-12-15 27,-1 0-1,1 0 1,-1 1 0,0-1-1,0 1 1,-1-1 0,1 1 0,-1 0-1,0-1 1,0 1 0,-1 0 0,1 0-1,-1 0 1,0-1 0,-1 1-1,1 0 1,-3 8 0,-1 3 33,-2-1 1,-8 19-1,7-20 28,1 1 0,-6 19 0,12-34-42,0 1 0,0 0 0,0 0-1,0 0 1,-1-1 0,1 1 0,0 0 0,1 0-1,-1 0 1,0 0 0,0-1 0,0 1 0,0 0-1,1 0 1,-1-1 0,0 1 0,1 0 0,-1 0-1,0-1 1,1 1 0,-1 0 0,1-1 0,-1 1-1,1 0 1,0-1 0,-1 1 0,1-1 0,-1 1-1,1-1 1,0 1 0,0-1 0,-1 0 0,1 1-1,0-1 1,0 0 0,-1 0 0,1 1 0,0-1-1,0 0 1,0 0 0,0 0 0,5 1 82,0-1 1,-1 0 0,1 0-1,8-1 1,5-1-43,-1-1-1,1-1 1,-1-1 0,0-1 0,0 0-1,-1-1 1,0-1 0,0-1 0,-1-1 0,0 0-1,22-18 1,-32 23-104,5-5 9,-10 10-201,-4 7-305,-50 83 423,52-88 124,0 0 0,0 0-1,0 0 1,1 1 0,-1-1-1,1 0 1,-1 0 0,1 1-1,0-1 1,0 0 0,0 0-1,0 1 1,0-1 0,2 4 0,-2-5 26,0 0 0,1 0 0,-1 1 1,1-1-1,-1 0 0,1 0 0,0 0 0,-1-1 1,1 1-1,0 0 0,0 0 0,-1 0 1,1 0-1,0-1 0,0 1 0,0 0 1,0-1-1,0 1 0,0-1 0,0 1 1,0-1-1,0 1 0,0-1 0,1 0 1,-1 1-1,0-1 0,0 0 0,0 0 1,2 0-1,1 0 6,1 0 0,0-1 0,-1 1 0,1-1 0,-1 0 0,1 0 0,-1-1 0,1 1 0,-1-1 0,0 0 1,0 0-1,0-1 0,0 1 0,0-1 0,-1 0 0,1 0 0,-1 0 0,6-6 0,-5 4-15,0 0 0,-1 0 1,1 0-1,-1 0 0,0 0 0,-1-1 0,1 1 0,-1-1 1,0 0-1,-1 0 0,1 1 0,0-12 0,-1 12-49,-1 1 0,1-1 0,-1 0 0,0 1-1,-1-1 1,1 0 0,-1 1 0,0-1 0,0 1 0,-1-1-1,1 1 1,-1 0 0,0 0 0,0-1 0,0 1-1,-1 0 1,-2-4 0,2 6 11,0 0 0,0 0 0,0 0 0,0 1-1,0-1 1,-1 1 0,-5-2 0,-4-4 62,17 4 45,10 0 48,19-1-117,1 1 1,-1 1-1,1 2 0,0 1 1,38 7-1,-64-6-27,-1-1 0,0 1-1,0 1 1,0-1 0,-1 1 0,1 0-1,-1 1 1,1-1 0,7 7-1,-12-8 21,0-1-1,0 1 0,-1-1 0,1 1 0,-1-1 0,1 1 0,-1 0 1,0 0-1,1 0 0,-1 0 0,0 0 0,0 0 0,-1 0 0,1 0 1,0 0-1,-1 0 0,1 0 0,-1 1 0,1-1 0,-1 0 0,0 0 0,0 1 1,0-1-1,-1 0 0,1 0 0,0 1 0,-1-1 0,1 0 0,-1 0 1,0 0-1,0 0 0,0 0 0,-2 3 0,-3 4-14,0 0 0,-1-1 0,0 0 0,-14 13 0,-15 15 443,33-29-17,8-6 5,14-8-44,-18 6-411,157-77 170,-79 37-460,-77 40 307,1 0 0,-1 0 0,0-1-1,1 1 1,-1 1 0,1-1 0,-1 0 0,1 1 0,-1-1 0,1 1 0,0 0 0,2 0 0,-4 0 8,0 0 0,-1 0 0,1 0 1,-1 1-1,1-1 0,0 0 0,-1 1 0,1-1 1,-1 0-1,1 1 0,-1-1 0,1 1 0,-1-1 1,0 1-1,1-1 0,-1 1 0,1-1 0,-1 1 1,1 0-1,-1 1 8,1 1 0,0-1 1,-1 0-1,1 0 0,-1 0 0,0 0 1,0 1-1,0 1 0,0 7 35,-2 1 1,-4 20-1,4-25 71,0 0 0,1 0 1,0 0-1,0 1 0,1-1 0,-1 1 1,2-1-1,-1 0 0,1 1 0,2 7 1,-2-12-76,0 0 0,0-1 0,0 1 0,1 0 0,-1-1 0,1 1 0,0-1 0,-1 1 0,1-1 0,1 0 0,-1 0 0,0 0 0,0 0 0,1 0 0,-1 0 0,1-1 0,-1 1 0,1-1 0,0 0 0,0 0 0,-1 0 0,1 0 0,0 0 0,0-1 0,0 1 0,4-1 0,-2 0-254,0 0 0,1-1 0,-1 0 0,0 0 0,0 0 0,0-1 0,0 0 1,6-2-1,38-25-8241,-43 25 6849,16-10-1462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1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5056,'2'1'135,"0"0"-1,0 0 1,0 0 0,0 1-1,0-1 1,-1 0 0,1 1 0,0-1-1,-1 1 1,1 0 0,-1-1-1,1 1 1,-1 0 0,0 0 0,0 0-1,1 0 1,-1 0 0,0 3-1,5 6 112,11 21 786,0 0-1,-3 1 1,-1 1-1,-1 1 1,-2 0 0,10 60-1,-6-7 235,-4 0 0,-2 176-1,-14-182-835,-2 1-1,-5-1 0,-28 102 1,33-159-418,-15 36 0,17-49-1360,0-1-1,-14 19 1,-2-1-1148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2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1 768 2496,'15'2'8372,"26"2"-5518,-3-2-1284,55-3 0,-74-1-1328,0 0-1,0-2 0,0 0 0,33-12 1,-43 13-156,-1 0 0,0-1 0,0-1 1,0 1-1,0-1 0,-1-1 0,0 1 1,0-1-1,0 0 0,-1-1 0,8-9 0,-7 4-59,0 0 0,-1 0-1,0-1 1,-1 0 0,0 0-1,-1 0 1,3-19 0,-6 25-24,-1 0 1,1-1-1,-1 1 0,0 0 1,-1-1-1,0 1 1,0 0-1,0 0 0,-1 0 1,0 0-1,-1 0 1,1 0-1,-1 0 0,-1 1 1,-4-8-1,5 10-28,0 0-1,0 0 0,0 0 0,-1 1 0,0-1 1,1 1-1,-1 0 0,0 0 0,-1 0 0,1 1 1,0-1-1,-1 1 0,0 0 0,1 1 0,-1-1 1,0 1-1,0 0 0,0 0 0,0 0 0,0 1 1,0-1-1,-8 2 0,4-1 18,1 1-1,-1 1 1,1 0-1,0 0 1,-1 0 0,1 1-1,0 0 1,1 1-1,-1 0 1,0 0-1,1 1 1,0-1 0,0 2-1,0-1 1,1 1-1,0 0 1,0 0 0,-5 8-1,-2 2 138,1 0 1,1 1-1,1 1 0,0 0 0,-7 20 1,13-28-60,0 0 1,1 0-1,0 1 1,1-1-1,0 1 1,1 0-1,0 0 0,1-1 1,0 1-1,1 0 1,2 15-1,-1-20-43,-1 0 0,1-1 0,0 1 0,1-1-1,-1 1 1,1-1 0,0 0 0,0 0-1,1-1 1,-1 1 0,6 4 0,-3-3 67,1 0 0,0-1 1,0 0-1,0 0 0,1 0 1,13 5-1,4-1 126,-1-2 0,1 0 0,50 6 0,-65-12-164,0 0 0,17-2 0,-1 1 42,-26 0-7,19-5-22,5 1-66,-15 2 8,0 1 0,-1-2 0,1 1 0,-1-1 0,0 0 0,16-9 0,20-19-115,-27 18 82,20-12-1,-24 17 60,-1 0-1,-1-2 1,0 1 0,15-16-1,-15 12-38,2 1 1,0 1-1,17-11 0,-7 6-80,-1 2 27,28-15 0,-23 17-10,0 1-1,1 1 1,56-11 0,-75 17 120,-16 1-33,3 2-37,-1 1 1,1 0-1,0 0 0,-1 0 0,1 1 0,-7 1 0,-11 5-12,0 1 0,0 1 0,1 1 0,1 1 0,0 0 0,0 2-1,1 0 1,1 2 0,0 0 0,1 0 0,0 2 0,-16 22 0,27-31 14,0 0-1,1 1 1,0-1-1,-6 15 1,10-20 10,0 0 1,0 0-1,0 0 1,0 0-1,0 0 1,1 0-1,0 0 1,0 1-1,0-1 1,0 0-1,0 0 1,0 0-1,1 0 1,-1 0-1,1 0 1,0 0-1,2 5 1,-2-6 18,0-1 0,0 0 0,0 1 0,0-1 0,0 0 0,1 0 0,-1 0 0,0 0 0,1 0 0,-1 0 0,0 0 0,1-1 0,-1 1 0,1 0 0,-1-1 0,1 1 0,-1-1 0,1 0 0,-1 1 0,1-1 0,0 0 0,2 0 0,4 0 41,-1-1 0,1 1 0,10-4 1,-17 4-58,19-5 36,0-1-1,0-1 1,0-1-1,-1-1 1,0-1-1,-1 0 1,0-1-1,0-1 1,-1-1-1,16-15 1,-8 3 30,0 0 1,-2-2-1,0-1 1,-2-1-1,17-32 1,-13 14-61,-3-1 1,-1-1 0,16-60-1,-29 82-94,-1 0-1,-1-1 0,-1 0 1,-1 0-1,-2 0 0,0-1 1,-4-36-1,2 64 60,0-1 0,-1 1 0,1 0 0,0-1 0,0 1 0,-1 0 0,1 0 0,-1-1 0,1 1 0,-1 0 0,1 0 0,-2-2 0,1 3 21,1-1 0,-1 1-1,1 0 1,-1 0 0,1-1 0,-1 1 0,0 0-1,1 0 1,-1 0 0,1 0 0,-1-1 0,0 1-1,1 0 1,-1 0 0,1 0 0,-1 0-1,0 0 1,1 1 0,-1-1 0,1 0 0,-1 0-1,0 0 1,1 1 0,-1-1 0,1 0 0,-1 0-1,1 1 1,-1-1 0,1 0 0,-1 1 0,1-1-1,-1 1 1,0 0 0,-6 6-37,-1 0 0,2 1 0,-1 0 0,1 0 0,0 1 0,0 0 0,-6 15 0,0-2 26,-1 2 32,1 1-1,1 1 0,1 0 1,2 0-1,0 1 0,-6 43 0,8-18 8,2 1-1,5 80 0,0-115 16,0-1 0,2 1-1,0-1 1,1 1 0,1-1-1,0-1 1,1 1 0,1-1-1,13 22 1,-18-34-13,1 0-1,0 0 1,0-1-1,0 1 1,1-1-1,-1 0 1,1 1-1,0-2 1,0 1-1,0 0 1,0-1-1,0 0 1,1 0-1,-1 0 1,0 0-1,1-1 1,0 0-1,-1 0 1,1 0-1,0 0 1,0-1-1,-1 0 1,1 0-1,0 0 1,0 0-1,-1-1 1,1 0-1,0 0 1,5-2-1,8-4-10,0-2 1,24-13-1,15-8-13,144-67-93,-155 74 62,-45 22 24,15-8 68,-13 3-39,-4 6-23,1-1 0,0 1-1,-1-1 1,1 1 0,0 0 0,-1-1-1,1 1 1,0 0 0,-1 0 0,1-1 0,0 1-1,-1 0 1,1 0 0,-1 0 0,1-1 0,-1 1-1,1 0 1,0 0 0,-1 0 0,-4-1-12,1 0-1,0 1 1,0 0 0,0 0 0,-1 0 0,1 0 0,0 0-1,0 1 1,-8 2 0,-36 14-150,44-15 162,-14 6-15,0 1 1,1 1 0,0 1 0,1 0 0,0 1 0,1 1-1,0 0 1,-23 28 0,33-34-9,0 0 0,1 0 0,0 0 0,0 0 0,-3 9 0,6-13 33,0 0 0,0 1 0,0-1 0,0 0 0,1 0 0,-1 0 0,1 1 0,0-1 1,-1 0-1,2 0 0,-1 1 0,0-1 0,1 0 0,-1 0 0,2 5 0,-1-6 13,1-1 0,-1 1 0,0 0 0,0-1 0,1 1 0,-1-1 0,1 0 0,-1 1 0,1-1 1,0 0-1,-1 0 0,1 0 0,0 0 0,0 0 0,0 0 0,0-1 0,0 1 0,0-1 0,0 1 0,0-1 0,0 0 0,0 0 0,0 1 0,0-1 0,4-1 0,3 0 26,-1 0 0,1-1 1,-1 0-1,15-5 0,-10 2 29,-1-1-1,0 0 1,0-1-1,0-1 0,18-15 1,-5 1 139,26-31 0,-32 27-532,-15 18-113,-11 16-47,-8 11 575,-10 12-79,1 2-1,1 0 0,-20 41 0,-50 166 246,48-110-100,44-128-146,-4 12 86,0 0 0,-1-1 0,0 0 0,-1 0 0,-16 21 0,23-33-94,-1-1-1,1 1 1,0-1 0,-1 0-1,1 1 1,0-1 0,-1 0 0,1 1-1,-1-1 1,1 0 0,0 1-1,-1-1 1,1 0 0,-1 0-1,1 0 1,-1 1 0,1-1-1,-1 0 1,1 0 0,-1 0 0,1 0-1,-1 0 1,1 0 0,-1 0-1,1 0 1,-1 0 0,1 0-1,-1 0 1,1 0 0,-1-1 0,1 1-1,-1 0 1,1 0 0,-1 0-1,1-1 1,-1 1 0,1 0-1,0 0 1,-1-1 0,1 1 0,-1 0-1,0-2 1,0 0 7,-1-1 1,0 1 0,1-1-1,-1 0 1,1 1-1,0-1 1,-1-5 0,-2-11-12,1-1 1,0 1-1,2-1 1,2-37-1,0 18-75,-1 26 53,1 0-1,0 0 1,1 1 0,0-1-1,1 0 1,1 1-1,0 0 1,0-1 0,1 2-1,1-1 1,13-20 0,-13 23 23,1 1 1,0-1-1,0 1 1,1 1-1,1-1 1,-1 1-1,1 1 1,0-1-1,0 2 1,1-1-1,0 1 1,0 1-1,20-7 1,112-19 174,-5 2 375,-118 23-507,-2-1 0,1-1-1,-1-1 1,0 0-1,24-16 1,-28 14-30,1-1 1,-2 0-1,0 0 1,0-2-1,-1 1 1,0-1-1,-1-1 1,-1 0-1,13-26 1,-13 20-39,0 0 0,-2-1 1,0 0-1,-1-1 0,-2 1 1,4-39-1,-7 57-2,-1 0-1,0 0 1,0 0 0,0 0-1,0 0 1,0 0 0,-1 0-1,1 0 1,-3-5 0,3 8 14,0-1 0,-1 1 0,1-1 0,0 1 1,-1 0-1,1-1 0,0 1 0,-1-1 0,1 1 0,-1 0 0,1 0 1,0-1-1,-1 1 0,1 0 0,-1 0 0,1-1 0,-1 1 0,1 0 1,-1 0-1,1 0 0,-1 0 0,1 0 0,-1 0 0,-1 0-15,0 0 1,0 1-1,1-1 0,-1 0 0,1 1 0,-1 0 0,0-1 0,1 1 0,-1 0 0,-1 1 0,-4 3 8,1 1 0,-1-1 0,1 1 0,1 0 0,-1 1 0,1-1 0,0 1 0,1 0 0,-1 0 0,1 1 0,1-1 0,-5 14 0,-1 8 281,1-1 0,-5 36 0,12-54-171,0 0 1,1 1-1,0-1 0,0 0 1,1 1-1,1-1 0,0 0 1,0 0-1,1 0 0,0 0 1,1 0-1,0-1 0,1 0 1,5 10-1,-7-15-67,-1 1-1,1-1 0,0 0 1,1 0-1,-1 0 1,1 0-1,0-1 1,0 1-1,0-1 0,0 0 1,0 0-1,1-1 1,-1 1-1,1-1 1,0 0-1,-1 0 0,1 0 1,9 1-1,-6-2-362,0 0 0,-1 0-1,1-1 1,13-1 0,-10 0-1698,0-1 0,20-6 1,-12 2-2945,2 4 1595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18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5472,'2'-6'9339,"11"5"-8214,76-19 2776,123-17-3285,-150 29-1083,93-9-2596,-49 16-3636,-30 7 2752,0-2 166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3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86 1472,'9'-8'11409,"-14"29"-10984,-14 80 1149,8 5-749,-3 26-328,9-102-372,-1-1-1,-13 40 0,16-61-33,1-1 37,-1 0 0,1 0 0,-2 0 0,1 0 0,-1-1 0,-8 12 0,11-17-101,1 0 1,-1 0-1,0-1 0,0 1 1,0 0-1,0-1 0,-1 1 0,1-1 1,0 1-1,0-1 0,0 0 0,0 1 1,0-1-1,-1 0 0,1 0 1,0 0-1,0 0 0,0 0 0,-1 0 1,1 0-1,0 0 0,0 0 1,0-1-1,-1 1 0,1 0 0,0-1 1,0 1-1,0-1 0,0 1 1,0-1-1,0 0 0,0 1 0,0-1 1,0 0-1,-1-1 0,-3-2 16,0 0-1,1 0 1,0-1-1,-1 0 1,-4-7-1,5 5-16,0 0 0,1 0-1,-1-1 1,1 1-1,1-1 1,-3-8 0,-4-14 50,-45-143 60,42 129-319,-10-88 1,21 125 149,1 0 0,0-1 0,0 1 0,0 0 1,1-1-1,0 1 0,2-8 0,-2 12 20,0 0-1,1 0 1,-1 0 0,1 0 0,0 0 0,-1 1-1,1-1 1,0 0 0,1 1 0,-1-1-1,0 1 1,1 0 0,0 0 0,-1 0-1,1 0 1,0 0 0,3-1 0,10-4 212,0 1 1,0 1-1,0 0 0,19-3 1,68-5 595,-48 10-571,1 3 0,-1 3 0,0 1 0,66 15 0,-108-16-179,-4-1-2,0 0 1,14 0 0,-55-15-12689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34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4480,'9'-9'4494,"-9"9"-4466,7 10 2389,-1-3-1196,-4-3-871,-1 0 1,0 0 0,1-1 0,-1 1 0,-1 0 0,1 1-1,-1-1 1,1 0 0,-2 7 0,-6 39 1401,1-3-1109,4-16-363,0 93 182,3 1-539,-1-101-3147,0-52-1299,0 11 2662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34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67 4896,'-12'-4'724,"0"0"3869,13 3-4318,0 1-1,-1-1 0,1 1 1,0 0-1,0-1 0,-1 1 1,1 0-1,0-1 0,0 1 1,0 0-1,-1 0 0,1 0 1,0 0-1,0-1 0,0 1 1,-1 0-1,3 1 1,30-5 2458,89-14-117,-32 6-2219,14-4-2117,-72 12-4392,-15 3 3094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38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0 2656,'-10'2'6897,"10"-1"-6747,-3 14 159,1-4 436,-4 1-241,0 0 0,0-1 0,-1 0 0,-12 15 0,-3 5 320,-8 13-60,-23 37 355,45-65-955,0 0 0,1 0 0,-9 29-1,8-14-73,2-1-1,1 1 0,1 0 0,2 0 1,1 0-1,1 1 0,6 34 0,-3-46 116,0 0-1,2 0 0,0-1 1,1 1-1,1-1 1,1 0-1,0-1 0,2 0 1,0 0-1,1-1 0,1-1 1,14 17-1,-21-28-91,0 1 1,0-1-1,11 8 0,-15-13 15,1 0 37,3 0-209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3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55 2400,'0'-1'75,"0"1"0,0-1 0,0 0 0,0 1 1,1-1-1,-1 0 0,0 1 0,0-1 0,1 1 0,-1-1 0,0 0 0,1 1 0,-1-1 1,1 1-1,-1-1 0,1 1 0,-1-1 0,1 1 0,-1 0 0,1-1 0,0 1 32,-1-1 0,1 1 0,-1 0 0,0 0 0,1-1 0,-1 1 0,0 0 0,1-1 0,-1 1 0,0 0 0,0-1 0,1 1 0,-1-1 0,0 1 0,0 0 0,1-1 0,-1 1 0,0-1 0,-9-15 2912,7 14-2843,1 0-1,-1 1 1,0 0 0,0-1-1,1 1 1,-1 0 0,0 0-1,0 0 1,0 0 0,0 0-1,-1 0 1,1 0 0,0 1-1,0-1 1,-3 1 0,-5-2 15,1 2 1,-1 0-1,0 0 0,0 0 1,0 1-1,1 1 1,-1 0-1,1 0 1,-1 1-1,1 0 1,0 1-1,-17 8 1,11-3 17,0 0 1,1 0 0,0 1 0,1 1-1,0 0 1,-20 23 0,25-23-102,0 0 1,0 0-1,1 1 0,1-1 1,0 2-1,0-1 0,1 1 1,1 0-1,-5 24 1,8-30-59,-1 0 1,2 1-1,-1-1 1,1 0-1,0 0 0,1 0 1,-1 0-1,2 0 1,-1 0-1,1 0 1,0 0-1,0 0 1,1-1-1,-1 1 1,2-1-1,-1 1 1,1-1-1,0 0 1,0-1-1,6 8 1,-2-6 107,1 0-1,0 0 1,0-1 0,0 0 0,0 0-1,1-1 1,0-1 0,0 0 0,1 0 0,-1 0-1,20 2 1,-6-2 28,1-2-1,-1 0 1,1-2-1,29-3 1,-49 3-99,0-1-1,0 0 1,0-1 0,0 1-1,8-4 1,-12 4-253,0 1 1,1-1 0,-1 1-1,0-1 1,0 0-1,0 1 1,1-1-1,-1 0 1,0 0-1,0 0 1,0 0 0,0 0-1,0 0 1,0 0-1,-1 0 1,1-1-1,0 1 1,0 0 0,-1 0-1,1-1 1,-1 1-1,1-3 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39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3392,'0'-8'6634,"1"13"-4991,1 2-1267,0 0-1,-1 0 1,1 0 0,-1 0-1,0 13 1,0 0 149,6 229 2124,-7-239-2509,4-20 379,-1-1 0,11-18 0,-3 4-471,52-121-256,-62 143 159,1 1 0,-1-1 0,1 1 1,-1 0-1,1-1 0,0 1 0,0 0 0,0 0 0,0 0 0,0 0 1,5-3-1,-6 5 18,0 0 1,0-1 0,0 1 0,0-1 0,0 1 0,0 0-1,0 0 1,0-1 0,0 1 0,0 0 0,0 0 0,0 0-1,0 0 1,0 0 0,0 1 0,0-1 0,0 0-1,0 0 1,0 1 0,0-1 0,0 0 0,0 1 0,0-1-1,-1 1 1,1-1 0,0 1 0,0 0 0,0-1 0,-1 1-1,1 0 1,0 0 0,0-1 0,-1 1 0,1 1-1,2 3 53,0-1 0,-1 1-1,1-1 1,-1 1-1,-1 0 1,1-1-1,-1 1 1,2 6-1,2 43 396,-2-22-249,-3-23-103,0-6 2,0 0-1,0 0 1,1 0-1,-1 0 1,1 0 0,-1-1-1,1 1 1,0 0-1,0 0 1,0 0 0,1-1-1,-1 1 1,3 4-1,-3-7-44,-1 0 0,1 0 0,-1 0 0,1 0 0,-1 0 1,0 0-1,1 0 0,-1 0 0,1 0 0,-1 0 0,1 0 0,-1 0 0,0 0 0,1 0 0,-1-1 0,1 1 0,-1 0 0,0 0 0,1 0 0,-1-1 0,1 1 0,-1 0 0,0 0 0,0-1 0,1 1 0,10-11 115,3-5-82,21-34 0,-22 30-57,15-18 0,-13 20-25,-7 8-95,0 1 1,1 0 0,0 0-1,15-12 1,-22 20 101,-1 0 1,1 0-1,-1 0 0,1 1 1,-1-1-1,1 0 0,0 1 1,-1-1-1,1 1 1,0 0-1,0-1 0,-1 1 1,1 0-1,0 0 1,-1 0-1,1 0 0,0 1 1,0-1-1,2 1 0,-2 0 33,0 0-1,0 0 1,0 0-1,0 1 1,0-1-1,0 0 1,0 1-1,0 0 1,-1-1-1,1 1 1,-1 0-1,2 3 1,2 3 101,0 0 0,-1 0-1,-1 0 1,1 1 0,3 16 0,-1 10 339,-2 0-1,-1 0 0,-2 51 1,-1-62-412,-3-13-1749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40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64 3136,'-10'-20'7567,"11"20"-7406,1-2 228,-1 1 0,1 0 0,-1-1 0,1 0 0,-1 1 0,0-1 0,0 0 0,2-3 0,-2 3-247,0-1 0,1 1 0,-1 0 0,1 0 0,-1 0 0,5-4 1,-5 6-117,0-1 0,0 0 0,0 0 0,0 1 0,0-1 1,0 1-1,1-1 0,-1 1 0,0 0 0,0-1 0,1 1 1,-1 0-1,0 0 0,0 0 0,1 0 0,-1 0 1,0 0-1,1 0 0,-1 0 0,0 1 0,0-1 0,1 0 1,-1 1-1,0-1 0,0 1 0,0 0 0,0-1 1,1 1-1,-1 0 0,0-1 0,0 1 0,0 0 0,1 2 1,0-1-9,0 0 0,0 0 0,0 1 0,-1-1 0,1 1 0,-1-1 0,1 1 0,-1-1 0,0 1 0,0 0 0,0 0 0,-1-1 0,1 1 0,-1 0 0,1 3 0,-1 0 18,-1 0 0,0-1-1,0 1 1,-1 0 0,1-1 0,-1 1-1,-1-1 1,1 0 0,-4 6 0,-9 24 491,11-25-427,4-9-51,-1 0-1,1 0 0,-1 1 1,1-1-1,-1 0 1,1 0-1,0 0 1,0 0-1,-1 1 0,1-1 1,0 2-1,1-3-14,-1 1-1,0-1 0,1 1 1,-1-1-1,1 0 0,-1 1 1,1-1-1,-1 1 0,1-1 1,-1 0-1,1 1 0,-1-1 1,1 0-1,-1 1 0,1-1 1,0 0-1,-1 0 1,1 0-1,-1 0 0,1 0 1,0 1-1,-1-1 0,1 0 1,0 0-1,-1-1 0,1 1 1,-1 0-1,2 0 0,56 4-559,-21 1-7278,-24-2 5351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40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5408,'1'0'144,"0"0"0,0 1 0,0-1 1,0 0-1,0 1 0,0-1 0,0 1 0,0-1 1,0 1-1,0 0 0,0-1 0,0 1 0,0 0 1,-1-1-1,1 1 0,0 0 0,0 1 0,3 2 231,30 30 2831,56 71-1,-3-3-1680,-62-77-954,-2 2 0,30 43 0,-45-57-418,0 1-1,-1 0 1,0 1-1,-1 0 1,-1 0-1,0 0 1,5 32-1,-4 0 252,-2 1 0,-3 84 0,-3-105-239,-1 0 1,-2 1-1,-1-2 0,0 1 0,-2-1 0,-15 34 0,19-51-217,-2 1 0,1-1 0,-1 0 0,0 0 0,-1 0 0,0-1 0,0 0 0,-1 0 0,0-1 0,0 0 0,-14 8 0,-2 1-332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42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67 2080,'0'0'9461,"-4"-9"-6672,2 5-2051,2 4-700,0-1-1,-1 1 1,1-1-1,0 0 1,0 1-1,-1-1 1,1 1-1,0-1 1,-1 1-1,1-1 0,0 1 1,-1-1-1,1 1 1,-1-1-1,1 1 1,-1 0-1,1-1 1,-1 1-1,1-1 0,-1 1 1,0 0-1,1 0 1,-1-1-1,1 1 1,-2 0-1,-2-2 123,3 1-128,1 1 1,-1-1 0,1 1 0,-1 0-1,1-1 1,-1 1 0,1 0-1,-1 0 1,0-1 0,1 1-1,-1 0 1,1 0 0,-1 0 0,0 0-1,1-1 1,-1 1 0,1 0-1,-1 0 1,0 0 0,1 0-1,-1 1 1,0-1 0,1 0 0,-1 0-1,1 0 1,-1 0 0,0 1-1,1-1 1,-1 0 0,0 1-1,-8 9 91,8-10-117,0 1 1,0 0-1,0-1 1,1 1-1,-1 0 1,0-1 0,1 1-1,-1 0 1,0 0-1,1 0 1,-1-1-1,1 1 1,-1 0-1,1 0 1,0 0-1,-1 0 1,1 1-1,-1 1 51,0 3 151,2-6-199,-1 0 0,1 1 0,-1-1 0,0 0 0,1 0 1,-1 0-1,1 0 0,-1 0 0,0 0 0,1 0 0,-1-1 0,1 1 1,-1 0-1,0 0 0,1 0 0,-1 0 0,0 0 0,1-1 1,-1 1-1,0 0 0,1 0 0,0-1 0,8-4 334,0 0 0,16-12 0,-23 16-345,0-1 0,0 1 0,0-1 1,0 1-1,-1-1 0,1 0 0,-1 0 1,1 0-1,-1 0 0,0 0 1,0 0-1,0 0 0,0 0 0,0-1 1,0 1-1,-1 0 0,2-5 0,-5 2-1104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24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10560,'-5'0'4768,"-3"15"-4128,-2-6 703,10-1-863,-9 0 64,4 4-320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45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9 3136,'4'-8'8333,"-3"8"-8469,-1 5 1309,13 153 2859,1 8-2821,-3-38-396,-1-27-494,-9-74-220,4 111 208,-9-130-50,2-5-182,0 6 140,2-9-219,0 1 0,0-1 0,0 0 0,0 1 0,0-1 0,0 1 0,0-1 0,0 0 0,-1 1 0,1-1 0,0 0 0,0 1 0,0-1 0,-1 0 0,1 0 0,0 1 0,0-1 0,-1 0 0,1 0-1,0 1 1,-1-1 0,1 0 0,0 0 0,0 0 0,-1 1 0,1-1 0,0 0 0,-1 0 0,1 0 0,-1 0 0,1 0 0,0 0 0,-1 0 0,1 0 0,-1 0 0,-3 6-62,1 0 64,-39 30-144,29-29 272,0 0 0,0 0 0,-27 8 0,28-10-256,-13 6 40,20-9 111,0 1 1,0-1-1,0 0 1,0 0-1,0-1 1,0 0-1,0 1 1,-7-1-1,18-5 233,5 2-18,1 0 0,16-1-1,-15 2 55,25-4-1,50-13 88,39-10 117,-108 24-471,-16 4-11,-1 0-1,1-1 0,-1 1 1,1-1-1,-1 0 1,1 0-1,3-1 1,-5 1-201,0 0 1,0 0-1,-1 1 1,1-1 0,0 0-1,0 0 1,-1 0-1,1 0 1,-1 0-1,1 0 1,-1 0 0,1 0-1,-1 0 1,1 0-1,-1 0 1,0 0 0,0 0-1,1-1 1,-1 1-1,0 0 1,0 0 0,-1-2-1,-1-10-3445,1 4 1206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46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85 3392,'-37'3'6736,"54"0"-1522,18 2-3858,8-2-30,0-2 1,85-9-1,-85 2-1280,46-9 264,-75 12-366,1-2-1,-1 1 1,0-2 0,13-6-1,22-15-4055,-31 13 1841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2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5 2400,'2'-5'3346,"-7"16"847,2-7-4079,1-1 0,-1 1 0,0-1 0,1 1 1,-8 4-1,-6 8 66,1 0 1,1 0 0,0 2 0,1-1-1,-16 31 1,10-12 82,2 1-1,-14 42 1,27-67-198,-68 215 1088,59-178-852,3 0 1,-8 88-1,18-134-292,-5 205 498,6-179-398,2 1 0,1-1-1,1 0 1,2 0 0,10 30-1,-7-31 103,2-1 1,0-1-1,23 33 0,-25-43-58,2-1 0,0 0-1,1 0 1,1-1 0,0-1 0,17 13 0,-27-24-34,-1 1 1,1-1-1,0 0 1,7 4-1,-9-6-244,-1 0 1,0 1-1,0-1 0,1 0 0,-1 0 0,0 1 0,1-1 0,-1 0 0,0 0 0,1 0 0,-1-1 0,0 1 0,0 0 0,1 0 0,-1-1 0,0 1 0,0-1 0,1 1 0,-1-1 0,2-1 0,9-6-1597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11 189 3552,'0'0'4432,"0"0"-4379,5 12 1648,43 26 118,-47-37-1775,0 0 0,1 0 1,-1 0-1,0 0 0,0-1 0,1 1 0,-1 0 1,0-1-1,0 1 0,1-1 0,-1 0 0,1 1 1,-1-1-1,0 0 0,1 0 0,-1 1 0,1-1 1,-1 0-1,1-1 0,-1 1 0,1 0 0,-1 0 1,0-1-1,1 1 0,-1-1 0,0 1 0,1-1 1,-1 1-1,0-1 0,0 0 0,1 0 0,-1 1 1,0-1-1,0 0 0,2-2 0,1-2 51,0 1-1,0-1 0,0 0 1,-1 0-1,0 0 1,0 0-1,4-11 1,-5 11-22,2-3 41,-1 0 1,0 0-1,-1-1 0,3-15 1,-4 13-110,-1 0 0,0 0 0,-4-22 0,4 31-41,0-1 0,-1 1 0,1-1 0,-1 0 1,0 1-1,0-1 0,0 1 0,0 0 0,0-1 1,-1 1-1,1 0 0,-1 0 0,1 0 0,-1 0 1,0 0-1,0 0 0,0 0 0,0 1 0,0-1 1,0 1-1,-3-3 0,3 4 24,1-1 1,-1 1-1,1 0 1,0 0-1,-1-1 1,1 1 0,-1 0-1,1 0 1,0 0-1,-1 0 1,1 1-1,-1-1 1,1 0-1,0 1 1,-1-1-1,1 0 1,-1 1-1,1 0 1,0-1-1,0 1 1,-1 0-1,0 1 1,-2 1-20,0 1 0,0 0 0,0 1 1,-4 6-1,0-1 86,0 1 15,1 0-1,1 0 0,0 1 1,1-1-1,0 1 0,1 1 1,-4 14-1,4-11 10,0-1 0,2 1 0,-1 0 0,2 0 0,0 29 1,3-16 51,-2-18 12,0 0 1,4 17 0,-3-25-103,0 1 0,0 0 0,0-1 1,1 1-1,-1-1 0,1 1 0,0-1 0,0 0 0,0 0 0,1 0 0,3 4 1,-1-1 94,1-1 0,1 1 0,-1-1 0,7 4 0,-10-8-103,-1 1 0,0-1-1,1 0 1,-1 0 0,0-1 0,1 1-1,-1 0 1,1-1 0,0 1 0,-1-1-1,1 0 1,-1 0 0,1 0 0,-1 0-1,1 0 1,3-2 0,8-2 61,0 0 1,-1-2-1,0 0 0,0 0 1,0-1-1,0-1 0,-1 0 1,-1 0-1,18-17 0,-8 3 4,-1-1-1,-1 0 1,24-39-1,-24 33-125,-2-1 0,-1 0 0,22-61 0,-36 85 22,0 0 0,-1 0-1,0 0 1,0 0 0,0-9 0,0 15-20,-1-1-1,0 1 1,0-1 0,0 1 0,0 0 0,0-1-1,0 1 1,0-1 0,1 1 0,-1 0-1,0-1 1,0 1 0,1 0 0,-1-1 0,0 1-1,0 0 1,1-1 0,-1 1 0,0 0 0,1 0-1,-1-1 1,1 1 0,-1 0 0,0 0 0,1 0-1,-1 0 1,0-1 0,1 1 0,-1 0 0,1 0-1,-1 0 1,1 0 0,-1 0 0,1 0-1,0 1 2,1-1 0,-1 0 0,1 1-1,-1-1 1,1 0 0,-1 0-1,1 0 1,-1 0 0,3-1-1,5 2-46,-7-1 56,0 1 0,0-1 0,0 1 0,0 0 0,0 0 0,0 0 0,0 0 0,-1 0 0,1 0 0,0 1 0,-1-1 0,1 1 0,-1-1 0,1 1 0,-1-1 0,0 1 0,1 0 0,-1 0 0,0 0 0,0-1 0,0 1 0,0 3 0,2 4-20,-1 0 1,0 0 0,2 17 0,-2-10-58,-1-5 97,0 0 0,-2 17 0,1-20-15,-1 0 0,1-1 0,0 1 0,1-1 1,0 1-1,0-1 0,1 1 0,3 10 0,25 60 150,-17-46-106,-12-26-5,1 0 1,1 0 0,-1-1 0,1 1-1,0-1 1,0 0 0,0 1-1,1-1 1,8 9 0,-10-13 41,0 0 0,0 1 0,0-1 1,0 0-1,0 0 0,0 0 0,1 0 0,-1-1 0,0 1 1,0 0-1,1-1 0,-1 0 0,0 1 0,1-1 0,-1 0 1,1 0-1,-1-1 0,0 1 0,1 0 0,-1-1 0,0 1 1,1-1-1,-1 0 0,0 0 0,0 0 0,0 0 0,0 0 1,0 0-1,0-1 0,2-1 0,4-3-47,-1 0 1,0 0-1,0-1 0,0 0 0,8-14 0,-6 9-1996,20-16-9482,-20 24 9316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5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51 3904,'3'-9'626,"-1"1"24,1 1 0,0-1 0,1-11 3413,-4 19-4008,-12 3 1345,-14 6-726,8 2-402,1 0 1,1 1 0,0 1 0,0 1-1,1 0 1,-15 18 0,17-16-130,0 0-1,0 0 1,2 1 0,0 1-1,1 0 1,1 0 0,-12 33-1,20-48-90,1 1 1,-1 0-1,0 0 0,1 0 0,0 0 1,0-1-1,1 7 0,-1-9-35,0 0 0,0 0 0,0 0-1,1 0 1,-1 0 0,0 0 0,1 0 0,-1 0-1,1 0 1,-1 0 0,1 0 0,-1 0 0,1 0 0,0 0-1,-1-1 1,1 1 0,0 0 0,0 0 0,-1-1 0,1 1-1,0 0 1,0-1 0,0 1 0,0-1 0,0 1 0,0-1-1,0 0 1,0 1 0,2-1 0,3 0 16,0 0 0,0 0 0,0-1 0,-1 0 0,1 0 0,0 0 0,0-1 1,-1 0-1,1 0 0,-1 0 0,1-1 0,-1 0 0,0 0 0,0 0 0,0-1 0,4-4 0,4-4 118,-1 0 0,0 0 0,0-1 0,11-18 0,3-11-205,31-64 0,-55 102 39,10-25-817,-12 29 825,0 0-1,0 0 1,0 0-1,1 0 1,-1 0-1,0 0 1,0 0-1,0 0 1,0-1-1,0 1 0,0 0 1,0 0-1,0 0 1,0 0-1,0 0 1,0 0-1,0 0 1,0 0-1,0 0 1,0 0-1,0 0 0,0 0 1,0 0-1,0 0 1,0 0-1,0 0 1,0 0-1,0 0 1,0 0-1,0-1 0,0 1 1,0 0-1,0 0 1,0 0-1,0 0 1,0 0-1,0 0 1,0 0-1,0 0 1,0 0-1,0 0 0,0 0 1,0 0-1,-1 0 1,1 0-1,0 0 1,0 0-1,0 0 1,0 0-1,0 0 1,0 0-1,0 0 0,0 0 1,0 0-1,0 0 1,0 0-1,0 0 1,0 0-1,0 0 1,0 0-1,0 0 0,0 0 1,0 0-1,0 0 1,-1 0-1,1 0 1,-3 5-10,2 7-9,0-1 1,1 0-1,0 0 0,3 13 1,11 46 51,-1-5 246,-7-25-265,-2-12 137,0 0 0,-2 0-1,-1 1 1,-3 43 0,1-68-110,0 0-1,1 0 1,-1 0 0,0 0 0,-1 0 0,1-1-1,-1 1 1,0-1 0,0 1 0,0-1 0,0 1 0,0-1-1,-1 0 1,1 0 0,-5 3 0,4-4 31,0 0 0,0 0 0,0 0 0,0-1 0,0 1 0,0-1 0,-1 0 0,1 0 0,0 0 0,-1 0 0,1-1 0,0 1 0,-1-1 1,1 0-1,-1 0 0,1 0 0,-6-2 0,1 1-31,-1 0 0,1-1 0,0-1 0,-12-4 0,17 6-44,0 0-1,0 0 1,0 0-1,0 0 0,-1 0 1,1 1-1,0 0 0,-6 0 1,6 0-60,7-3 338,-3 3-251,0-1-1,0 0 1,0 0 0,1 0 0,-1 1-1,0-1 1,1 1 0,-1-1 0,1 1-1,-1-1 1,0 1 0,3 0-1,169 6 363,-129-6-1096,-15 0-4614,-16 0 2969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1 188 3072,'0'4'9880,"1"-1"-10139,1-1 494,0 0 1,0 1-1,1-1 1,-1 0-1,1 0 0,-1-1 1,1 1-1,0 0 1,0-1-1,0 0 1,0 0-1,0 0 0,0 0 1,0 0-1,0 0 1,0-1-1,5 1 1,6 0 8,1 0 0,23-2 0,154-19 69,-142 14-194,77-9 55,195-28 154,-5-7 530,-118 26-566,14-1 179,84-10-460,-286 33-105,4 0-1005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7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9 3328,'0'-1'211,"-1"1"-1,0-1 1,0 0 0,1 0-1,-1 1 1,0-1 0,0 1 0,0-1-1,0 1 1,0-1 0,0 1-1,0-1 1,0 1 0,0 0 0,0 0-1,0-1 1,0 1 0,0 0-1,0 0 1,0 0 0,0 0 0,0 0-1,0 1 1,-1-1 0,1 0-1,0 0 1,0 1 0,0-1 0,0 0-1,-1 1 1,-6 3-11,1-1 0,-14 8 1,13-6 447,-7 3-361,0 0 0,1 1 0,1 1 0,-1 0 0,2 1 0,-1 1-1,1 0 1,1 0 0,-19 28 0,25-31-213,1-1-1,0 1 1,0 1 0,1-1-1,1 0 1,-1 1-1,2 0 1,-1-1 0,1 1-1,0 0 1,1 0-1,1 0 1,-1 0 0,1-1-1,1 1 1,0 0-1,0-1 1,1 1 0,7 15-1,-8-21 17,1 0 0,-1 0-1,1 0 1,-1-1 0,1 1-1,1-1 1,-1 0 0,0 0-1,1 0 1,-1 0 0,7 3-1,-7-4-43,0 0 0,1 0 0,-1 0 0,1-1-1,0 1 1,-1-1 0,1 0 0,0 0-1,0 0 1,0-1 0,0 1 0,0-1 0,4 0-1,-3-1 13,0 0 0,0-1 0,0 0 0,0 0 0,0 0 0,5-3 0,-8 4-229,0-1-1,1 1 1,-1-1-1,0 1 1,0-1-1,0 0 1,0 0-1,0 0 1,0 0-1,-1 0 1,1 0-1,2-5 1,9-20-4800,-3 14 2790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7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4 4640,'-9'-3'3701,"9"8"-2117,-1 15-610,-1 0 1,-7 26-1,-1 11-14,7-32-646,-1 5-28,2 0 0,1 54 1,2-35 614,5-55-339,0-1 0,10-14-1,96-150-609,-106 162-24,1 0-1,8-8 0,-12 14-43,-1 1 0,1 0-1,0 0 1,-1 0-1,1 0 1,0 0-1,0 0 1,0 1 0,0 0-1,6-2 1,-8 2 108,0 1 0,0 0-1,-1 0 1,1 0 0,0 0 0,0 0 0,0 0 0,0 1 0,-1-1-1,1 0 1,0 0 0,0 0 0,0 1 0,-1-1 0,1 0 0,0 1-1,-1-1 1,1 1 0,0-1 0,-1 1 0,1-1 0,0 1 0,-1 0 0,1-1-1,-1 1 1,1 0 0,-1-1 0,1 1 0,-1 0 0,0-1 0,1 1-1,-1 0 1,0 0 0,0 0 0,1 1 0,0 4 101,0 0-1,0 0 1,1 11 0,-2-8-32,4 122 679,-4-109-457,0-22-268,0 0-1,0 0 0,0 0 0,1 0 1,-1 0-1,0 0 0,0 1 0,0-1 0,0 0 1,0 0-1,0 0 0,0 0 0,0 0 1,0 0-1,0 0 0,0 0 0,0 0 0,1 0 1,-1 0-1,0 0 0,0 0 0,0 0 1,0 0-1,0 0 0,0 1 0,0-1 0,0 0 1,1 0-1,-1 0 0,0 0 0,0 0 1,0 0-1,0-1 0,0 1 0,0 0 0,0 0 1,0 0-1,1 0 0,-1 0 0,0 0 1,0 0-1,0 0 0,0 0 0,0 0 0,0 0 1,0 0-1,0 0 0,0 0 0,0 0 1,1 0-1,-1-1 0,0 1 0,0 0 0,0 0 1,0 0-1,0 0 0,0 0 0,0 0 1,0 0-1,0 0 0,0-1 0,0 1 0,45-104 637,-38 91-804,1 0-1,1 0 0,0 1 1,16-18-1,-24 29 152,-1 1 0,1-1 0,-1 0 1,1 1-1,-1-1 0,1 0 0,0 1 0,-1-1 0,1 1 0,0-1 0,0 1 0,-1 0 1,1-1-1,0 1 0,0 0 0,0-1 0,-1 1 0,1 0 0,0 0 0,0 0 0,0-1 1,0 1-1,-1 0 0,1 0 0,0 1 0,0-1 0,0 0 0,0 0 0,0 0 0,-1 0 1,1 1-1,0-1 0,0 0 0,0 1 0,-1-1 0,1 1 0,0-1 0,-1 1 0,1-1 1,0 1-1,-1-1 0,1 1 0,-1 0 0,1-1 0,-1 1 0,1 0 0,-1 0 0,1 1 1,3 4 126,-1 1 1,0 0 0,-1 0-1,4 12 1,-4-12-38,3 18 142,-1-1-1,-1 1 0,-1 0 1,-2 37-1,-1-36-171,3-4-430,-1-14-1563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8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20 3072,'-5'5'11966,"18"-11"-11607,-2 1-198,-8 3-180,1 0 0,-1 0 0,1 1 0,-1 0 0,1-1-1,0 1 1,0 0 0,-1 1 0,1-1 0,0 1 0,0 0 0,0 0-1,6 0 1,-6 1 0,-1-1 0,1 1 0,-1 0 0,1 0 0,-1 1 0,1-1 0,-1 1 0,1 0 0,-1-1 0,0 1 0,0 1 0,0-1 1,0 0-1,-1 1 0,1 0 0,3 3 0,-5-3 14,1 0 1,0 0-1,-1-1 1,0 1 0,0 0-1,0 0 1,0 0-1,0 1 1,-1-1 0,1 0-1,-1 0 1,0 0-1,0 0 1,0 1 0,0-1-1,-1 0 1,1 0-1,-1 0 1,-2 5 0,0 0 58,0-1 0,-1 0 1,0 0-1,-1 0 0,0-1 1,0 1-1,0-1 0,-1-1 1,1 1-1,-14 9 0,-14 16 170,14-7 91,18-21 1057,6-2-620,14-4-278,-10 2-278,81 0 398,-40 2-3796,-48-1 2589,0 0 0,0 1-1,0-1 1,0 0 0,0 1-1,0-1 1,0 1 0,0-1-1,3 3 1,8 3-2032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1:59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3072,'-7'9'12074,"132"-6"-9807,-97-6-3081,-11-1-2655,-9 3 1539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28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66 4160,'-8'-8'5854,"2"12"-4850,0 1-739,1-1-1,0 1 1,0 0 0,0 0-1,0 1 1,1-1-1,0 1 1,-4 7-1,-16 22 582,-62 48 550,59-60-1025,-47 54 1,52-46-297,2 0 1,0 1 0,3 1 0,0 1 0,2 0 0,2 1-1,1 1 1,-10 52 0,19-75-55,1 1-1,0-1 1,1 1-1,1 0 1,0-1-1,1 1 1,3 19 0,-3-28 23,0-1 1,0 0-1,0 0 0,1 1 1,-1-1-1,1 0 1,0 0-1,0-1 1,1 1-1,-1 0 1,1-1-1,0 1 1,0-1-1,0 0 1,0 0-1,1 0 1,-1 0-1,1-1 1,-1 0-1,1 1 1,0-1-1,0 0 1,0-1-1,0 1 0,1-1 1,6 2-1,-6-3 3,0 1 0,0-1-1,0 0 1,0 0-1,0 0 1,0-1 0,0 0-1,0 0 1,0 0 0,0-1-1,0 0 1,0 1-1,-1-2 1,7-3 0,-2 1 12,0-2 1,0 1-1,-1-1 0,0-1 1,12-12-1,-8 4-21,-1 1-1,0-1 0,-1-1 0,11-26 1,24-72 99,-35 86-61,2-4-17,43-134 202,-42 107-294,-2 1-1,4-113 0,-14 150 15,0 16-60,0 1 0,-1-1 0,0 0-1,0 0 1,0 1 0,-1-1 0,0 0 0,-2-8 0,3 14 59,0 0 0,0-1 0,0 1 0,-1 0 0,1-1 0,0 1 0,0 0 0,0 0 0,0-1-1,0 1 1,0 0 0,-1-1 0,1 1 0,0 0 0,0 0 0,-1-1 0,1 1 0,0 0 0,0 0 0,-1-1-1,1 1 1,0 0 0,0 0 0,-1 0 0,1 0 0,0 0 0,-1-1 0,1 1 0,0 0 0,-1 0-1,1 0 1,-1 0 0,0 1-4,1-1 0,-1 0 0,1 1 0,-1-1 0,0 1 0,1-1 0,-1 1 0,1 0 0,-1-1 0,1 1 0,0-1 0,-1 1 0,0 1 0,-10 30-112,10-29 135,-10 43 253,2-1 0,3 1 0,-3 73 0,14 110 319,-3-199-444,2 0 0,2-1 0,0 1 0,17 45 0,-21-69-92,1 0 1,0 0 0,0 0-1,0-1 1,1 0 0,0 1-1,0-1 1,0-1 0,0 1-1,7 5 1,-9-8-12,1-1 1,-1 1-1,0-1 1,1 1-1,0-1 0,-1 0 1,1 0-1,0 0 1,0 0-1,-1-1 0,1 1 1,0-1-1,0 0 1,0 0-1,0 0 1,-1 0-1,1 0 0,0 0 1,0-1-1,0 1 1,0-1-1,-1 0 1,1 0-1,4-2 0,8-5 58,0-1-1,-1-1 1,-1 0-1,0 0 0,21-22 1,51-68 203,-44 46-241,42-74 0,-66 98-53,-2-1 0,-1 0 0,-1-1-1,11-45 1,-18 54-35,10-50 281,-15 67-322,-1-1-1,1 0 1,-1 0 0,0 1-1,-1-1 1,1 0-1,-2 1 1,-1-10-1,-19 56-986,8-7 1168,2 1 0,1-1-1,2 2 1,1-1-1,2 1 1,-3 49 0,6 3 20,11 123 0,-6-181-66,-2-14 49,1-1 0,1 1 0,0-1 1,0 0-1,8 22 0,-10-35-82,1 0 1,-1 0-1,1 0 0,-1 0 0,0 0 1,1-1-1,-1 1 0,1 0 0,0 0 1,-1 0-1,1 0 0,0-1 0,0 1 1,-1 0-1,1-1 0,0 1 1,0 0-1,0-1 0,0 1 0,0-1 1,1 1-1,-1-1-5,0 0 0,0 0 0,0 0 1,0 0-1,0-1 0,0 1 0,0 0 1,0-1-1,0 1 0,-1 0 0,1-1 0,0 1 1,0-1-1,0 1 0,-1-1 0,1 0 0,0 1 1,0-2-1,4-4 27,-1 1 0,-1 0 1,1-1-1,-1 0 1,3-6-1,6-19-56,-2 0-1,9-45 1,-11 45-64,5-41-303,-12 63 286,2 0-106,-2 9 204,0-1 0,0 1 0,0 0 1,-1 0-1,1 0 0,0-1 0,0 1 1,0 0-1,0 0 0,0 0 0,0 0 0,0 1 1,0-1-1,1 0 0,135 15-53,-46-11 5,-17-2 80,81 13 0,-140-14 26,-10-1-38,0 1 1,0-1 0,0 1-1,8 2 1,-12-3-26,0 0 1,-1 1 0,1-1 0,0 0-1,0 1 1,-1-1 0,1 1 0,0-1-1,-1 1 1,1-1 0,-1 1-1,1-1 1,0 1 0,-1 0 0,1-1-1,-1 1 1,0 0 0,1-1 0,-1 1-1,1 0 1,-1 0 0,0-1 0,0 1-1,0 0 1,1 0 0,-1-1-1,0 1 1,0 0 0,0 0 0,0 0-1,0 0 1,0-1 0,-1 3 0,0 2-10,0 0 1,-1 0-1,0 0 0,0-1 1,0 1-1,-1 0 1,0-1-1,-3 5 1,-30 34-60,17-22 236,-7 9-49,14-17-115,1 0 0,0 0-1,1 1 1,0 1 0,-9 17-1,18-30 0,0 0-1,1 0 1,-1 0-1,0 0 1,1 0-1,-1 0 1,1 0-1,0 0 1,0 0-1,0 0 1,0 0-1,0 0 1,0 1-1,0-1 0,1 0 1,-1 0-1,2 3 1,-1-3 23,0-1-1,0 1 1,0-1 0,1 1-1,-1-1 1,0 0 0,1 1-1,-1-1 1,1 0 0,0 0-1,-1 0 1,1 0 0,0 0-1,0-1 1,-1 1 0,1 0-1,0-1 1,0 0 0,3 1-1,4 1 27,1-1 0,-1-1-1,1 1 1,0-2 0,-1 1-1,1-1 1,-1-1 0,11-2 0,-14 3-21,0-1 0,0-1 0,-1 1-1,1-1 1,0 1 0,-1-2 0,1 1 0,-1-1 0,0 1 0,0-1 0,-1-1 0,1 1 0,6-10 0,-5 5 11,0-1 0,-1-1 1,0 1-1,-1-1 0,0 1 0,-1-1 0,3-16 0,-2 2-59,-1 0-1,0-36 1,-3 50-83,-1 0 0,-2-17 1,2 26 94,1-1 1,0 1 0,-1 0 0,0 0-1,1-1 1,-1 1 0,0 0-1,0 0 1,0 0 0,-1 0-1,1 0 1,0 0 0,-1 1-1,1-1 1,-1 0 0,0 1 0,1-1-1,-5-2 1,5 4 0,0-1-1,0 1 1,0 0-1,-1-1 1,1 1 0,0 0-1,-1 0 1,1 0 0,0 0-1,0 0 1,-1 0 0,1 0-1,0 1 1,0-1-1,-1 0 1,1 1 0,0-1-1,0 1 1,0-1 0,-1 1-1,1-1 1,0 1-1,0 0 1,0 0 0,0-1-1,0 1 1,0 0 0,0 0-1,1 0 1,-2 2 0,0 0 0,0-1 1,0 1 0,1-1 0,0 1-1,-1 0 1,1 0 0,0 0 0,1-1-1,-1 1 1,0 0 0,0 5 0,2-4 4,-1-1 1,1 1 0,0-1 0,0 0-1,1 0 1,-1 1 0,1-1-1,-1 0 1,1 0 0,0-1 0,0 1-1,0 0 1,1-1 0,-1 1-1,0-1 1,1 1 0,0-1 0,0 0-1,-1 0 1,1-1 0,0 1-1,1 0 1,-1-1 0,0 0 0,6 2-1,-5-3 20,1 0-1,-1 0 0,1 0 1,-1-1-1,1 1 0,-1-1 0,1 0 1,-1 0-1,0-1 0,0 0 1,1 1-1,-1-1 0,0 0 1,0-1-1,4-3 0,6-5 60,0-1 1,19-22-1,2-1 41,-7 10-72,65-53 77,-93 78-116,1-1 0,-1 1-1,0 0 1,1-1 0,-1 1-1,1 0 1,-1-1 0,0 1-1,1 0 1,-1 0 0,1 0-1,-1-1 1,1 1 0,-1 0 0,1 0-1,-1 0 1,1 0 0,-1 0-1,0 0 1,1 0 0,-1 0-1,1 0 1,-1 0 0,1 0-1,-1 0 1,1 1 0,0-1-1,-1 0 0,1 1 0,-1 0 0,1-1 0,-1 1 1,0-1-1,1 1 0,-1 0 0,0-1 0,0 1 0,1 0 0,-1-1 0,0 1 0,0 0 0,0 0 0,0-1 0,0 2 0,0 6 13,0 1 0,-3 12 0,2-15-6,-39 258 650,39-253-644,0 0-1,0 0 1,1-1 0,0 1-1,1 0 1,0-1 0,5 20-1,-6-29-5,1 0 0,-1 0 0,0 0 0,1 0 0,-1 0 0,1 0 0,-1 0 0,1 0 0,-1 0 0,1 0 0,0 0 0,-1 0 0,1 0 0,0-1 0,0 1 0,0 0 0,0-1 0,0 1 0,0 0 0,0-1 0,0 1 0,0-1 0,0 1 0,0-1 0,0 0 0,0 1 0,0-1 0,0 0 0,0 0 0,0 0 0,0 0 0,1 0 0,-1 0 0,2 0 0,1-1 8,0 0-1,0-1 1,0 1-1,0-1 1,0 0-1,0 0 1,4-3 0,7-5-26,0-2 0,0 1-1,-1-2 1,-1 0 0,0 0 0,10-16 0,60-95 3,-40 54 4,-22 40-197,32-38 0,-53 68 192,1 0 1,-1-1 0,0 1-1,0 0 1,1-1 0,-1 1 0,0 0-1,0 0 1,1-1 0,-1 1-1,0 0 1,1 0 0,-1-1 0,1 1-1,-1 0 1,0 0 0,1 0-1,-1 0 1,1-1 0,-1 1 0,0 0-1,1 0 1,0 0 0,-1 1-10,1-1 1,0 1-1,-1-1 1,1 1 0,-1-1-1,1 1 1,-1 0-1,1-1 1,-1 1 0,0 0-1,1-1 1,-1 1-1,0 0 1,1 1 0,25 71-113,-19-50 151,1-1 0,1 0 0,0-1 0,17 27 1,-24-45-3,0-1 0,0 1 0,0-1 0,1 1 0,-1-1 0,0 0 0,1 1 0,3 1 0,-5-4-10,0 1 0,1 0 0,-1-1 1,0 1-1,1-1 0,-1 1 0,1-1 0,-1 0 0,1 0 0,-1 0 0,1 0 0,-1 0 0,1 0 0,-1 0 0,1 0 1,-1 0-1,1-1 0,-1 1 0,2-1 0,7-4 17,-1 0 0,0-1-1,-1 0 1,1-1 0,-1 0 0,10-11 0,-16 16-20,161-163 123,-126 127-154,-30 31 25,-1 0 0,0 0 0,-1-1 1,8-11-1,-12 18-7,-1 0 0,1-1-1,0 1 1,-1 0 0,1 0 0,-1 0 0,0 0-1,1-1 1,-1 1 0,0 0 0,0 0 0,0-1 0,0 1-1,0 0 1,0 0 0,0-1 0,0 1 0,0 0-1,-1 0 1,1-1 0,0 1 0,-1 0 0,-1-2 0,2 2-20,-2-1 1,1 1-1,0 0 1,0 0 0,0 0-1,0 0 1,-1 1 0,1-1-1,0 0 1,-1 0 0,1 1-1,-1-1 1,1 1-1,0-1 1,-1 1 0,1 0-1,-1 0 1,-2-1 0,-4 1 32,0-1 1,0 1 0,1 1 0,-1-1 0,0 1 0,0 1 0,1-1-1,-1 1 1,0 1 0,1-1 0,0 1 0,0 1 0,0-1-1,0 1 1,0 1 0,1-1 0,-1 1 0,1 0 0,1 0 0,-1 1-1,1 0 1,0 0 0,0 0 0,0 0 0,1 1 0,0 0 0,1 0-1,-5 11 1,3-4 89,1 0-1,0 0 1,1 1-1,1-1 0,0 1 1,1 0-1,1 22 1,0-29-56,1-1 1,0 0 0,0 1-1,1-1 1,0 0 0,0 0 0,0 0-1,1 0 1,0 0 0,1-1-1,0 1 1,0-1 0,0 0-1,0 0 1,1-1 0,0 1-1,6 4 1,-3-4-98,1 0 0,0-1-1,0 0 1,0-1 0,0 0-1,1 0 1,-1-1 0,1 0-1,0-1 1,0 0 0,0 0-1,0-1 1,0-1 0,16 0-1,-8-1-1162,0-1 1,31-8-1,-27 4-3019,35-14 0,-26 7 513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0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35 3072,'-8'-7'6464,"5"4"-5993,0 0 1,0 1 0,0-1 0,0 1 0,-1 0-1,1 0 1,-1 1 0,1-1 0,-7-1-1,6 2-387,1 0-1,-1 0 0,0 1 1,0-1-1,0 1 0,0 0 1,0 0-1,0 0 0,0 1 1,0-1-1,0 1 1,0 0-1,0 0 0,-7 4 1,-10 5-148,9-5 164,0 2 1,-20 12-1,28-16-65,0 0-1,1 0 0,0 0 0,0 1 1,0-1-1,0 1 0,0 0 0,1-1 0,-1 1 1,1 0-1,0 1 0,-1 4 0,2-7-9,1-1 1,-1 1-1,1-1 0,0 1 0,0-1 0,0 1 0,0-1 0,0 1 1,0-1-1,0 1 0,0-1 0,1 1 0,-1-1 0,0 1 1,1-1-1,-1 1 0,1-1 0,0 0 0,0 2 0,1 0 23,1 0 0,-1-1 0,0 1 0,1-1 0,-1 1 0,1-1 0,0 0 0,3 2 0,7 3 48,-1-1-1,1-1 1,18 6-1,-29-10-92,19 5 162,-1 1 0,0 0 0,-1 2-1,20 11 1,-32-15-61,1-1 9,0 2-1,-1-1 0,1 1 0,9 10 1,-15-14-94,0 0 1,0 0-1,-1 1 1,1-1-1,-1 0 1,0 1-1,0 0 1,1-1-1,-2 1 1,1 0-1,0-1 1,-1 1-1,1 0 1,-1 0-1,0 0 1,0 0 0,0-1-1,0 1 1,-1 3-1,0-1 51,0 1-1,0-1 1,-1 0 0,0 0 0,0-1-1,0 1 1,0 0 0,-1-1-1,0 1 1,0-1 0,0 0-1,-1 0 1,-3 4 0,1-3 41,1 0 0,-1-1 0,-1 1 0,1-1 0,-1-1 0,1 1 0,-1-1-1,-13 4 1,13-5-243,1 0-1,-1 0 0,0-1 1,1 0-1,-1 0 0,0-1 1,1 0-1,-1 0 0,0-1 1,1 0-1,-1 0 0,0 0 1,1-1-1,-1 0 0,1 0 1,0 0-1,0-1 0,0 0 1,0-1-1,0 1 0,0-1 0,-6-6 1,-4-8-3073,6 1 965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1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2656,'-3'4'5174,"16"3"-3703,-9-5-164,50 37 1855,-41-28-2946,0 0 0,-1 1 0,-1 1 0,0-1 1,0 2-1,-1 0 0,-1 0 0,0 0 0,12 32 0,-1 6 164,22 92 0,-26-82-101,9 32 98,-5 1-1,-4 1 1,-4 1 0,-5 0-1,-4 0 1,-3 0 0,-18 119-1,-22 7 606,19-130-696,3-15-227,-33 93 1,48-162-70,-8 20-46,-17 33-1,9-21-3228,13-29 1323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2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44 2560,'-13'0'16239,"21"0"-15839,9-3-171,56-11 363,112-6 1,67 17-231,-252 3-385,0 0-1,1 0 0,-1 0 0,0 0 0,0 0 0,1 0 1,-1 0-1,0 0 0,0 0 0,1 0 0,-1 0 0,0 0 1,0 0-1,1 0 0,-1 0 0,0 0 0,0 0 0,1-1 0,-1 1 1,0 0-1,0 0 0,0 0 0,1 0 0,-1-1 0,0 1 1,0 0-1,0 0 0,0 0 0,0-1 0,1 1 0,-1 0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19 116 3968,'-19'12'13917,"19"-12"-13867,14 1 959,23-3-380,173-39 802,-88 14-1300,-64 18-18,-35 6-79,0 0 1,0-2-1,42-15 1,-32 3-5155,-24 15 3062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264 475 3392,'4'-10'5080,"-9"11"-3984,-20 1 408,18 1-1281,-1 1 1,1 0-1,0 0 0,1 0 1,-13 10-1,-30 33 263,26-25-456,19-18-28,-57 58 275,55-54-235,0-1-1,1 1 1,-1 0 0,2 1 0,-1-1-1,1 1 1,-3 9 0,6-16-15,1 1 1,-1 0-1,0-1 1,1 1-1,0 0 1,-1-1-1,1 1 1,0 0-1,1-1 1,-1 1-1,0 0 0,1-1 1,-1 1-1,1 0 1,0-1-1,0 1 1,0-1-1,0 1 1,0-1-1,1 0 1,-1 0-1,1 1 1,0-1-1,-1 0 1,1 0-1,0 0 0,0-1 1,0 1-1,0 0 1,1-1-1,3 3 1,-1-2 63,0 1-1,0-1 1,1 0 0,-1-1-1,1 1 1,-1-1 0,1 0 0,-1 0-1,1-1 1,0 0 0,-1 0 0,1 0-1,0 0 1,6-2 0,-6 0-25,-1 0 0,1 0-1,-1-1 1,1 0 0,-1 0 0,0 0 0,0 0 0,0-1-1,-1 1 1,1-1 0,-1-1 0,0 1 0,6-9 0,-1 0 47,0 0 1,-2-1-1,12-25 1,2-13-83,-3 0 0,-1-2 0,-3 1 0,12-106-1,-24 129-5,-1 1 0,-6-55-1,3 64-167,-2 0 0,0 0 0,-1 1 0,-1-1 0,-10-20 1,16 39 89,-1 0 0,1 0 0,0 1 0,-1-1 0,1 0 0,0 0 0,-1 0 0,1 1 0,-1-1 0,1 0 0,-1 1 0,1-1 0,-1 0 0,0 1 1,1-1-1,-1 1 0,0-1 0,0 1 0,1 0 0,-1-1 0,0 1 0,0-1 0,-1 1 0,2 0 19,-1 0 1,0 1-1,0-1 0,1 0 1,-1 1-1,0-1 0,1 1 1,-1-1-1,1 0 0,-1 1 1,1 0-1,-1-1 0,1 1 0,-1-1 1,1 1-1,-1 0 0,1-1 1,0 1-1,-1 0 0,1 0 1,-3 6-57,0 1 1,1-1-1,-3 14 1,2 3 335,1 1 1,2 45 0,12 51 478,-6-66-569,6 35 399,30 116-1,-41-203-565,0 2-315,0 0-1,1 0 1,0-1 0,0 1 0,2 5 0,4 1-900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 3136,'0'-5'6602,"5"21"-4404,-22 224 1442,4-105-2939,2 89 3,11-210-664,0-1 0,2 16 0,1 10 789,-3-38-795,0-1 0,0 1 0,0 0 0,0-1 0,0 1 0,0-1 0,1 1 0,-1 0 0,0-1 0,0 1 0,1-1 1,-1 1-1,0-1 0,1 1 0,-1-1 0,1 1 0,-1-1 0,0 0 0,1 1 0,-1-1 0,1 0 0,-1 1 0,1-1 0,0 0 0,-1 1 0,1-1 0,-1 0 0,1 0 0,-1 0 0,1 0 0,0 1 0,-1-1 0,1 0 0,-1 0 0,1 0 0,0 0 0,-1 0 0,1-1 0,-1 1 0,1 0 0,0 0 0,0-1 1,32-8 612,-30 8-721,66-28 77,-39 16 206,51-16 1,-33 16-301,-47 13 6,0 0-1,0 0 1,0 0-1,0-1 1,0 1-1,-1 0 1,1-1-1,0 1 1,0-1-1,-1 1 1,1-1-1,1 0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8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82 5728,'-7'-6'4853,"25"4"862,-6 1-6198,6-2 1079,-1-1 0,-1-1 0,18-8 0,11-2-410,-5 1-374,-26 8-104,30-7-1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87 6304,'-12'-19'8149,"28"16"-6577,24-3 0,4 1-818,165-34-226,-183 35-986,33-4-1612,-19 5-3471,-21 6 2635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0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24 154 2304,'-24'4'7952,"73"-6"-5018,75-13-1,59-20-2658,-129 23 270,133-21 750,1 8-1,281-2 0,-421 24-1098,-33 2-165,0 0-1,28 3 1,-39-2-62,-1 0-1,0 0 0,0 1 1,0-2-1,1 1 1,-1 0-1,0-1 1,0 0-1,0 1 1,5-3-1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0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187 321 3808,'0'-5'5376,"-15"5"-2315,11 1-2939,-1 0 0,1 0 0,-1 0 0,1 0 0,-1 1 0,1-1 0,0 1 0,0 0 0,0 1 0,0-1 0,0 1 0,0 0 0,1-1 0,-1 2 0,-5 5 0,-1 2 57,1 0-1,0 1 1,-11 21 0,11-18-83,1 1 1,1 0-1,1 1 1,1-1 0,0 1-1,-4 23 1,8-32 3,0 0 1,0 0-1,1 0 1,0 0-1,0 1 0,1-1 1,0 0-1,1 0 0,0 0 1,0 0-1,0 0 1,1 0-1,0-1 0,1 1 1,5 8-1,-9-15-67,1 0 0,0 0 1,-1 0-1,1 0 0,0 0 0,-1 0 0,1 0 0,0 0 1,0-1-1,0 1 0,0 0 0,0 0 0,0-1 0,0 1 0,0-1 1,0 1-1,0-1 0,0 1 0,1-1 0,-1 0 0,0 1 0,0-1 1,0 0-1,0 0 0,1 0 0,-1 0 0,0 0 0,0 0 1,0 0-1,1-1 0,-1 1 0,0 0 0,0-1 0,0 1 0,0 0 1,0-1-1,1 0 0,-1 1 0,0-1 0,0 0 0,-1 1 1,3-2-1,1-3 43,1 1 0,-1-1 0,0 0 0,0 0 1,6-12-1,19-41 114,35-100 1,-41 96-76,-10 29-91,-2-2 0,-1 1 0,-2-2 0,-1 1 0,3-49 0,-6-28-664,-6 101 418,-2 8-278,3 4 462,0-1-1,0 1 1,1-1 0,-1 1 0,0-1 0,0 1 0,1 0 0,-1 0-1,1-1 1,-1 1 0,0 0 0,1 0 0,0 0 0,-1-1-1,1 1 1,-1 2 0,-5 13 27,1 0 1,0 0-1,1 1 0,-2 24 0,-1 72 604,7-91-519,7 271 548,-3-222-561,-4-60-173,1 0 0,1-1 0,0 1 0,6 20 0,-8-31 18,0 1 0,1-1-1,-1 1 1,0-1 0,0 0 0,1 1 0,-1-1-1,0 0 1,0 1 0,1-1 0,-1 0-1,0 0 1,1 1 0,-1-1 0,0 0 0,1 0-1,-1 1 1,1-1 0,-1 0 0,0 0-1,1 0 1,-1 0 0,1 0 0,9 1-1559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0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1289 3904,'0'0'1253,"1"1"-1057,-1 0 0,1-1 0,-1 1 0,1 0 0,0 0 0,-1-1 0,1 1 0,0 0 0,-1-1 0,1 1 0,1 0 0,7 1 413,-1-1 0,1 0 0,0 0-1,-1 0 1,1-1 0,0-1 0,-1 1 0,1-2 0,12-2-1,-8 0-128,0 0-1,-1-1 0,1-1 0,-1 0 0,15-10 0,4-6-53,-1-2 0,-2-1 0,31-34-1,153-151 496,-187 186-855,103-109 241,-100 100-143,-1-2 1,28-48-1,-33 45-69,-2-2-1,-2 0 1,21-70 0,-34 94-68,5-15 119,-9 30-188,-1-1 1,0 1 0,1-1-1,-1 0 1,0 1 0,0-1-1,0 1 1,0-1 0,0 1 0,0-1-1,0 1 1,-1-1 0,0-2-1,-2 9-342,-95 194-800,63-135 1181,-49 125 1,69-146 64,3 0 1,-14 89-1,25-121-1,1 0 0,0 0 0,0 0 0,1 0 0,1 0 0,4 20 0,-5-27-9,1 0 0,-1-1 0,1 1 1,0 0-1,0 0 0,0-1 0,0 1 0,1-1 1,4 5-1,-6-7-16,1 1 1,0-1-1,0 1 1,0-1-1,0 0 1,0 0-1,1 0 1,-1 0-1,0 0 0,0 0 1,1-1-1,-1 1 1,0-1-1,1 1 1,-1-1-1,1 0 1,2 0-1,-1-1 0,0 1-1,0-1 0,0 0 1,0 0-1,0 0 1,0-1-1,-1 1 1,1-1-1,-1 0 1,1 0-1,-1 0 1,0-1-1,1 1 1,-1-1-1,3-4 1,3-3 27,0-1 0,14-23 0,-19 28-36,59-86 237,102-113 0,-91 117-152,66-104 0,-6-18-62,-16-11 316,-106 193-317,-12 20-113,-8 15-198,-20 28 245,3 2 0,1 0 0,-21 46-1,43-81 17,-176 292 624,126-213-579,19-27 131,-46 106 0,-6 69 40,40-101 25,42-118 55,5-14-112,8-22-5,4-10-156,2 0-1,2 1 0,0 0 1,3 2-1,1 0 0,1 2 1,38-41-1,-46 58-15,17-13 1,0 0-143,-29 24 81,0 1 0,1-1 0,-1 0-1,1 1 1,5-3 0,-8 5 57,-1-1-1,1 1 1,-1 0-1,1 0 1,-1 0 0,1-1-1,0 1 1,-1 0-1,1 0 1,-1 0 0,1 0-1,0 0 1,-1 0-1,1 0 1,0 0 0,-1 0-1,1 1 1,-1-1-1,1 0 1,-1 0 0,1 0-1,0 1 1,-1-1-1,1 0 1,-1 1 0,1-1-1,-1 0 1,1 1-1,-1-1 1,0 1 0,1-1-1,-1 1 1,1-1-1,-1 1 1,0-1 0,1 1-1,-1-1 1,0 1-1,0-1 1,0 1 0,1-1-1,-1 1 1,0 0-1,0-1 1,0 1 0,0 1-1,5 23-35,1 0 0,1 0 0,1-1 0,16 34 0,-21-52 54,1 0 0,-1 0 0,1 0 0,0-1 0,1 1 0,-1-1 0,1 0 1,0 0-1,0-1 0,0 0 0,1 1 0,0-2 0,0 1 0,0-1 0,0 0 1,0 0-1,1 0 0,-1-1 0,1 0 0,-1-1 0,15 2 0,-16-3 12,0 0 0,0 0 0,0-1 0,0 0 0,0 0 0,0 0 0,0-1 0,0 1 0,0-1 0,-1 0 0,1-1-1,0 1 1,-1-1 0,0 0 0,0 0 0,0 0 0,0-1 0,0 1 0,-1-1 0,1 0 0,3-6 0,0 0-27,0 0 1,-1-1-1,0 0 1,0 0-1,-1-1 1,-1 0-1,5-20 1,-6 19-71,2-24 0,-5 31 11,0 1 0,0 0-1,0 0 1,-1 0 0,1 0-1,-1 0 1,-1-1 0,-1-5-1,3 11 45,-1-1 1,1 0-1,0 1 0,-1-1 0,1 0 0,0 1 1,-1-1-1,1 0 0,-1 1 0,1-1 0,-1 1 1,0-1-1,1 1 0,-1-1 0,1 1 0,-1-1 1,0 1-1,1 0 0,-1-1 0,0 1 0,0 0 1,1 0-1,-1-1 0,0 1 0,0 0 0,1 0 1,-1 0-1,0 0 0,0 0 0,1 0 0,-1 0 0,0 0 1,0 0-1,1 1 0,-1-1 0,0 0 0,0 0 1,1 1-1,-1-1 0,0 0 0,1 1 0,-1-1 1,0 1-1,1-1 0,-1 1 0,1-1 0,-1 1 1,1-1-1,-1 1 0,1-1 0,-1 1 0,1 0 1,-1-1-1,1 1 0,0 0 0,-1 0 0,1-1 1,0 1-1,0 0 0,0 0 0,-1 1 0,2 5-4,0 1 0,0-1 0,0 0-1,1 0 1,0 1 0,1-1 0,0-1-1,0 1 1,0 0 0,6 8 0,0-1 65,1-1 0,0 0 0,21 20 0,-25-28-292,-1 0-1,1-1 0,0 1 0,0-1 1,0-1-1,9 5 0,-10-6-539,1 0-1,0 0 1,0-1-1,10 2 0,7 1-1009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1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0 4160,'-1'14'5488,"-2"21"-2523,0-21-2335,-1 0 1,0 0-1,-1 0 0,0 0 1,-9 14-1,-11 32 340,8-14-544,3 1-1,2 1 1,2 0 0,3 1 0,-4 85-1,11-120-296,1 0 1,1 1-1,0-1 0,7 26 0,-9-39-102,0 0 0,1 0 0,-1 0-1,1 0 1,-1 0 0,1 1 0,0-1 0,-1 0 0,1-1 0,0 1 0,0 0 0,0 0 0,-1 0 0,1 0 0,0 0 0,0-1 0,0 1 0,0-1 0,3 2-1,-2-1 12,0-1-1,0 1 0,1-1 1,-1 0-1,0 1 0,1-1 0,-1 0 1,0 0-1,5-1 0,4-2 32,0 0 0,-1 0 0,17-8 0,-17 7-94,28-13-245,22-7-564,-19 13-5859,-40 10 6384,-1 1 0,1 0 0,0 0 0,0 0 0,0-1 0,-1 1 0,1 0 0,0-1 0,-1 1 1,4-3-928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1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72 8128,'-15'-15'3680,"15"18"-3168,5-3 1600,5 0-1248,3 0 1407,9 0-1279,9-3 96,1 3-640,4-5 32,4 5-320,5-7 0,-5-1-96,6-5-192,-6 6 64,-3-6-3072,-2 10 1729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4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1 1728,'-1'5'4368,"-22"14"-1894,9-10-2153,0 1 0,1 0 0,0 1 0,1 0 0,0 1 0,0 0 0,2 1 0,0 0-1,0 1 1,-8 16 0,-8 20 378,-34 88 0,-38 118 624,85-217-1121,1 1 0,3 0 0,1 1 0,2 0 1,1 1-1,3-1 0,1 1 0,2-1 0,10 64 0,-7-82-9,1-1 0,1 0 0,1 0 0,1 0 0,1-1 0,1 0 0,0-1 0,2 0 0,0 0 0,25 28 0,-18-27 193,33 26 1,-51-46-238,-1-1-146,1 0-73,-1 0 0,0 0-1,0 0 1,1 0 0,-1 0 0,0 1 0,1-1 0,-1 0 0,0 0 0,0 0-1,1-1 1,-1 1 0,0 0 0,0 0 0,1 0 0,-1 0 0,0 0-1,1 0 1,-1 0 0,0 0 0,0-1 0,1 1 0,-1 0 0,0 0 0,0 0-1,0 0 1,1-1 0,-1 1 0,0 0 0,0 0 0,0-1 0,0 1 0,1 0-1,-1-1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59 140 1984,'-13'0'5744,"14"2"-5152,1 2-190,1 1-1,1 0 1,-1-1 0,1 0 0,-1 1 0,8 4-1,-9-7-261,1 0-1,0-1 0,-1 1 1,1-1-1,0 1 0,0-1 0,0 0 1,0 0-1,0 0 0,0-1 0,1 1 1,-1-1-1,5 0 0,0 0-28,0-1 0,-1 0 0,1-1 0,0 0-1,-1 0 1,0-1 0,1 0 0,12-7 0,-2 0 186,0-2-1,16-13 1,-31 23-279,0-1 0,0 1 0,-1 0-1,1-1 1,-1 0 0,0 1 0,0-1 0,0 0-1,0 0 1,0 0 0,1-5 0,-2 6-32,-1 1 0,0-1 1,0 1-1,0 0 1,0-1-1,0 1 1,0-1-1,0 1 0,0 0 1,0-1-1,-1 1 1,1 0-1,-1-1 0,1 1 1,-1 0-1,1-1 1,-1 1-1,0 0 0,1 0 1,-1 0-1,0-1 1,0 1-1,0 0 0,0 0 1,0 0-1,0 1 1,0-1-1,-1 0 0,1 0 1,-2 0-1,-3-2-55,0 0 0,0 0 1,0 1-1,0 0 0,-1 0 0,1 0 0,0 1 0,-1 0 0,1 0 1,-1 1-1,0 0 0,1 0 0,-1 1 0,-12 2 0,8-1 92,0 1-1,0 0 1,1 1-1,-1 0 1,1 1-1,0 0 0,-16 11 1,20-12 38,0 1 0,1 0 1,0 0-1,0 0 0,0 1 0,1-1 1,-1 1-1,2 0 0,-7 12 0,5-8 8,2 1-1,-1-1 0,1 0 0,1 1 0,0 0 0,-1 11 0,2-3 59,1 0 1,1 0-1,0-1 0,2 1 0,0 0 0,1-1 0,8 24 1,-10-35-71,1 0 1,0 0 0,0 0 0,1 0 0,0 0 0,0 0-1,1-1 1,7 8 0,-8-10 59,1 1-1,1-1 1,-1 0-1,1-1 0,-1 1 1,1-1-1,0 0 1,0-1-1,13 5 1,-5-4 39,0 0 0,0-1 0,0 0 1,0-1-1,0-1 0,28-3 0,-27 1-102,0-2-1,0 0 1,0-1-1,-1 0 1,15-8 0,-25 11-67,6-2 36,-1-1-1,1 1 1,-1-2-1,0 1 1,0-2 0,-1 1-1,0-1 1,0 0-1,0 0 1,-1-1-1,0 0 1,-1-1-1,0 0 1,0 0-1,-1 0 1,0 0-1,4-12 1,0-1 10,-2-1-1,-1 1 1,-1-1 0,-1-1 0,-1 1-1,0-26 1,2-5-342,-5 52 296,0 0 0,0 1 0,1-1 0,-1 1 1,0-1-1,1 1 0,0-1 0,-1 1 0,1-1 0,0 1 1,-1 0-1,1-1 0,0 1 0,0 0 0,0 0 0,0 0 1,2-2-1,1 0 9,1-1 1,0 1-1,8-5 0,-4 3-72,34-16-30,-41 20 74,1 0 0,1 0 0,-1 0 0,0 0 0,0 0 0,0 1 1,0 0-1,0-1 0,1 1 0,-1 0 0,5 1 0,-8-1 28,1 1 0,0-1 1,0 0-1,-1 0 0,1 1 0,-1-1 0,1 1 1,0-1-1,-1 0 0,1 1 0,-1-1 0,1 1 1,-1-1-1,1 1 0,-1 0 0,1-1 0,-1 1 0,0-1 1,1 1-1,-1 0 0,0-1 0,1 2 0,-1 0 2,1 1-1,-1-1 1,1 1-1,-1-1 1,0 0-1,0 5 0,-2 3-25,1-1-1,-6 17 0,-12 61-89,16-67 156,0 5 90,1-1 0,2 32 1,0-31-66,0-24-48,0 0 1,0 0-1,0 0 0,0 0 1,0 0-1,0 0 0,1 0 0,-1 0 1,0 0-1,0 0 0,1 0 0,-1 0 1,1 0-1,-1 0 0,1-1 1,-1 1-1,1 0 0,0 0 0,-1 0 1,1-1-1,0 1 0,-1 0 1,1-1-1,0 1 0,0-1 0,0 1 1,0-1-1,0 1 0,0-1 1,-1 1-1,1-1 0,0 0 0,0 0 1,0 0-1,0 1 0,0-1 0,0 0 1,0 0-1,0 0 0,0 0 1,0 0-1,0-1 0,0 1 0,0 0 1,0 0-1,0-1 0,0 1 1,0-1-1,0 1 0,0-1 0,1 0 1,13-9 7,-1-1-1,14-14 1,9-7 26,28-17-72,1 4 0,76-40 0,-106 67-51,-10 6 129,0-1-1,31-22 1,-22 14-359,-52 35-253,5-4 492,-18 12-1,15-13 64,0 0-1,1 1 0,0 1 1,1 0-1,1 1 0,0 0 1,0 1-1,1 0 0,1 1 1,0 0-1,-10 20 0,18-31 8,1-1 1,0 1-1,1-1 0,-1 1 0,0-1 0,1 1 0,-1-1 0,1 1 0,0-1 0,0 1 0,0 0 0,0-1 0,0 1 0,0 0 0,1-1 0,0 1 0,0 3 1,1-3 4,0 0 1,-1 0-1,1 0 1,0 0 0,1 0-1,-1-1 1,0 1 0,1-1-1,0 1 1,-1-1-1,1 0 1,5 3 0,-5-3 10,1 0-1,-1-1 1,1 1 0,-1-1 0,1 0 0,0 0 0,0 0 0,-1 0-1,1-1 1,0 0 0,0 1 0,0-1 0,0-1 0,0 1 0,-1 0-1,1-1 1,0 0 0,0 0 0,-1 0 0,1-1 0,0 1 0,-1-1-1,1 0 1,-1 0 0,0 0 0,6-5 0,-2 2 20,0-2 1,0 1-1,0-1 0,-1 0 1,0 0-1,0-1 1,-1 0-1,0 0 1,-1 0-1,5-11 0,-2-2 15,-1 0-1,4-33 1,-2 12-137,-7 23-447,-1 19 521,0 0 1,0 0 0,0 0 0,0 0 0,0 0 0,0 0 0,0 0 0,0 0 0,0 0-1,0 0 1,0-1 0,0 1 0,0 0 0,0 0 0,0 0 0,0 0 0,0 0 0,0 0-1,-1 0 1,1 0 0,0 0 0,0 0 0,0 0 0,0 0 0,0 0 0,0 0-1,0 0 1,0 0 0,0 0 0,0-1 0,0 1 0,0 0 0,0 0 0,-1 0 0,1 0-1,0 0 1,0 0 0,0 0 0,0 0 0,0 0 0,0 0 0,0 0 0,0 0 0,0 0-1,0 0 1,-1 0 0,1 1 0,0-1 0,0 0 0,0 0 0,0 0 0,0 0-1,-5 9-218,1 1 193,1 0-1,0 0 0,0 0 0,1 0 1,1 1-1,-1 14 0,2 46 2,10 85 0,-4-89 318,-4 102 0,-2-165-271,0 1 0,-1-1 0,1 0 0,-1 0 0,0 0 0,0 0 1,-1 0-1,1 0 0,-1 0 0,0 0 0,0 0 0,0-1 0,-1 1 0,1-1 0,-1 1 0,0-1 0,-3 3 0,2-3 27,-1 0 0,1 0 0,-1-1 0,1 0 0,-1 0 0,0 0 0,0 0 0,0-1 0,0 0 0,0 0 0,0 0 0,0 0-1,-1-1 1,-4 0 0,-6-1 17,0-1-1,-1 0 0,2-1 1,-23-7-1,-23-5 7,58 15-58,1 0 0,-1-1 0,0 1 0,1-1 0,-1 0 0,1 0 0,-1 0 0,1 0 0,-1 0 0,1 0 0,0-1 0,0 1 0,-1-1 0,1 0 0,-3-3 0,5 5 4,0-1 0,0 1-1,0-1 1,0 1 0,0 0 0,0-1-1,1 1 1,-1-1 0,0 1 0,0 0 0,0-1-1,0 1 1,1 0 0,-1-1 0,0 1 0,0 0-1,1-1 1,-1 1 0,0 0 0,1-1-1,-1 1 1,0 0 0,1 0 0,0-1 0,-1 1-8,3-2 40,1 0-1,0 0 1,0 1 0,0-1 0,0 1 0,0 0-1,0 0 1,7-1 0,11-2 84,185-55 1376,-113 22-1557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4 127 3648,'-4'2'9210,"6"0"-8995,0 0-14,1 1-1,-1-1 0,0 0 0,0 0 0,1 0 0,0 0 0,-1 0 0,1-1 0,0 1 0,0-1 0,-1 0 0,1 0 0,0 0 0,0 0 0,1 0 0,4 0 0,10 0 157,0-2 1,0 0-1,0-1 0,32-8 0,-9 2-116,267-49 1017,62 0-554,91 34-325,-275 26 170,-183-4-191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8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52 3072,'-4'-4'7681,"0"-4"-5466,3 5-2127,0 1 0,0-1 0,0 1 0,-1-1 0,1 1 0,-3-3 0,2 3-61,0 0 1,-1 0 0,1 0 0,0 1 0,-1-1 0,1 1 0,0 0-1,-1 0 1,0 0 0,1 0 0,-1 0 0,0 0 0,1 1 0,-1-1-1,0 1 1,0 0 0,1 0 0,-1 0 0,0 0 0,0 0-1,0 1 1,1-1 0,-1 1 0,0-1 0,1 1 0,-4 2 0,-19 9 162,0 2 1,1 0 0,-32 26-1,49-34-166,1-1-1,-1 2 1,1-1-1,-9 13 0,14-18 2,0 1 0,0 0 0,0 0 0,0 0 0,0 0 0,0 0 0,1 0 0,-1 0-1,1 0 1,-1 0 0,1 3 0,0-4 5,0 1-1,0-1 0,0 0 1,1 0-1,-1 0 1,0 0-1,1 0 1,-1 0-1,1 1 1,-1-1-1,1 0 1,0 0-1,-1-1 0,1 1 1,0 0-1,0 0 1,0 0-1,-1 0 1,1-1-1,0 1 1,0 0-1,2 0 1,4 3 125,1-1 1,0 0-1,0-1 1,1 1-1,11 1 1,7 1-12,97 23 170,-115-25-249,0-1 0,1 1 0,-1 1 0,-1 0 0,14 7 0,-20-10-21,-1 0 1,1 1 0,-1-1-1,1 0 1,-1 1 0,0-1-1,1 1 1,-1-1 0,0 1-1,0-1 1,0 1-1,0 0 1,0 0 0,0-1-1,-1 1 1,1 0 0,-1 0-1,1 0 1,-1 0 0,0 0-1,0 0 1,1 0 0,-1 0-1,-1 0 1,1 0-1,0-1 1,0 1 0,-1 0-1,0 2 1,0-1 22,0 1 0,0-1-1,0 0 1,-1 0 0,1 0 0,-1 0 0,0-1-1,0 1 1,0 0 0,0-1 0,0 1 0,-1-1-1,1 0 1,-6 4 0,4-4-30,-1 0 0,1 0-1,-1-1 1,1 0 0,-1 0 0,0 0 0,0 0 0,0 0-1,0-1 1,1 0 0,-1 0 0,0-1 0,0 1-1,0-1 1,-8-2 0,-5-3 30,0 0-1,-28-16 0,29 14 5,-12-7-1358,5 1-3810,18 10 2884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19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12 3072,'7'-12'7076,"27"38"-5731,-32-24-1255,27 23 590,-2 1 0,0 1 0,21 31 1,-28-28-499,-1 1 0,-2 1 0,-1 0 0,14 43 0,33 145 1078,-52-173-718,-3 1 1,3 88-1,-11-82-250,-2 0 0,-3-1 0,-2 1 0,-2-1 0,-3 0 1,-2-1-1,-2-1 0,-32 68 0,-75 139 577,82-166-621,-62 130 326,94-203-449,-2 0 0,-1 0 1,-16 20-1,18-28-456,1-1 1,-20 16-1,-9 0-3130,11-9 896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03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86 2912,'1'10'11708,"4"-8"-11987,9 0 563,0 0 0,0-1 0,0-1 0,0 0 0,19-2 0,74-17 244,-65 11-371,48-1 79,-61 7-146,45-8 0,-22 0 143,64-3 0,57 5 207,-109 6-205,45-4-200,54-1 170,331 26 563,-210-8-670,-153-8 503,152-6 930,-174-7-1137,-56 5-388,-37 2-156,29-7 1,-19 3-683,-10 6 325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18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12 2976,'-5'-12'1707,"4"90"6014,3 128-5219,15-30-1286,-2-2-323,-12-146-847,2 28 183,-5-65-2090,0 0 512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18.8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372 1 4064,'-9'5'4191,"9"-5"-4036,0 1 0,0-1 0,0 1 1,-11 20 378,3-4 88,-4 0 59,-2 4 517,-29 35 0,-146 156 877,155-179-1861,28-29-150,1 1 1,0 0-1,0 0 1,0 0-1,0 0 1,1 1-1,0 0 1,-7 12-1,11-18-44,0 0 0,0 0 0,0 1-1,0-1 1,-1 0 0,1 1 0,0-1 0,0 0 0,0 1-1,0-1 1,0 0 0,0 1 0,0-1 0,0 0 0,0 0-1,0 1 1,0-1 0,0 0 0,0 1 0,0-1 0,0 0-1,0 1 1,0-1 0,0 0 0,1 1 0,11-1 323,409-37 1161,-396 36-1467,0 0 0,0 2 1,1 1-1,30 6 0,-51-8-778,4 0 202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1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29 9056,'-32'0'4096,"51"0"-3552,2 0 1312,11 0-1120,23 0 415,-2 0-671,18-3-160,-3-2-192,17-4-160,-4 6 0,4-5-1600,-3 8 897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19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 3488,'7'-15'9823,"-5"19"-9568,0 0 0,-1 0 1,1 0-1,-1-1 0,1 6 0,-7 51 1564,3-26-1375,1-23-357,1 1-1,0 15 1,1-13-39,-1 0 0,-3 26 0,1-28 56,1 1 0,0 0 0,2 19 0,1-18-450,-2 24 1,-1-17-3465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20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4640,'5'-7'8752,"3"129"-5014,-8-113-3486,1 47 445,-3 0-1,-11 67 0,13-106-531,1-5-762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20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2 108 3488,'-1'-12'6370,"2"11"-6177,13-5 5109,1 0-4789,48-19 1796,-57 21-2161,10-5 105,-1 0 0,2 1 0,-1 1 1,20-6-1,-34 12-230,0 1 0,1 0 0,-1-1 0,0 1 0,0 0 0,1 0 0,-1 0 0,0 0 1,0 1-1,1-1 0,-1 0 0,0 1 0,0 0 0,0-1 0,1 1 0,-1 0 0,0 0 0,0 0 0,2 2 1,2 2 79,-1 0 0,0 0 0,0 1 1,7 9-1,-8-10 54,0 0 0,0 0 0,1 0 0,0 0 0,7 5 0,-9-8-57,0-1 0,0 1-1,0 0 1,0-1 0,0 0 0,1 0 0,-1 0 0,1 0 0,-1 0 0,1-1 0,-1 0 0,1 1 0,-1-1 0,1 0-1,-1-1 1,1 1 0,-1-1 0,1 1 0,-1-1 0,5-2 0,-1 0-209,0-1 1,0 0-1,-1 0 0,1 0 0,-1-1 1,0 0-1,0 0 0,6-8 1,11-6-6361,-5 5 1173,0-1 1632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22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351 98 1728,'4'22'10725,"-6"-23"-10523,1 0-1,0 0 1,-1 0 0,1 0-1,0 0 1,-1-1 0,1 1-1,0 0 1,0-1 0,-1-2 0,-2-3-65,0 0 0,0 0 1,-1 0-1,0 0 1,0 1-1,0 0 1,-1 0-1,0 0 1,0 1-1,0-1 1,-1 2-1,0-1 1,-10-5-1,13 8-118,0 0 0,0 0 1,0 0-1,0 1 0,0 0 0,-1 0 0,1 0 1,0 0-1,-1 0 0,1 1 0,-1 0 0,1 0 0,-1 0 1,1 1-1,0-1 0,-1 1 0,1 0 0,-1 0 1,1 1-1,0-1 0,0 1 0,0 0 0,0 0 1,0 0-1,0 1 0,-5 4 0,1 1-26,0 0-1,1 0 1,0 1-1,0 1 1,-6 11-1,-23 55-27,27-54 228,0 1 0,2 0-1,1 0 1,0 0 0,2 1 0,-3 45-1,8-62-79,0 0-1,0 0 0,1 0 0,0 0 1,0 0-1,1-1 0,-1 1 0,1-1 1,1 1-1,-1-1 0,1 0 0,0 0 1,1-1-1,-1 1 0,1-1 0,0 0 1,1 0-1,-1-1 0,1 0 0,7 5 1,-7-7-68,0 1 0,-1-1 1,2 0-1,-1-1 0,0 0 0,0 0 1,0 0-1,8 0 0,53-4 337,-34 1-206,165-24-258,-181 23-321,-1 0-1573,30-10 0,-17 4 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57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385 44 832,'0'0'251,"6"3"1829,-5-3-1960,0 0 1,0 0-1,-1 0 1,1 0 0,0 0-1,0 0 1,0 0 0,0 0-1,-1-1 1,1 1 0,0 0-1,0 0 1,-1-1-1,1 1 1,0 0 0,0-1-1,-1 1 1,1-1 0,0 1-1,-1-1 1,1 0 0,-1 1-1,1-1 1,-1 1-1,1-1 1,0-1 0,4-4 520,0 3 279,0 0 0,0 0 0,7-7 0,-6 1-234,-2 6 948,-8 19-791,1-8-615,0 0 1,0-1 0,-1 1 0,0-1 0,0 0 0,-10 11 0,-3 8-13,-154 225 947,135-207-910,-62 59 0,71-73-210,20-22 121,0 0 1,-1 0-1,1-1 1,-1 0-1,-16 10 1,20-14 162,6-2-137,-1-1 82,4 0-347,-1 2 90,0-1 0,0 1 0,0 0 0,0 0-1,5 3 1,16 8 115,22 7-73,0 2 0,49 32 0,-49-27 113,-23-12 28,24 20 0,5 3 452,-53-38-642,1 0 0,-1 1 0,0-1 0,1 0 0,-1 0 0,0 1 0,1-1 0,-1 0 0,1 0 0,-1 0 1,0 1-1,1-1 0,-1 0 0,1 0 0,-1 0 0,0 0 0,1 0 0,-1 0 0,1 0 0,-1 0 0,1 0 0,-1 0 0,0 0 0,1 0 1,-1 0-1,1-1 0,-1 1 0,1 0-83,-1-1 0,0 1 1,0 0-1,0-1 0,0 1 0,0 0 1,0-1-1,1 1 0,-1 0 0,0-1 1,0 1-1,0 0 0,0-1 0,0 1 1,0 0-1,0-1 0,-1 1 0,1 0 1,0-1-1,0 1 0,0 0 0,0-1 1,-1 1-1,1-4-1051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2:59.2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338 86 2080,'4'-14'12457,"-7"9"-14008,-2-5 2051,0 1-1,-12-15 1,15 22-467,1 0 0,-1 0 0,-1 0 0,1 0 0,0 1 0,0-1 0,-1 1 0,1-1 0,-1 1 0,1 0 0,-1 0 0,1 0 0,-1 0 0,0 0 0,1 1 1,-1-1-1,0 1 0,0 0 0,1 0 0,-1 0 0,0 0 0,0 0 0,1 1 0,-1-1 0,0 1 0,-5 2 0,-3 1 34,0 1 1,1 1-1,-1 0 1,-17 14 0,18-13-39,-7 5 117,1 1 0,0 0 1,2 1-1,-20 23 0,26-27-94,1 0-1,0 0 1,1 1-1,0 0 0,1 0 1,0 0-1,0 1 1,-4 21-1,8-29-10,0 0-1,1 0 1,-1 0-1,1 0 1,0 0-1,0 0 1,1 0-1,-1 0 1,1 0-1,0 0 1,0 0-1,0 0 1,0 0-1,1 0 1,0 0-1,-1-1 1,1 1-1,1-1 1,-1 1-1,0-1 1,1 0-1,0 0 1,0 0-1,0 0 1,6 4-1,-1-2 49,0 0-1,1-1 1,-1 0-1,1 0 1,0-1-1,0 0 1,0 0-1,1-1 1,-1-1-1,12 2 1,-2-1-40,-1-1 0,1-1-1,0 0 1,0-1 0,29-6 0,-40 6 9,3-3 129,-11 4-191,0 0 0,0 0 0,0 0-1,0 0 1,0 0 0,0 0 0,0 0-1,0 1 1,0-1 0,0 0 0,0 0-1,0 0 1,0 0 0,0 0 0,0 0-1,0 0 1,0 0 0,0 0 0,0 0-1,0 0 1,0 0 0,0 0 0,0 0-1,0 0 1,0 0 0,0 0 0,0 1-1,0-1 1,0 0 0,0 0 0,0 0-1,0 0 1,0 0 0,0 0 0,0 0-1,0 0 1,0 0 0,0 0 0,1 0-1,-1 0 1,0 0 0,0 0 0,0 0-1,0 0 1,0 0 0,-7 10-137,-13 12 45,3-9 104,-4 2-42,0 2 0,1 0 0,-18 20 0,36-34 27,-1 0 0,1-1 0,0 1 1,0 0-1,0 1 0,0-1 0,1 0 0,-2 5 0,2-6 20,1 0 1,0 1-1,0-1 1,0 0 0,0 0-1,0 0 1,0 0-1,0 0 1,1 1 0,-1-1-1,1 0 1,-1 0-1,1 0 1,0 0-1,2 3 1,1 1 57,0 0-1,0 0 1,0 0-1,1-1 1,0 0 0,0 0-1,1 0 1,-1 0-1,1-1 1,0 0 0,0 0-1,1-1 1,-1 1-1,1-2 1,0 1-1,8 2 1,-6-4 3,-1 0 0,0-1 0,1 0 0,-1 0 0,1-1 0,-1 0 1,0-1-1,12-3 0,-12 2-1040,-1 0 1,1 0 0,-1-1-1,0 0 1,-1 0 0,13-10 0,-5 4-1211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00.2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30 2496,'-11'-2'12446,"18"-2"-12190,1 1 1,12-4 0,-4 3-210,-6 2-114,0-1 1,0 1-1,0 1 1,1 0-1,19 1 1,-29 0 66,0 0 0,1 0 1,-1 0-1,0 1 1,1-1-1,-1 0 1,0 1-1,0-1 0,1 1 1,-1 0-1,0-1 1,0 1-1,0 0 1,0 0-1,1-1 0,-1 1 1,0 0-1,-1 0 1,1 0-1,0 0 1,0 1-1,0-1 0,-1 0 1,1 0-1,0 0 1,-1 1-1,1-1 1,-1 0-1,0 0 0,1 1 1,-1-1-1,0 0 1,0 1-1,0 1 1,0 0 34,0 0 1,-1 0-1,1 0 1,-1 0 0,0 0-1,0 0 1,0-1 0,0 1-1,0 0 1,-1-1-1,1 1 1,-1-1 0,0 1-1,-3 3 1,-20 22 215,19-20-217,-1 0-1,-11 10 1,-18 15 872,105-32 1574,-43-1-2470,-15-1-339,1 0 0,-1 1 0,1 1 0,-1 0 0,1 1 0,12 3 0,-20-4-803,-2 1-1,1 0 1,0-1-1,0 1 1,0 0 0,8 9-2266,-2 1 172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01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0 3552,'-5'0'7680,"0"15"-2651,4-12-4916,1-1 0,0 0 0,0 0 0,0 0 0,0 0-1,1 0 1,-1 1 0,0-1 0,1 0 0,0 0 0,-1 0 0,1 0 0,0 0 0,0 0 0,0-1 0,0 1 0,0 0 0,1 0 0,1 1 0,5 8 227,17 16-1,61 69 168,-62-66-585,-18-22 127,0 0 1,1 0 0,0-1 0,14 11 0,47 29 160,-41-30-252,-1 0 0,0 3 0,34 33 0,-57-49 38,1 0 0,0 1 0,-1 0 0,0 0 0,0 0 0,0 0 0,-1 0 0,0 1 0,0-1 0,0 1 0,1 8 0,-2-10 9,-1-1 0,0 1 0,0-1 0,0 1 0,0-1-1,0 1 1,-1-1 0,1 0 0,-1 1 0,0-1-1,0 1 1,0-1 0,-1 0 0,1 0 0,-1 0 0,0 0-1,0 0 1,0 0 0,0 0 0,-3 2 0,-105 94-139,-109 89 172,194-159 183,4-5-827,7-12-2913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01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0 3072,'-5'4'8535,"-21"25"-6292,20-22-2067,0-1 0,1 1-1,-1 0 1,2 0 0,-1 1 0,1-1-1,0 1 1,0 0 0,1 0 0,0 0-1,1 1 1,0-1 0,0 1 0,1-1-1,0 1 1,0 0 0,1-1 0,0 1-1,1 0 1,2 11 0,-2-13-144,2-1 1,-1 1-1,1-1 0,-1 0 1,2 0-1,-1 0 1,1 0-1,0-1 0,0 0 1,0 1-1,1-1 1,6 5-1,-9-8-180,-1-1-1,1 0 1,0 0 0,0 1-1,0-1 1,0 0-1,0-1 1,0 1 0,0 0-1,0 0 1,4 0-1,-4-1-369,0 0-1,0 0 0,1 0 0,-1 0 0,0 0 0,0 0 1,0-1-1,1 1 0,-1-1 0,0 0 0,0 1 0,0-1 1,0 0-1,0 0 0,0 0 0,0-1 0,3-2 0,3 0-1427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02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44 6048,'-23'-11'3104,"28"11"-960,-2 0-1248,7-4 704,8 4-928,9-8-192,5 8-288,4-3-128,-1 6-32,2-6 32,-6 3-32,1-5-2048,-6 1 1088,6-4-3776,-1 8 2624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57 2976,'3'-13'1326,"1"1"0,12-20 3655,-12 38-3035,-1 23-310,-3-23-1251,3 53 748,-3 0 0,-3 0 0,-15 86 1,-18 163 81,20-144-1070,10-76-1,5-83-467,0-4 199,1 0 1,0 0-1,0 0 0,-1 0 1,1 0-1,0-1 0,0 1 0,0 0 1,0 0-1,0 0 0,0 0 1,0 0-1,0 0 0,1 0 0,-1-1 1,0 1-1,0 0 0,1 0 1,-1 0-1,1 0 0,-1-1 0,1 2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26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0 1824,'-10'3'4410,"4"18"-1167,5-14-3013,-2 0-1,1-1 1,-1 1-1,0-1 1,0 0 0,0 0-1,-1 0 1,-8 9-1,-13 24-28,19-20-169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2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463 32 896,'4'-1'562,"0"0"0,0-1 1,0 1-1,0 1 0,0-1 0,4 0 0,15-3 873,8-16 1739,-23 20 106,-11 0-3152,1 0 1,-1 1 0,1 0 0,-1-1 0,1 1-1,0 0 1,-1 0 0,1 0 0,0 0 0,0 1-1,0-1 1,-3 2 0,-24 24 508,17-16-308,-1 2-137,0 0 0,2 0 0,-1 2 0,-12 21 0,-32 65 200,37-64-257,1-4-27,-2 7 254,-2-2 1,-36 49-1,31-52 10,-1-2 0,-2-1 0,-64 54 0,79-72-245,14-12-110,0-1 0,0 1 0,-1-1 1,1 0-1,-1 1 0,1-1 0,-1 0 0,1 0 1,-4 1-1,5-2 0,0 0 0,-1 0 0,1 0 0,0 0 1,0 0-1,0 0 0,-1 0 0,1 0 0,0 0 1,0 0-1,0 0 0,-1 1 0,1-1 0,0 0 0,0 0 1,0 0-1,-1 0 0,1 0 0,0 0 0,0 0 1,0 0-1,0 1 0,-1-1 0,1 0 0,0 0 0,0 0 1,0 0-1,0 1 0,0-1 0,0 0 0,0 0 1,-1 0-1,1 1 0,0-1 0,0 0 0,0 0 0,8 3 322,7 1-401,27 15 65,20 11 271,-46-21-215,1 2-1,-1-1 1,-1 2 0,0 0-1,0 1 1,-1 1 0,-1 0-1,23 30 1,-13-3 610,38 85 1,-44-96-489,-11-20-101,-5-9-5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4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418 120 1472,'0'-3'8944,"0"0"-8807,-1 0 0,1 1 1,-1-1-1,0 1 1,0-1-1,0 1 0,0-1 1,0 1-1,0-1 1,-1 1-1,1 0 0,-3-3 1,-4-7 177,5 7-253,0 0-1,0 1 1,-1-1 0,1 0-1,-1 1 1,0 0 0,-1 0-1,1 0 1,-1 1-1,1-1 1,-1 1 0,0 0-1,0 0 1,0 1 0,-1 0-1,1 0 1,-1 0 0,1 0-1,-1 1 1,0 0 0,1 0-1,-1 0 1,0 1 0,-9 0-1,1 2 174,0-1 0,0 2-1,1 0 1,-1 0 0,1 1-1,-1 1 1,-12 6 0,14-5-58,0 0 1,0 1 0,0 1 0,1 0-1,0 0 1,1 1 0,0 1 0,0-1-1,1 2 1,1-1 0,-9 14 0,15-19-134,0 0 0,0 0 1,1 0-1,0 1 0,0-1 1,0 1-1,1-1 0,0 0 1,0 1-1,0-1 0,0 1 0,3 8 1,-3-12-20,1 0 0,0 0 0,-1 0-1,1 0 1,0-1 0,0 1 0,0 0 0,0-1 0,0 1 0,1 0 0,-1-1 0,0 1 0,1-1 0,-1 0-1,1 0 1,0 1 0,-1-1 0,1 0 0,0 0 0,-1 0 0,4 0 0,5 3 72,0 0 1,19 3-1,-21-6-57,14 4 1,0-1 0,0-1 1,24 1-1,-20-2-27,1 1 0,-1 1 0,49 14 0,-54-12-22,-17-5 35,0 0 1,-1 0-1,1 1 0,0-1 1,0 1-1,-1 0 0,1 0 1,-1 1-1,1-1 0,-1 1 1,0 0-1,0 0 0,0 0 0,0 0 1,-1 0-1,4 5 0,-4-3 41,1 1 0,-1-1 0,0 1 0,0-1 0,0 1-1,-1 0 1,0 0 0,0 0 0,0 0 0,-1 8 0,0-1 197,-1-1 1,-3 21 0,4-30-228,-1 1 0,0-1-1,0 0 1,0 1 0,0-1 0,-1 0 0,1 0 0,-1 0-1,0 0 1,1 0 0,-2-1 0,1 1 0,0-1 0,0 1-1,-4 2 1,1-2-20,-1 0-1,1 0 0,-1-1 1,0 0-1,0 0 0,0 0 0,0-1 1,0 0-1,0 0 0,0-1 1,0 1-1,0-1 0,0-1 0,-10 0 1,-10-4 68,1 0 0,-28-10 0,37 11 15,3 0-291,-22-11 1,16 5-3517,11 7 1098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5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 1472,'-19'0'10832,"19"0"-10688,0 0-1,-1 0 1,1 0 0,-1 0 0,1 0 0,0 0 0,-1 0 0,1 0 0,-1 0-1,-4 4 2016,5-4-2015,0 0 0,0 1-1,-1 0 1,1 0 11,0 0 0,0 0-1,0 0 1,0 0-1,0 0 1,0 0 0,0 0-1,0 0 1,0 0 0,0 0-1,1 2 1,15 30 490,-12-26-300,11 21-148,1 0 1,2-2-1,1 0 0,1-1 1,1-1-1,1-1 0,44 36 1,-1-6-264,54 41 132,-98-81 5,-1 2 0,29 25 0,-48-38-70,0-1-1,0 0 1,1 1-1,-1-1 1,0 1-1,0-1 1,0 1-1,1 3 1,-2-5-1,0 0 0,0 1 1,0-1-1,0 1 0,0-1 1,0 1-1,0-1 0,0 0 1,0 1-1,0-1 0,0 1 0,0-1 1,0 1-1,0-1 0,-1 0 1,1 1-1,0-1 0,0 0 0,0 1 1,-1-1-1,1 1 0,0-1 1,-1 0-1,1 1 0,0-1 1,0 0-1,-1 0 0,1 1 0,-1-1 1,1 0-1,0 0 0,-1 0 1,1 1-1,0-1 0,-1 0 0,1 0 1,-1 0-1,-27 13 28,1 0-1,0 2 1,1 1 0,-41 33 0,48-32 106,0 0 0,1 2 0,-26 34 1,-39 70 330,33-26-363,29-54-17,7-24-1770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6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5 4320,'4'-5'7204,"-7"11"-5470,-1 2-1033,-1 0-1,1-1 0,-1 1 0,-1-1 1,1 0-1,-11 9 0,-1 3 243,5-5-411,0 1-1,-14 24 1,22-33-427,1 0 1,0 0 0,0 1-1,1 0 1,0-1 0,0 1-1,1 0 1,-1 0-1,0 13 1,3-17-76,-1-1 0,1 1-1,-1-1 1,1 1 0,0-1 0,0 1-1,0-1 1,0 1 0,0-1 0,1 0 0,-1 1-1,1-1 1,-1 0 0,1 0 0,0 0-1,0 0 1,0-1 0,0 1 0,0 0 0,0-1-1,0 1 1,1-1 0,3 2 0,28 10-1359,-3-7-3587,-2 0-1698,-21-3 3772,4 0 458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6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9 3488,'-13'-4'6757,"27"7"-3809,0 0 0,24 0-1,63-6-1554,-66 1-867,18-2-591,-14 1-1409,-1 1-4032,-20 3 525,1 3 1632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7.4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316 52 3136,'0'0'6074,"-5"-9"-2399,-1 5-3423,1-1 1,-1 1-1,0 0 0,-1 0 1,1 1-1,-1-1 0,0 1 0,1 1 1,-1 0-1,0 0 0,0 0 1,-1 1-1,1-1 0,0 2 1,-1-1-1,1 1 0,0 0 1,0 1-1,-9 1 0,8-1-114,0 1 0,0 0 0,0 0 0,1 0 0,-1 1 0,1 0 0,-1 1 0,1 0 0,0 0 0,0 0 0,1 1 0,-1 0 0,1 0 0,0 1 0,1-1 0,-1 2 0,-5 7 0,5-4 34,1 0-1,0 0 1,1 0-1,0 1 1,1 0 0,0 0-1,1 0 1,0 0-1,1 0 1,0 0-1,0 0 1,1 0-1,2 16 1,-1-20-103,1-1 1,-1 1 0,1-1 0,0 0-1,0 0 1,1 1 0,0-2-1,0 1 1,0 0 0,7 8 0,-6-10-40,-1-1 0,1 1 0,0-1 0,0 1 1,0-1-1,1 0 0,-1-1 0,1 1 0,-1-1 1,1 0-1,0 0 0,0 0 0,0-1 0,9 2 1,5-2-778,-1 0 1,1-1 0,0-1 0,-1-1 0,1 0-1,19-6 1,45-4-10435,-50 11 7133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8.7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43 3808,'-7'-1'16843,"46"-3"-15447,32-1-800,-20 0-429,146-11 190,-165 10-386,-22 4-1081,0 1 0,14-1-1,-17 3-1049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49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79 4896,'-1'4'3091,"1"-4"-2890,0 0 0,1 0 1,-1 1-1,1-1 0,-1 0 1,1 0-1,0 0 0,-1 0 1,1 0-1,-1 0 0,1 0 0,-1 0 1,1 0-1,-1 0 0,1 0 1,-1 0-1,1-1 0,3 0 704,0-1 0,0 0 0,0 1 0,0 0-1,5-1 1,17-5 1127,23-16-270,-25 12-1520,27-10 1,-40 18-1500,0 0-1,23-3 1,-30 6 607,0 0 0,0 0 1,0 1-1,-1-1 0,1 1 0,0 0 0,0 0 1,0 0-1,-1 0 0,1 1 0,0-1 0,3 3 0,21 11-3008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57.3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476 0 2656,'0'9'5461,"0"-4"-5329,-1-1 1,1 0-1,-1 1 1,0-1-1,-1 0 0,-1 5 1,-4 14 193,-66 202 1490,72-223-1808,-106 246 940,3-8-152,85-185-639,3 0-1,-14 94 1,29-146-122,1 0 1,-1 0 0,1-1-1,0 1 1,0 0 0,0 0-1,0 0 1,1 0 0,-1-1-1,2 6 1,-1-7-22,-1-1 1,0 0-1,0 1 0,1-1 1,-1 0-1,0 1 1,1-1-1,-1 1 0,0-1 1,1 0-1,-1 0 0,1 1 1,-1-1-1,1 0 0,-1 0 1,1 0-1,-1 1 0,0-1 1,1 0-1,-1 0 0,1 0 1,-1 0-1,1 0 0,0 0 1,1 0 20,0-1-1,0 1 1,0-1 0,0 1 0,0-1-1,0 0 1,0 1 0,0-1-1,2-2 1,22-14 13,27-24-1,8-5-243,-56 42 189,11-7-92,0 0 0,0 2 0,1-1 0,35-12 1,-50 21 84,-1 1-1,1 0 1,-1-1 0,1 1 0,0 0 0,-1-1 0,1 1 0,-1 0 0,1 0 0,-1 0 0,1 1 0,0-1 0,-1 0-1,1 1 1,-1-1 0,1 0 0,-1 1 0,1 0 0,-1-1 0,1 1 0,-1 0 0,2 2 0,-1-2 6,-1 1 1,0 0 0,0 0-1,0-1 1,0 1-1,0 0 1,0 0 0,0 0-1,-1 0 1,1 0 0,-1 0-1,1 1 1,-1-1-1,0 0 1,0 0 0,0 0-1,0 0 1,-1 3 0,-2 19 0,-1 0 1,-1 0 0,-1-1 0,-16 42 0,-52 92 161,20-46-93,-87 301 26,115-327 48,-37 178 328,56-228-336,-36 153 278,43-185-424,-2 4-241,0-1-1,1 0 0,-1 12 1,5-17-573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3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6 6656,'0'-1'111,"0"1"0,-1 0 0,1-1 0,0 1 0,-1 0 0,1-1 0,0 1 0,-1 0 0,1-1 0,-1 1 0,1 0 0,-1 0 0,1 0 0,0-1 0,-1 1 0,1 0 0,-1 0 0,1 0 0,-1 0 0,1 0 0,-1 0 0,1 0 0,-1 0 0,1 0 0,-1 0 0,1 0 0,-1 0 0,1 0-1,-1 0 1,1 1 0,-1-1 0,1 0 0,-1 0 0,1 0 0,-1 1 0,1-1 0,0 0 0,-1 1 0,1-1 0,0 0 0,-1 1 0,-9 5 1132,-27 14 580,-22 12-628,-152 67 1152,180-86-2209,14-7-18,-23 14 0,36-18-72,0 1 0,-1 0 0,1 0 0,1 0 0,-1 0 0,0 1 0,1 0 0,0-1 0,0 1 0,-3 5 0,5-6-13,0-1-1,0 1 0,0 0 0,0 0 0,1 0 0,-1 0 1,1 0-1,0 0 0,0 0 0,0 0 0,0 0 0,1 0 1,0 5-1,2 3 233,0 1 0,5 10 0,6 15 276,1 0 0,3-1 0,26 41-1,-33-61-494,1 0-1,0-1 0,1 0 1,0-1-1,1 0 1,1-2-1,0 1 0,29 17 1,1-10-2043,-26-11 768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3:59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455 93 1984,'1'1'218,"-1"0"1,1 0-1,0 0 1,-1 0-1,1 0 1,-1 0-1,0 0 1,1 0-1,-1 0 1,0 0-1,1 0 1,-1 0-1,0 0 1,0 0-1,0 0 1,0 0-1,0 0 1,0 0-1,0 0 1,0 0-1,0 0 1,-1 0-1,0 2 1,-12 25 1214,5-13-521,4-5-560,-1-1 0,-1 0-1,0 0 1,0-1 0,0 0 0,-12 12-1,-13 15 398,-42 45 474,35-41-868,27-29-296,1-2 1,-1 1-1,0-1 0,-1-1 0,0 0 1,-18 8-1,15-9-62,1 1 0,1 1 0,0 0 0,-19 15 0,23-14-32,6-6-3,0 0 1,0-1-1,0 1 0,0-1 1,-7 5-1,7-6 47,1 1 1,0 0 0,0 0-1,-1 0 1,1 1-1,-2 2 1,-4 5-274,35-35 983,-6 6-625,38-43-1,-40 40-78,1 0 0,31-26-1,52-34 140,-81 65-144,-8 8 1,0-1 1,-1-1 0,-1 0-1,0 0 1,19-25 0,-7 5-23,-19 26 9,-1-1-1,1 0 1,-1-1 0,0 1-1,0-1 1,4-10 0,-1-2 110,3-14-152,-4 18-34,-5 13 60,-1 0 1,1 0-1,0 1 0,-1-1 1,1 0-1,-1 0 1,0 0-1,1 0 0,-1 0 1,0-2-1,-47 110-73,37-84 153,-2 3 195,0 1-1,2 0 1,-9 38-1,18-61-231,-1 7 33,0-1 0,1 1 0,0-1 0,0 1 0,2 11 0,2 23 95,-3-27-79,1 0-1,7 32 1,-6-43-10,-1 0 0,0-1 0,0 1 0,-1 7 0,0-13-34,0 1 0,0-1 1,0 1-1,0-1 0,0 1 1,1-1-1,-1 1 0,0-1 1,0 1-1,0-1 0,0 1 1,1-1-1,-1 1 0,0-1 1,1 0-1,-1 1 0,0-1 1,1 0-1,-1 1 0,1 0-25,-1-1 0,1 1 0,0 0 0,-1-1 0,0 1 0,1 0-1,-1-1 1,1 1 0,-1 0 0,0-1 0,0 1 0,1 0 0,-1 0 0,0-1-1,0 1 1,0 0 0,0 0 0,0 0 0,0 1 0,-1-2 80,0 1 0,-1 0 0,1 0 0,0 0 1,0-1-1,-1 1 0,1-1 0,-1 1 0,1-1 0,-1 0 1,1 1-1,-1-1 0,1 0 0,-3 0 0,0 1-40,-25 4-18,-39 2 0,22-3 5,-62 4-624,199-11 71,-30-2-3566,-26 1 2018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1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309 110 2304,'0'-35'3781,"0"35"-3679,0-1 1,0 1-1,0-1 0,0 1 1,0 0-1,0-1 0,0 1 1,-1-1-1,1 1 0,0 0 1,0-1-1,0 1 0,-1-1 0,1 1 1,0 0-1,0-1 0,-1 1 1,1 0-1,0 0 0,0-1 1,-1 1-1,1 0 0,-1-1 1,1 1-81,0 0 0,0 0 1,0 0-1,0 0 0,-1 0 1,1 0-1,0 0 0,0 0 1,0 0-1,0 0 0,0 0 1,0 0-1,0 0 0,0-1 1,0 1-1,-1 0 0,1 0 1,0 0-1,0 0 0,0 0 1,0 0-1,0 0 0,0 0 1,0 0-1,0-1 0,0 1 1,0 0-1,0 0 0,0 0 1,0 0-1,0 0 0,0 0 1,0 0-1,0-1 0,0 1 1,0 0-1,0 0 1,0 0-1,0 0 0,0 0 1,0 0-1,0 0 0,0-1 1,0 1-1,0 0 0,1 0 1,-1 0-1,0 0 0,0 0 1,0 0-1,0 0 0,0 0 1,0 0-1,0 0 0,0-1 1,0 8 359,1 0-1,-1 0 1,1 0 0,3 11 0,1 6 84,-1 0 1,2 41-1,-6 50 228,-2-44-195,2-57-255,-1 0-1,-4 23 1,4-31-144,0 0 0,-1-1 0,0 1 0,0-1 0,-1 1 1,1-1-1,-1 0 0,-7 10 0,7-11 34,-1 1 1,0-1 0,0 0-1,-1 0 1,1 0 0,-1-1-1,-9 6 1,12-8-95,-1 0 1,1 0 0,-1 0-1,1-1 1,-1 1 0,0-1-1,1 1 1,-1-1 0,0 0-1,1 0 1,-1 0 0,1-1-1,-1 1 1,0-1 0,1 1-1,-1-1 1,1 0-1,-1 0 1,1 0 0,-4-2-1,-2-2 61,-1 0-1,1-1 1,0 0-1,1-1 1,-12-11-1,-31-44 184,30 36-344,12 16 35,2 0 0,-1 0 0,2-1-1,-1 0 1,1 0 0,1-1 0,-6-23 0,7 19-63,0 0 1,1 0 0,1 0-1,0-1 1,4-27 0,-3 24-113,0 15 172,1 0-1,-1 1 1,0-1-1,3-9 1,-2 12 24,0 0-1,0 0 1,0 1 0,0-1-1,0 0 1,0 1-1,0-1 1,0 0 0,1 1-1,-1-1 1,0 1 0,1 0-1,0 0 1,-1-1 0,1 1-1,2-1 1,9-3 35,0 0 1,0 1 0,0 0 0,1 1-1,0 1 1,27-2 0,22-4 562,52-17-118,53-10-142,-35 18-328,-129 16-277,7 1-228,-11 13-5200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18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35 4480,'4'-22'2165,"-3"10"2144,-11 115-898,2-25-2859,7 61 181,1-75-586,9-5 850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1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24 163 5056,'-15'-12'1642,"15"12"-1599,-1-1 0,0 1 0,1-1-1,-1 1 1,1-1 0,0 0-1,-1 1 1,1-1 0,-1 1-1,1-1 1,0 0 0,0 1-1,-1-1 1,1 0 0,0 1-1,0-1 1,0 0 0,0 0 0,0 1-1,0-1 1,0-1 0,-1-1 201,1 2-96,0 0 0,-1 1-1,1-1 1,0 0-1,0 0 1,0 0 0,0 0-1,0 0 1,0 0-1,0 0 1,0 0-1,0 0 1,0 0 0,0 1-1,1-1 1,-1 0-1,0 0 1,1 0 0,-1 0-1,0 0 1,1 1-1,-1-1 1,1 0-1,0 0 1,-1 1 0,1-1-1,-1 0 1,1 1-1,0-1 1,0 1 0,-1-1-1,1 1 1,0-1-1,0 1 1,0-1 0,1 0-1,5-1 301,-1 0 1,1 1-1,0-1 0,9 0 1,-7 1-221,72-10 1306,154-27-76,-229 36-1461,1-1 0,0 1 0,-1-1 0,0 0 0,10-7 0,-10 7-1056,0-1-1,1 1 0,11-5 1,-9 5-3016,1 3 1281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3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82 2912,'-3'1'202,"2"-1"-164,1 0-1,0 0 0,0 0 0,-1 0 0,1 0 1,0 0-1,-1 0 0,1 0 0,-13-3 5559,13 3-5493,-12-6 2482,3-1-994,9 7-1568,0 0 0,0 0 0,0 0 0,0 0-1,0 0 1,0 0 0,0 0 0,0-1 0,0 1 0,0 0-1,0 0 1,0 0 0,0 0 0,0 0 0,0 0-1,0 0 1,0 0 0,0-1 0,0 1 0,0 0-1,0 0 1,0 0 0,0 0 0,0 0 0,0 0 0,0 0-1,0 0 1,0-1 0,0 1 0,0 0 0,0 0-1,0 0 1,0 0 0,0 0 0,0 0 0,0 0-1,0 0 1,1 0 0,-1 0 0,0 0 0,0 0 0,0-1-1,0 1 1,0 0 0,0 0 0,0 0 0,0 0-1,0 0 1,1 0 0,-1 0 0,0 0 0,0 0 0,0 0-1,0 0 1,0 0 0,0 0 0,0 0 0,0 0-1,1 0 1,-1 0 0,0 0 0,0 0 0,0 0-1,0 0 1,0 0 0,0 1 0,46-14 1657,-37 12-1602,1-1 1,-1-1 0,0 0-1,16-7 1,-15 5-40,0 1 0,1 1 0,17-5 0,4 5 133,55 0-1,-75 3-162,28-3 1,-30 2 13,0 0 1,0 0 0,0 1-1,11 2 1,-2-1 208,-10-1-1610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3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81 3072,'-1'-1'184,"1"0"1,-1 0-1,0 0 0,0 1 1,0-1-1,0 0 0,0 1 1,0-1-1,0 1 0,0-1 1,-24 0 10320,62-1-9610,-1-2 0,0-1 0,40-12 1,56-8-717,-1 8-2217,-103 16 775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5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219 483 2144,'-2'-7'6610,"-8"5"-4424,-16 3-2116,22-1 557,-6 2-408,-1 0 0,1 0 0,0 1 0,0 0-1,1 0 1,-1 1 0,-15 9 0,18-9-224,0 0-1,1 1 1,-1 0-1,1 0 1,0 0-1,0 1 1,1 0-1,0 0 1,0 0-1,-5 10 1,8-11 40,0 0 1,0 0-1,0 1 1,1-1-1,0 1 1,1-1-1,-1 1 1,1 0 0,0-1-1,0 1 1,0-1-1,1 1 1,0-1-1,0 1 1,1-1-1,-1 1 1,1-1 0,1 0-1,-1 0 1,0 0-1,1 0 1,0 0-1,1 0 1,-1-1-1,1 0 1,5 7 0,-6-10 1,-1 1 1,1-1 0,-1 1 0,1-1 0,0 0 0,-1 0 0,1 0 0,0 0 0,0 0 0,-1-1 0,1 1 0,0-1-1,0 0 1,0 0 0,0 0 0,0 0 0,3-1 0,1-1 41,-1 1 0,1-1 0,-1-1 1,1 1-1,10-7 0,0-2 41,-1 0 1,0 0-1,-2-2 0,1 0 1,-1-1-1,16-21 1,-22 26-123,0 0 0,-1-1 0,0-1 0,0 1 0,-1-1 0,-1 0 0,0 0 0,0-1 0,-1 0 0,-1 1 0,0-1 0,0-1 0,-1 1 0,-1 0 0,0-14 0,-2-22 2,-10-67 0,-14-9-88,19 103-112,-1 1 1,0 0 0,-20-36-1,27 56 169,0-1 0,-1 1-1,1-1 1,0 0 0,0 1 0,-1-1 0,1 1-1,0-1 1,-1 1 0,1-1 0,0 1-1,-1-1 1,1 1 0,-1 0 0,1-1-1,-1 1 1,1 0 0,-1-1 0,1 1-1,-1 0 1,1-1 0,-1 1 0,0 0 0,1 0-1,-1 0 1,1 0 0,-1-1 0,0 1-1,0 1 15,0 0-1,0 0 1,0 0-1,1 0 1,-1 0-1,0 0 1,1 0-1,-1 0 1,1 1-1,-1-1 1,1 0-1,-1 0 1,1 0-1,0 1 0,0-1 1,0 0-1,-1 2 1,-1 24 245,0 0 0,1 0 0,6 51 0,-5-76-217,4 38 245,2 0 0,2 0 0,1-1 0,2 0 0,24 58-1,-20-61-334,-11-24-185,0-1 1,1 0-1,1 1 0,-1-2 1,2 1-1,10 14 0,-16-25 68,-1 1 0,0-1-1,1 1 1,-1-1 0,1 1 0,-1-1-1,1 0 1,-1 1 0,1-1 0,-1 0-1,1 1 1,-1-1 0,1 0 0,0 1-1,-1-1 1,1 0 0,-1 0 0,1 0-1,0 0 1,-1 1 0,1-1-1,0 0 1,-1 0 0,1 0 0,0 0-1,-1-1 1,1 1 0,-1 0 0,2 0-1,12-1-2517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5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4160,'5'0'4626,"1"7"-3455,-4-2-845,0 1 0,-1-1 0,0 0 0,0 1-1,0-1 1,-1 0 0,0 6 0,1 8 283,6 244 2302,-8-172-2574,6-9 169,-5-81-191,2 0-144,0 0 1,0-1-1,-1 1 0,1-1 1,0 1-1,0-1 0,2 0 1,1-1-109,0-1 1,0 0 0,0 1-1,0 0 1,1 0 0,-1 0-1,10 1 1,11-3 40,-25 3-102,25-5-5,0 2 0,0 0 0,37 2-1,-10 3 47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53 4992,'-15'-13'7701,"57"13"-3344,74-14-2997,-44 6-1464,-60 6-1809,22-7 0,-17 3-2781,-8 5 2780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6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6816,'0'-14'8160,"15"14"-7456,2-3 607,6 3-767,9-8-64,-1 4-288,9-7 96,5 2-192,5-2-160,-5 2 0,-1-2-1312,1 6 768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5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11 116 3968,'-2'-4'823,"1"0"-1,-1 0 1,1-1 0,-1 1 0,1-1-1,1 1 1,-1-1 0,1 1 0,-1-1-1,1 0 1,1 1 0,0-9 0,0-9 1696,-1 21-2453,0 0-1,0 0 1,0 0-1,0 0 1,1 0-1,-1 0 1,0 0-1,0 0 0,1 0 1,-1 0-1,1 0 1,-1 1-1,1-1 1,-1 0-1,1 0 1,-1 0-1,1 1 0,0-1 1,-1 0-1,1 1 1,0-1-1,0 0 1,2 0-22,-1 0 1,0 0-1,0 0 1,0 0-1,0 1 1,1-1-1,-1 1 1,0-1-1,4 1 1,3 0 50,0 0 0,0 1 0,0 0 1,14 4-1,33 9 276,0-3-1,1-2 1,82 2 0,-128-11-377,0 0 1,-1-1 0,1 0 0,16-4-1,-23 3-517,-1 1-1,1-1 1,0 0-1,0 1 0,3-4 1,6-3-1274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7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586 1 3072,'4'3'2070,"-4"-3"-1991,0 0 1,0 0 0,0 0-1,0 1 1,0-1 0,0 0-1,0 0 1,0 0-1,0 1 1,0-1 0,-2 12 1205,-8 13-135,-21 34 103,-3-2 1,-3-1-1,-45 53 0,-6-9 6,-29 37 210,95-108-1335,2 1 0,0 0 0,-15 35 0,16-24 11,2 1 1,1 0-1,-19 87 0,32-120-105,2-7-351,9-6-2137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7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295 292 5632,'0'-1'194,"-1"1"0,0-1 0,0 0 0,0 1 0,1-1 0,-1 1 1,0-1-1,0 1 0,0-1 0,0 1 0,0 0 0,0 0 0,0-1 0,0 1 0,0 0 1,0 0-1,0 0 0,0 0 0,-1 0 0,1 0 0,0 0 0,0 1 0,0-1 0,-2 1 1,-2 1 301,1 0 1,-1 1-1,-9 5 1,-2 2 253,-7 1-220,2 1 1,0 0-1,-37 30 0,47-33-442,1 1 0,-1 0 0,2 0 0,-1 2-1,1-1 1,1 1 0,0 0 0,-6 14 0,12-20-50,-1 0-1,2 1 1,-1 0 0,1 0-1,-1-1 1,2 1 0,-1 0 0,1 0-1,0 0 1,1 0 0,-1 0-1,3 9 1,-2-13-6,0 0 0,0 0 0,0 0 0,1 0 0,-1 0 0,0 0 1,1-1-1,0 1 0,0 0 0,0-1 0,0 0 0,4 4 0,-4-4-2,0-1 0,0 0 1,0 1-1,1-1 0,-1 0 0,0 0 0,1-1 1,-1 1-1,0 0 0,1-1 0,-1 0 0,1 1 0,-1-1 1,1 0-1,-1 0 0,1-1 0,4 0 0,-3 0-38,0 0-1,0 0 0,0-1 0,0 0 0,0 0 0,0 0 0,-1 0 0,1 0 0,-1-1 0,0 1 0,0-1 1,0 0-1,6-7 0,1-3-66,0-2-1,8-15 1,-12 21 68,18-37-366,-2 0 0,-2-2-1,25-90 1,-36 101 370,-1 0-1,-2 0 1,-2-1 0,0-57 0,-5 79-34,-1 10-103,1 8-126,1-2 266,-6 24 251,1 0-1,-2 26 1,-5 193 650,9-202-1252,1-21-1123,1-1 0,2 29 0,3-24-344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8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0 4896,'-3'33'6064,"1"-18"-5317,-1-1 1,0 0 0,-1-1 0,-9 24-1,-30 50 1085,2-8-667,36-64-1000,-1 0-1,2 0 1,0 0-1,1 1 1,0-1-1,1 1 1,1 0-1,0-1 0,2 1 1,-1 0-1,7 29 1,-6-41-104,-1-1 0,1 1 0,1-1 1,-1 0-1,0 1 0,1-1 0,0 0 1,-1 0-1,1 0 0,1 0 0,-1-1 1,0 1-1,1 0 0,-1-1 0,1 0 1,0 0-1,-1 1 0,1-1 0,0-1 1,0 1-1,1 0 0,-1-1 0,0 0 1,1 0-1,-1 0 0,0 0 0,1 0 1,-1-1-1,1 1 0,3-1 0,17-1-303,0-1 0,-1-1 0,1-2 0,-1 0 0,0-1 0,0-1 0,33-16 0,-26 7-4033,-29 15 3713,1 0 0,-1 1-1,0-1 1,13-17-6748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29 8800,'-10'0'4000,"20"-4"-3488,-2-1 1920,6 10-1441,12-10 513,11 5-896,8-3-224,5 0-224,-1-6-256,0 9 32,-8-5-1952,-6 5 1121,-3 0-4993,-4 9 3264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2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1472,'0'0'9941,"2"1"-9472,0 2-357,1-1 0,1 0 0,-1 0 0,0 0 0,0 0 0,1-1 0,-1 1 0,1-1 0,-1 0 0,1 0 1,-1 0-1,1-1 0,6 1 0,7 0 125,30-2 1,-22-1 70,342-34 850,81-32 116,73 12-398,-477 52-797,491-32 646,82 13-90,-524 21-584,-51 3-1175,69-9-1,-102 4-2282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31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 4224,'-3'5'12395,"2"6"-13004,-1 9 899,0 0 0,2 0 0,1 25 1,1 6-28,-2 371 1796,0-421-1862,-8 4 320,-3-5-655,-2 0 10,0 2 1,-22 5 0,0-1 146,-62 13-19,88-15-37,14-3 84,25 0 260,-22-2-144,132-7 940,1-1-873,-133 9-355,0 0 0,0-1 0,15-3-1,-21 3-307,1 0 0,0 0 1,-1 0-1,1 0 0,-1 0 0,4-3 0,-5 3-133,0 0 0,8-9-3963,-8 8 3962,1-1 1,2-11-4058,0 1 1510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32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92 7712,'-10'-3'3520,"20"6"-320,-2-3-2048,11 0 1087,7 0-1311,6-3 128,4 3-640,9-8-96,0-1-192,5-2-224,-2 2 32,12-6-1440,-7 7 800,5-9-5247,-3 6 3295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33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48 2656,'-16'0'12325,"33"-4"-8528,23-8-3234,66-9-1,-49 15-443,-1 3 0,1 1-1,70 9 1,-84-7 84,-34 0-115,1-1-1,-1 2 0,1-1 1,13 4-1,-22-4-173,-1 0 0,0 0 1,1 0-1,-1 0 0,1 0 0,-1 0 1,1 1-1,-1-1 0,0 0 0,1 0 0,-1 0 1,1 0-1,-1-1 0,1 1 0,-1 0 0,0 0 1,1 0-1,-1 0 0,1 0 0,-1-1 0,0 1 1,1 0-1,-1 0 0,1 0 0,-1-1 1,0 1-1,1 0 0,-1-1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3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83 3712,'-17'-6'9102,"17"6"-9055,-1-2 894,1 2-894,0 0 0,-1 0 0,1 0 0,0 0 0,0 0 0,0 0 1,0 0-1,0 0 0,0 0 0,-1 0 0,1 0 0,0 0 0,0 0 0,0 0 0,0 0 0,0 0 0,0 0 0,-1 0 0,1 0 0,0 0 0,-1 1 518,1-1-518,18-2 5035,18-2-4516,203-27 751,-160 22-1222,78-7-1011,-43 3-8769,-82 12 6688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00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0 226 1984,'10'5'6745,"20"10"-6018,-14-13-439,-1 0 1,1 0-1,0-2 0,22-2 1,1 1-115,17-1 466,70-13 0,-10 1-262,77-10-63,138-8 565,-186 28-741,142-16 431,-247 17-513,42-1 581,147-29 1,-189 25-650,1 2 1,0 2 0,79 1 0,123 24 205,-209-18-58,0-2 1,51-4-1,64-17 310,52 1-104,-107 12-265,129-8 290,211-10 955,-412 25-1159,298-7 1650,48 2-1333,-236 6-10599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8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15 822 5056,'-11'1'6106,"18"2"-5757,0-1-1,0 1 1,0-2-1,0 1 1,1-1-1,-1 0 0,0 0 1,1-1-1,-1 0 1,1 0-1,7-2 1,13-2 53,41-13 1,-61 15-342,-1-1-1,1 0 1,-1-1 0,0 1 0,0-1-1,0-1 1,-1 1 0,1-1-1,-1 0 1,0-1 0,-1 0 0,1 0-1,-1 0 1,0 0 0,-1-1 0,1 1-1,5-15 1,-8 15-55,-1-1 0,-1 1 0,1 0 0,-1 0 0,0-1 0,-1 1 0,1 0 0,-1-1-1,-1 1 1,1 0 0,-1 0 0,0 0 0,0 0 0,-1 0 0,1 1 0,-1-1 0,-8-9 0,8 11-26,-1 0-1,0 1 1,0-1 0,0 1 0,0 0-1,-1 0 1,1 1 0,-1 0 0,0-1-1,1 1 1,-1 1 0,0-1 0,0 1 0,0 0-1,-1 0 1,1 0 0,0 1 0,0 0-1,0 0 1,-1 0 0,1 1 0,0-1-1,0 1 1,0 0 0,0 1 0,0-1-1,0 1 1,0 0 0,1 1 0,-1-1 0,1 1-1,-1 0 1,-4 4 0,-3 3 79,2 1 1,-1 0-1,1 0 1,1 1-1,0 1 0,1 0 1,0 0-1,1 0 1,1 1-1,0 0 1,1 1-1,0-1 0,1 1 1,0 0-1,2 0 1,0 0-1,0 0 0,2 0 1,-1 0-1,3 17 1,0-23-9,-1-1 0,1 1 0,0-1 0,1 0 0,0 0 0,0 0 0,1 0 0,0 0 0,0-1 0,1 1 0,0-1 0,0 0 0,1-1 0,0 1 0,0-1 0,0 0 0,1-1 0,0 0-1,0 0 1,0 0 0,1-1 0,0 0 0,-1 0 0,11 3 0,-2-3 96,0 0-1,1-1 0,-1-1 0,1 0 0,-1-1 0,32-2 0,-36 0-134,-1-1 0,1 0-1,-1-1 1,0 0 0,0-1 0,0 0-1,0 0 1,-1-1 0,0-1 0,16-11-1,-14 8 13,0-2 0,-1 1 0,-1-2 0,18-22 0,27-54 78,-37 57-143,32-43 0,-42 64-17,0 1-1,1 0 1,1 0 0,-1 0 0,1 2 0,1-1 0,-1 1 0,13-6-1,-16 10 35,0 1-1,0 0 1,0 0-1,1 1 0,-1 0 1,0 0-1,1 0 1,-1 1-1,1 0 1,-1 1-1,1 0 0,-1 0 1,0 0-1,1 1 1,-1 0-1,0 1 1,0-1-1,0 1 0,-1 1 1,1-1-1,-1 1 1,7 5-1,-1 0-84,-7-6 251,-7-6 972,-2 0-1111,0 1 0,1 0 1,-1-1-1,0 1 0,0 1 1,0-1-1,0 0 0,-5 0 1,-1-2-104,5 3 77,0 0 1,0 0-1,0 0 0,0 0 0,0 1 0,0 0 0,0 0 0,0 0 0,0 1 0,0-1 1,-8 4-1,4-2-35,1 1 1,0 0 0,0 0-1,0 1 1,-13 8 0,11-4 19,0 0 1,0 0 0,1 1 0,0 1-1,1 0 1,0 0 0,1 0-1,0 1 1,0 0 0,-6 15-1,5-8 36,1 1-1,1-1 0,1 2 1,0-1-1,-4 36 0,9-50 22,-1 0 1,1 0-1,0 0 0,0-1 1,1 1-1,-1 0 0,1 0 0,0-1 1,0 1-1,1 0 0,-1-1 1,1 1-1,0-1 0,0 0 1,1 1-1,-1-1 0,1 0 1,0-1-1,0 1 0,4 3 0,-5-5 0,1-1-1,-1 1 1,1-1-1,-1 0 1,1 0-1,0 0 1,-1 0-1,1 0 1,0-1-1,0 1 1,-1-1-1,5 0 1,36-1 130,-26-1-43,-1-1 1,0-1 0,0-1-1,0 0 1,-1-1 0,29-15-1,-29 12-85,0 0-1,-1-1 0,-1-1 1,0 0-1,0-1 0,-1 0 1,-1-1-1,0 0 0,0-1 1,-1 0-1,11-22 0,5-17-45,38-106-1,-62 153 31,46-142-261,-33 100 158,-2-1 1,-3-1-1,-1 0 1,-3 0-1,-2-1 1,-4-82-1,-1 122 42,-2-22-395,3 31 415,-1 1 0,1-1 0,0 1 0,-1-1 0,1 1-1,-1-1 1,0 1 0,0-1 0,0 1 0,1 0 0,-1-1 0,0 1 0,0 0 0,-1 0 0,1-1 0,-2 0 0,3 2 23,-1 0 1,1 0-1,-1-1 1,1 1-1,-1 0 0,0 0 1,1 0-1,-1 0 1,1 0-1,-1 0 0,1 0 1,-1 0-1,0 1 0,1-1 1,-1 0-1,1 0 1,-1 0-1,1 1 0,-1-1 1,1 0-1,-1 0 0,1 1 1,-1-1-1,1 1 1,-1-1-1,1 0 0,0 1 1,-1 0-1,-12 14-208,7-3 110,0-1-1,1 1 1,0 1-1,-5 22 0,1-8 30,-16 59 46,11-37 313,-25 60 0,29-82-241,1 0 0,1 1 0,1 0 0,1 0 1,2 1-1,1-1 0,1 1 0,4 55 0,0-29 99,-2-35-43,0 1 0,7 38 0,-5-51-63,0 1 0,0-1 0,1 0 0,0 0 0,0 0 0,1 0 0,0-1 0,1 0 1,-1 1-1,9 8 0,-9-13 48,0 0 1,0 0 0,0-1-1,0 0 1,0 0 0,1 0 0,4 1-1,-7-2-26,4 0-17,0 0 0,0 0 1,0-1-1,0 0 0,0 0 0,12-3 1,-12 1-16,0 0 0,-1 0 1,1 0-1,-1-1 1,0 0-1,1 0 0,5-6 1,1 0-18,17-19 1,39-43 141,-38 36-178,1 2 0,40-34 0,-50 50-13,2 0 0,-1 2 0,2 0 1,43-20-1,-59 32-22,0-1 1,1 2 0,-1-1-1,16-2 1,-22 5 54,1-1-1,0 1 1,-1 0 0,1 0 0,-1 0 0,1 1-1,-1-1 1,1 1 0,-1-1 0,1 1 0,-1 0-1,1 0 1,-1 0 0,0 0 0,0 0 0,1 1-1,-1-1 1,0 1 0,0-1 0,2 3 0,1 2 19,0-1 0,0 1 1,0 0-1,-1 0 0,0 0 1,0 0-1,-1 1 0,0 0 1,4 10-1,-3-11 202,-4-6-196,0 0-1,0 0 1,0 0-1,0 0 1,0 0 0,0 0-1,0 0 1,0 0-1,-1 0 1,1 0 0,0 0-1,0 0 1,0 0-1,0 0 1,0 0 0,0 0-1,0 0 1,0 0-1,0 0 1,0-1 0,0 1-1,0 0 1,0 0-1,0 0 1,0 0 0,0 0-1,0 0 1,0 0-1,0 0 1,0 0 0,0 0-1,0 0 1,0 0-1,0-1 1,0 1 0,0 0-1,0 0 1,0 0-1,0 0 1,0 0 0,0 0-1,0 0 1,0 0-1,0 0 1,0 0 0,0 0-1,0 0 1,0 0-1,1 0 1,-1 0 0,0 0-1,0-1 1,0 1-1,0 0 1,0 0 0,0 0-1,0 0 1,0 0-1,0 0 1,0 0 0,0 0-1,1 0 1,-5-5 15,1 0 0,-1 0 1,0 0-1,0 0 0,0 1 1,-1 0-1,0 0 0,0 0 0,0 0 1,0 1-1,0-1 0,-1 2 1,1-1-1,-9-3 0,6 3-66,-1 1 1,1-1-1,0 1 0,-1 0 0,1 1 0,-1 0 0,1 1 0,-1 0 0,0 0 0,1 0 0,-1 1 0,1 1 1,-1-1-1,1 1 0,0 1 0,-1 0 0,1 0 0,1 0 0,-1 1 0,0 0 0,1 1 0,0 0 1,0 0-1,0 0 0,1 1 0,-1 0 0,1 0 0,-8 13 0,1 0 20,1 0 0,0 1 0,-10 27 0,18-37 35,0 1 1,1 0-1,0 0 1,0 1-1,1-1 0,1 0 1,0 1-1,1 17 1,0-26 8,1 1 0,-1 0 1,1 0-1,0 0 0,0-1 0,0 1 1,1-1-1,-1 1 0,1-1 0,0 1 1,0-1-1,0 0 0,0 0 1,1 0-1,-1 0 0,1 0 0,0-1 1,0 1-1,0-1 0,0 0 0,0 0 1,0 0-1,1 0 0,-1 0 1,1-1-1,-1 1 0,1-1 0,0 0 1,-1 0-1,5 0 0,2 1 27,0-1-1,1-1 0,-1 0 1,0 0-1,0-1 0,0 0 1,1-1-1,-1 0 1,0 0-1,12-6 0,-11 4-14,-1-1 0,-1 0 0,1-1 0,-1 0 0,0-1 0,0 1 0,-1-2 0,1 1 0,-2-1 0,1-1-1,7-11 1,4-8-76,-2-2 0,18-39 0,-17 33 17,-11 21-92,-4 7-468,-4 18 247,-5 19 258,-2 0 1,-14 39-1,-31 51 220,-25 22-31,47-90 50,-65 113 175,-16-1 197,108-158-463,0 0 0,0-1 0,0 1 0,0-1 0,-1 0 0,1-1 0,-10 7 0,13-9-58,-1-1 1,1 1-1,-1 0 0,1-1 1,-1 1-1,1-1 1,-1 0-1,1 1 1,-1-1-1,1 0 1,-1 0-1,0 0 1,1 0-1,-1 0 1,1 0-1,-1 0 1,1-1-1,-1 1 0,0 0 1,1-1-1,0 0 1,-1 1-1,1-1 1,-1 0-1,1 0 1,0 1-1,-1-1 1,1 0-1,0 0 1,0-1-1,0 1 1,-2-2-1,-1-3-53,-1-1 1,1 1-1,0-1 1,1 0-1,0-1 0,0 1 1,0 0-1,1-1 1,-1-8-1,-1-4-220,2 1 0,0-31 0,2 44 228,0 0 1,1 0-1,0 0 1,0 0 0,1 0-1,0 0 1,0 0-1,0 0 1,1 1 0,-1-1-1,1 1 1,1 0-1,-1-1 1,1 2 0,7-9-1,-4 6 29,0 1-1,1-1 0,0 1 0,0 1 1,1 0-1,-1 0 0,1 0 1,0 1-1,15-4 0,111-29-55,-66 20 346,70-28 1,-117 36-170,0-1 0,-1 0 1,0-2-1,-1-1 0,0 0 0,-1-2 1,21-19-1,120-150 509,-74 79-319,-65 82-260,-1-2 0,-1-1 0,-1-1 0,17-34 0,-34 59-64,0 0 0,-1 0-1,1 0 1,0 0 0,-1 0 0,1 0 0,-1 0 0,0 0-1,0 0 1,0 0 0,0 0 0,0 0 0,-1-4-1,1 5 0,-1 0 0,1 0 1,-1 0-1,1 0 0,-1 0 0,1 0 0,-1 0 0,0 0 0,0 0 0,0 0 0,1 0 0,-1 0 0,0 0 0,0 1 0,0-1 0,0 0 0,0 1 0,0-1 0,-1 1 0,1-1 0,0 1 0,0-1 0,-2 1 0,-2-1 0,-1 0 1,1 1-1,0-1 0,-1 1 1,1 0-1,0 1 0,0 0 1,-9 1-1,-1 3 20,-21 8 0,26-9 71,0 1 0,1 0 0,0 1 0,0 0-1,1 0 1,-1 1 0,1 0 0,1 1 0,-1 0 0,1 0-1,1 0 1,0 1 0,0 0 0,0 0 0,1 1-1,1-1 1,-1 1 0,-3 14 0,4-11 52,1 1 1,0-1 0,1 1-1,0 0 1,1 0-1,1 0 1,0 0-1,1 0 1,0 0-1,1 0 1,1-1-1,0 1 1,7 18 0,-7-25-62,1 0 0,0 0 0,1 0 1,-1 0-1,1 0 0,1-1 0,-1 0 0,1 0 1,0-1-1,0 1 0,1-1 0,0-1 1,0 1-1,0-1 0,0 0 0,12 3 1,0 1 21,1-2 1,1 0-1,-1-2 0,1 0 1,26 1-1,-33-4-67,-1 0 0,1-1-1,-1-1 1,1-1 0,-1 0 0,1 0 0,13-6-1,-18 5-368,-1 0 1,0-1-1,0 0 0,13-9 0,-15 9-489,1-1 0,-1-1 0,-1 1-1,1-1 1,8-11 0,4-7-1503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44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14 219 2976,'-13'-6'8023,"17"-8"-6762,10-13-1457,-8 21 242,-1 0-1,0 0 1,1 1 0,7-6 0,11-11 23,-10 9-115,1-1 1,1 2-1,0 0 0,19-10 0,-24 15 17,1 2 1,0-1-1,0 1 0,0 1 1,1 0-1,-1 1 0,19-3 1,-22 5 85,-6 1 35,1-1 0,-1 1 0,1 0 0,0-1 0,5 2 0,-8-1-76,0 0-1,-1 1 1,1-1 0,0 0-1,0 1 1,0-1-1,0 0 1,-1 1-1,1-1 1,0 1-1,0-1 1,-1 1 0,1 0-1,0-1 1,-1 1-1,1 0 1,0-1-1,-1 1 1,1 0-1,-1 0 1,0-1 0,1 1-1,-1 0 1,1 0-1,-1 0 1,0 0-1,1 1 1,1 12 107,-1 1 1,0-1-1,-1 1 1,0-1-1,-5 29 0,-21 68 374,20-92-405,0-1-1,-1 0 1,-1 0-1,-1-1 1,0 0-1,-1 0 1,-1-1-1,-1 0 1,0-1-1,-1 0 1,-1-1-1,-23 18 1,12-10 302,33-21-238,6 0-61,49-8 544,66-4-276,-44 18-587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45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2 137 3552,'-1'-1'3615,"5"-1"-1971,13-4-1047,-9 3 171,43-12 457,1 1 1,93-10 0,-98 17-834,267-40 525,-209 30-2986,-91 17 752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4:45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98 1568,'-29'0'699,"29"-1"-651,1 1 1,-1 0-1,0 0 1,0 0 0,0 0-1,0 0 1,0 0 0,1 0-1,-1 0 1,0-1-1,0 1 1,0 0 0,0 0-1,0 0 1,0 0 0,1 0-1,-1-1 1,0 1-1,0 0 1,0 0 0,0 0-1,0-1 1,0 1 0,0 0-1,0 0 1,0 0-1,0 0 1,0-1 0,0 1-1,0 0 1,0 0 0,0 0-1,0-1 1,0 1-1,0 0 1,0 0 0,0 0-1,0 0 1,-1-1 0,1 1-1,0 0 1,0 0-1,0 0 1,0 0 0,0 0-1,0-1 1,0 1-1,-1 0 1,1 0 0,0 0-1,0 0 1,0 0 0,0 0-1,-1 0 1,1 0-1,0-1 1,0 1 0,0 0-1,0 0 1,-1 0 0,1 0-1,0 0 1,0 0-1,0 0 1,-1 0 0,1 0-1,0 0 1,0 0 0,-1 0-1,15-11 1727,7 1-510,92-44 2366,-107 52-3517,0-1 0,0 1 0,1 0 1,-1 1-1,1-1 0,-1 1 0,13 0 0,-18 1-83,1 0 0,0 1 0,-1-1 0,1 0-1,-1 0 1,1 1 0,-1-1 0,1 1 0,-1 0 0,1-1-1,-1 1 1,0 0 0,1 0 0,-1 0 0,0 0 0,0 0 0,0 0-1,0 0 1,1 0 0,-1 1 0,-1-1 0,1 0 0,0 1-1,0-1 1,0 0 0,-1 1 0,1-1 0,-1 1 0,1-1-1,-1 1 1,0-1 0,1 1 0,-1 0 0,0-1 0,0 1 0,0-1-1,-1 4 1,0 10 48,0 0 0,-2 0 1,0-1-1,0 1 0,-11 26 0,8-29-46,5-10-31,0-1 0,0 1 0,0-1 0,0 1 0,1-1 0,-1 1 0,0-1 0,1 1 0,-1 0 0,1-1 0,0 1 0,0 0 0,-1 0 0,1-1 0,0 1 0,0 0 0,1-1 0,-1 1 0,0 0 0,1 2 0,1-1-12,-1 0 0,1 0 0,0 0 0,0 1 0,0-2 0,1 1 1,-1 0-1,1 0 0,0-1 0,-1 0 0,1 1 0,5 2 1,3 1 194,-1 1 1,1 0 0,-1 0 0,-1 1 0,1 1 0,9 10 0,-19-18-148,0-1 0,1 1 0,-1-1 0,0 1 0,0-1 0,0 1 0,0-1 0,1 1 0,-1 0 0,0-1 0,0 1 0,0-1 0,0 1 0,0-1 0,0 1 0,-1-1 0,1 1 0,0 0 0,0-1 0,0 1 0,0-1 0,-1 1 0,1-1 0,0 1 0,0-1 0,-1 1 0,1-1 0,0 0 0,-1 1 0,-12 12 832,9-11-770,0-1-1,0 1 0,0-1 0,0 0 1,0 0-1,0 0 0,-9 1 0,-30-1 100,40-1-168,-21 0-81,5 1-43,-22-3 0,34 1-829,1 0-1,-1-1 1,-11-3 0,9 3-768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43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96 1984,'8'5'10362,"37"21"-9444,-32-21-757,0-1 1,1 0-1,-1-1 0,1-1 1,0 0-1,-1-1 1,1-1-1,0 0 1,0-1-1,21-3 1,-33 4-132,1-1 0,-1 1 1,1-1-1,-1 1 0,1-1 1,-1 0-1,1 0 0,-1 0 1,0-1-1,1 1 0,-1 0 1,0-1-1,0 1 0,0-1 1,0 0-1,0 0 1,0 0-1,-1 0 0,1 0 1,-1 0-1,3-4 0,-3 3-34,-1 1-1,1-1 0,-1 0 1,1 1-1,-1-1 0,0 1 0,0-1 1,0 0-1,0 1 0,-1-1 1,1 1-1,-1-1 0,0 1 1,1-1-1,-1 1 0,0-1 1,0 1-1,-1 0 0,1-1 1,0 1-1,-1 0 0,-2-3 1,-1 0-29,1 1 1,-1-1 0,0 1 0,0 1-1,0-1 1,-1 1 0,1-1 0,-1 1-1,0 1 1,0-1 0,0 1 0,0 0-1,0 1 1,0 0 0,0-1 0,-1 2 0,-10-1-1,2 1 128,-1 0-1,1 1 0,-1 1 1,1 1-1,0 0 0,-18 6 1,14-3 216,1 1 0,1 0 0,-31 18 0,43-22-269,1 0 0,-1 0 0,1 0 0,0 1 0,0-1 0,1 1 0,-1 0 0,1 0 0,0 1 0,0-1 0,0 0 0,1 1 0,-1 0 0,1 0 0,0-1 0,1 1 0,-1 1 0,-1 7 0,2 0 103,0 1 0,1 0 0,0 0 1,1 0-1,0 0 0,1 0 0,1-1 0,5 17 0,-6-23-74,1-1-1,0 1 1,0-1-1,0 0 1,0 1-1,1-1 1,0-1-1,1 1 1,-1-1-1,1 0 1,0 0-1,1 0 0,-1 0 1,1-1-1,-1 0 1,1 0-1,1-1 1,6 4-1,0-3 28,0 0-1,1-1 0,0 0 1,-1-1-1,20 1 0,71-4 162,-104 1-259,93-9 226,-80 7-612,-1 0 1,0-2 0,-1 1 0,1-1 0,16-9 0,-26 12 11,0 0 1,1-1-1,-1 0 0,0 1 1,0-1-1,0 0 1,0 0-1,0 0 0,0-1 1,-1 1-1,3-3 1,-3 3-40,11-11-1720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43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3072,'0'0'2666,"0"5"-618,0 253 5822,0 2-7798,0-253-1144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4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 4480,'-14'8'6718,"14"-7"-6469,0-1 0,0 1-1,-1 1 1,-9 28 990,5-12-330,-26 66 624,-21 91 0,52-174-1508,0 0 0,0-1 0,0 1-1,-1-1 1,1 1 0,0 0 0,0-1-1,0 1 1,0-1 0,0 1 0,0 0 0,0-1-1,0 1 1,1 0 0,-1-1 0,0 1-1,0-1 1,0 1 0,1 0 0,-1-1-1,0 1 1,0-1 0,1 1 0,-1-1-1,1 1 1,-1-1 0,0 1 0,1-1-1,-1 0 1,1 1 0,-1-1 0,1 1-1,-1-1 1,1 0 0,0 0 0,-1 1-1,1-1 1,-1 0 0,1 0 0,0 0-1,-1 1 1,1-1 0,0 0 0,5 0 105,-1 0 1,0 0 0,1-1-1,7-1 1,3 0-284,96-13 734,-12 1-578,-83 12-1029,1 2 0,-1 0 0,31 4 0,-24 3-563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45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3 112 2240,'-2'1'9131,"12"8"-7110,-6-7-1784,0-1 0,0 1 0,0-1 0,0 0-1,1 0 1,-1-1 0,0 1 0,1-1 0,-1 0 0,8-1 0,5-2 131,24-6-1,-19 4-50,67-11 434,114-4 0,-130 14-536,287-5 1252,-65 3 250,-140-8-1333,-72 6-442,-74 9-167,0-1 0,0 0 0,0-1 0,0 0 0,12-6 0,-19 8 28,16-3-726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48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2 1824,'-1'3'6832,"-28"-5"-5359,22 1-1209,0 0 0,0 0 1,0 1-1,-13 1 0,0 0 9,17-1-221,0 0 0,0 0 0,0 0-1,0 0 1,0 1 0,0-1 0,0 1 0,0 0-1,0 0 1,-5 2 0,2 1-8,0 0-1,0 1 1,1-1 0,-1 1 0,1 0-1,0 1 1,0-1 0,1 1-1,0 0 1,-5 9 0,-3 8 327,-14 40 1,13-30 41,10-26-333,1 0 1,0 0-1,0 0 0,0 0 0,0 14 1,2-18-38,-1 0 1,1 0-1,1-1 0,-1 1 1,0 0-1,1 0 1,-1-1-1,1 1 1,0 0-1,0-1 0,0 1 1,0-1-1,1 1 1,-1-1-1,1 0 1,-1 1-1,1-1 0,3 4 1,4 0 37,-1 1 1,1-2-1,0 1 1,1-1-1,-1 0 1,1-1 0,0 0-1,0-1 1,0 0-1,0-1 1,1 0-1,-1 0 1,22 0-1,-23-2-619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48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1 480,'1'1'9563,"35"-2"-8859,-9 1-539,-23 0-173,1 0 0,0 0 0,-1 1 0,1 0 0,0 0 0,-1 0 0,9 4 0,-12-5 46,1 1 0,-1 0 0,1 0-1,-1 0 1,1 0 0,-1 0-1,0 0 1,0 0 0,1 0 0,-1 0-1,0 1 1,0-1 0,0 0-1,0 1 1,0-1 0,-1 1 0,1-1-1,0 1 1,-1-1 0,1 1-1,-1 0 1,0-1 0,1 1 0,-1 0-1,0 2 1,0-1 45,-1 1 0,1 0 0,-1 0-1,0-1 1,0 1 0,-1-1 0,1 1 0,-1-1 0,-2 4 0,-6 18 203,6-14-210,1-4-84,1-1 0,1 1 0,-3 10 1,4-16 5,0 1 0,0 0 0,0-1 0,0 1 1,0-1-1,0 1 0,1-1 0,-1 1 0,0-1 1,1 1-1,-1-1 0,1 0 0,-1 1 0,1-1 1,0 0-1,0 1 0,0-1 0,-1 0 0,1 0 1,0 1-1,2 0 0,7 8 21,0 0 0,0 0 1,-1 1-1,10 15 0,-18-25 76,0 1 0,-1-1 0,1 0 0,-1 1 0,1-1-1,-1 0 1,0 1 0,1-1 0,-1 1 0,0-1 0,0 1 0,0-1 0,0 0 0,0 1 0,-1-1 0,1 1 0,0-1 0,-1 0 0,1 1-1,-1-1 1,1 1 0,-1-1 0,1 0 0,-1 0 0,0 1 0,0-1 0,0 0 0,0 0 0,-2 2 0,0 0 16,0 0 1,0 0-1,-1 0 0,1 0 1,-1-1-1,0 1 1,0-1-1,-5 2 0,-2 0-36,0-1 0,0 0-1,-1 0 1,-22 1 0,27-3-780,-1-1 0,1-1 0,0 1 0,0-1 0,-9-3 1,8 2-2368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0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2720,'4'7'5177,"14"34"-3533,33 126 2372,-49-157-3640,0 1 0,0 0 0,0 21 0,-2-32-366,0 0 0,0 0 1,0 0-1,0 0 0,0 0 1,0 0-1,0 0 0,0 0 0,0 0 1,0 0-1,0 0 0,0 0 0,0 0 1,0 0-1,0 0 0,0 0 1,-1 0-1,1 0 0,0 0 0,0 0 1,0 0-1,0 0 0,0 0 0,0 0 1,0 0-1,0 0 0,0 0 1,0 0-1,0 0 0,0 0 0,0 0 1,0 0-1,0 1 0,0-1 1,0 0-1,0 0 0,0 0 0,0 0 1,0 0-1,0 0 0,0 0 0,0 0 1,0 0-1,0 0 0,0 0 1,0 0-1,0 0 0,0 0 0,-3-6 208,-2-14-352,3 1 14,0 1 1,1 0 0,1 0 0,1-1 0,0 1 0,1 0 0,1 0 0,9-28 0,-8 34 52,1-7 69,1 1 0,1-1 0,16-30 0,-23 48-2,1 0 0,-1 0 0,1 0 0,-1 0 1,1 0-1,-1 0 0,1 1 0,0-1 0,0 0 0,-1 0 0,1 1 0,0-1 1,0 0-1,0 1 0,0-1 0,0 1 0,0-1 0,0 1 0,0-1 0,0 1 1,0 0-1,0-1 0,0 1 0,0 0 0,0 0 0,0 0 0,0 0 0,1 0 1,-1 0-1,0 0 0,0 0 0,0 1 0,0-1 0,0 0 0,0 0 0,0 1 1,0-1-1,0 1 0,0-1 0,0 1 0,1 1 0,1 0 48,0 1-1,0 0 1,0 0-1,-1 0 1,1 0-1,-1 1 0,0-1 1,0 1-1,3 5 1,6 23 388,-1 1 0,-2 1 0,5 41 0,-11-67-362,-2-8-61,0 0 0,0 0-1,0 1 1,0-1 0,0 0-1,0 0 1,0 0 0,0 1-1,0-1 1,0 0-1,0 0 1,1 1 0,-1-1-1,0 0 1,0 0 0,0 0-1,0 1 1,0-1-1,1 0 1,-1 0 0,0 0-1,0 0 1,0 1 0,1-1-1,-1 0 1,0 0-1,0 0 1,0 0 0,1 0-1,-1 0 1,0 0 0,0 0-1,1 0 1,-1 0-1,0 0 1,0 0 0,1 0-1,-1 0 1,0 0 0,0 0-1,1 0 1,-1 0 0,0 0-1,0 0 1,0 0-1,1 0 1,-1 0 0,0 0-1,0 0 1,1-1 0,-1 1-1,0 0 1,0 0-1,0 0 1,0 0 0,1-1-1,-1 1 1,0 0 0,0 0-1,0 0 1,0-1-1,1 1 1,15-19-261,-10 12 218,88-94-728,-86 94 680,0 0-1,0 0 0,0 1 1,15-9-1,-21 13 107,0 1-1,0 1 1,-1-1-1,1 0 1,0 0 0,0 1-1,0-1 1,0 1 0,0-1-1,0 1 1,0 0-1,0 0 1,0 0 0,0 0-1,0 0 1,0 0 0,0 0-1,0 1 1,0-1 0,-1 1-1,1 0 1,0-1-1,0 1 1,0 0 0,0 0-1,-1 0 1,1 0 0,-1 1-1,1-1 1,-1 0 0,3 3-1,1 2 239,-1 0 0,0 1 1,-1-1-1,1 1 0,-1-1 0,-1 1 0,1 0 0,-1 0 1,-1 0-1,3 14 0,-2 4-78,-2 46 1,-1-34-1974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23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99 3968,'2'-1'348,"0"-1"1,0 1-1,0 0 0,-1-1 1,1 1-1,0-1 0,-1 0 1,1 1-1,-1-1 0,0 0 1,1 0-1,-1 0 0,0 0 1,0 0-1,-1 0 1,1 0-1,0 0 0,-1 0 1,1-1-1,-1 1 0,1-4 1,-1 5-176,-1-1-1,1 0 1,-1 1 0,1-1 0,-1 1 0,0-1 0,0 1 0,1 0-1,-1-1 1,0 1 0,0 0 0,0-1 0,-1 1 0,1 0 0,0 0-1,-2-1 1,-1-2 134,0 1 0,0 0-1,-10-4 1,9 4-169,-1 1 0,0 0 0,-1 0 0,1 1 0,0 0 0,0 0 0,0 0 0,-1 0 0,1 1 0,0 1 0,-13 1 0,11-1-76,-1 2 0,1-1 0,0 1-1,0 0 1,0 1 0,1 0 0,-1 0 0,-10 8 0,-17 14 280,-47 45-1,70-60-268,2 1-1,-1 0 1,2 1 0,-1 0-1,2 1 1,0-1-1,-11 27 1,9-7 87,2-1 0,1 1 0,-3 45 0,7-53-43,2 0-1,1-1 1,1 1 0,0 0-1,11 48 1,-8-61-18,0 1-1,0-1 1,1 1-1,1-1 1,9 15-1,-10-19-23,0-1 0,1 0-1,0 0 1,0-1-1,1 0 1,-1 0 0,1 0-1,13 8 1,-14-11-24,0-1 1,-1 1 0,1-1-1,0 0 1,1 0 0,-1 0-1,0-1 1,0 0 0,1 0-1,-1-1 1,1 0 0,-1 0-1,0 0 1,1-1-1,7-1 1,0-2-984,-1 1 1,13-6-1,24-13-8769,-40 17 6544,0 4-21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39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15 5056,'3'-2'373,"1"0"0,0 0 0,0 0 0,0 1 0,0 0 0,0 0 0,0 0 0,0 0 0,0 0 0,0 1 0,0 0-1,1 0 1,-1 0 0,0 1 0,6 0 0,-5 0 83,1 1-1,-1 0 1,0 0 0,1 0-1,-1 0 1,0 1-1,-1 0 1,1 0-1,0 0 1,-1 0 0,6 6-1,-8-7-333,0 0-1,0 0 0,0 0 1,-1 0-1,1 0 1,-1 0-1,1 0 1,-1 1-1,0-1 0,0 1 1,0-1-1,0 1 1,0-1-1,0 1 1,-1-1-1,1 1 1,-1 0-1,0-1 0,0 1 1,0 0-1,0-1 1,0 1-1,-1 0 1,1-1-1,-2 4 0,-2 5 125,0-1 0,-2 1-1,1-1 1,-1 0-1,-1 0 1,1-1-1,-10 10 1,-60 56 248,59-58-382,8-9-190,-46 40 328,48-43-585,1-1-1,-1 0 1,1 0-1,-1-1 1,-1 0-1,1 0 1,-8 2-1,-10 0-1131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3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3552,'-5'9'9722,"45"-18"-7519,-36 8-2179,7 0 1,-1 0 1,1 0-1,-1 0 0,1 2 1,12 1-1,-22-2-17,-1 0 0,0 0 0,1 0 0,-1 0 0,0 0 0,1 0 0,-1 0 0,1 1 0,-1-1 0,0 0 0,1 0 0,-1 0 1,0 1-1,0-1 0,1 0 0,-1 0 0,0 1 0,1-1 0,-1 0 0,0 1 0,0-1 0,0 0 0,1 1 0,-1-1 0,0 0 0,0 1 0,0-1 0,0 0 0,0 1 0,0-1 0,0 1 1,0-1-1,1 0 0,-1 1 0,0-1 0,-1 0 0,1 1 0,0-1 0,0 1 0,0-1 0,0 0 0,0 1 0,0-1 0,0 0 0,-1 1 0,1-1 0,0 0 0,0 1 0,0-1 0,-1 0 1,1 1-1,0-1 0,-1 1 0,-17 19 325,15-16-195,-7 7 49,-5 6 485,-1 1 0,2 1 0,-21 37 0,34-55-652,1-1-1,0 1 0,-1-1 1,1 0-1,0 1 1,0-1-1,0 1 1,0-1-1,-1 1 0,1-1 1,0 1-1,0-1 1,0 0-1,0 1 1,0-1-1,0 1 1,0-1-1,0 1 0,0-1 1,0 1-1,0-1 1,1 1-1,-1-1 1,0 1-1,0-1 0,0 0 1,1 1-1,-1-1 1,0 1-1,0-1 1,1 0-1,-1 1 0,1 0 1,0-1 36,0 1 0,1-1 0,-1 1 1,1-1-1,-1 1 0,0-1 0,1 0 0,-1 1 0,1-1 1,-1 0-1,2 0 0,8-1 151,-1 0 1,13-3-1,32-10-1168,-20 1-2931,-9 4 1690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4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5 1728,'1'-1'357,"-1"1"-179,1-1 1,-1 1-1,1 0 1,-1-1-1,1 1 1,-1 0-1,1 0 0,-1-1 1,1 1-1,-1 0 1,1 0-1,-1 0 1,1 0-1,-1 0 1,1 0-1,0 0 1,-1 0-1,1 0 0,-1 0 1,1 0-1,-1 0 1,1 0-1,-1 0 1,1 1-1,-1-1 1,1 0-1,-1 0 1,1 1-1,-1-1 0,1 0 1,1 2 713,-2-2-713,1 1-1,-1-1 1,0 1-1,1-1 0,-1 1 1,0-1-1,0 1 1,1 0 63,0 1 1,0-1 0,-1 0-1,1 0 1,0 1-1,-1-1 1,0 0 0,1 1-1,-1-1 1,0 1-1,1-1 1,-1 0-1,0 1 1,0-1 0,-1 3-1,-4 7 235,-1-1 0,-1 0-1,1-1 1,-2 1 0,1-2-1,-1 1 1,-11 8 0,3-1-72,-173 191 1195,149-160-1206,-80 102 108,83-107 148,37-41-627,0 0-1,0 1 0,0-1 0,0 0 0,0 0 0,0 0 1,0 0-1,0 0 0,1 0 0,-1 0 0,0 0 1,1 0-1,-1 0 0,1 0 0,-1 0 0,1 0 1,-1 0-1,1 0 0,0 0 0,-1 0 0,2 1 0,24 27 130,-14-16-109,-1 0 38,1-1-1,1 0 1,0-1-1,1-1 1,0 0 0,1 0-1,0-2 1,21 10-1,25 10 251,-19-9-222,42 25 1,-82-43-228,-28-37-15604,25 28 12453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5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62 1568,'-5'-8'11594,"2"4"-11263,-1-1 0,0 2 0,-1-1-1,1 0 1,0 1 0,-1 0 0,0 0 0,0 0-1,0 1 1,-11-4 0,16 5-317,-8-1 104,1-1 0,-1 1-1,0 0 1,0 1-1,1 0 1,-1 0-1,0 0 1,0 1-1,0 0 1,0 1-1,0 0 1,0 0-1,0 1 1,0 0-1,1 0 1,-1 1-1,1 0 1,0 0-1,0 1 1,0 0-1,0 0 1,0 0-1,1 1 1,0 0-1,0 1 1,0-1-1,1 1 1,-10 12-1,4-1-39,0 0 0,2 0 0,0 1-1,0 0 1,2 1 0,0 0 0,1 0 0,2 0-1,-1 1 1,2 0 0,-1 35 0,4-50-20,0 1 1,0-1 0,1 1 0,0-1 0,0 0 0,0 1-1,1-1 1,3 7 0,-4-9-25,1 1 0,0-1 1,0 0-1,1 0 0,-1-1 0,0 1 0,1 0 1,0-1-1,0 1 0,-1-1 0,1 0 0,1 0 0,3 2 1,-2-1-65,-2-2-1,1 1-1,-1 0 0,0-1 0,0 0 1,1 0-1,-1 0 0,0 0 0,1 0 1,5 0-1,-9-1 26,1 0 1,-1 0-1,0 0 0,0 0 1,0 0-1,1 0 0,-1 0 1,0 0-1,0 0 0,0 0 1,1 0-1,-1 0 0,0 0 1,0 1-1,0-1 0,0 0 1,1 0-1,-1 0 0,0 0 1,0 0-1,0 1 0,0-1 1,0 0-1,1 0 0,-1 0 1,0 0-1,0 1 0,0-1 1,0 0-1,0 0 0,0 0 1,0 1-1,0-1 0,0 0 0,0 0 1,0 1-1,0-1 0,0 0 1,0 0-1,0 1 0,-4 13-171,-12 14-64,-3-5 259,10-14 10,1 1-1,1 0 1,-8 13-1,12-19 17,1 0-1,0 1 0,0-1 0,0 1 0,1 0 0,-2 7 1,3-10-15,0-1 1,0 0 0,0 1-1,0-1 1,0 0 0,0 1-1,0-1 1,1 0 0,-1 1-1,1-1 1,-1 0 0,1 0-1,-1 1 1,1-1 0,0 0-1,0 0 1,-1 0 0,1 0-1,0 0 1,0 0 0,0 0-1,0 0 1,0 0 0,0 0-1,0-1 1,1 1 0,-1 0-1,2 0 1,2 2 33,1 0 0,-1-1 0,1 1 0,0-1 1,0 0-1,0-1 0,0 1 0,0-1 0,0-1 0,0 1 0,12-1 0,-2-2-1537,32-8 0,-28 4-2043,0-1 1,29-14-1,-23 11 1064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6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4320,'-22'0'8282,"24"1"-8024,1 0-1,0 0 0,-1 0 1,1 0-1,0 0 0,-1 0 1,1 1-1,-1-1 0,0 1 1,3 2-1,14 8 320,1-5 164,16 9-388,-34-15-327,0 0 0,0 0 1,0 1-1,0-1 0,0 1 0,-1 0 1,1 0-1,0-1 0,-1 1 0,1 0 1,-1 0-1,0 1 0,2 1 0,-3-3 9,0 1 0,0-1-1,1 0 1,-1 0 0,0 0-1,0 1 1,-1-1 0,1 0 0,0 0-1,0 0 1,0 1 0,-1-1-1,1 0 1,-1 0 0,1 0-1,-1 0 1,1 0 0,-1 0-1,0 0 1,1 0 0,-1 0-1,-1 2 1,-25 21 553,19-16-427,-4 0 13,11-7-141,0-1 0,0 1 0,0 0 0,-1 0 0,1 0 0,0-1 0,0 1 0,0 0 0,0 0 0,1 0 0,-1 1 0,0-1 0,0 0 0,1 0 0,-1 0 0,0 0 0,1 1 0,-1-1 0,1 0-1,0 1 1,-1-1 0,1 0 0,0 2 0,1-1 46,0-1-1,1 1 0,-1-1 0,0 0 0,1 0 1,-1 0-1,1 1 0,-1-1 0,1 0 0,0-1 1,-1 1-1,1 0 0,3 0 0,-4 0-31,18 7-194,1 1 0,-1 1 1,25 19-1,-26-17-3981,-10-5 2118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7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 4992,'-14'1'9803,"18"6"-9142,-2-6-350,0 1 1,0 0-1,-1 1 1,1-1 0,-1 0-1,1 0 1,1 4 0,-2-4-181,0 1 0,0-1 1,1 1-1,-1-1 1,1 0-1,3 3 1,10 7 293,0-2 0,1 1 0,27 12 0,3 2-125,19 17-42,111 94 1,-164-126-266,-2-1-1,1 1 1,-1 1 0,-1 0-1,0 0 1,0 1 0,12 23-1,-20-32 0,0 0 0,-1 0-1,1 0 1,-1-1-1,0 1 1,1 0 0,-1 0-1,-1 0 1,1 0-1,0 0 1,-1-1-1,1 1 1,-1 0 0,0 0-1,0-1 1,0 1-1,0 0 1,0-1 0,-1 1-1,1-1 1,-1 0-1,-3 5 1,-2 0-34,1 0 1,-1 0-1,-1 0 1,1-1-1,-15 10 1,-169 91-34,141-83 222,2 2 0,1 2 1,2 2-1,-81 69 0,107-80-806,-19 24 1,26-33-1540,3-1 646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7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0 4736,'-8'5'8106,"-1"14"-6277,3-5-767,-21 22 442,19-26-1187,1 0 0,0 0 1,0 1-1,1 0 0,-4 11 1,9-20-283,-4 9 334,1 1-1,1 0 1,-5 24-1,6-21-202,1-1 0,1 1 1,0-1-1,1 1 0,5 23 0,-6-36-131,1 0-1,0 0 1,-1 0-1,1-1 1,0 1-1,0 0 0,0-1 1,0 1-1,0 0 1,0-1-1,1 1 1,-1-1-1,0 1 0,1-1 1,-1 0-1,3 2 1,-1-2-100,1 1 0,-1 0 0,1-1 1,-1 1-1,1-1 0,0 0 0,7 1 1,4-1-1212,0-1 0,0 0 0,20-3 0,-23 2-365,6 0 79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8384,'-5'-5'3808,"29"5"-3328,-16 0 1536,5 5-1216,11-2 447,-3 2-735,7-5-32,4 4-288,-5-4-672,7 0 256,-2 0-3647,-4 0 2111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45:58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104 114 2080,'-62'0'7437,"22"0"645,40 0-8047,0 0 0,0 0 0,0 0 0,0-1 0,0 1 0,1 0 0,-1 0 0,0 0 0,0 0 0,0 0 0,0 0 0,0 0 0,0 0 0,0-1 0,0 1 0,0 0 0,0 0 0,0 0 0,0 0 0,0 0 0,0 0-1,0 0 1,-1 0 0,1-1 0,0 1 315,0 0-315,0-1 0,0 1 0,-1 0 0,1 0 0,0 0 0,0 0 0,0 0 0,0 0 0,0 0-1,0 0 1,0 0 0,0 0 0,-1 0 0,1 0 0,0 0 0,11-5 865,-7 4-729,0 0 1,0 0-1,0 1 1,0 0-1,7 0 0,8-1 209,790-45 3798,-449 29-3940,-174 10-218,60-3-296,-184 8-680,-4 0-2023,-41 0-907,25-5 1,-16 0-3667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6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330 42 2144,'2'-1'202,"-1"1"-166,-1 0-1,1 0 1,0 0-1,-1 0 0,1-1 1,-1 1-1,1 0 1,-1 0-1,1 0 0,-1-1 1,1 1-1,-1 0 1,1-1-1,-1 1 0,0 0 1,1-1-1,-1 1 1,1-1-1,-1 1 0,0-1 1,1 0-1,17 0 1512,-17 0-1159,15-4 1249,-6 3 2306,-11-17-1693,-1 18-2148,-1 0 0,1 0 0,-1 0 0,1 1 0,-1-1 0,0 1 0,1 0 1,-1 0-1,-3 0 0,-29 1 610,32 0-674,-16 1 160,1 2 0,-20 6 0,-4 1 120,28-7-175,-1 0 0,1 2 0,0 0 0,0 0 0,1 1-1,0 1 1,0 0 0,1 1 0,-18 16 0,25-20-101,1 0 0,0 0 0,0 0 0,1 0 0,-1 0 0,1 1 0,1-1 0,-1 1 0,1 0 0,0 0 0,-2 8 1,1 0 69,0 1 1,1-1-1,0 27 1,2-35-38,0 1 1,1-1-1,0 1 1,0-1-1,0 1 1,1-1-1,0 0 1,0 1-1,1-1 1,4 8-1,-5-11-26,0-1-1,-1 1 0,2 0 1,-1-1-1,0 0 0,0 1 0,1-1 1,-1 0-1,1 0 0,0 0 1,0 0-1,0-1 0,-1 1 0,1-1 1,1 0-1,-1 0 0,0 0 1,0 0-1,0 0 0,1-1 0,-1 1 1,5-1-1,26-2 158,0-1 0,36-9 0,-36 6-156,0 1 0,37 0 0,-69 5-28,5-1-204,0 2 1,0-1 0,0 1 0,12 2 0,-17-2-210,0-1-1,0 1 1,0 0-1,-1 0 1,1 0-1,0 0 0,0 0 1,-1 1-1,1-1 1,-1 0-1,1 1 1,-1-1-1,1 1 1,-1 0-1,0-1 1,0 1-1,0 0 1,0 0-1,1 3 1,4 14-2217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7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42 103 2144,'-8'0'383,"5"-1"-144,1 1 0,-1 0 0,1 0 0,-1 0 0,0 0 0,1 0 0,-1 0 0,1 0 0,-9 9 4226,22-5-2616,5-2-1252,0 0 0,0-1 1,0 0-1,0-1 0,0-1 1,25-4-1,301-46 1499,-219 35-1584,398-23 389,-505 38-869,40-2-89,2-1-2161,-20 3-4173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45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377 927 3808,'0'-1'169,"0"1"-1,0-1 1,0 0-1,0 1 1,0-1 0,0 1-1,0-1 1,0 1 0,0-1-1,1 1 1,-1-1 0,0 1-1,0-1 1,1 1 0,-1 0-1,0-1 1,1 1 0,-1-1 168,1 1-168,-1-1-1,1 1 1,-1 0-1,1-1 1,-1 1-50,1-1-1,-1 1 1,1 0-1,-1 0 1,0-1-1,0 1 1,1 0-1,-1 0 1,0-1-1,1 1 1,-1 0-1,0-1 0,0 1 1,0 0-1,1-1 1,-1 1-1,0-1 1,0 1-1,0 0 1,0-1-1,0 1 1,0-1-1,0 1 1,0-1-1,0 1 30,0-1 0,0 1-1,0-1 1,0 1-1,0-1 1,0 1 0,0-1-1,0 1 1,-1-1-1,1 1 1,0-1 0,0 1-1,-1-1 1,1 1 0,0 0-1,0-1 1,-1 1-1,1-1 1,0 1 0,-1 0-1,1-1 1,-1 1-1,1 0 1,-1 0 0,0-1-1,-15-2 1237,-16 7-649,19 1-463,0 0 0,0 0 0,0 1 0,-19 13 0,13-8-224,-3 2 29,1 1-1,0 0 1,0 2-1,2 1 1,0 0-1,1 2 1,1 0-1,-27 39 0,40-53-58,0 1-1,1 0 1,0-1-1,1 1 1,-1 1-1,1-1 1,0 0-1,1 0 1,-2 12-1,2-14-1,1-1 1,0 1-1,1-1 0,-1 0 1,0 1-1,1-1 0,0 1 1,0-1-1,0 0 0,0 1 1,0-1-1,1 0 0,0 0 1,-1 0-1,1 0 0,0 0 1,0-1-1,1 1 0,4 4 1,-3-3 17,1-1 0,0 1 0,0-1 0,0 0 0,1 0 0,-1 0 0,1-1 1,-1 0-1,1 0 0,0 0 0,0-1 0,0 0 0,0 0 0,0-1 0,0 1 0,0-1 0,0-1 1,0 1-1,0-1 0,0 0 0,8-2 0,-5 0 11,0 0 1,0-1-1,-1 0 1,1 0-1,-1-1 1,0 0-1,0 0 1,0-1-1,-1 0 1,0-1-1,0 1 0,-1-1 1,8-10-1,-2-3-3,0-1 0,-1 0-1,9-26 1,-19 44-43,29-80 52,-26 70-24,-1 0 0,-1 0 0,0 0 0,1-20 0,-3 27-100,-1 1-1,1-1 1,-1 1-1,0-1 1,-1 1-1,1-1 1,-1 1 0,-3-6-1,-2 3-176,7 8 222,1 1 13,-1-1-103,-7 0 108,-4 46-214,3 109 160,9-111 158,2-1 0,11 57 0,-14-96-62,1-1 0,0 0 0,0 0 0,0 0 0,0 0 0,0 0-1,1-1 1,-1 1 0,1 0 0,0 0 0,0-1 0,0 1-1,5 3 1,-6-4-14,1-1-1,0 0 1,0 0-1,0 0 0,-1 0 1,1-1-1,0 1 1,0 0-1,0-1 1,0 1-1,0-1 0,1 0 1,-1 0-1,0 0 1,0 0-1,0 0 0,0 0 1,0 0-1,0-1 1,0 1-1,0-1 1,0 0-1,3-1 0,10-5 45,-1 0 0,0-1-1,0-1 1,0-1 0,-1 0 0,13-13-1,67-74 186,-93 96-243,144-178 337,-118 140-424,-3-1-1,37-84 1,-27 34 128,-3-2 0,-5-1 1,16-114-1,-33 169-104,-5 24-210,0 0-1,-1-1 1,1-14 0,-3 29 254,0 0 0,0-1 0,0 1-1,0 0 1,0 0 0,0 0 0,0 0 0,0 0 0,0 0 0,0 0-1,0-1 1,0 1 0,0 0 0,0 0 0,0 0 0,0 0 0,0 0-1,0 0 1,0-1 0,0 1 0,0 0 0,0 0 0,0 0 0,0 0-1,0 0 1,0 0 0,-1 0 0,1 0 0,0 0 0,0-1 0,0 1-1,0 0 1,0 0 0,0 0 0,0 0 0,0 0 0,-1 0-1,1 0 1,0 0 0,0 0 0,0 0 0,0 0 0,0 0 0,-6 4-119,-3 7 214,6-1-71,0-1 1,0 0-1,1 1 0,-2 16 1,-1 9 7,-6 24 5,-61 318 265,71-376-285,-11 55 202,1 0 0,-4 107 0,16-142-76,1-1 0,1 1 0,7 25 0,-10-44-122,1 0 1,0 0 0,0 1 0,0-1-1,0 0 1,0 0 0,0 0 0,0 0-1,1 0 1,-1 0 0,1 0-1,2 2 1,-3-3-4,0-1-1,0 1 1,0 0-1,0-1 1,0 1-1,0 0 0,1-1 1,-1 0-1,0 1 1,0-1-1,0 0 1,1 1-1,-1-1 1,0 0-1,1 0 1,-1 0-1,0 0 1,0 0-1,1 0 1,-1-1-1,0 1 1,1 0-1,-1-1 1,2 0-1,0-1 39,1 0 0,0 0-1,-1 0 1,1-1 0,-1 0 0,1 0 0,-1 0-1,0 0 1,4-6 0,22-35 14,-20 28-49,12-17-54,1 2 0,2 1 0,40-40 0,-48 50 81,-13 17-22,-1-1 1,1 0-1,0 1 0,1-1 1,-1 1-1,7-5 0,-9 8-28,-1-1 0,0 1 0,1 0 0,-1 0-1,1-1 1,-1 1 0,1 0 0,-1 0 0,1 0-1,-1 0 1,1-1 0,-1 1 0,1 0 0,-1 0 0,1 0-1,-1 0 1,0 0 0,1 0 0,-1 0 0,1 1-1,-1-1 1,1 0 0,-1 0 0,1 0 0,-1 0-1,1 1 1,-1-1 0,1 0 0,-1 0 0,0 1 0,1-1-1,-1 0 1,0 1 0,1-1 0,-1 0 0,1 1-1,4 19-176,0-2 267,-3-15-62,1 0 0,-1 0 0,0 0-1,1-1 1,-1 1 0,1 0 0,0-1 0,0 0 0,0 0 0,0 0-1,0 0 1,4 1 0,-1 0 21,0-1 0,0 0 0,1 0 0,-1-1 0,0 0-1,9 0 1,5-1-13,-1 0-1,1-2 0,28-5 0,76-19 221,-96 18-189,0 0 0,35-17 1,-57 21-34,0 1 0,0-1 1,-1-1-1,1 1 1,-1-1-1,0 0 0,0 0 1,4-6-1,-7 9 19,7-12-96,-9 12 48,1 0 0,0 0-1,0 1 1,0-1 0,0 1 0,0-1 0,1 1 0,-1 0-1,3-3 1,-3 3 56,7-2-212,-7 4 165,-1-1 0,1 1 0,-1-1 0,0 1 0,1 0 0,-1-1 0,1 1 0,-1 0 0,0-1 0,1 1-1,-1 0 1,0-1 0,0 1 0,0 0 0,0 0 0,1 1 0,3 17 114,-2-10-98,0 0-1,0 1 1,-1 0 0,0-1-1,-1 16 1,-5 26 270,-3 1-1,-15 55 1,23-106-284,-2 6 47,0 0-1,0-1 0,-6 12 1,7-17-39,1 0 0,0 0 1,-1 0-1,1 0 0,-1 0 1,0 0-1,1-1 0,-1 1 1,0 0-1,0 0 0,1 0 1,-1-1-1,0 1 0,0 0 1,0-1-1,0 1 0,0-1 1,0 1-1,0-1 0,0 1 1,0-1-1,0 0 0,0 1 1,0-1-1,0 0 0,0 0 1,-1 0-1,1 0 0,0 0 1,0 0-1,0 0 0,0 0 1,0-1-1,-2 1 0,0-2 8,-1 0-1,1-1 1,0 1-1,0-1 1,0 1-1,0-1 0,0 0 1,1 0-1,-1 0 1,-1-4-1,-23-39-42,20 32 68,-29-64-157,29 62 47,4-2-77,2 13 37,2 5-6,-1 3 115,1 0 0,0 0 0,1-1 0,-1 1 0,0 0 0,1-1 0,-1 1 0,1-1 0,2 3 0,-2-2 0,5 6 0,0-1 1,0 0-1,0 0 0,1-1 0,16 12 0,-20-16 5,1 0 0,-1-1 0,0 0 0,1 0 0,-1 0 0,1 0 0,-1-1 0,1 0 0,0 0 0,0 0 0,-1 0 0,1-1 0,0 0 0,0 0 0,5 0 0,28-8 101,70-23 1,-51 12 24,176-62-338,-117 28 502,-113 51-273,10-2-401,-18 17 3,5-12 382,-5 7-79,3-3 74,-1 0-1,1 0 1,0-1-1,0 2 0,0-1 1,1 0-1,-1 0 0,1 0 1,0 10-1,2-6-2,0 0 0,1 0-1,1 1 1,-1-1 0,1-1 0,1 1 0,8 15-1,-4-7 89,-6-12-57,0 0 1,1-1 0,0 0-1,-1 1 1,2-1 0,5 6-1,-8-9-17,0 0 0,0 0 0,0 0 0,0 0 0,1 0 0,-1 0 0,0-1 0,0 1 0,1 0 0,-1-1 0,0 0-1,1 1 1,-1-1 0,1 0 0,-1 1 0,0-1 0,1 0 0,-1 0 0,1 0 0,-1 0 0,1 0 0,-1-1 0,0 1 0,1 0-1,-1-1 1,0 1 0,3-2 0,1 0 9,-1-1 0,0 0 0,1 0-1,-1 0 1,0-1 0,-1 1-1,1-1 1,-1 0 0,1 0 0,-1 0-1,0-1 1,-1 1 0,1-1 0,3-9-1,-3 8-2,-1-2-1,0 1 0,-1 0 0,1 0 1,-1 0-1,-1-1 0,0 1 0,0-1 1,-1-13-1,0 18-48,0-1 0,0 0 0,-1 0 0,1 0 0,-1 0 0,0 1 1,0-1-1,0 1 0,0 0 0,-1-1 0,0 1 0,1 0 0,-1 0 0,0 1 0,0-1 0,-1 1 0,1-1 1,-7-2-1,-1-1 31,-1 0 1,0 1 0,0 1-1,-19-5 1,18 9-96,27 0 129,0-1-1,0-1 1,0 0 0,16-6-1,54-20 13,20-6-125,-33 11 21,-37 11 97,-9 3 49,-16 5-96,0 1 1,1-1 0,-1 2-1,1-1 1,0 2-1,-1-1 1,1 1 0,0 0-1,0 1 1,13 2-1,-7 0-31,-4-1 37,0 1 1,-1 1-1,1-1 0,-1 2 1,0-1-1,12 7 1,-15-6 16,0 0 1,-1 1-1,1 0 1,-1 0 0,12 12-1,-17-15-29,0 1 0,0-1 1,0 1-1,0-1 0,-1 1 0,0 0 0,1 0 0,-1 0 1,0 0-1,0 0 0,0 0 0,-1 0 0,1 0 0,-1 0 1,0 0-1,0 0 0,0 0 0,0 0 0,0 0 0,-1 4 1,-19 69 184,18-70-149,1 1 0,0 0 0,0-1-1,0 1 1,1 0 0,0 0 0,1 7-1,-1-12-16,0 0 0,1 0-1,-1 0 1,1 0 0,0 0-1,-1 0 1,1 0 0,0 0-1,0 0 1,0 0 0,0 0-1,1-1 1,-1 1 0,0 0-1,1-1 1,-1 1 0,1-1-1,0 0 1,-1 1 0,1-1-1,0 0 1,0 0 0,0 0-1,0 0 1,3 1 0,-3-2 20,1 1 0,-1-1 1,0 0-1,0 0 1,1 0-1,-1 0 1,0 0-1,0 0 0,1-1 1,-1 1-1,0-1 1,0 0-1,0 0 0,4-1 1,31-21 110,-18 10-119,94-50 48,50-18-55,-129 66-189,-27 13-23,-9 5 42,-9 11 29,-24 49-28,6 5 67,-26 85-1,23-57 84,-65 214 394,66-212 288,30-96-460,4-5-91,5-12-56,8-11-36,120-202 150,-7 12-172,-81 147-106,3 2-1,82-86 1,-124 144 57,0 0 0,0 0 0,1 1 0,0 0 0,0 1 0,1 0 0,16-7 0,-26 13 25,0 1 1,0-1-1,0 1 1,1-1 0,-1 1-1,0 0 1,1-1-1,-1 1 1,0 0 0,0 0-1,1 0 1,-1 0-1,0 0 1,1 0 0,-1 1-1,0-1 1,1 0-1,-1 1 1,0-1 0,0 1-1,1-1 1,-1 1-1,1 0 1,-1 0 14,0 1 0,0-1 1,0 1-1,0-1 0,0 0 0,0 1 0,0 0 0,-1-1 0,1 1 1,-1-1-1,1 1 0,-1 0 0,0-1 0,1 1 0,-1 2 1,0 8 51,-1-1 1,0 1-1,0-1 1,-4 13-1,4-18-50,-7 29 93,-2 0 0,-2 0-1,-1-1 1,-20 37 0,31-66-51,-13 20 73,14-24-115,0 1 0,0-1 0,0-1 0,0 1 0,0 0 0,-1 0-1,1 0 1,0 0 0,0-1 0,-1 1 0,1-1 0,0 1-1,-1-1 1,1 1 0,-1-1 0,1 0 0,0 0 0,-3 1 0,1-1 0,-1-1 0,1 1 0,0 0 0,0-1 0,0 0 0,0 0 0,-1 0 0,1 0 0,0 0 0,0-1 0,1 1 0,-1-1 0,-4-3 0,3 1-28,-1 0 0,1 0 1,1 0-1,-1-1 1,1 1-1,-1-1 1,-2-6-1,0-2-85,0 0-1,1-1 1,1 1-1,0-1 1,-3-23-1,7 24-140,-1 13 250,1 0 0,0 0-1,0 0 1,0 0 0,0 0-1,0 0 1,0 0-1,1-1 1,-1 1 0,0 0-1,0 0 1,0 0 0,0 0-1,0 0 1,0 0-1,0 0 1,0 0 0,0 0-1,0 0 1,0 0 0,0 0-1,0 0 1,0-1-1,0 1 1,0 0 0,0 0-1,0 0 1,0 0 0,1 0-1,-1 0 1,0 0-1,0 0 1,0 0 0,0 0-1,0 0 1,0 0 0,0 0-1,0 0 1,0 0-1,0 0 1,0 0 0,1 0-1,-1 0 1,0 0 0,0 0-1,0 0 1,0 0-1,0 0 1,0 0 0,0 0-1,0 0 1,0 0 0,0 0-1,13 16-313,-7-8 284,23 33 90,29 56 0,-54-89-13,0 0 1,1-1-1,0 1 1,0-1 0,6 7-1,-9-12-32,0-1-1,0 1 1,0 0-1,0-1 0,0 0 1,0 1-1,1-1 1,-1 0-1,0 0 0,1 0 1,-1 0-1,1-1 1,-1 1-1,1-1 1,-1 1-1,1-1 0,-1 0 1,1 0-1,-1 0 1,1 0-1,-1-1 1,4 0-1,2-1-6,-1-1-1,1 1 1,-1-2 0,0 1 0,12-9-1,34-27 4,-27 18-84,113-85 258,-75 58-110,-32 24-32,0-1-1,28-29 1,-43 34-54,0-1-1,-2 0 1,0-2 0,-2 1 0,0-2 0,11-28-1,18-50-76,60-137 163,-23 96-182,-30 59-34,-20 36-314,-27 40 223,-9 12-1,-11 15-26,16-17 269,-10 12-36,1 1 1,0 0-1,0 0 1,2 1-1,0 1 1,-9 24-1,-32 111 109,38-109 33,-109 355 309,120-395-392,-35 139 378,34-127-378,0 0 1,0 1-1,2-1 1,0 0-1,0 0 1,2 1-1,4 24 1,-4-36 19,-1 0-1,0 0 1,1 0 0,3 6 0,-4-9-34,-1 0 1,0-1 0,1 1 0,-1 0 0,1 0 0,-1-1 0,1 1 0,0-1 0,-1 1 0,1 0-1,0-1 1,-1 1 0,1-1 0,0 1 0,0-1 0,0 0 0,-1 1 0,1-1 0,0 0-1,0 0 1,0 1 0,0-1 0,-1 0 0,1 0 0,0 0 0,0 0 0,0 0 0,0 0-1,0 0 1,0 0 0,-1-1 0,1 1 0,1-1 0,5-3 17,-1 0 1,1-1-1,-1 0 0,0 0 1,-1-1-1,1 1 1,4-8-1,8-7 15,18-16-137,1 0 1,2 3-1,2 1 0,47-28 1,-52 36-91,-24 14-145,-17 14-85,-3 4 429,-1 0-1,1 0 1,1 1-1,0 0 1,0 0-1,-8 15 1,8-14 40,0 3-59,0 0-1,1 0 1,0 1-1,1-1 1,0 1-1,1 0 1,1 0-1,0 1 1,1-1-1,0 21 1,2-31 27,0 0 0,0 0 0,0 0 0,1 0 0,0 0 0,0 0 0,0 0 0,0-1 0,0 1 0,3 4 0,-3-6-9,1 0 1,-1-1 0,0 1-1,1 0 1,-1-1-1,1 1 1,0-1 0,-1 0-1,1 0 1,0 1 0,0-1-1,0 0 1,0-1-1,0 1 1,0 0 0,0 0-1,0-1 1,0 1-1,0-1 1,4 0 0,3 1 5,0-1 1,-1-1 0,1 0-1,0 0 1,-1-1 0,1 0 0,-1 0-1,16-7 1,5-4-24,30-19 1,-35 18 11,18-12 2,-1-1 0,-1-3 0,56-53 0,-90 78-150,3-3-90,-9 8 212,0 0-1,0 0 1,0 0-1,0-1 1,0 1-1,1 0 1,-1 0-1,0 0 1,0 0-1,0 0 1,0-1-1,0 1 1,0 0 0,0 0-1,0 0 1,0-1-1,0 1 1,0 0-1,0 0 1,0 0-1,0 0 1,0-1-1,0 1 1,0 0-1,0 0 1,0 0-1,0-1 1,0 1-1,0 0 1,0 0 0,0 0-1,0 0 1,0-1-1,0 1 1,-2 1-21,0-1 1,1 1 0,-1 0-1,1-1 1,-1 1-1,1 0 1,-1 0 0,1 0-1,0 0 1,-1 1 0,0 0-1,1-1 11,-5 5 43,0 1 0,0 0 0,0 0 0,1 0-1,0 1 1,1-1 0,0 1 0,0 0 0,0 1 0,1-1 0,0 1 0,1-1 0,0 1 0,1 0 0,-1 0-1,1 0 1,1-1 0,0 1 0,0 0 0,1 0 0,0 0 0,1 0 0,0 0 0,4 12 0,4-3 89,-10-18-103,0 1-1,1 0 1,-1-1-1,1 1 1,0 0 0,-1-1-1,1 1 1,-1-1-1,1 1 1,0-1-1,-1 0 1,1 1-1,0-1 1,0 1 0,-1-1-1,1 0 1,0 0-1,0 0 1,-1 1-1,1-1 1,0 0-1,1 0 1,1-1 6,-1 0-1,0 0 1,0 0 0,1 0 0,-1 0 0,0 0-1,0-1 1,0 1 0,0-1 0,-1 0-1,1 1 1,0-1 0,-1 0 0,1 0-1,-1 0 1,1 0 0,1-4 0,1-3 65,1-1 0,5-17 0,-5 10-144,1-1 0,-2 0 1,0 0-1,-2 0 0,2-22 0,-4 37 34,-1-1 0,1 0 0,-1 0 0,0 1-1,0-1 1,0 1 0,-1-1 0,1 1 0,-1-1-1,1 1 1,-1 0 0,0-1 0,-1 1 0,1 0-1,0 1 1,-1-1 0,-5-4 0,4 4 12,0 0 0,1 0 0,-1 0 0,-1 1 0,1 0 0,0 0 0,0 0 0,-1 1 0,1-1 0,-1 1 0,0 0 1,1 0-1,-9 0 0,7 3 14,47-1 348,78-10-34,-89 4-253,-1 3-1,1 0 1,0 1-1,33 5 1,-54-2 35,-1-1-1,1 2 1,13 4 0,-20-6-67,0 0 0,-1-1 0,1 1 0,0 0 0,-1 0 0,1 0 0,0 0 0,-1 0 0,1 0 0,-1 0 0,0 1 0,1-1 0,-1 0 0,0 1 0,0-1-1,0 1 1,0 0 0,0-1 0,0 1 0,0 0 0,-1-1 0,1 1 0,-1 0 0,1 2 0,-2 10-8,0 0 0,-2 0 0,0 0-1,-5 16 1,0-1-89,8-29 79,0 0 0,0 0 1,0 0-1,-1 0 0,1 0 0,0 0 0,0 0 0,0 1 0,0-1 0,0 0 1,0 0-1,0 0 0,0 0 0,0 0 0,1 0 0,-1 0 0,0 0 0,0 1 1,0-1-1,0 0 0,0 0 0,0 0 0,0 0 0,0 0 0,0 0 0,0 0 1,0 0-1,0 0 0,0 0 0,0 1 0,0-1 0,1 0 0,-1 0 0,0 0 1,0 0-1,0 0 0,0 0 0,0 0 0,0 0 0,0 0 0,0 0 0,1 0 1,-1 0-1,0 0 0,0 0 0,0 0 0,0 0 0,0 0 0,0 0 0,0 0 1,0 0-1,1 0 0,-1 0 0,0 0 0,0 0 0,0 0 0,12-5 199,18-12-28,-21 12-176,131-68-155,-62 34 6,-21 15 224,-56 23-55,7 0-137,-8 1 128,0 1 1,0-1-1,1 0 0,-1 1 1,0-1-1,1 0 0,-1 1 1,0-1-1,0 0 0,0 1 1,1-1-1,-1 0 0,0 1 0,0-1 1,0 1-1,0-1 0,0 0 1,0 1-1,0-1 0,0 1 1,0-1-1,0 0 0,0 1 1,0-1-1,0 1 0,0 16 378,1 0-1,0 0 0,5 22 1,-4-33-347,-1 0-1,1-1 1,0 1 0,0-1 0,1 1 0,-1-1-1,1 0 1,1 0 0,-1 0 0,1 0-1,-1-1 1,1 0 0,7 6 0,-8-8-46,-1 0 1,1-1-1,-1 0 1,1 1 0,0-1-1,0 0 1,-1-1-1,1 1 1,0 0-1,0-1 1,0 1-1,0-1 1,0 0-1,0 0 1,0 0-1,0-1 1,0 1 0,0-1-1,0 1 1,-1-1-1,1 0 1,3-1-1,7-4-768,0 0 0,-1-1 1,16-11-1,-22 15 99,-3 0 335,9-4-2111,19-17 0,-28 21 1588,0 0-1,0 0 0,0-1 1,0 1-1,-1-1 0,0 1 1,0-1-1,0 0 0,0 0 0,2-5 1,1-11-2755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7.6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3648,'0'-19'2080,"0"19"-1920,0-1 0,0 1 1,1-1-1,-1 1 0,0-1 0,0 1 1,1-1-1,-1 1 0,0 0 1,1-1-1,-1 1 0,1-1 0,-1 1 1,0 0-1,1 0 0,-1-1 1,1 1-1,-1 0 0,1 0 0,-1-1 1,1 1-1,-1 0 0,1 0 0,-1 0 1,1 0-1,0 0 0,-1 0 1,1 0-1,-1 0 0,1 0 0,-1 0 1,1 0-1,-1 0 0,1 0 0,-1 0 1,1 1-1,0-1 0,3 2-10,-1 1 0,0 0 1,0-1-1,0 1 0,0 0 0,0 0 0,-1 0 0,1 1 0,-1-1 0,0 1 0,0-1 0,0 1 0,0 0 0,1 6 0,3 8 254,5 37-1,-6-31-63,44 319 1771,-48-333-2168,0-1 0,-1 1-1,0-1 1,0 1 0,-1-1-1,-1 1 1,-3 14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8.2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341 2 3904,'-1'0'132,"-1"-1"0,1 1 0,-1 0 0,1 0 0,0 0 0,-1 0-1,1 0 1,0 0 0,-1 0 0,1 0 0,-1 1 0,1-1 0,0 0 0,0 1 0,-1-1 0,1 1 0,0-1 0,-3 3 0,1-1 307,0 1 0,0 0 0,0 0 0,-4 7 0,-5 5 544,-42 55 1968,23-27-1747,-49 67 1174,4 2-1077,70-105-1193,1 1 0,1 1 0,-5 8 0,-4 9-321,12-26 230,1 1-1,0-1 0,-1 1 1,1-1-1,0 1 1,0-1-1,-1 1 1,1 0-1,0-1 0,0 1 1,0-1-1,0 1 1,0 0-1,0-1 1,0 1-1,0-1 0,0 1 1,0 0-1,0-1 1,0 1-1,0-1 1,0 1-1,1 0 1,-1-1-1,0 1 0,0-1 1,1 1-1,-1-1 1,0 1-1,1-1 1,-1 1-1,1-1 0,-1 1 1,1-1-1,-1 0 1,1 1-1,-1-1 1,1 0-1,-1 1 0,1-1 1,-1 0-1,1 0 1,-1 1-1,1-1 1,0 0-1,-1 0 0,1 0 1,-1 0-1,2 0 1,4 1 95,0 0 0,0 0 0,10 0-1,18-3 251,55-9 0,-1-1 173,163-9-50,-239 20-501,0 1 37,0-1 1,16-4-1,-7-5-2682,-16 7 596,-3 1 1032,1 1 1,-1 0-1,1 0 0,0 0 1,3-1-1,16-5-6519,-9 0 5931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8.5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6560,'2'15'6275,"1"58"-3985,-2-29-1526,-6 122 1517,4-78-1752,1-52-2285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8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6656,'0'0'140,"0"-1"1,0 1 0,0-1-1,0 1 1,1-1 0,-1 1-1,0-1 1,0 1 0,1-1-1,-1 1 1,0-1 0,1 1-1,-1 0 1,0-1 0,1 1-1,-1 0 1,0-1 0,1 1-1,-1 0 1,1-1-1,-1 1 1,1 0 0,0-1-1,-1 2-21,1-1-1,-1 0 1,0 0-1,1 1 1,-1-1-1,0 0 1,1 1-1,-1-1 1,0 0-1,1 1 1,-1-1-1,0 0 1,0 1-1,1-1 0,-1 1 1,0-1-1,0 1 1,0-1-1,0 0 1,1 2-1,0 3 396,0 0 0,0 0 0,0 11 1,-1 19 628,0 35 690,-8 70 1,4-102-1525,3 39-1,1-67-258,-4 27-86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19.3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31 113 4576,'-8'2'483,"5"-1"-225,-16 8 7916,36-17-7175,-4-3-540,4-3 22,1 1 0,0 0 0,0 1 0,37-17 0,-41 24-204,-1 0 1,1 2-1,0-1 0,0 1 1,1 1-1,-1 1 0,27 0 0,-30 2-96,0 0 0,0 1 0,-1 0 0,1 0 0,0 2 0,-1-1 0,1 1-1,-1 1 1,0 0 0,15 10 0,-2 1 157,-8-5-89,-1-1-1,2 0 1,24 10-1,-35-18-230,0 0-1,-1 0 0,1-1 0,0 0 1,0 0-1,0 0 0,0-1 0,1 0 1,-1 0-1,0 0 0,0 0 0,0-1 0,0 0 1,0 0-1,0 0 0,0-1 0,4-2 1,12-6-1193,21-15 1,13-5-6813,-39 25 1102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0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567 3 1728,'22'-3'13520,"-32"25"-12913,-1 0 0,-1-1 0,-1 0 1,-27 32-1,12-16-177,-131 161 999,101-130-1100,-68 72 569,29-28-882,94-109-16,0 1 9,0 0 0,-1 0 0,1 1 0,1-1-1,-1 1 1,1-1 0,0 1 0,0 0 0,0 0 0,0 0 0,1 0 0,0 0 0,0 0-1,0 7 1,1-11 5,1 0-1,-1 1 0,1-1 0,-1 0 1,1 1-1,0-1 0,-1 0 0,1 0 0,0 0 1,0 1-1,0-1 0,0 0 0,0 0 1,0 0-1,2 1 0,20 15 15,68 51-172,-33-27 148,20 11 168,156 88 436,-196-112-555,-31-22 2,0 0 0,0 0 0,1-1 1,0-1-1,11 6 0,-17-9-53,-1-1-153,-1 0 0,1 1-1,-1-1 1,1 0 0,0 1-1,-1-1 1,1 0 0,0 0-1,0 0 1,-1 1 0,1-1-1,0 0 1,-1 0 0,1 0-1,1-1 1,3-12-3495,-4 11 3429,3-17-6460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1.5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456 202 2816,'7'-7'8124,"-6"5"-7946,0 0 1,1 1-1,-1-1 0,0 0 1,0 0-1,-1 1 0,1-1 1,0 0-1,0 0 0,-1 0 1,0 0-1,1-2 0,-1-1 168,0-12 612,0 0 0,-4-19-1,3 30-797,-1-1 0,1 1-1,-1 0 1,-1 1 0,1-1-1,-1 0 1,0 0 0,0 1-1,-5-6 1,5 8-119,1 1 0,-1-1-1,0 1 1,1 0 0,-1-1 0,0 1 0,0 1-1,0-1 1,-1 0 0,1 1 0,0 0 0,-1-1-1,1 1 1,-1 1 0,1-1 0,-1 0-1,1 1 1,-1 0 0,1 0 0,-5 0 0,-3 1-6,0 0 0,0 1 0,0 0 0,0 1 0,-13 5 0,2 1 21,1 1 0,0 0 0,0 2 0,1 0 0,0 1 0,-21 19 0,29-21-43,0 0 0,1 1 0,0 0 0,1 1 0,1 0 0,0 0 0,0 1 0,1 0 0,-11 29 0,17-37-15,1-1 0,-1 0 0,1 0 0,0 1 0,1-1-1,-1 1 1,1-1 0,0 1 0,0-1 0,1 1 0,1 7-1,-1-10 27,0 1 0,1 0-1,-1-1 1,1 0 0,0 1-1,0-1 1,0 0 0,0 0-1,1 0 1,-1 0 0,1 0-1,0-1 1,0 1 0,0-1-1,0 1 1,0-1 0,5 2-1,3 2 46,0-2-1,1 0 0,-1 0 0,1-1 1,0 0-1,0-1 0,13 1 1,88-2 539,-62-2-168,-54 2-463,0 0 1,0-1-1,0 1 1,1 0-1,-1 0 1,0 1-1,-4 2 0,-15 5-207,-21 4 65,-56 26 0,87-34 146,0 1 1,1 0-1,0 1 0,0 0 0,1 1 1,0 0-1,0 1 0,1 0 1,-14 17-1,21-23 21,0 0 1,0 1-1,0-1 0,1 0 0,-1 1 1,1-1-1,0 1 0,0-1 0,0 1 1,1-1-1,-1 1 0,1 0 1,0-1-1,0 1 0,0 0 0,0-1 1,1 1-1,0 0 0,-1-1 0,1 1 1,0-1-1,1 1 0,-1-1 1,1 0-1,-1 1 0,1-1 0,4 4 1,-1 1 46,2 0 1,-1-1 0,1 0-1,0 0 1,1 0-1,-1-1 1,1-1 0,1 1-1,9 4 1,-4-3 4,0 0-1,1-1 1,-1-1 0,1 0 0,0-1-1,1-1 1,-1 0 0,1-1-1,-1 0 1,1-2 0,0 0 0,-1-1-1,17-2 1,-27 2-280,1-1 0,0 0 0,-1 0 0,1 0 0,-1-1 0,0 1 0,0-1 0,0-1 0,6-4 0,-6 3-909,1 0 1,-1 0-1,0-1 0,0 0 1,0 0-1,5-11 1,4-7-2216,4 3-1364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2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7 4064,'-57'-7'11850,"69"8"-11700,0 0 0,0 0 0,0 1 0,-1 1-1,1 0 1,0 1 0,-1 0 0,0 0 0,21 13 0,-30-16-102,0 0 0,0 0 1,-1 0-1,1 1 0,0-1 1,-1 1-1,1-1 0,-1 1 1,0-1-1,1 1 0,-1 0 1,0 0-1,0 0 0,0 0 1,0 0-1,-1 0 0,1 0 1,0 0-1,-1 0 0,1 3 0,-1-2 3,-1 0-1,1-1 1,-1 1-1,1-1 1,-1 1-1,0-1 0,0 1 1,-1-1-1,1 0 1,0 1-1,-1-1 1,1 0-1,-1 0 0,0 0 1,1 0-1,-3 2 1,-1 0 2,0 1 0,1 0 0,-1 0 0,1 0 0,1 1 0,-5 7 0,7-11-24,0-1 0,1 1 0,-1 0 0,1-1 0,0 1 0,-1 0-1,1-1 1,0 1 0,0 0 0,0-1 0,0 1 0,0 0 0,1-1 0,-1 1 0,0 0 0,1-1 0,-1 1 0,1-1 0,0 1 0,-1 0 0,1-1 0,0 0 0,0 1 0,0-1 0,0 1 0,0-1 0,0 0 0,1 0 0,-1 0 0,2 2 0,11 9 141,1-1-1,0 0 1,0-1-1,28 13 1,-15-9-1591,36 23 0,-9 3-11102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2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3 7232,'-10'-2'3044,"5"9"-1144,13 4-59,-7-10-1549,7 10 98,1 0 0,0-1-1,0 0 1,1-1 0,0 0 0,0 0 0,1-1-1,0 0 1,1-1 0,21 9 0,-1 0-261,-1 2 0,0 1 0,-1 1 1,-1 1-1,-1 2 0,-1 1 0,-1 1 1,-1 1-1,-2 1 0,0 1 0,-2 1 0,29 53 1,-35-54 36,-1 0 1,-2 2 0,10 32-1,-21-61-137,-1 1-1,0-1 1,0 1-1,0-1 1,0 1-1,0-1 1,0 0-1,0 1 1,0-1-1,0 1 1,-1-1-1,1 0 0,0 1 1,-1-1-1,1 1 1,-1-1-1,0 0 1,1 0-1,-1 1 1,-1 0-1,-1 2 17,-1-1 1,1 0-1,-1 0 0,-6 5 0,0-1 6,-11 7-32,0-1 1,-1-1-1,-28 12 0,19-10 36,-28 19 0,37-18-34,0 1-1,1 2 1,1 0 0,1 1 0,-24 30 0,-76 119 204,46-60 27,58-87-264,-132 166-397,145-185 121,1 0 0,-1 0 0,1 0 0,-1 0 0,1 0 0,-2 4 0,3-6-5,0 1 196,0-1-1,0 0 1,0 0-1,-1 1 1,1-1-1,0 0 1,0 0-1,0 1 1,0-1-1,0 0 1,1 0-1,-1 1 1,0-1 0,0 0-1,0 0 1,0 1-1,0-1 1,1 1-488,0 0 363,-1-1 0,1 0 0,-1 0 0,1 0 0,0 1 0,-1-1 0,1 0 0,-1 0 0,1 0 0,0 0 0,-1 0 1,1 0-1,0 0 0,-1 0 0,1-1 0,0 1 0,17-5-2391,4-2-1339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3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0 7392,'-4'11'9183,"-15"51"-7289,-40 128 1440,20-70-2578,35-110-681,2 1 0,-1 0 0,1-1 0,1 1 0,0 13 0,1-21-63,0 1 0,0-1 0,0 1 0,1-1 0,0 1 0,-1-1 1,1 0-1,1 1 0,-1-1 0,0 0 0,1 0 0,-1 0 0,1 0 0,0 0 1,0 0-1,0-1 0,1 1 0,-1-1 0,0 1 0,4 1 0,-3-1-108,1 0 0,0 0 0,0-1 0,0 0 0,0 1 0,1-2 0,-1 1 0,1 0 0,-1-1 0,1 0 0,-1 0 0,1 0 0,0-1 0,7 1 0,33 0-3807,-2 4-3815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45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21 7968,'-8'-20'3616,"16"20"-1312,2 0-1568,4 0-512,4 0-160,4 0 32,1 0-64,-5 0-2048,4 3 1120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3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16 10816,'-13'-7'4000,"18"7"-3136,13 3-224,1-3 31,12-3-511,-1-2 1248,12 5-768,3-3-128,4 3-320,5 0-288,9 0 32,-5 0-2912,0 0 1601,-8 0-4353,-10 0 3232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47 6976,'-2'0'217,"1"0"-1,0 0 1,-1 0 0,1 0 0,0 0-1,0-1 1,-1 1 0,1 0 0,0-1 0,0 1-1,-1-1 1,1 1 0,0-1 0,0 0-1,0 1 1,-1-2 0,1 1-131,1 1-1,-1 0 1,1-1-1,-1 1 1,1 0 0,0 0-1,-1-1 1,1 1-1,-1 0 1,1 0 0,-1 0-1,1 0 1,-1 0-1,0 0 1,1 0 0,-1 0-1,1 0 1,-1 0 0,1 0-1,-1 0 1,0 0 88,0 0 1,0 0 0,1 0-1,-1 0 1,0 0 0,0 0-1,1 0 1,-1 0-1,0-1 1,0 1 0,-8-7 3851,9 7-3910,0 0 1,0-1 0,7-2 931,23 2-1315,-24 1 612,94-7 336,-13 0-226,17 3-35,57-1-35,-36 11-59,-124-6-273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7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9 104 7552,'-8'1'11008,"12"1"-10666,0 0 0,1-1 0,-1 1 0,1-1 1,4 1-1,52 0 830,77-8 0,-85 2-967,73-9-694,0-5 0,166-46 0,-269 56-1574,-17 4 395,-33 14-4899,-3 8 482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29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47 1472,'7'-2'3413,"9"-6"3317,-22 3-5476,2 3-1117,-1 1-1,1-1 1,0 1 0,-1 0 0,1 0-1,-1 0 1,1 1 0,-1 0 0,1-1-1,-1 2 1,1-1 0,-1 0 0,1 1-1,-1 0 1,1 0 0,-1 0 0,1 1-1,0 0 1,0-1 0,0 1 0,0 1-1,0-1 1,-4 4 0,-2 1-67,1 1-1,0 1 1,0 0 0,1 0 0,0 1-1,1 0 1,-9 16 0,12-19-21,0 2 0,1-1 1,0 0-1,0 1 0,1-1 0,0 1 0,1 0 1,0-1-1,0 1 0,1 0 0,0 0 1,2 16-1,-1-21-15,0-1 1,0 1-1,0-1 0,0 1 1,1-1-1,-1 1 0,1-1 1,0 0-1,0 0 0,0 0 1,0 0-1,1 0 1,-1 0-1,1 0 0,0-1 1,0 1-1,-1-1 0,2 0 1,-1 0-1,0 0 0,5 2 1,4 1 134,1 0-1,0-1 1,0 0 0,19 3 0,-14-5-39,-1 0 1,1-1-1,0-1 0,24-2 1,69-17 486,-98 16-544,1 0 0,-1-2 0,-1 1 0,1-2 0,-1 1 0,0-2 0,0 0 0,18-14 0,-26 18-42,0 0 0,-1-1-1,1 0 1,-1 0-1,0 0 1,0 0-1,0-1 1,0 1 0,-1-1-1,1 0 1,1-5-1,-3 6-20,-1 0-1,1 0 1,0 0-1,-1 0 0,0 0 1,0 0-1,0 0 0,-1 0 1,1 0-1,-1 0 1,0 0-1,0 0 0,0 0 1,-1 1-1,1-1 1,-3-4-1,-2-1 1,0-1 1,0 1-1,-1 0 0,0 0 0,-1 1 0,0 0 1,0 0-1,0 1 0,-1 0 0,-16-9 1,13 9-59,-2 0 1,1 0-1,-1 2 1,0 0 0,0 0-1,-1 2 1,-21-4-1,30 6-71,0 1 0,0-1 0,0 1 0,1 1 0,-1-1 0,0 1 0,0 0 0,1 0 0,-1 1 0,1 0 0,-1 0 0,-8 4 0,12-4-145,0-1 1,-1 1 0,1 0-1,0-1 1,0 1 0,0 0-1,0 0 1,1 0 0,-1 1 0,0-1-1,1 0 1,-1 1 0,1-1-1,0 1 1,0-1 0,0 1-1,0 0 1,1-1 0,-1 1-1,1 0 1,-1 0 0,1 0-1,0-1 1,0 1 0,0 0 0,0 0-1,1-1 1,0 4 0,1 5-1008,1 0 1,0-1 0,1 1-1,9 18 1,0-6-1770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30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 4480,'-7'0'777,"0"0"0,-1 1 0,1 0 0,0 1 0,0-1 0,0 1 0,0 1 0,0-1 0,0 1 0,-11 7 0,10-5-407,1 1 0,-1 0 1,1 0-1,0 1 0,1-1 1,-1 2-1,-8 12 1,7-7-282,1 0 0,0 1 0,0-1 0,2 1 0,0 1 0,0-1 1,2 1-1,-1 0 0,2 0 0,-1 22 0,2-20 5,1 1-1,2-1 1,4 28-1,-4-34 14,1-1-1,0 0 1,1-1-1,0 1 1,0-1 0,1 0-1,8 12 1,-10-17-38,0-1 0,0 0 1,0 1-1,1-1 0,-1-1 0,1 1 1,0 0-1,0-1 0,0 0 1,0 0-1,0 0 0,1 0 0,-1-1 1,1 0-1,-1 1 0,1-2 1,-1 1-1,1 0 0,6-1 0,-4 0 31,-1 0-1,1-1 0,-1 1 1,1-1-1,-1-1 1,0 1-1,1-1 0,-1 0 1,0-1-1,0 1 0,0-1 1,10-7-1,-14 8-52,0 0 1,1 0-1,-1 0 0,0-1 1,0 1-1,0 0 1,0-1-1,-1 0 0,1 1 1,-1-1-1,1 0 0,-1 0 1,0 0-1,1-5 0,-1 3-13,-1 0-1,1 0 1,-1 0-1,0 0 1,-1 0-1,1 1 1,-1-1-1,-2-9 1,-1 4-42,1 0 1,-1 1-1,-1-1 1,0 1-1,0 0 1,-1 0-1,0 1 1,-13-13-1,10 12-54,0 0 0,-1 1-1,0 0 1,0 1 0,-1 0 0,0 1-1,-1 0 1,-17-6 0,15 7-147,11 3 87,0 1 1,0-1-1,-1 1 0,1 0 1,0 1-1,-1-1 0,1 0 1,-1 1-1,1 0 0,0 0 0,-5 0 1,8 0 31,-1 0 0,1 0 1,0 0-1,-1 0 0,1 0 1,0 0-1,0 0 1,-1 0-1,1 1 0,0-1 1,-1 0-1,1 0 0,0 0 1,0 0-1,-1 0 0,1 1 1,0-1-1,0 0 0,-1 0 1,1 0-1,0 1 0,0-1 1,0 0-1,-1 0 0,1 1 1,0-1-1,0 0 0,0 0 1,0 1-1,0-1 0,-1 0 1,1 1-1,0-1 1,0 0-1,0 0 0,0 1 1,0-1-1,0 0 0,0 1 1,0-1-1,0 0 0,0 1 1,0-1-1,0 0 0,0 1 1,1-1-1,-1 0 0,0 0 1,0 1-1,0-1 0,0 0 1,0 0-1,1 1 0,-1-1 1,0 0-1,0 0 1,1 1-1,-1-1 0,0 0 1,1 0-1,1 2-451,-1 0-1,2 0 1,-1 0-1,0 0 1,0-1 0,5 4-1,20 3-2914,7 1 1190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30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 6400,'-11'-9'7354,"13"15"-6074,0-2-1083,-1 1 0,0-1 0,0 1 0,0-1 0,0 1 0,-1-1 0,0 1 0,0-1 0,0 1 0,-1-1 0,0 5 0,0-2 36,-6 85 797,-8 78 143,10-32-875,5-118-393,20-28-7987,-16 5 6775,0 0 0,6-5 0,11-13-1783,1-6 194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31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21 7296,'0'-1'169,"0"0"1,0 0-1,0 0 1,0 0-1,0 0 1,0 0-1,0 1 1,-1-1-1,1 0 1,0 0-1,0 0 1,-1 0-1,1 0 1,0 1-1,-1-1 1,1 0-1,-1 0 1,1 1-1,-1-1 1,-3-2 1389,4 23 1326,-12 154 1349,2-84-3620,-17 145-6,23-213-61,1 1-5716,1-46-2673,1-4 5011,-3-4-252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31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9 139 5632,'0'0'87,"-1"-1"1,0 1 0,1 0-1,-1-1 1,1 1 0,-1 0-1,1-1 1,-1 1 0,1-1-1,0 1 1,-1-1 0,1 1-1,0-1 1,-1 1 0,1-1-1,0 1 1,-1-1 0,1 0-1,0 1 1,0-1 0,0 1-1,0-1 1,-1 0 0,1 1-1,0-1 1,0 1 0,0-1-1,0 0 1,0 1 0,1-1-1,-1 1 1,0-1 0,0 0-1,0 1 1,0-1 0,1 1-1,-1-1 1,0 0-1,1 1 1,-1-1 0,0 1-1,1-1 1,-1 1 0,1 0-1,-1-1 1,0 1 0,1-1-1,-1 1 1,1 0 0,-1-1-1,1 1 1,0 0 0,-1-1-1,1 1 1,9-5 971,-1-1 0,0 0 0,11-9 0,-11 8-551,0 1 1,0 0-1,0 0 1,11-4-1,8-2 554,39-10 0,-54 19-890,1 0-1,0 1 0,0 0 1,0 1-1,18 1 0,-13 1-29,0 1-1,-1 1 0,1 1 1,-1 0-1,36 14 0,-41-12-52,124 59 2004,-134-63-2075,1 0 1,-1-1 0,1 1 0,-1-1 0,1 0-1,-1 0 1,1-1 0,0 1 0,-1-1 0,1 0 0,0 0-1,0 0 1,-1 0 0,1 0 0,0-1 0,-1 0-1,1 0 1,-1 0 0,5-1 0,-5 0-269,1 0 0,0 0 0,-1 0 0,1-1 0,-1 1 1,0-1-1,4-3 0,-4 3-615,0-1-1,0 0 1,0 0 0,0 0-1,-1 0 1,3-7 0,1-5-1620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33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64 100 576,'-27'0'2032,"14"0"1706,-10 0 3430,24 1-6640,13 5-91,-1-1 1,1 0-1,0-1 0,0 0 0,1-2 0,-1 1 1,29-1-1,106-10 659,-100 4-874,344-44 1015,-14 2-1066,-192 35-129,19-3 12,-160 14-1185,-54 17-5199,2-6 3573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34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94 2976,'-11'-15'13476,"14"6"-14376,-1 7 981,0 0 0,1 0 1,-1 0-1,1 0 0,0 1 1,-1-1-1,1 1 0,0-1 1,0 1-1,0 0 0,3-1 0,33-9 198,0 1-1,79-9 0,-117 19-275,37-5-68,52 0 0,-77 5 119,0 1-1,0 0 1,-1 1-1,1 1 1,0 0-1,-1 0 1,23 10-1,-33-12-1,0 0 0,0 0-1,0 0 1,0 1 0,0-1-1,0 1 1,0-1-1,-1 1 1,1-1 0,0 1-1,-1 0 1,1 0-1,-1 0 1,0 0 0,0 0-1,0 0 1,0 0-1,2 5 1,-3-4 14,1 1 0,-1-1-1,0 1 1,0-1 0,0 1 0,0-1 0,-1 1-1,1 0 1,-1-1 0,0 1 0,-1 3 0,-3 4 55,0 0 0,0-1 0,-1 0 0,0 0 1,-1 0-1,-13 14 0,-17 9-42,27-24-163,0 0 1,-14 16 0,24-24 74,-1-1-1,1 1 1,-1-1 0,1 1-1,-1-1 1,1 1-1,-1-1 1,1 1-1,0 0 1,-1-1-1,1 1 1,0 0 0,0-1-1,-1 1 1,1 0-1,0-1 1,0 1-1,0 0 1,0 0-1,0-1 1,0 1 0,0 0-1,0-1 1,0 1-1,1 1 1,0-1-1,0 1 1,0-1-1,0 0 1,1 1-1,-1-1 1,1 0-1,-1 0 1,0 0-1,3 0 1,0 2-8,12 8-14,-1 0-1,0 2 1,17 17-1,37 48 180,-52-58 59,-9-11-79,-1-1-1,-1 2 0,1-1 1,-2 1-1,1-1 0,-1 2 1,5 15-1,-9-24-31,-1 1 0,0 0-1,1 0 1,-1 0 0,0 0 0,-1 0 0,1 0 0,0 0-1,-1-1 1,0 1 0,1 0 0,-1 0 0,0-1-1,-1 1 1,1 0 0,0-1 0,-1 1 0,1-1 0,-1 1-1,0-1 1,0 0 0,0 0 0,0 0 0,0 0-1,0 0 1,-4 2 0,1-1 2,-1 1 0,1-1 0,-1 0 0,0 0 0,0-1-1,0 0 1,-1 0 0,1 0 0,0-1 0,-13 2 0,-46-4-307,1-3 0,-84-14 0,126 14-140,-1 1-920,1-2-1,0 0 1,-23-10 0,43 15 909,0-1 1,0 0-1,0 0 1,0 0-1,0 0 1,1 0 0,-1 0-1,0 0 1,-2-3-1,3 3 190,1 1-1,0-1 0,-1 0 1,1 1-1,0-1 0,0 0 1,0 0-1,-1 1 0,1-1 1,0 0-1,0 1 0,0-1 1,0 0-1,0 0 0,0 1 1,1-1-1,-1 0 0,0 1 1,0-1-1,0 0 0,1 1 1,-1-1-1,0 0 0,1 1 1,-1-1-1,0 0 0,1 1 1,-1-1-1,1 1 0,-1-1 1,1 1-1,0-2 0,20-19-4959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46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72 8544,'-45'-25'3872,"64"13"-3360,12 4 1632,9 8-1280,37-7 767,4 2-927,27-3-416,0 5-160,31-1-64,-9 4-32,1 0-1696,-19 4 897,-9 4-4545,-22 3 2944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46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131 184 2976,'-1'0'150,"-1"-1"0,1 1-1,-1 0 1,1 0 0,0-1 0,-1 1 0,1 0-1,-1-1 1,1 0 0,-2 0 0,-17 1 7508,20 1-7161,0 1 0,1 0 0,-1 0-1,1-1 1,-1 1 0,1 0 0,-1-1-1,1 1 1,0 0 0,0-1 0,0 1-1,0-1 1,2 3 0,-2-4-469,-1 1-1,1-1 1,0 1 0,0-1 0,0 0 0,0 1 0,0-1 0,0 0 0,0 0-1,0 1 1,0-1 0,0 0 0,1 0 0,-1 0 0,0 0 0,1-1-1,19-2 249,-15 2-231,-1-1-82,1 0-1,0 0 0,-1 0 0,1-1 0,-1 0 0,1 0 1,-1 0-1,0-1 0,-1 1 0,1-1 0,0 0 1,-1-1-1,0 1 0,0-1 0,-1 0 0,1 0 0,-1 0 1,0 0-1,0-1 0,-1 1 0,3-7 0,-4 9 22,-1-1-1,1 1 1,-1-1-1,0 0 1,0 1-1,0-1 1,0 0-1,0 1 1,-1-1-1,0 1 1,0-1-1,0 1 1,0-1-1,0 1 1,-1 0-1,1-1 1,-1 1-1,0 0 1,0 0-1,0 0 1,-1 0-1,1 1 1,-1-1-1,1 1 1,-1-1-1,-3-1 1,2 1 5,1 1-1,-1-1 1,1 1 0,-1 0 0,0 0-1,1 1 1,-1-1 0,0 1 0,0 0 0,0 0-1,0 0 1,-1 1 0,1-1 0,0 1-1,0 0 1,0 0 0,0 1 0,-1-1-1,1 1 1,0 0 0,0 0 0,-6 2-1,3 0 117,-1 1-1,1 0 0,0 0 1,0 0-1,1 1 0,-1 0 0,1 0 1,-9 10-1,9-8-23,1 1 0,-1 0 0,1 0 0,1 1 0,0-1 0,-6 19 0,8-22-40,1 0-1,0 0 1,0 0-1,0 0 1,1 0-1,-1 0 1,1 0 0,1 0-1,-1 0 1,1 0-1,0 0 1,0 0-1,0 0 1,0-1-1,4 7 1,5 11 406,-5-11-253,0 0 1,0-1-1,1 1 1,1-1-1,0-1 1,15 17-1,-19-23-154,-1-1 1,1-1 0,0 1-1,0 0 1,0-1-1,1 1 1,-1-1-1,0 0 1,0 0-1,1-1 1,-1 1-1,5 0 1,7 0 32,25-2 1,-15 0-71,0 1-150,44 1-948,-24 7-2612,-22-2 1937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4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35 4160,'-30'-13'3813,"4"2"3355,26 11-7105,-1 0-1,1 0 1,0 0-1,0 0 1,0 0 0,-1 0-1,0-1 502,1 0-501,0 1-1,0 0 1,0 0 0,0 0-1,0 0 1,0-1-1,-1 1 1,1 0 0,0 0-1,0 0 1,0 0 0,0-1-1,0 1 1,0 0-1,0 0 1,0 0 0,0-1-1,0 1 1,0 0 0,0 0-1,0 0 1,0 0-1,0-1 1,0 1 0,1 0-1,-1 0 1,0 0 0,0 0-1,0-1 1,0 1 187,1-1-187,-1 1-10,0 0 1,1 0-1,-1-1 0,1 1 1,-1 0-1,0 0 1,1 0-1,-1-1 0,1 1 1,-1 0-1,0 0 0,1 0 1,-1 0-1,1 0 0,-1 0 1,1 0-1,-1 0 0,0 0 1,1 0-1,-1 0 0,1 0 1,0 0-1,2 1 9,0 0-1,0-1 1,0 0 0,0 1-1,0-1 1,0-1 0,5 1-1,3-1 6,3 1 24,0 1-1,21 3 1,-34-3-97,0-1 0,0 0-1,0 1 1,0-1 0,0 1-1,0-1 1,0 1 0,0 0 0,0-1-1,0 1 1,0 0 0,-1 0 0,1-1-1,0 1 1,0 0 0,-1 0 0,1 0-1,-1 0 1,1 0 0,-1 0 0,1 0-1,-1 0 1,1 0 0,-1 0 0,0 0-1,0 0 1,1 0 0,-1 1-1,0-1 1,0 0 0,0 0 0,0 0-1,0 0 1,-1 0 0,1 2 0,-1 3 34,0-1 1,0 1 0,-1 0-1,0 0 1,-3 7 0,-18 28 187,-3 5 25,23-41-130,1 0 0,1 0 0,-1-1 0,1 1-1,0 0 1,0 0 0,-1 10 0,2-13-59,0 0 0,0 0 0,0 1 0,0-1 0,1 0 1,-1 0-1,1 0 0,-1 0 0,1 0 0,0 0 0,0 0 1,0 0-1,0 0 0,0 0 0,0 0 0,0 0 0,1 0 1,-1-1-1,1 1 0,-1-1 0,1 1 0,0-1 0,-1 0 1,1 1-1,0-1 0,0 0 0,0 0 0,0 0 0,0-1 1,0 1-1,3 0 0,1 0-89,-1 0-1,1 0 1,0-1 0,-1 0-1,1 0 1,0-1 0,-1 0-1,1 0 1,-1 0 0,11-4-1,21-5-5450,-28 9 3617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48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 2304,'-12'1'11101,"22"0"-7142,40 5-3558,343-1 2847,-229-8-2833,233-11 199,-286 7-490,28-2-365,-128 7-1060,-33 2-7627,8-1 6448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49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 3552,'-10'-9'7478,"11"16"-5810,-2 51 647,-11 74-1,5-99-2067,5-27-209,0 1-1,1 0 0,-1 0 0,1 0 0,1 0 0,0 0 0,0 0 1,1 9-1,-1-15-7,1 0-1,-1 0 1,0 0 0,0 0-1,0 0 1,1 0 0,-1 0-1,0 0 1,0 0 0,0 0 0,-1 0-1,1 0 1,0 2 0,-1-4 3,1 1 0,0-1 0,0 1 1,0-1-1,0 1 0,0-1 0,0 1 0,0-1 1,0 1-1,0-1 0,0 1 0,0-1 0,0 1 1,0-1-1,0 1 0,1-1 0,-1 1 1,0-1-1,0 1 0,1 0 0,-1-1 0,18-37-121,1 1-1,27-37 0,-37 60 143,2-1 0,0 1 0,0 1 0,1 0 0,1 1 0,21-17 0,-33 28-29,0 0-1,1 0 1,-1 0-1,0 0 1,1 0-1,-1 1 0,1-1 1,-1 0-1,1 1 1,-1-1-1,1 1 1,0 0-1,-1-1 1,1 1-1,0 0 0,-1 0 1,1 0-1,-1 0 1,1 0-1,0 1 1,-1-1-1,3 1 0,-3 0 20,1 0 0,0 0-1,0 0 1,0 1-1,-1-1 1,1 1 0,-1-1-1,1 1 1,-1 0 0,0-1-1,1 1 1,-1 0-1,0 0 1,1 3 0,2 4 140,-1 1-1,0 1 1,0-1 0,-1 0 0,1 14 0,-2-17-147,-1-1-1,1 0 0,1 0 0,1 7 1,21-35-418,-13 12 126,0 0-1,9-13 1,-18 21 258,8-10-13,16-17 0,-23 26 14,0 0 0,1 0 0,-1 1 0,1-1 0,0 1 0,-1 0 0,1 0 0,0 0 0,0 0 0,8-1 0,-10 2 58,1 1 1,-1 0 0,1 0-1,-1 0 1,1 0 0,-1 1-1,1-1 1,-1 1-1,0-1 1,1 1 0,-1 0-1,0 0 1,1 0 0,-1 0-1,0 0 1,0 0 0,0 1-1,0-1 1,0 1 0,0 0-1,0-1 1,0 1-1,-1 0 1,1 0 0,2 4-1,-1 0 28,1 0 0,-1 1 0,0-1-1,0 1 1,-1 0 0,0-1 0,2 13-1,-1 4-104,-2-1 0,0 0 1,-2 0-1,-5 40 0,-4-14-1493,3-18-2299,7-29 3639,-1 5-1812,19-19-5602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50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50 2496,'-13'-12'8608,"11"9"-8181,0 1 0,0 0 1,0 0-1,0 0 1,-1 0-1,-4-2 1,2 1-203,0 0 1,0 1 0,0-1 0,0 1 0,-1 1 0,1-1 0,-1 1 0,-9-2 0,1 2 385,0 1 0,-22 2 0,31-1-478,-1 1 0,1-1 0,0 1 0,0 0 0,0 0 0,0 1 0,0 0 0,1-1-1,-7 7 1,-5 3 189,-19 21 0,33-32-298,-8 9 80,1-1-1,-7 12 1,13-17-55,1 0 1,-1 0 0,1 0 0,0 0-1,1 0 1,-1 0 0,1 1 0,-1-1 0,0 9-1,2-5 27,0 0-1,0 0 0,0 0 0,1 0 1,1 0-1,-1 0 0,1 0 0,1 0 1,-1-1-1,1 1 0,5 7 1,0-1 120,0 0 1,1-1 0,1 0 0,17 19 0,-22-27-150,1-1 0,-1 1-1,1-1 1,0-1 0,0 1 0,0-1-1,0 0 1,0 0 0,1 0 0,-1-1-1,1 0 1,0-1 0,0 1-1,12 0 1,4-1-515,0-2 0,46-5-1,-61 5-695,0-1 0,0 0 0,13-5 0,-14 4-371,10-1-561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51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28 3968,'-40'-3'2756,"19"-1"5671,29 0-7866,3 0-320,-1 1 1,1 0 0,-1 1 0,1 0-1,0 1 1,0 0 0,0 0 0,-1 1-1,1 1 1,0 0 0,13 3 0,-22-4-211,1 1 0,-1 0 1,0 0-1,0 0 0,0 0 1,0 0-1,0 0 0,0 0 1,0 1-1,-1-1 0,1 1 1,0-1-1,-1 1 0,1 0 0,-1 0 1,0 0-1,0 0 0,1 0 1,-1 0-1,0 0 0,0 0 1,-1 0-1,1 0 0,0 0 1,-1 1-1,0-1 0,1 0 0,-1 0 1,0 1-1,0 2 0,-1 2 48,-1-1 0,1 0-1,-1 1 1,0-1-1,-1 0 1,0 0-1,0-1 1,0 1 0,0 0-1,-1-1 1,0 0-1,-5 5 1,-7 6 298,0 0 0,-22 14 0,2-1 350,35-29-701,1 1-1,-1-1 0,1 1 0,-1-1 1,0 1-1,1-1 0,-1 1 1,1-1-1,0 1 0,-1-1 0,1 1 1,-1-1-1,1 1 0,0 0 1,0-1-1,-1 1 0,1 0 1,0-1-1,0 1 0,0 0 0,0 0 1,0 0-1,0 0 13,0-1 0,0 1 0,1-1 0,-1 1 0,0-1 1,1 0-1,-1 1 0,1-1 0,-1 1 0,0-1 0,1 0 0,-1 1 0,1-1 0,-1 0 0,1 1 0,-1-1 1,1 0-1,0 0 0,-1 1 0,1-1 0,5 1 157,-1 0 0,0 0 0,1 0 0,7-1 1,17-1-285,0-1-1,0-2 1,29-7 0,-10-1-3681,-1-2-4460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5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604 4 4320,'-2'-4'2869,"-1"16"902,-18 21-1030,-18 34-373,-48 140 176,-46 76-546,51-118-951,-38 122 89,91-209-805,-33 144-1,51-153-115,3-1 0,3 1-1,3 1 1,3-1 0,3 0-1,3 0 1,17 68 0,-6-62 98,3 0 1,3-1-1,4-2 1,44 84 0,-42-97-367,33 60 514,-51-99-1620,1 0-1,0-2 1,28 30-1,-39-47 809,-1 1 0,1-1 0,0 0-1,-1 1 1,1-1 0,0 0 0,0 0 0,0 0-1,0 0 1,0 0 0,0-1 0,0 1-1,0-1 1,0 1 0,1-1 0,-1 0-1,0 1 1,0-1 0,0-1 0,4 1 0,21-3-2977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5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 4576,'-5'-4'589,"4"3"-491,1 1 0,-1-1 0,0 1-1,1-1 1,-1 0 0,0 1 0,0-1 0,0 1 0,1 0 0,-1-1 0,0 1 0,0 0 0,0-1 0,0 1 0,0 0 0,0 0 0,-2 0 0,5 1 326,0 0 0,0 0 0,-1 1 0,1-1 0,0 0 0,-1 1 0,0 0 0,1-1 0,-1 1 0,0 0 0,0 0 0,0-1 0,1 4 0,18 35 850,143 319 2081,-130-289-2906,25 78 0,13 76-139,-60-186-292,75 294 798,-40-28 291,-43-282-1040,1 19 147,-1 0 0,-2 1 1,-2-1-1,-9 60 1,-3-27 63,-2-1 0,-37 100 1,37-132-180,-2-1 0,-2-1 0,-1-1 0,-3 0 0,-42 55 0,40-65-735,-1-1 0,-2-1 0,-54 41 0,78-64 1,0 0 0,0 0 0,-1 0 0,1 0 0,-1-1-1,1 0 1,-1 0 0,0-1 0,0 1 0,0-1 0,-7 1 0,2-5-1850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1:53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24 122 3808,'-6'1'474,"-11"-2"7041,17 0-7406,-1-8 1771,3 4-1557,-1-1 0,1 1 0,0 0-1,1-1 1,-1 1 0,1 0 0,0 0 0,6-6-1,1-2 84,22-19 0,-30 30-402,-1 1 0,1 0 0,-1 0 0,1-1 0,0 1 0,0 0-1,0 0 1,-1 1 0,1-1 0,0 0 0,0 1 0,0-1-1,0 1 1,0-1 0,0 1 0,1 0 0,-1 0 0,3 0-1,-4 1-4,1-1 0,-1 0 0,0 1 0,1-1 0,-1 1 0,0 0 0,1-1-1,-1 1 1,0 0 0,0 0 0,1 0 0,-1 0 0,0 0 0,0 0 0,0 0-1,0 0 1,0 0 0,0 0 0,-1 1 0,1-1 0,0 0 0,-1 0 0,1 1-1,-1-1 1,1 1 0,0 1 0,0 4 25,0-1 0,-1 1 0,1-1 0,-1 1 0,0 0 0,-2 10 1,-11 42 380,10-44-275,-6 12 250,0-1 0,-2 0 0,-1 0 0,-16 25 0,23-44-307,1 2 82,0-1-1,0 1 0,0 0 1,-2 10-1,6-16-67,-1 0 0,0 1 0,1-1-1,-1 0 1,1 1 0,0-1 0,0 0 0,1 1 0,-1-1 0,1 0 0,0 1-1,-1-1 1,1 0 0,3 5 0,-3-6-40,0 0 0,0-1 0,0 1 0,1-1 0,-1 0-1,1 1 1,-1-1 0,1 0 0,-1 0 0,1 0 0,0 0 0,-1 0 0,1 0 0,0 0 0,0-1 0,0 1-1,0-1 1,0 1 0,-1-1 0,5 0 0,3 1 1,0-1 0,0 0-1,10-2 1,-18 2-45,53-9-969,8-1-4938,-43 10 3665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8:32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0 831 992,'0'0'20,"1"0"1,-1 0-1,0 0 0,0 0 0,0 0 1,0 1-1,0-1 0,0 0 0,0 0 1,0 0-1,1 0 0,-1 0 1,0 0-1,0 0 0,0 0 0,0 0 1,0 0-1,0 0 0,0 1 0,0-1 1,0 0-1,0 0 0,0 0 1,0 0-1,0 0 0,0 0 0,0 0 1,1 0-1,-1 1 0,0-1 1,0 0-1,0 0 0,0 0 0,0 0 1,-1 0-1,1 0 0,0 0 0,0 1 1,0-1-1,0 0 0,0 0 1,0 0-1,0 0 0,0 0 0,0 0 1,0 0-1,0 0 0,0 1 0,0-1 1,0 0-1,0 0 0,0 0 1,-1 0-1,1 0 0,0 0 0,0 0 1,0 0-1,1 0 109,-1 0 1,1 0-1,0 0 1,0 0-1,-1 0 0,1-1 1,0 1-1,0 0 1,-1-1-1,1 1 0,0 0 1,-1-1-1,1 1 1,0-1-1,-1 1 0,2-2 1,155-173 1032,-66 92-596,-62 60-472,-2-2 0,28-32 0,-41 41-61,0-1 0,-1-1 0,-1 0 0,0-1 0,8-20 0,-8 11 21,-7 18-58,0-1-1,-1 0 1,0-1-1,3-16 1,0-25 183,-4 21-218,9-36 0,-9 54 64,0-1 1,-1 1-1,0-22 0,-2 35-24,0 1 0,0 0 0,0 0 0,0 0 0,0-1 0,0 1 0,1 0 0,-1 0 0,0-1 0,0 1 0,0 0 0,0 0 0,0 0 0,-1-1 0,1 1 0,0 0 0,0 0 0,0 0 0,0-1 0,0 1 0,0 0 0,0 0 0,0 0 0,0-1 0,0 1 0,-1 0-1,1 0 1,0 0 0,0 0 0,0-1 0,0 1 0,-1 0 0,1 0 0,-5 6-300,-3 16-112,-32 155 104,-23 79 438,17-105 168,-61 170 53,102-308-307,0 0 0,-1 0 0,0-1 0,-1 0 0,-1 0 0,0-1 0,0 1 0,-19 18 0,18-22-5,4-4 29,0 0 1,0 0-1,-7 5 1,10-8-41,0-1 0,1 1 0,-1 0 0,0-1 0,1 1 0,-1-1 0,0 0 0,0 1 0,1-1 0,-1 0 0,0 0 0,0 0 0,0 0 0,1 0 0,-1-1 0,-2 1 0,-4-2 125,6 2-147,1 0 1,0 0-1,-1-1 0,1 1 0,0 0 0,-1 0 0,1-1 1,0 1-1,0-1 0,-1 1 0,1-1 0,0 0 1,0 1-1,0-1 0,0 0 0,0 0 0,0 0 0,0 0 1,0 0-1,0 0 0,0 0 0,0 0 0,1 0 1,-1 0-1,0 0 0,1 0 0,-1-1 0,0-1 0,1-2-25,-1 1-1,1-1 1,1 0-1,-1 1 1,1-1-1,-1 0 0,1 1 1,1-1-1,-1 1 1,1 0-1,-1-1 1,1 1-1,0 0 0,1 0 1,-1 0-1,1 0 1,0 0-1,0 1 1,4-4-1,9-9-13,0 2-1,34-24 1,-30 23-65,279-207 236,-274 205-212,1 1 0,50-24 0,58-11 318,-77 36-100,-40 11-105,31-10 981,-49 6-824,-2 7-205,1-1 1,-1 1-1,0 0 1,0 0-1,0 0 0,0 0 1,0 0-1,0 0 1,0 1-1,0 0 0,0-1 1,0 1-1,-6 1 0,-15-2 8,21 0-35,-1 1 0,1 0-1,0 0 1,-1 0 0,1 1-1,0-1 1,-1 1 0,1 0-1,0 0 1,0 0 0,0 0 0,-4 3-1,-6 3-70,-18 13-1,13-9 22,16-9 81,-1-1-1,1 1 1,-1 0-1,1 0 1,0 0 0,-1 0-1,1 1 1,0-1-1,0 1 1,1-1 0,-1 1-1,0 0 1,1-1-1,0 1 1,0 0 0,0 0-1,0 0 1,0 0-1,0 0 1,1 0 0,-1 0-1,1 0 1,0 0-1,0 0 1,1 5 0,0-1 2,0 0 1,1 0 0,0-1 0,1 1 0,0-1-1,0 1 1,0-1 0,0 0 0,1 0-1,6 7 1,-6-8 10,0-1-1,0 0 1,0-1 0,1 1-1,-1-1 1,1 0-1,0 0 1,0 0 0,0 0-1,0-1 1,0 0-1,1 0 1,-1 0 0,10 1-1,-5-2 67,0 0 1,0 0-1,-1-1 0,1-1 0,0 0 0,-1 0 1,17-4-1,-14 1-20,0 0 0,0-1 0,-1 0 0,1-1 0,-2 0 1,13-10-1,-4 3 36,-2-2 1,25-26 0,-40 40-70,-1-1 0,0 1 0,1-1 0,-1 0 0,0 1 0,0-1-1,0 0 1,0 0 0,-1 0 0,1 0 0,0 0 0,-1 0 0,0 0 0,1 0 0,-1 0 0,0 0 0,0 0 0,0 0 0,0 0-1,-1-3 1,0 1-2,0-1 0,-1 1 0,1 0 0,-1 0 0,0 0 0,0 1 0,-1-1 0,-4-6 0,3 6-33,0 1 0,-1 0 1,1 0-1,-1 1 0,1-1 0,-1 1 0,0 0 0,0 0 1,0 1-1,0-1 0,-8 0 0,-11-5-84,15 4 26,1 1 1,-1 1-1,0 0 0,1 0 0,-1 1 0,-13 0 0,4 1-451,21-1 484,0 1 0,0-1 0,-1 1 0,1 0 0,0 0 0,0 0 0,0 1 0,3 1 1,14 6 111,-4-6 35,0-2-1,-1 1 1,30-3 0,-10 0 75,-23 1-63,0 0 0,1-1 0,-1-1 0,0 0 0,0 0 0,-1-1 0,1-1 0,0 0 0,19-10 0,-31 13-102,1 1 0,0-1 1,0 0-1,-1 1 0,1-1 0,-1 0 0,1 0 0,0 1 0,-1-1 0,0 0 0,1 0 0,-1 0 0,1 0 0,-1 0 0,0-1 0,5-8 183,-4 9-159,1 1-510,1 0 378,0 1 1,0-1-1,0 0 1,0 1-1,0 0 1,3 1 0,-6-2 86,55 12-345,-48-10 318,0 1 1,0-1-1,0 1 0,0 1 1,0-1-1,-1 1 0,9 7 0,-12-8 64,1-1 0,-1 1 0,1 1-1,-1-1 1,0 0 0,-1 1-1,1 0 1,-1-1 0,1 1-1,-1 0 1,0 0 0,0 1-1,1 5 1,-2-4 16,3 10 43,-1 0-1,2 0 1,10 25 0,-13-38-75,-1 1 0,1-1 0,0 0-1,0 0 1,0 0 0,0 0 0,1 0 0,-1-1-1,1 1 1,-1 0 0,1-1 0,0 0 0,0 0-1,0 0 1,0 0 0,1 0 0,-1-1 0,0 0-1,1 1 1,-1-1 0,1 0 0,5 0 0,15 0 333,34-3 0,-35 0-390,0 2 1,23 1 0,-45-1-56,1 0 1,0 1 0,0-1 0,0 0-1,-1 1 1,1-1 0,0 1 0,-1-1-1,1 1 1,0 0 0,-1 0 0,1 0-1,-1 0 1,1 0 0,-1 0 0,1 0-1,-1 0 1,0 1 0,0-1 0,1 1-1,-1-1 1,0 1 0,0-1 0,-1 1-1,1-1 1,0 1 0,0 0 0,-1-1-1,1 1 1,-1 0 0,0 0 0,1-1-1,-1 1 1,0 0 0,0 0 0,0 2-1,-4 13-957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48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453 640 4992,'-7'-9'6752,"6"9"-6548,-18 0 645,8 1-244,-18 0-269,0 2-1,1 1 1,-1 2-1,1 0 1,1 2-1,-1 1 0,1 1 1,1 2-1,-31 17 1,47-23-291,0 0 1,0 1-1,1 0 1,0 1-1,0 0 1,-8 10-1,13-14-3,1 0-1,0 0 1,0 0-1,0 1 1,0-1-1,1 1 1,0 0-1,0 0 1,0 0-1,1 0 1,-1 0-1,1 0 1,0 0-1,1 0 1,-1 1-1,1 4 1,0-8-22,1-1 0,-1 1 0,0-1 0,1 1 0,-1-1 0,0 1 0,1-1 0,0 0 0,-1 1 1,1-1-1,0 0 0,0 1 0,0-1 0,0 0 0,0 0 0,0 0 0,0 0 0,0 0 0,0 0 0,0 0 0,1 0 0,-1 0 1,0-1-1,0 1 0,1-1 0,-1 1 0,1-1 0,-1 1 0,3 0 0,1-1 30,0 1 0,0-1-1,0 0 1,0 0 0,0 0 0,0-1 0,0 0 0,7-1-1,16-8 115,-1-1 1,51-29-1,-65 33-139,24-13 117,0-2 1,-2-1 0,59-51-1,-80 59-123,0-1 0,0 0-1,-2-1 1,0-1-1,-1 0 1,0 0-1,-2-1 1,0-1 0,9-29-1,2-21-13,15-99-1,-31 149 36,5-28-147,-2-1 1,1-52-1,-8 100 77,0-1 0,0 1 1,0-1-1,0 1 0,-1 0 0,1-1 1,0 1-1,-1-1 0,1 1 0,0-1 0,-1 1 1,0 0-1,1-1 0,-1 1 0,-1-2 0,2 3 16,-1 0 0,1-1 0,0 1 0,-1 0-1,1 0 1,0 0 0,-1 0 0,1 0-1,0-1 1,-1 1 0,1 0 0,0 0-1,-1 0 1,1 0 0,0 0 0,-1 0-1,1 0 1,0 0 0,-1 0 0,1 0 0,0 0-1,-1 0 1,1 1 0,-11 7-160,5 1 184,0-1-1,1 1 1,0 0-1,1 0 1,0 0-1,-5 18 1,-12 62 71,18-74-101,-16 85 452,-7 127 0,26-204-334,1 1 1,0-1-1,2 0 0,1 0 0,1 0 1,11 34-1,-15-55-68,0 0 1,0 0-1,0 1 0,0-1 0,0 0 0,0 0 1,1 0-1,-1 0 0,1 0 0,-1 0 1,1 0-1,0-1 0,0 1 0,2 1 0,-2-2-3,-1 0-1,1-1 1,0 1-1,0-1 0,-1 1 1,1-1-1,0 0 0,0 1 1,0-1-1,0 0 0,0 0 1,0 0-1,-1-1 1,1 1-1,0 0 0,0-1 1,3 0-1,4-3 27,0 1 1,0-2-1,-1 1 1,1-1-1,14-11 0,37-37 111,-27 21-216,35-35-56,-34 31-115,-34 36 218,0 0 1,0 0-1,0 0 0,0 0 0,0 0 0,0 0 0,0 0 1,0 0-1,0 0 0,0 0 0,0 0 0,0 0 0,0 0 0,0 0 1,0 0-1,0 0 0,0 0 0,0 0 0,0-1 0,0 1 0,0 0 1,0 0-1,0 0 0,0 0 0,0 0 0,1 0 0,-1 0 0,0 0 1,0 0-1,0 0 0,0 0 0,0 0 0,0 0 0,0 0 1,0 0-1,0 0 0,0 0 0,0 0 0,0 0 0,0 0 0,0 0 1,0 0-1,1 0 0,-1 0 0,0 0 0,0 1 0,0-1 0,0 0 1,0 0-1,0 0 0,0 0 0,0 0 0,0 0 0,0 0 1,0 0-1,0 0 0,0 0 0,0 0 0,0 0 0,0 0 0,0 0 1,0 0-1,0 7-53,-3 6 192,-4 2 15,1-1-1,-14 20 1,12-21-31,1 0-1,0 0 1,-6 18 0,8-13-27,0 1 0,-4 33-1,8-44-79,0 0 0,1-1-1,0 1 1,1-1 0,0 1-1,0-1 1,0 1 0,1-1-1,5 13 1,-6-17 3,1 0 0,0 0 0,0 0 0,0 0 0,0 0 0,1 0 0,-1-1 0,1 1-1,0-1 1,-1 0 0,1 0 0,0 0 0,0 0 0,0 0 0,1-1 0,-1 1 0,0-1 0,1 0 0,-1 0 0,1 0 0,-1 0 0,7 0 0,1-1 39,0 0 0,0 0 0,-1-1 1,1 0-1,0-1 0,11-3 0,5-3-24,-1-1-1,1-1 1,-2-2-1,1 0 1,23-17 0,110-87 93,-140 99-252,-18 15 105,0 1-1,1 0 1,-1 0-1,0-1 0,0 1 1,0-1-1,0 1 1,0-1-1,0 1 1,1-4-1,-3 5 17,1-1 1,-1 1-1,1 0 1,-1 0-1,1 0 0,0 0 1,-1 0-1,1 0 1,-1 0-1,1-1 1,-1 1-1,1 0 0,-1 1 1,1-1-1,-1 0 1,1 0-1,-1 0 0,1 0 1,0 0-1,-1 0 1,1 0-1,-1 1 0,1-1 1,0 0-1,-1 0 1,1 1-1,-1-1 1,0 1-1,-16 9-105,13-6 114,0 1 0,0-1-1,1 1 1,-1 0 0,1 0-1,0 0 1,0 1-1,-2 7 1,1-5 26,1 1 1,1 0-1,0 0 0,-2 17 0,3-12-15,0 1-1,2-1 1,3 26-1,-3-33 5,1 1-1,0-1 0,0-1 1,1 1-1,-1 0 1,2 0-1,-1-1 1,1 0-1,5 7 1,-6-9 33,0 1 33,1-1 0,0 1 0,0-1 0,5 4 0,-8-7-66,0 0 0,0 0 1,0-1-1,0 1 0,0-1 0,0 1 0,1-1 0,-1 1 1,0-1-1,0 0 0,0 1 0,1-1 0,-1 0 0,0 0 0,0 0 1,0 0-1,1 0 0,-1 0 0,0 0 0,0 0 0,1-1 0,-1 1 1,0 0-1,2-2 0,0 0 9,0 0-1,0 0 1,0 0 0,-1 0-1,1-1 1,0 0 0,-1 1-1,0-1 1,1 0 0,-1 0-1,0 0 1,-1 0 0,1-1-1,1-3 1,3-8 16,7-29 0,-10 31-32,1-3 10,-1 1 0,0-1 1,0-20-1,-3 28-70,0-1 0,0 1 1,-1-1-1,0 1 0,-1-1 0,0 1 0,-4-12 0,4 17 23,1 0 0,-1 0 0,1 0 0,-1 0 1,0 0-1,0 1 0,-1-1 0,1 1 0,0 0 0,-1 0 0,1 0 0,-1 0 0,0 0 0,0 0 0,1 1 0,-6-3 0,-8-5-113,10 8 171,17-1 38,2 0-39,1 1 1,-1 0 0,0 1 0,15 2-1,6-1-161,-28-1 112,1 0 1,-1 1-1,0-1 0,0 1 0,0 0 1,1 1-1,-1 0 0,-1 0 0,1 0 0,0 0 1,0 1-1,9 6 0,-12-6 13,0 0 0,0 0 0,0 0 0,0 0 0,0 1-1,-1-1 1,0 1 0,0 0 0,0-1 0,0 1 0,0 0 0,-1 0 0,1 0 0,-1 1 0,0-1 0,-1 0 0,1 0-1,-1 1 1,0 7 0,-1 15 30,-1 1-1,-2-1 1,0-1-1,-2 1 0,-16 45 1,-63 124 192,66-156-221,-27 73-29,10-22 99,26-66 0,9-19 45,-1 0 0,-1 0-1,1-1 1,-1 1 0,-4 6-1,8-22 448,5-9-454,4-6-66,2 1 0,2 0-1,17-26 1,54-64-159,-69 92 157,34-44-17,58-73-42,13-2 288,-87 107-428,70-59 0,-98 89 129,-3 1 17,0 0 0,0 1 0,0-1 0,1 1 0,-1 0 0,1 0-1,-1 1 1,1-1 0,0 1 0,-1-1 0,1 1 0,8-1 0,-12 2 17,1 0 1,0 1 0,-1-1-1,1 0 1,-1 0 0,1 0 0,-1 1-1,1-1 1,-1 0 0,1 0-1,-1 1 1,1-1 0,-1 1 0,0-1-1,1 0 1,-1 1 0,1-1-1,-1 1 1,0-1 0,0 1 0,1-1-1,-1 1 1,0-1 0,0 1-1,1-1 1,-1 1 0,0-1 0,0 1-1,0-1 1,0 1 0,0 0-1,2 23 30,-2-20-18,-1 14 54,-1 1 0,0-1 0,-10 33 1,-22 52 25,30-93-76,-1 0 0,-1 1 0,1-2 0,-2 1 0,1-1 0,-1 0 0,-1 0 0,1-1 0,-1 0 0,-16 12 1,19-16-7,1-1 0,0-1 1,-1 1-1,1-1 0,-1 1 1,0-1-1,0-1 1,0 1-1,0-1 0,0 0 1,0 0-1,0 0 1,-1-1-1,1 0 0,0 0 1,0 0-1,0 0 0,-1-1 1,1 0-1,0 0 1,0 0-1,0-1 0,0 0 1,0 0-1,-7-4 1,3 0 55,1 0 1,-13-13 0,2 3-181,17 15 96,1 0-7,0 0 0,0 0 0,0 0 0,0 0 0,0 1 0,0-1 0,0 0 0,-1 1 0,-1-2 0,-1 6-86,2 7 65,2-4 56,1 1-1,0-1 0,1 0 0,-1-1 1,1 1-1,0 0 0,1 0 1,0-1-1,0 1 0,0-1 0,1 0 1,0 0-1,0 0 0,0-1 1,1 1-1,8 6 0,-2-2 70,0-1 0,1 0 0,0-1 0,0 0 0,1-1 0,0 0 0,16 5 0,-24-10-31,1 0 0,0 0 0,0-1 0,-1 1 0,1-1 0,0-1 1,0 1-1,0-1 0,0 0 0,0 0 0,0-1 0,0 0 0,0 0 0,0 0 0,-1-1 0,1 0 0,0 0 1,-1 0-1,0-1 0,1 0 0,5-4 0,0-2-10,0 0 0,-1 0-1,0-1 1,9-12 0,34-50-91,-18 24 18,14-18 102,3 3 0,3 3 0,74-65 0,-90 91-12,58-45-472,-86 69 356,-4 4-39,-7 6 101,1 0-1,-1 0 1,0 0-1,0 0 1,0 0 0,0 1-1,0-1 1,0 0-1,1 0 1,-1 0-1,0 0 1,0 1-1,0-1 1,0 0 0,0 0-1,0 0 1,0 1-1,0-1 1,0 0-1,0 0 1,0 0 0,0 1-1,0-1 1,0 0-1,0 0 1,0 0-1,0 0 1,0 1-1,0-1 1,0 0 0,0 0-1,0 0 1,0 1-1,-1-1 1,1 0-1,0 0 1,0 0-1,0 0 1,0 0 0,0 1-1,-74 211-200,45-137 561,19-47-256,-9 23 18,-37 73-1,49-113-40,0-1 0,-12 17 0,16-24-54,0 1 1,-1-1-1,1 0 0,0 0 1,-1 0-1,0-1 1,0 1-1,0-1 0,-7 4 1,9-6-26,1 1 0,-1-1 1,0 0-1,0 1 0,1-1 0,-1 0 1,0 0-1,0 0 0,0-1 0,1 1 1,-1 0-1,0-1 0,1 1 0,-1-1 0,-2 0 1,0-1 2,1 0 0,-1-1 1,1 1-1,0 0 0,-1-1 0,-3-4 1,0-1 8,0-1 0,1 1 0,-10-18 0,10 16 4,-15-33 211,19 39-226,1 1 1,0 0 0,0-1-1,0 1 1,1-1 0,-1 1-1,1-1 1,0 1 0,0-1-1,1-6 1,-1 9-5,0 0 0,1 0 0,-1 0 0,0 0 0,0 1 0,1-1 0,-1 0 0,1 0 1,-1 0-1,1 0 0,-1 0 0,1 1 0,-1-1 0,1 0 0,0 1 0,-1-1 0,1 0 0,0 1 0,0-1 0,-1 1 0,1-1 1,0 1-1,0-1 0,0 1 0,0-1 0,0 1 0,0 0 0,0 0 0,-1 0 0,1-1 0,0 1 0,2 0 0,2 0 49,0 1-1,0 0 1,0 0-1,0 0 1,6 2-1,-5-1-24,233 87 743,-136-47-872,-88-36-946,29 6 1,-5-5-3329,-23-4 1677,6 2-100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8:40.8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0 748 2400,'0'0'779,"7"-3"597,-1 3-1075,1-1 1,-1 1 0,1-1-1,-1 0 1,0 0 0,10-4-1,29-7 855,-33 9-865,0 0 0,0 0 0,17-8 0,-3-2-34,-11 6-146,0 0-1,0-2 1,14-10-1,-17 10-24,1 0 18,0-1 0,-1-1 0,0 0 0,0-1-1,17-23 1,-15 13 10,-1 0 0,14-30 0,-26 49-95,-1 1 0,1-1 1,-1 0-1,1 1 0,-1-1 0,0-3 1,0 4-17,0 1 0,0-1 1,0 0-1,0 1 0,1-1 1,-1 0-1,0 1 0,1-1 0,-1 0 1,1 1-1,0-1 0,-1 1 1,2-3-1,3-4-125,-4 6-552,2 8 355,0 3 278,-1 0-1,0 1 1,-1-1-1,1 19 1,2 10-98,4 42 373,-7-75-187,0 1-1,0 0 0,-1 0 0,0 0 0,0 0 1,0 0-1,-1 0 0,0 0 0,0 0 1,0 0-1,-1 0 0,0-1 0,0 1 0,0-1 1,-1 1-1,0-1 0,-3 5 0,4-8 5,0 0 0,0 0 0,0 0 0,0-1 0,0 1 0,-1-1 0,1 1 0,0-1 0,-1 0 0,1 0 0,-1 0 0,1 0 0,-1 0 0,0-1 0,-4 1 0,-5 0-21,1-1-1,-17-1 1,4 0 244,23 1-279,0 0 1,0 0-1,0 0 0,0 0 0,0-1 1,0 1-1,0 0 0,0-1 0,1 1 1,-1-1-1,0 1 0,0-1 0,-1 0 1,1 0 13,0 0 1,1 1 0,-1-1-1,0 1 1,0-1 0,0 1 0,0-1-1,0 1 1,1 0 0,-1-1-1,0 1 1,0 0 0,-2 0-1,-22-9-158,24 9 122,0 0-181,-2 0 43,2 0 0,4 1-110,0 0 202,0 0 1,0 0-1,0 0 1,0 1-1,0-1 1,3 3 0,17 8 96,-14-10 79,1 1-1,0-2 0,-1 1 0,1-2 0,0 1 1,0-1-1,-1-1 0,18-2 0,4-4 122,40-13-1,-26 7-43,99-36-79,-129 44 18,0 0-1,25-13 0,-33 14-39,0-1-1,0 0 0,0 0 0,-1 0 1,0 0-1,0-1 0,5-7 1,-5 5-215,1 1-1,0 0 1,13-11 0,-17 15 62,0 1 0,0 0 0,1 0-1,-1 0 1,1 1 0,-1-1 0,1 1-1,-1 0 1,1 0 0,0 0 0,0 0 0,7 0-1,-10 1 64,12 0-35,0 0 1,0 1-1,0 0 0,20 5 0,-27-4 58,-1-1-1,1 0 0,-1-1 1,1 1-1,5-1 0,-5-1-3,-1 2-1,1-1 0,0 0 1,-1 1-1,10 3 0,-15-4 23,0 0 0,0 0 0,1 0 0,-1 1 0,0-1 0,0 0 0,1 0 0,-1 0 0,0 0 0,1 0 0,-1 1 0,0-1 0,1 0 0,-1 0 0,0 0 1,1 0-1,-1 0 0,0 0 0,1 0 0,-1 0 0,0 0 0,1 0 0,-1 0 0,0-1 0,1 1 0,-1 0 0,0 0 0,1 0 0,-1 0 0,0 0 0,1-1 0,-1 1 0,0 0 0,0 0 0,1-1 0,-1 1 0,0 0 0,0 0 0,0-1 0,1 1 0,-1 0 0,0 0 0,0-1 0,0 1 0,0 0 0,0-1 0,1 1 0,-1 0 0,0-1 0,0 0 0,-1 0-29,1 1 1,-1-1-1,0 0 0,1 0 0,-1 0 1,0 1-1,0-1 0,1 0 1,-1 1-1,0-1 0,0 1 1,0-1-1,0 1 0,0-1 1,0 1-1,-1-1 0,-20-5 25,12 7-104,0-1 0,0 1-1,0 1 1,0 0 0,1 0 0,-1 1-1,1 0 1,-16 7 0,2-1 82,18-7-49,-1 0-1,1 0 1,0 0 0,0 0 0,-1 1 0,2 0 0,-1 0-1,0 1 1,-7 6 0,-2 10-208,13-19 251,1 0-1,0 0 0,-1 0 1,1 0-1,0 0 0,0-1 1,-1 1-1,1 0 0,0 0 0,0 0 1,0 0-1,0 0 0,0 0 1,0 0-1,1 0 0,-1 0 1,0 0-1,0 0 0,1 0 0,-1 0 1,0 0-1,2 1 0,8 15 51,-6-11-81,-1 0 0,1-1 1,0 1-1,0-1 0,7 6 0,-2-3 128,1 0 0,11 8 0,-17-14-63,-1 0 0,1 0-1,0 0 1,-1 0 0,1-1 0,0 0 0,0 0-1,0 0 1,0 0 0,7 0 0,58 7 144,-62-8-133,1-1 1,-1 0-1,0 0 1,0-1-1,0 0 1,0 0 0,0 0-1,0-1 1,6-4-1,-6 4-9,7-4 222,-1 2-252,-1-1 0,0 0 0,19-14 0,-22 14 86,1 1 0,-1 0 0,18-6 0,-6 2-55,-8 3-9,0-1 1,0 0 0,16-13-1,-16 13-98,0-1 0,0 2-1,1-1 1,0 2 0,0 0-1,0 1 1,1 0 0,18-2 0,21-1-99,-50 7 126,-1-1 0,1 1-1,0 1 1,0-1 0,0 1 0,-1-1 0,1 1-1,0 0 1,4 2 0,31 16-319,10 15 652,-48-33-143,8 4-349,-9-5 230,0 0 1,0 0-1,0 0 0,0 0 1,0 0-1,0 0 1,0-1-1,0 1 1,0 0-1,0 0 0,0 0 1,0 0-1,0 0 1,0 0-1,0 0 1,0 0-1,0 0 0,0 0 1,0 0-1,0 0 1,0-1 105,0 1-106,0 0 1,0 0-1,0 0 0,1 0 1,-1 0-1,0 0 1,0 0-1,0 0 1,0 0-1,0 0 0,0 0 1,0 0-1,0 0 1,0 0-1,0 0 1,0 0-1,1 0 0,-1 0 1,0 0-1,0 0 1,0 0-1,0 0 1,0 0-1,0 0 0,0 0 1,0 0-1,0 0 1,0 0-1,0 0 1,1 0-1,-1 0 106,0 0-106,0 1 1,-3-5 9,0 1 0,0 1 0,0-1 0,0 0 0,0 1 0,-1 0 0,-6-4 0,1 3-32,-1-1-132,0 0 1,0 1 0,-19-2 0,26 4 85,0 1 1,-1 0-1,1 0 1,0 0-1,-1 1 1,1-1-1,0 1 1,-1 0-1,1 0 1,0 0-1,0 0 1,0 1-1,0-1 1,0 1-1,0 0 1,-2 2-1,-27 16-198,22-14 208,1 0 0,-17 14 0,21-16-7,1 1-1,-1 0 0,1 0 0,1 1 0,-1-1 1,1 1-1,-1 0 0,2 0 0,-5 10 1,6-13 38,0 1 1,0 0 0,0 0 0,1 0 0,-1 0 0,1 0 0,0 0 0,0 0-1,0 0 1,1 0 0,-1 0 0,1 0 0,0 0 0,0 0 0,1 0 0,-1 0-1,3 4 1,-3-6 22,1 0 0,0 1-1,0-1 1,-1 0-1,1 0 1,0 0 0,1 0-1,-1 0 1,0-1-1,0 1 1,1-1 0,-1 1-1,1-1 1,0 0-1,4 2 1,-2-2 10,0 0-1,-1-1 1,1 1-1,0-1 1,0 0-1,-1 0 1,1 0-1,7-2 1,-1 0 65,0-1 1,0-1-1,0 0 1,-1 0-1,0-1 1,0 0-1,0-1 1,-1 0 0,17-14-1,-19 14-33,1-1 0,-1-1 0,0 1 0,-1-1 0,0 0 0,0-1 0,-1 1 0,0-1 0,0 0 0,-1-1 1,3-10-1,-7 20-84,1-1 0,-1 1 1,0-1-1,0 1 1,0 0-1,0-1 1,0 1-1,0-1 1,0 1-1,0 0 1,0-1-1,0 1 1,0-1-1,0 1 0,0-1 1,0 1-1,-1 0 1,1-1-1,0 1 1,0-1-1,0 1 1,0 0-1,-1-1 1,1 1-1,0 0 0,-1-1 1,1 1-1,0 0 1,0-1-1,-1 1 1,1 0-1,-1 0 1,1 0-1,0-1 1,-1 1-1,-1-1-7,1 0-176,1 1-32,0 0 210,0 0 1,-1 0 0,1 0 0,0 0-1,0 0 1,0 0 0,0 0 0,-1 0-1,1 0 1,0 0 0,0 0 0,0 0-1,0 0 1,-1 0 0,1 0 0,0 0 0,0 0-1,0 1 1,0-1 0,0 0 0,-1 0-1,1 0 1,0 0 0,0 0 0,0 0-1,0 0 1,0 1 0,0-1 0,-1 6-56,2 0 0,-1 0 0,1 0 0,2 8 0,6 23-48,-3-20 98,6 13-10,-6-20 96,-5-8-36,-1 0 0,1 0 0,0 0 0,0 0-1,1 0 1,-1 0 0,0 0 0,1-1 0,-1 1 0,1 0 0,0-1 0,-1 0 0,1 1 0,0-1 0,0 0 0,2 2 0,-1-2 16,-1 0 0,1 0 0,0-1 0,0 1 0,-1-1 0,1 1 0,0-1 0,0 0 0,0 0 0,0 0 0,0 0 0,0 0 0,-1-1 0,1 0 0,5-1 0,2-2 27,-1 0-1,0-1 1,11-7-1,8-4 115,26-11 112,57-38 0,-95 54-263,0-1 0,-1-1-1,0 0 1,-1-1 0,0-1-1,-1 0 1,16-25 0,-14 13 15,0 0 1,-2-2 0,-2 1 0,0-2 0,-2 1 0,10-55 0,-17 67-9,-1-27 0,0 2 18,1 31-95,-1 0-1,-1 0 1,1 0-1,-2 0 1,0 0 0,0 1-1,-1-1 1,-3-11-1,3 14-400,2 8 429,0-1 1,0 1 0,0 0 0,0 0-1,0-1 1,0 1 0,0 0 0,0-1-1,0 1 1,0 0 0,0-1 0,0 1-1,0 0 1,-1-1 0,1 1 0,0 0 0,0 0-1,0-1 1,-1 1 0,1 0 0,0 0-1,0 0 1,0-1 0,-1 1 0,0-1-135,-7 13-404,-10 121 292,-9 44-68,-5 19 330,21-147 58,7-34-6,-4 22 0,7-32-51,1 0 0,0 0 0,0 0 0,0 0 0,1 0 0,-1 0-1,1-1 1,3 9 0,-3-10 5,0 0 1,1-1-1,-1 1 0,1-1 0,-1 1 1,1-1-1,0 0 0,0 1 0,0-1 0,0 0 1,1-1-1,-1 1 0,0 0 0,1-1 0,-1 1 1,1-1-1,0 0 0,0 0 0,-1 0 0,1 0 1,0 0-1,5 0 0,3 1 118,0-1 0,0-1 0,1 0 0,17-2 0,-18 0-64,-1 0 1,1 0-1,-1-1 1,0-1-1,1 0 1,-2 0-1,1-1 1,9-6-1,12-9 49,28-25 1,-33 24-25,-15 12-29,-1-1 0,0 0 0,-1 0 0,0-1 1,0 0-1,-1 0 0,-1-1 0,0-1 0,0 1 0,7-20 0,-8 12-17,0 0-1,0 0 0,-2 0 0,-1-1 1,0 0-1,-1-27 0,-3 16-88,0 0-1,-7-34 1,4 47 11,-1 0 0,0 0 0,-1 1 0,-14-29 0,11 32-149,0-2-302,9 16 282,-1 1 178,1 1 1,-1-1-1,1 0 0,-1 0 0,1 1 0,-1-1 0,1 0 1,0 1-1,-1-1 0,1 0 0,0 1 0,-1-1 0,1 0 1,0 1-1,-1-1 0,1 1 0,0-1 0,-1 1 1,1-1-1,0 0 0,0 1 0,0-1 0,0 1 0,0-1 1,-1 1-1,1 0 0,-3 20-71,2-12 21,-18 144-145,14-115 71,-16 225 95,20-239 59,1 29-1,1-17 114,0-30-104,0-1 1,0 1-1,1-1 0,0 0 0,0 1 0,6 8 0,-7-12 146,-1-2-145,0 1 0,0 0 0,0 0 0,1-1-1,-1 1 1,0 0 0,1-1 0,-1 1 0,0 0 0,1-1 0,-1 1 0,1 0 0,-1-1 0,1 1 0,-1-1-1,1 1 1,0-1 0,-1 1 0,1-1 0,1 1 0,15 7-20,-13-6-12,-1 0 54,1-1 0,-1 1 0,1-1 0,-1 0 0,1 0 0,-1 0 0,1-1 1,0 1-1,-1-1 0,1 0 0,0 0 0,5-1 0,7 0 138,16 0-129,33-7 1,12 0 109,-40 6-99,0-1 0,0-2 0,0-2-1,-1-1 1,0-2 0,36-14 0,-55 16 49,-1 0 1,19-12-1,-34 19-79,0 0 1,1 0-1,-1 0 1,0 0-1,0 0 0,-1-1 1,1 1-1,0 0 1,0 0-1,-1-1 1,1 1-1,0-1 0,-1 1 1,1 0-1,-1-1 1,0 1-1,1-1 0,-1 1 1,0-1-1,0 1 1,0-1-1,0 1 1,-1-4-1,1 1 15,-1 1 1,0-1-1,0 0 1,0 0-1,0 0 0,-1 0 1,-3-5-1,-1-2-35,5 8 9,-1 1-1,0-1 0,0 1 1,0-1-1,0 1 0,-4-5 1,3 5-87,0-1 1,0 1-1,0 0 1,0 0-1,0 1 1,-1-1-1,1 1 0,-1-1 1,1 1-1,-1 0 1,-6-1-1,8 2 56,-1 0 0,0 0 0,1 0 0,-1 0 0,0 0-1,1 0 1,-1 1 0,1-1 0,-1 1 0,0 0 0,1 0-1,0 0 1,-1 0 0,1 0 0,0 0 0,-1 1 0,-2 2 0,-3 2-4,5-3-43,0 0-1,-1-1 0,1 1 1,0 1-1,1-1 0,-1 0 0,1 0 1,-1 1-1,1 0 0,-3 6 1,4-6 47,-1 0 1,0 0-1,1 0 1,0 1-1,0-1 1,0 1-1,0-1 1,1 0 0,0 1-1,0-1 1,0 1-1,1-1 1,-1 1-1,1-1 1,0 1-1,2 4 1,5 14-80,-6-18 96,-1 1-1,1-1 1,0 0 0,1 0 0,-1 0 0,1 0-1,0 0 1,7 7 0,15 16-25,-20-21 62,1 0-1,0 0 0,0-1 0,1 0 1,0 0-1,0-1 0,0 0 1,11 6-1,-15-10 35,1 0 0,-1 0 0,1 0-1,-1-1 1,1 1 0,0-1 0,-1 0 0,1 0 0,0-1 0,-1 1 0,1-1 0,5-1-1,5-2-52,24-10 0,-14 2 341,43-27 1,-20 10 50,-39 24-384,1-1 0,9-10 0,-10 9-12,0 1 0,14-9-1,-19 13 4,-1 1 0,1-1 0,0 0 0,-1 0 0,0 0 0,1 0 0,-1 0-1,0 0 1,0-1 0,0 1 0,0-1 0,2-4 0,-3 3-48,1-1 1,-1 0-1,0 1 0,0-1 0,0 0 1,0 1-1,-1-1 0,0-6 1,0 11-101,6-4-378,-1 2 515,-1 1 0,1 1-1,-1-1 1,9 0 0,13-2 5,-7 0-163,1 0 0,-1 2 1,25 0-1,-40 1 118,0 0-1,-1 0 1,1 1 0,0 0-1,-1 0 1,1 0 0,-1 0-1,1 0 1,-1 1 0,5 2-1,-6-3 33,-1 0-1,0 0 1,0 0-1,0 0 1,0 0-1,0 0 1,-1 0-1,1 0 0,0 0 1,0 0-1,-1 1 1,1-1-1,-1 0 1,1 0-1,-1 1 1,1-1-1,-1 1 1,0 0-1,1 27-41,-1-20-19,0 86-116,0-93 199,0 0 0,0 1 0,0-1-1,1 0 1,-1 0 0,1 1 0,-1-1 0,1 0-1,0 0 1,0 0 0,0 0 0,0 0 0,0 0-1,0 0 1,1 0 0,-1 0 0,1 0 0,-1-1-1,1 1 1,0-1 0,-1 1 0,1-1 0,0 0-1,0 1 1,0-1 0,0 0 0,0 0 0,0-1-1,1 1 1,2 1 0,-2-2 33,1 1-1,-1-1 1,0 1 0,1-1-1,-1 0 1,1-1-1,-1 1 1,0 0 0,1-1-1,-1 0 1,0 0-1,1 0 1,-1 0 0,0 0-1,0-1 1,0 1-1,0-1 1,0 0 0,0 0-1,2-3 1,15-11-1,1 0-1,23-13 1,12-9 237,-44 27-263,0 0-1,0 0 1,-1-1 0,-1-1-1,0 1 1,0-2 0,7-14-1,-14 12-648,-2 19-463,-1-2 1103,0 10-51,0 1 1,1-1-1,0 0 0,1 0 0,4 13 1,-4-17 34,1-1 0,0 0 0,0 0 0,0 0 1,0 0-1,1-1 0,0 0 0,0 1 1,1-1-1,5 5 0,-3-4 84,1-1-1,0 1 1,0-2 0,0 1 0,12 4 0,-14-7-50,1 0 1,0-1-1,0 0 1,0 0 0,0-1-1,0 0 1,12-2 0,2 1 170,-9 0-110,0 0 1,0-1 0,0-1 0,-1 0 0,23-9 0,-30 10-92,7-3 18,0-2 0,19-13 1,-25 17-50,26-25 82,-12 13-34,-18 13-79,1 0 0,0 0-1,0 1 1,0-1 0,-1 1 0,2-1 0,-1 1 0,0 0 0,0 0 0,0 0 0,0 0 0,1 0 0,-1 0 0,1 1 0,-1-1 0,4 1 0,-5 0-47,0 1 95,1 1 0,-1-1 0,1 1 0,0-1 0,-1 0 0,1 0 0,3 2 0,1 1 17,-5-3-12,0 0 0,0 1-1,-1-1 1,1 1 0,0-1 0,-1 1-1,1 0 1,-1-1 0,1 1-1,-1 0 1,0-1 0,0 4-1,0 24-59,-1-14 5,1 4 85,-1 9 63,3-20 1859,2-17-1960,0 0 0,0 0 1,1 1-1,1-1 0,0 1 1,0 0-1,7-7 0,50-45-443,-61 59 407,-1 0 0,1 1-1,0-1 1,0 1 0,0-1 0,0 1 0,0-1 0,0 1 0,0 0 0,0 0 0,0 0 0,1 0 0,2 1 0,3 0-114,-4-1 142,0 1-1,0 1 1,-1-1 0,1 1 0,-1-1 0,1 1 0,-1 0 0,4 3 0,-3-2-31,1 0 53,0 0-1,-1 1 1,0 0-1,0 0 1,0 0-1,0 0 1,2 5-1,-3-5 14,-1-1 0,1 1-1,0-1 1,0 0 0,0 0-1,0 0 1,1 0 0,-1-1-1,1 0 1,-1 1 0,5 1-1,1 0 51,0-1 0,0 0 0,0 0 0,13 1 0,21 5-112,-33-6 55,0-1-1,0 0 1,0 0-1,11-1 1,25 1 303,-29-1-293,-1 0 1,1-1-1,-1-1 0,1-1 1,15-3-1,-24 3 92,0 0-1,-1-1 1,1 0-1,-1 0 1,10-6 0,-14 7-85,1-1 1,-1 1-1,-1-1 1,1 1-1,0-1 1,-1 0-1,1 0 1,-1 0-1,0-1 1,0 1-1,0-1 1,0 1-1,1-6 1,6-20 326,-5 16-479,10-23 1,-12 31-32,0 0 0,1 1 0,0-1 0,4-5 0,-6 10 131,0-1 0,1 1 0,-1 0 0,0 0 0,0 0 0,1 0-1,-1 0 1,0 0 0,1 0 0,-1 0 0,0 0 0,0 0 0,1 1 0,-1-1 0,0 1 0,0-1 0,0 1 0,0-1 0,1 1 0,-1-1 0,1 2 0,19 13-330,-7-6 394,-1 1 0,0 0 0,12 13 0,-4-3-152,-21-20 332,5 4 1492,-7-4-1678,1-1 0,0 1 0,0 0 0,0-1 0,0 1 0,0-1 0,0 1-1,0-1 1,0 0 0,-1 0 0,-8-5-15,-11-5-137,-3-1 14,1 3-24,16 6 80,0 1 0,0-1-1,0 1 1,0 1 0,-13-2 0,16 4-5,0 0 0,1 0 1,-1 1-1,0-1 0,1 1 0,-1 0 0,1 0 1,0 1-1,-5 3 0,5-4 28,-12 10-49,2-3-17,0 1 0,-19 19 1,28-24 70,0 0 1,0 0-1,1 0 1,-1 1-1,1 0 1,1-1-1,-1 1 1,1 0-1,0 0 1,-2 7 0,3-6 17,0 0 1,1 0 0,-1 0 0,1 0 0,1 0 0,-1 0 0,1 0 0,0 0 0,4 10-1,-4-14 23,0 0 0,0 0-1,1 0 1,-1-1-1,1 1 1,-1 0 0,1-1-1,0 1 1,0-1-1,4 4 1,-5-5 27,1 0 1,0 0-1,-1 0 1,1 0-1,0 0 1,0 0-1,-1-1 0,1 1 1,0-1-1,0 1 1,0-1-1,0 1 1,0-1-1,0 0 1,0 0-1,0 0 0,4-1 1,-4 0-6,1 0 0,-1 0 1,1-1-1,-1 1 0,0-1 0,1 1 0,-1-1 1,0 0-1,0 0 0,0 0 0,0 0 0,-1 0 1,1 0-1,0-1 0,-1 1 0,2-4 1,6-7 60,-5 6-32,0 1 0,0-1 0,-1 0 1,5-14-1,0 1-179,-8 20 99,0 0 0,0-1-1,0 1 1,0 0 0,0-1 0,1 1-1,-1 0 1,0-1 0,0 1 0,0 0-1,0-1 1,0 1 0,0 0 0,0-1-1,0 1 1,0 0 0,-1-1-1,1 1 1,0 0 0,0-1 0,0 1-1,0 0 1,0-1 0,-1 1 0,1 0-1,0 0 1,0-1 0,-1 1 0,1 0 9,0 0 1,0 0 0,0 0 0,0 0 0,0-1 0,0 1 0,0 0 0,0 0 0,0 0-1,0 0 1,0 0 0,0 0 0,0 0 0,0 0 0,0 0 0,0 0 0,-1 0 0,1-1-1,0 1 1,0 0 0,0 0 0,0 0 0,0 0 0,0 0 0,0 0 0,0 0 0,1 0-1,-1 0 1,0-1 0,0 1 0,0 0 0,0 0 0,0 0 0,0 0 0,0 0 0,0 0-1,0 0 1,0 0 0,0 0 0,0 0 0,0 0 0,0-1 0,0 1 0,0 0 0,0 0-1,1 0 1,-1 0 0,0 0 0,0 0 0,0 0 0,0 0 0,0 0 0,0 0-1,0 0 1,0 0 0,0 0 0,1 0 0,-1 0 0,0 0 0,0 0 0,0 0 0,0 0-1,0 0 1,0 0 0,0 0 0,0 0 0,1 0 0,7-3-141,-6 2 101,-1 0 0,1 1 0,-1-1 0,1 1 0,-1-1 0,1 1 0,-1 0 0,1 0 0,-1 0 0,2-1 0,3 1 13,-1 1 0,0-1 1,0 1-1,0 0 1,0 0-1,0 0 1,0 1-1,-1-1 1,1 1-1,0 0 0,-1 1 1,1-1-1,-1 1 1,6 5-1,-5-4 7,-1 0-1,0 0 0,0 1 1,-1 0-1,1 0 0,-1 0 1,0 0-1,-1 0 0,1 1 1,-1-1-1,0 1 1,2 9-1,-1 1 18,-1 0 1,0 1-1,-2-1 1,-1 32-1,-3-15 48,-11 47-1,10-57 63,-1-1 0,-1 0 0,-1-1 0,-1 1 0,-1-2 1,-1 1-1,-1-1 0,-14 19 0,8-15-30,11-14 47,0-1-1,-14 14 1,12-15-33,3-2 1,0 0 0,-1-1 1,-7 6-1,12-10-42,0 0 1,0 0-1,-1 0 0,1 0 1,0 0-1,-1 0 1,1-1-1,-1 1 0,1-1 1,-1 0-1,1 0 1,-1 1-1,1-2 0,-4 1 1,3 0-22,0 0-1,1-1 1,-1 1 0,1-1 0,-1 1-1,0-1 1,1 0 0,0 0 0,-1 0-1,1 0 1,-1 0 0,1-1 0,0 1-1,0-1 1,0 0 0,0 1 0,0-1-1,0 0 1,0 0 0,1 0 0,-1 0-1,1 0 1,-1-1 0,0-2-1,1 3-23,0-1 0,1 1-1,-1 0 1,1-1 0,0 1-1,0-1 1,0 1 0,0-1-1,0 1 1,1-1-1,-1 1 1,0-1 0,1 1-1,1-4 1,0 0-14,0 1 0,0-1 0,1 0-1,0 1 1,4-7 0,-7 11 8,48-69-176,-39 56 158,0 1 0,0 1 0,2-1 1,-1 2-1,1-1 0,1 1 0,0 1 1,1 0-1,0 1 0,0 1 1,1 0-1,15-7 0,-5 5-4,0 1 0,0 1 0,1 1 0,0 2-1,1 0 1,42-2 0,-52 6-217,-8 0-20,0 0 0,0 1 0,0 0-1,0 0 1,1 1 0,-1 0 0,13 3 0,-28 10-5549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8:41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72 120 4480,'-13'-32'1664,"9"16"-1312,-6-4-64,5 8 1024,2 1-768,-2 2 352,0 1-544,2 1-608,-2 2 96,0 5-992,5 9 640,-8 11-5312,3-12 4512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0:18:41.9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69 1824,'1'-2'155,"0"-1"0,1 1 0,-1 0 0,1 0-1,-1 0 1,1 1 0,0-1 0,0 0 0,0 1 0,0-1 0,0 1 0,0-1 0,0 1 0,1 0 0,-1 0-1,0 0 1,1 0 0,-1 1 0,1-1 0,-1 1 0,5-1 0,8-1 638,-1 2 0,26 0-1,-13 1-584,202-12 2627,-96 2-2166,386-4-461,-412 12-1925,15-1 448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47 6976,'-2'0'217,"1"0"-1,0 0 1,-1 0 0,1 0 0,0 0-1,0-1 1,-1 1 0,1 0 0,0-1 0,0 1-1,-1-1 1,1 1 0,0-1 0,0 0-1,0 1 1,-1-2 0,1 1-131,1 1-1,-1 0 1,1-1-1,-1 1 1,1 0 0,0 0-1,-1-1 1,1 1-1,-1 0 1,1 0 0,-1 0-1,1 0 1,-1 0-1,0 0 1,1 0 0,-1 0-1,1 0 1,-1 0 0,1 0-1,-1 0 1,0 0 88,0 0 1,0 0 0,1 0-1,-1 0 1,0 0 0,0 0-1,1 0 1,-1 0-1,0-1 1,0 1 0,-8-7 3851,9 7-3910,0 0 1,0-1 0,7-2 931,23 2-1315,-24 1 612,94-7 336,-13 0-226,17 3-35,57-1-35,-36 11-59,-124-6-273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9 104 7552,'-8'1'11008,"12"1"-10666,0 0 0,1-1 0,-1 1 0,1-1 1,4 1-1,52 0 830,77-8 0,-85 2-967,73-9-694,0-5 0,166-46 0,-269 56-1574,-17 4 395,-33 14-4899,-3 8 482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47 1472,'7'-2'3413,"9"-6"3317,-22 3-5476,2 3-1117,-1 1-1,1-1 1,0 1 0,-1 0 0,1 0-1,-1 0 1,1 1 0,-1 0 0,1-1-1,-1 2 1,1-1 0,-1 0 0,1 1-1,-1 0 1,1 0 0,-1 0 0,1 1-1,0 0 1,0-1 0,0 1 0,0 1-1,0-1 1,-4 4 0,-2 1-67,1 1-1,0 1 1,0 0 0,1 0 0,0 1-1,1 0 1,-9 16 0,12-19-21,0 2 0,1-1 1,0 0-1,0 1 0,1-1 0,0 1 0,1 0 1,0-1-1,0 1 0,1 0 0,0 0 1,2 16-1,-1-21-15,0-1 1,0 1-1,0-1 0,0 1 1,1-1-1,-1 1 0,1-1 1,0 0-1,0 0 0,0 0 1,0 0-1,1 0 1,-1 0-1,1 0 0,0-1 1,0 1-1,-1-1 0,2 0 1,-1 0-1,0 0 0,5 2 1,4 1 134,1 0-1,0-1 1,0 0 0,19 3 0,-14-5-39,-1 0 1,1-1-1,0-1 0,24-2 1,69-17 486,-98 16-544,1 0 0,-1-2 0,-1 1 0,1-2 0,-1 1 0,0-2 0,0 0 0,18-14 0,-26 18-42,0 0 0,-1-1-1,1 0 1,-1 0-1,0 0 1,0 0-1,0-1 1,0 1 0,-1-1-1,1 0 1,1-5-1,-3 6-20,-1 0-1,1 0 1,0 0-1,-1 0 0,0 0 1,0 0-1,0 0 0,-1 0 1,1 0-1,-1 0 1,0 0-1,0 0 0,0 0 1,-1 1-1,1-1 1,-3-4-1,-2-1 1,0-1 1,0 1-1,-1 0 0,0 0 0,-1 1 0,0 0 1,0 0-1,0 1 0,-1 0 0,-16-9 1,13 9-59,-2 0 1,1 0-1,-1 2 1,0 0 0,0 0-1,-1 2 1,-21-4-1,30 6-71,0 1 0,0-1 0,0 1 0,1 1 0,-1-1 0,0 1 0,0 0 0,1 0 0,-1 1 0,1 0 0,-1 0 0,-8 4 0,12-4-145,0-1 1,-1 1 0,1 0-1,0-1 1,0 1 0,0 0-1,0 0 1,1 0 0,-1 1 0,0-1-1,1 0 1,-1 1 0,1-1-1,0 1 1,0-1 0,0 1-1,0 0 1,1-1 0,-1 1-1,1 0 1,-1 0 0,1 0-1,0-1 1,0 1 0,0 0 0,0 0-1,1-1 1,0 4 0,1 5-1008,1 0 1,0-1 0,1 1-1,9 18 1,0-6-1770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 4480,'-7'0'777,"0"0"0,-1 1 0,1 0 0,0 1 0,0-1 0,0 1 0,0 1 0,0-1 0,0 1 0,-11 7 0,10-5-407,1 1 0,-1 0 1,1 0-1,0 1 0,1-1 1,-1 2-1,-8 12 1,7-7-282,1 0 0,0 1 0,0-1 0,2 1 0,0 1 0,0-1 1,2 1-1,-1 0 0,2 0 0,-1 22 0,2-20 5,1 1-1,2-1 1,4 28-1,-4-34 14,1-1-1,0 0 1,1-1-1,0 1 1,0-1 0,1 0-1,8 12 1,-10-17-38,0-1 0,0 0 1,0 1-1,1-1 0,-1-1 0,1 1 1,0 0-1,0-1 0,0 0 1,0 0-1,0 0 0,1 0 0,-1-1 1,1 0-1,-1 1 0,1-2 1,-1 1-1,1 0 0,6-1 0,-4 0 31,-1 0-1,1-1 0,-1 1 1,1-1-1,-1-1 1,0 1-1,1-1 0,-1 0 1,0-1-1,0 1 0,0-1 1,10-7-1,-14 8-52,0 0 1,1 0-1,-1 0 0,0-1 1,0 1-1,0 0 1,0-1-1,-1 0 0,1 1 1,-1-1-1,1 0 0,-1 0 1,0 0-1,1-5 0,-1 3-13,-1 0-1,1 0 1,-1 0-1,0 0 1,-1 0-1,1 1 1,-1-1-1,-2-9 1,-1 4-42,1 0 1,-1 1-1,-1-1 1,0 1-1,0 0 1,-1 0-1,0 1 1,-13-13-1,10 12-54,0 0 0,-1 1-1,0 0 1,0 1 0,-1 0 0,0 1-1,-1 0 1,-17-6 0,15 7-147,11 3 87,0 1 1,0-1-1,-1 1 0,1 0 1,0 1-1,-1-1 0,1 0 1,-1 1-1,1 0 0,0 0 0,-5 0 1,8 0 31,-1 0 0,1 0 1,0 0-1,-1 0 0,1 0 1,0 0-1,0 0 1,-1 0-1,1 1 0,0-1 1,-1 0-1,1 0 0,0 0 1,0 0-1,-1 0 0,1 1 1,0-1-1,0 0 0,-1 0 1,1 0-1,0 1 0,0-1 1,0 0-1,-1 0 0,1 1 1,0-1-1,0 0 0,0 0 1,0 1-1,0-1 0,-1 0 1,1 1-1,0-1 1,0 0-1,0 0 0,0 1 1,0-1-1,0 0 0,0 1 1,0-1-1,0 0 0,0 1 1,0-1-1,0 0 0,0 1 1,1-1-1,-1 0 0,0 0 1,0 1-1,0-1 0,0 0 1,0 0-1,1 1 0,-1-1 1,0 0-1,0 0 1,1 1-1,-1-1 0,0 0 1,1 0-1,1 2-451,-1 0-1,2 0 1,-1 0-1,0 0 1,0-1 0,5 4-1,20 3-2914,7 1 1190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 6400,'-11'-9'7354,"13"15"-6074,0-2-1083,-1 1 0,0-1 0,0 1 0,0-1 0,0 1 0,-1-1 0,0 1 0,0-1 0,0 1 0,-1-1 0,0 5 0,0-2 36,-6 85 797,-8 78 143,10-32-875,5-118-393,20-28-7987,-16 5 6775,0 0 0,6-5 0,11-13-1783,1-6 194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21 7296,'0'-1'169,"0"0"1,0 0-1,0 0 1,0 0-1,0 0 1,0 0-1,0 1 1,-1-1-1,1 0 1,0 0-1,0 0 1,-1 0-1,1 0 1,0 1-1,-1-1 1,1 0-1,-1 0 1,1 1-1,-1-1 1,-3-2 1389,4 23 1326,-12 154 1349,2-84-3620,-17 145-6,23-213-61,1 1-5716,1-46-2673,1-4 5011,-3-4-252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9 139 5632,'0'0'87,"-1"-1"1,0 1 0,1 0-1,-1-1 1,1 1 0,-1 0-1,1-1 1,-1 1 0,1-1-1,0 1 1,-1-1 0,1 1-1,0-1 1,-1 1 0,1-1-1,0 1 1,-1-1 0,1 0-1,0 1 1,0-1 0,0 1-1,0-1 1,-1 0 0,1 1-1,0-1 1,0 1 0,0-1-1,0 0 1,0 1 0,1-1-1,-1 1 1,0-1 0,0 0-1,0 1 1,0-1 0,1 1-1,-1-1 1,0 0-1,1 1 1,-1-1 0,0 1-1,1-1 1,-1 1 0,1 0-1,-1-1 1,0 1 0,1-1-1,-1 1 1,1 0 0,-1-1-1,1 1 1,0 0 0,-1-1-1,1 1 1,9-5 971,-1-1 0,0 0 0,11-9 0,-11 8-551,0 1 1,0 0-1,0 0 1,11-4-1,8-2 554,39-10 0,-54 19-890,1 0-1,0 1 0,0 0 1,0 1-1,18 1 0,-13 1-29,0 1-1,-1 1 0,1 1 1,-1 0-1,36 14 0,-41-12-52,124 59 2004,-134-63-2075,1 0 1,-1-1 0,1 1 0,-1-1 0,1 0-1,-1 0 1,1-1 0,0 1 0,-1-1 0,1 0 0,0 0-1,0 0 1,-1 0 0,1 0 0,0-1 0,-1 0-1,1 0 1,-1 0 0,5-1 0,-5 0-269,1 0 0,0 0 0,-1 0 0,1-1 0,-1 1 1,0-1-1,4-3 0,-4 3-615,0-1-1,0 0 1,0 0 0,0 0-1,-1 0 1,3-7 0,1-5-1620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50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76 2976,'2'-2'250,"0"1"1,0 0 0,0 0-1,0 0 1,0 0-1,0 0 1,1 1-1,-1-1 1,0 1-1,0-1 1,1 1-1,-1 0 1,0 0-1,0 0 1,1 0 0,17-4 8664,-29-1-7024,-1 6-1387,0 0 0,-19 5 0,-11 1-240,11-4-37,8-1-65,0 1 1,0 1 0,1 1 0,-29 10-1,22-4-37,-33 19 0,53-26-106,-1 1-1,1 0 1,0 0 0,1 0 0,-1 1 0,1 0-1,0 1 1,1-1 0,-6 9 0,9-12 5,1 0 1,-1 0 0,1 0-1,0 0 1,0 0 0,0 0-1,0 0 1,1 1 0,-1-1-1,1 0 1,0 1 0,0-1-1,0 0 1,1 0 0,-1 1-1,1-1 1,-1 0 0,1 0-1,0 1 1,0-1 0,1 0-1,-1 0 1,1 0 0,-1 0-1,1-1 1,0 1 0,0 0-1,0-1 1,0 1 0,1-1-1,-1 0 1,1 0 0,-1 0-1,1 0 1,0 0 0,0 0-1,0-1 1,0 0 0,6 3-1,-2-3 28,1 1-1,0-2 1,-1 1-1,1-1 1,0 0-1,-1 0 1,1-1-1,0 0 1,7-3-1,-3 1-14,-1-1-1,0 0 0,-1-1 1,1 0-1,13-9 0,-3-1 24,-2 0 1,0-2-1,0 0 1,31-38-1,-43 46-77,0 0 0,-1 0 1,0 0-1,0 0 0,-1-1 0,7-16 1,-11 15-53,-1 11 68,0 0 0,0 0 0,0 0 0,0 0-1,0-1 1,0 1 0,0 0 0,0 0 0,0 0-1,-1 0 1,1 0 0,0 0 0,0 0-1,0 0 1,0 0 0,0 0 0,0-1 0,0 1-1,0 0 1,0 0 0,0 0 0,0 0 0,-1 0-1,1 0 1,0 0 0,0 0 0,0 0-1,0 0 1,0 0 0,0 0 0,0 0 0,-1 0-1,1 0 1,0 0 0,0 0 0,0 0 0,0 0-1,0 0 1,0 0 0,0 0 0,0 0-1,-1 0 1,1 0 0,-1 1-9,1 0-1,-1-1 1,0 1-1,0 0 1,1 0-1,-1-1 1,1 1 0,-1 0-1,1 0 1,-1 0-1,1 0 1,-1 0-1,1 0 1,0 0 0,-1 0-1,1 0 1,0 1-1,-2 14 85,1-1 1,1 0-1,1 0 0,0 1 0,1-1 0,0 0 1,1 0-1,1 0 0,0-1 0,8 18 0,-10-28 10,1 1-1,-1-1 1,1 0-1,0 0 1,5 7-1,-6-10-47,0 1-1,-1-1 1,1 1-1,0-1 1,0 1 0,-1-1-1,1 0 1,0 0-1,0 0 1,1 0 0,-1-1-1,0 1 1,0 0-1,5 0 1,-1-1-9,0-1 1,1 1-1,-1-1 1,1 0-1,-1-1 1,0 0-1,0 0 1,12-5-1,48-30 109,-57 31-119,78-47 146,99-82-1,-173 124-232,0 0-1,-1-1 0,21-27 1,-33 59-32,-3 24 1,-13 81 251,3-23-1,11-89-105,-1 0 1,0 0 0,-8 21 0,2-7 74,8-25-114,-13 34 287,13-35-273,0 1 0,1-1-1,-1 1 1,0-1 0,0 0 0,0 1-1,0-1 1,-1 0 0,1 0 0,0 0-1,0 0 1,-1 0 0,1 0 0,-1 0-1,1 0 1,-1-1 0,1 1 0,-1 0-1,-1 0 1,2-1-12,0 0 1,0 0-1,0 0 0,0 0 0,0-1 1,0 1-1,0 0 0,0 0 0,0-1 0,0 1 1,0 0-1,0-1 0,0 1 0,0-1 0,0 1 1,0-1-1,1 0 0,-1 1 0,0-1 1,0 0-1,0 0 0,-13-21-184,9 14-34,-1 0 238,1 0 0,0-1 0,1 0 0,0 0 0,1 0 1,-1 0-1,2-1 0,-1 1 0,1-1 0,1 1 0,-1-12 0,2 20-42,0 0 0,0 0 0,0 0 0,0 0 0,1 0 0,-1-1 0,0 1 0,0 0-1,1 0 1,-1 0 0,1 0 0,-1 0 0,1 0 0,-1 0 0,1 0 0,0 0 0,-1 0 0,1 0 0,0 0 0,0 1-1,1-2 1,-1 1 5,1 0-1,-1 1 1,1-1-1,0 0 0,-1 1 1,1-1-1,0 1 1,0 0-1,-1-1 1,1 1-1,0 0 0,2 0 1,3 1-9,0 0 0,0 0 1,0 1-1,0 0 1,12 5-1,-6 0 26,0 1 1,-1 0-1,0 1 1,0 0-1,0 1 1,12 15-1,22 17 53,-44-39-89,12 8 56,-1 0 0,1-1 0,1-1 0,16 9 0,-26-16-413,1 0-1,-1 0 0,0-1 1,1 0-1,-1 0 0,11 1 1,-11-2-462,0 0 0,0-1 1,0 1-1,0-1 0,0 0 1,0-1-1,0 1 1,8-4-1,13-12-4928,0 0 1883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64 100 576,'-27'0'2032,"14"0"1706,-10 0 3430,24 1-6640,13 5-91,-1-1 1,1 0-1,0-1 0,0 0 0,1-2 0,-1 1 1,29-1-1,106-10 659,-100 4-874,344-44 1015,-14 2-1066,-192 35-129,19-3 12,-160 14-1185,-54 17-5199,2-6 3573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94 2976,'-11'-15'13476,"14"6"-14376,-1 7 981,0 0 0,1 0 1,-1 0-1,1 0 0,0 1 1,-1-1-1,1 1 0,0-1 1,0 1-1,0 0 0,3-1 0,33-9 198,0 1-1,79-9 0,-117 19-275,37-5-68,52 0 0,-77 5 119,0 1-1,0 0 1,-1 1-1,1 1 1,0 0-1,-1 0 1,23 10-1,-33-12-1,0 0 0,0 0-1,0 0 1,0 1 0,0-1-1,0 1 1,0-1-1,-1 1 1,1-1 0,0 1-1,-1 0 1,1 0-1,-1 0 1,0 0 0,0 0-1,0 0 1,0 0-1,2 5 1,-3-4 14,1 1 0,-1-1-1,0 1 1,0-1 0,0 1 0,0-1 0,-1 1-1,1 0 1,-1-1 0,0 1 0,-1 3 0,-3 4 55,0 0 0,0-1 0,-1 0 0,0 0 1,-1 0-1,-13 14 0,-17 9-42,27-24-163,0 0 1,-14 16 0,24-24 74,-1-1-1,1 1 1,-1-1 0,1 1-1,-1-1 1,1 1-1,-1-1 1,1 1-1,0 0 1,-1-1-1,1 1 1,0 0 0,0-1-1,-1 1 1,1 0-1,0-1 1,0 1-1,0 0 1,0 0-1,0-1 1,0 1 0,0 0-1,0-1 1,0 1-1,1 1 1,0-1-1,0 1 1,0-1-1,0 0 1,1 1-1,-1-1 1,1 0-1,-1 0 1,0 0-1,3 0 1,0 2-8,12 8-14,-1 0-1,0 2 1,17 17-1,37 48 180,-52-58 59,-9-11-79,-1-1-1,-1 2 0,1-1 1,-2 1-1,1-1 0,-1 2 1,5 15-1,-9-24-31,-1 1 0,0 0-1,1 0 1,-1 0 0,0 0 0,-1 0 0,1 0 0,0 0-1,-1-1 1,0 1 0,1 0 0,-1 0 0,0-1-1,-1 1 1,1 0 0,0-1 0,-1 1 0,1-1 0,-1 1-1,0-1 1,0 0 0,0 0 0,0 0 0,0 0-1,0 0 1,-4 2 0,1-1 2,-1 1 0,1-1 0,-1 0 0,0 0 0,0-1-1,0 0 1,-1 0 0,1 0 0,0-1 0,-13 2 0,-46-4-307,1-3 0,-84-14 0,126 14-140,-1 1-920,1-2-1,0 0 1,-23-10 0,43 15 909,0-1 1,0 0-1,0 0 1,0 0-1,0 0 1,1 0 0,-1 0-1,0 0 1,-2-3-1,3 3 190,1 1-1,0-1 0,-1 0 1,1 1-1,0-1 0,0 0 1,0 0-1,-1 1 0,1-1 1,0 0-1,0 1 0,0-1 1,0 0-1,0 0 0,0 1 1,1-1-1,-1 0 0,0 1 1,0-1-1,0 0 0,1 1 1,-1-1-1,0 0 0,1 1 1,-1-1-1,0 0 0,1 1 1,-1-1-1,1 1 0,-1-1 1,1 1-1,0-2 0,20-19-4959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131 184 2976,'-1'0'150,"-1"-1"0,1 1-1,-1 0 1,1 0 0,0-1 0,-1 1 0,1 0-1,-1-1 1,1 0 0,-2 0 0,-17 1 7508,20 1-7161,0 1 0,1 0 0,-1 0-1,1-1 1,-1 1 0,1 0 0,-1-1-1,1 1 1,0 0 0,0-1 0,0 1-1,0-1 1,2 3 0,-2-4-469,-1 1-1,1-1 1,0 1 0,0-1 0,0 0 0,0 1 0,0-1 0,0 0 0,0 0-1,0 1 1,0-1 0,0 0 0,1 0 0,-1 0 0,0 0 0,1-1-1,19-2 249,-15 2-231,-1-1-82,1 0-1,0 0 0,-1 0 0,1-1 0,-1 0 0,1 0 1,-1 0-1,0-1 0,-1 1 0,1-1 0,0 0 1,-1-1-1,0 1 0,0-1 0,-1 0 0,1 0 0,-1 0 1,0 0-1,0-1 0,-1 1 0,3-7 0,-4 9 22,-1-1-1,1 1 1,-1-1-1,0 0 1,0 1-1,0-1 1,0 0-1,0 1 1,-1-1-1,0 1 1,0-1-1,0 1 1,0-1-1,0 1 1,-1 0-1,1-1 1,-1 1-1,0 0 1,0 0-1,0 0 1,-1 0-1,1 1 1,-1-1-1,1 1 1,-1-1-1,-3-1 1,2 1 5,1 1-1,-1-1 1,1 1 0,-1 0 0,0 0-1,1 1 1,-1-1 0,0 1 0,0 0 0,0 0-1,0 0 1,-1 1 0,1-1 0,0 1-1,0 0 1,0 0 0,0 1 0,-1-1-1,1 1 1,0 0 0,0 0 0,-6 2-1,3 0 117,-1 1-1,1 0 0,0 0 1,0 0-1,1 1 0,-1 0 0,1 0 1,-9 10-1,9-8-23,1 1 0,-1 0 0,1 0 0,1 1 0,0-1 0,-6 19 0,8-22-40,1 0-1,0 0 1,0 0-1,0 0 1,1 0-1,-1 0 1,1 0 0,1 0-1,-1 0 1,1 0-1,0 0 1,0 0-1,0 0 1,0-1-1,4 7 1,5 11 406,-5-11-253,0 0 1,0-1-1,1 1 1,1-1-1,0-1 1,15 17-1,-19-23-154,-1-1 1,1-1 0,0 1-1,0 0 1,0-1-1,1 1 1,-1-1-1,0 0 1,0 0-1,1-1 1,-1 1-1,5 0 1,7 0 32,25-2 1,-15 0-71,0 1-150,44 1-948,-24 7-2612,-22-2 1937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35 4160,'-30'-13'3813,"4"2"3355,26 11-7105,-1 0-1,1 0 1,0 0-1,0 0 1,0 0 0,-1 0-1,0-1 502,1 0-501,0 1-1,0 0 1,0 0 0,0 0-1,0 0 1,0-1-1,-1 1 1,1 0 0,0 0-1,0 0 1,0 0 0,0-1-1,0 1 1,0 0-1,0 0 1,0 0 0,0-1-1,0 1 1,0 0 0,0 0-1,0 0 1,0 0-1,0-1 1,0 1 0,1 0-1,-1 0 1,0 0 0,0 0-1,0-1 1,0 1 187,1-1-187,-1 1-10,0 0 1,1 0-1,-1-1 0,1 1 1,-1 0-1,0 0 1,1 0-1,-1-1 0,1 1 1,-1 0-1,0 0 0,1 0 1,-1 0-1,1 0 0,-1 0 1,1 0-1,-1 0 0,0 0 1,1 0-1,-1 0 0,1 0 1,0 0-1,2 1 9,0 0-1,0-1 1,0 0 0,0 1-1,0-1 1,0-1 0,5 1-1,3-1 6,3 1 24,0 1-1,21 3 1,-34-3-97,0-1 0,0 0-1,0 1 1,0-1 0,0 1-1,0-1 1,0 1 0,0 0 0,0-1-1,0 1 1,0 0 0,-1 0 0,1-1-1,0 1 1,0 0 0,-1 0 0,1 0-1,-1 0 1,1 0 0,-1 0 0,1 0-1,-1 0 1,1 0 0,-1 0 0,0 0-1,0 0 1,1 0 0,-1 1-1,0-1 1,0 0 0,0 0 0,0 0-1,0 0 1,-1 0 0,1 2 0,-1 3 34,0-1 1,0 1 0,-1 0-1,0 0 1,-3 7 0,-18 28 187,-3 5 25,23-41-130,1 0 0,1 0 0,-1-1 0,1 1-1,0 0 1,0 0 0,-1 10 0,2-13-59,0 0 0,0 0 0,0 1 0,0-1 0,1 0 1,-1 0-1,1 0 0,-1 0 0,1 0 0,0 0 0,0 0 1,0 0-1,0 0 0,0 0 0,0 0 0,0 0 0,1 0 1,-1-1-1,1 1 0,-1-1 0,1 1 0,0-1 0,-1 0 1,1 1-1,0-1 0,0 0 0,0 0 0,0 0 0,0-1 1,0 1-1,3 0 0,1 0-89,-1 0-1,1 0 1,0-1 0,-1 0-1,1 0 1,0-1 0,-1 0-1,1 0 1,-1 0 0,11-4-1,21-5-5450,-28 9 3617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 2304,'-12'1'11101,"22"0"-7142,40 5-3558,343-1 2847,-229-8-2833,233-11 199,-286 7-490,28-2-365,-128 7-1060,-33 2-7627,8-1 6448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 3552,'-10'-9'7478,"11"16"-5810,-2 51 647,-11 74-1,5-99-2067,5-27-209,0 1-1,1 0 0,-1 0 0,1 0 0,1 0 0,0 0 0,0 0 1,1 9-1,-1-15-7,1 0-1,-1 0 1,0 0 0,0 0-1,0 0 1,1 0 0,-1 0-1,0 0 1,0 0 0,0 0 0,-1 0-1,1 0 1,0 2 0,-1-4 3,1 1 0,0-1 0,0 1 1,0-1-1,0 1 0,0-1 0,0 1 0,0-1 1,0 1-1,0-1 0,0 1 0,0-1 0,0 1 1,0-1-1,0 1 0,1-1 0,-1 1 1,0-1-1,0 1 0,1 0 0,-1-1 0,18-37-121,1 1-1,27-37 0,-37 60 143,2-1 0,0 1 0,0 1 0,1 0 0,1 1 0,21-17 0,-33 28-29,0 0-1,1 0 1,-1 0-1,0 0 1,1 0-1,-1 1 0,1-1 1,-1 0-1,1 1 1,-1-1-1,1 1 1,0 0-1,-1-1 1,1 1-1,0 0 0,-1 0 1,1 0-1,-1 0 1,1 0-1,0 1 1,-1-1-1,3 1 0,-3 0 20,1 0 0,0 0-1,0 0 1,0 1-1,-1-1 1,1 1 0,-1-1-1,1 1 1,-1 0 0,0-1-1,1 1 1,-1 0-1,0 0 1,1 3 0,2 4 140,-1 1-1,0 1 1,0-1 0,-1 0 0,1 14 0,-2-17-147,-1-1-1,1 0 0,1 0 0,1 7 1,21-35-418,-13 12 126,0 0-1,9-13 1,-18 21 258,8-10-13,16-17 0,-23 26 14,0 0 0,1 0 0,-1 1 0,1-1 0,0 1 0,-1 0 0,1 0 0,0 0 0,0 0 0,8-1 0,-10 2 58,1 1 1,-1 0 0,1 0-1,-1 0 1,1 0 0,-1 1-1,1-1 1,-1 1-1,0-1 1,1 1 0,-1 0-1,0 0 1,1 0 0,-1 0-1,0 0 1,0 0 0,0 1-1,0-1 1,0 1 0,0 0-1,0-1 1,0 1-1,-1 0 1,1 0 0,2 4-1,-1 0 28,1 0 0,-1 1 0,0-1-1,0 1 1,-1 0 0,0-1 0,2 13-1,-1 4-104,-2-1 0,0 0 1,-2 0-1,-5 40 0,-4-14-1493,3-18-2299,7-29 3639,-1 5-1812,19-19-5602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50 2496,'-13'-12'8608,"11"9"-8181,0 1 0,0 0 1,0 0-1,0 0 1,-1 0-1,-4-2 1,2 1-203,0 0 1,0 1 0,0-1 0,0 1 0,-1 1 0,1-1 0,-1 1 0,-9-2 0,1 2 385,0 1 0,-22 2 0,31-1-478,-1 1 0,1-1 0,0 1 0,0 0 0,0 0 0,0 1 0,0 0 0,1-1-1,-7 7 1,-5 3 189,-19 21 0,33-32-298,-8 9 80,1-1-1,-7 12 1,13-17-55,1 0 1,-1 0 0,1 0 0,0 0-1,1 0 1,-1 0 0,1 1 0,-1-1 0,0 9-1,2-5 27,0 0-1,0 0 0,0 0 0,1 0 1,1 0-1,-1 0 0,1 0 0,1 0 1,-1-1-1,1 1 0,5 7 1,0-1 120,0 0 1,1-1 0,1 0 0,17 19 0,-22-27-150,1-1 0,-1 1-1,1-1 1,0-1 0,0 1 0,0-1-1,0 0 1,0 0 0,1 0 0,-1-1-1,1 0 1,0-1 0,0 1-1,12 0 1,4-1-515,0-2 0,46-5-1,-61 5-695,0-1 0,0 0 0,13-5 0,-14 4-371,10-1-561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28 3968,'-40'-3'2756,"19"-1"5671,29 0-7866,3 0-320,-1 1 1,1 0 0,-1 1 0,1 0-1,0 1 1,0 0 0,0 0 0,-1 1-1,1 1 1,0 0 0,13 3 0,-22-4-211,1 1 0,-1 0 1,0 0-1,0 0 0,0 0 1,0 0-1,0 0 0,0 0 1,0 1-1,-1-1 0,1 1 1,0-1-1,-1 1 0,1 0 0,-1 0 1,0 0-1,0 0 0,1 0 1,-1 0-1,0 0 0,0 0 1,-1 0-1,1 0 0,0 0 1,-1 1-1,0-1 0,1 0 0,-1 0 1,0 1-1,0 2 0,-1 2 48,-1-1 0,1 0-1,-1 1 1,0-1-1,-1 0 1,0 0-1,0-1 1,0 1 0,0 0-1,-1-1 1,0 0-1,-5 5 1,-7 6 298,0 0 0,-22 14 0,2-1 350,35-29-701,1 1-1,-1-1 0,1 1 0,-1-1 1,0 1-1,1-1 0,-1 1 1,1-1-1,0 1 0,-1-1 0,1 1 1,-1-1-1,1 1 0,0 0 1,0-1-1,-1 1 0,1 0 1,0-1-1,0 1 0,0 0 0,0 0 1,0 0-1,0 0 13,0-1 0,0 1 0,1-1 0,-1 1 0,0-1 1,1 0-1,-1 1 0,1-1 0,-1 1 0,0-1 0,1 0 0,-1 1 0,1-1 0,-1 0 0,1 1 0,-1-1 1,1 0-1,0 0 0,-1 1 0,1-1 0,5 1 157,-1 0 0,0 0 0,1 0 0,7-1 1,17-1-285,0-1-1,0-2 1,29-7 0,-10-1-3681,-1-2-4460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604 4 4320,'-2'-4'2869,"-1"16"902,-18 21-1030,-18 34-373,-48 140 176,-46 76-546,51-118-951,-38 122 89,91-209-805,-33 144-1,51-153-115,3-1 0,3 1-1,3 1 1,3-1 0,3 0-1,3 0 1,17 68 0,-6-62 98,3 0 1,3-1-1,4-2 1,44 84 0,-42-97-367,33 60 514,-51-99-1620,1 0-1,0-2 1,28 30-1,-39-47 809,-1 1 0,1-1 0,0 0-1,-1 1 1,1-1 0,0 0 0,0 0 0,0 0-1,0 0 1,0 0 0,0-1 0,0 1-1,0-1 1,0 1 0,1-1 0,-1 0-1,0 1 1,0-1 0,0-1 0,4 1 0,21-3-2977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 4576,'-5'-4'589,"4"3"-491,1 1 0,-1-1 0,0 1-1,1-1 1,-1 0 0,0 1 0,0-1 0,0 1 0,1 0 0,-1-1 0,0 1 0,0 0 0,0-1 0,0 1 0,0 0 0,0 0 0,-2 0 0,5 1 326,0 0 0,0 0 0,-1 1 0,1-1 0,0 0 0,-1 1 0,0 0 0,1-1 0,-1 1 0,0 0 0,0 0 0,0-1 0,1 4 0,18 35 850,143 319 2081,-130-289-2906,25 78 0,13 76-139,-60-186-292,75 294 798,-40-28 291,-43-282-1040,1 19 147,-1 0 0,-2 1 1,-2-1-1,-9 60 1,-3-27 63,-2-1 0,-37 100 1,37-132-180,-2-1 0,-2-1 0,-1-1 0,-3 0 0,-42 55 0,40-65-735,-1-1 0,-2-1 0,-54 41 0,78-64 1,0 0 0,0 0 0,-1 0 0,1 0 0,-1-1-1,1 0 1,-1 0 0,0-1 0,0 1 0,0-1 0,-7 1 0,2-5-1850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51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22 128 4064,'-22'-21'9763,"30"18"-7526,24-12-83,-13 11-1782,0 0-1,0 1 1,0 1-1,0 1 1,31 2-1,-9 0-163,-20-1-83,0 2 1,0 0-1,35 8 1,-37-5-57,0 1 1,0 1-1,0 1 0,33 19 1,-46-23-37,-1-1 0,0 1 1,0 0-1,0 0 0,0 1 1,-1-1-1,1 1 0,-1 0 1,-1 0-1,1 1 0,-1-1 1,1 1-1,-2 0 0,1 0 0,-1 0 1,1 0-1,-2 0 0,1 0 1,1 10-1,-3-6 59,0-1 1,0 1-1,-1 0 1,0 0-1,-1-1 1,0 1-1,-1-1 1,0 1-1,0-1 0,-1 0 1,-9 17-1,-57 110 52,69-135-125,0 2 80,-1 0 0,0 0 0,1 0 0,-1 0 0,0-1 0,-1 1 0,-3 3 0,44-46 130,-24 28-150,0 0 0,0 0-1,1 2 1,0-1 0,31-13 0,-14 10 1,1 1 1,40-9 0,-4 4-69,103-31 13,-162 45-12,-1 0 0,1 0 0,-1-1 0,-1 0 1,1 0-1,-1-1 0,1 0 0,-2-1 0,13-12 0,-16 14-10,0 0 0,0 0 0,-1 0 0,0 0 0,0-1 0,0 1 0,0-1 0,-1 1 0,0-1 0,0 0 0,-1 0 0,0 0 0,0 0 0,0 0 0,0-1 0,-2-11 0,0-6-131,1 19 104,0 0 0,0 0 0,-1-1 0,1 1 0,-1 0 0,0 0 0,-1 0 0,1 0 0,-1 0 0,0 1 0,0-1 0,0 0 0,-6-7 0,-12-11-723,5 8-4170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26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24 122 3808,'-6'1'474,"-11"-2"7041,17 0-7406,-1-8 1771,3 4-1557,-1-1 0,1 1 0,0 0-1,1-1 1,-1 1 0,1 0 0,0 0 0,6-6-1,1-2 84,22-19 0,-30 30-402,-1 1 0,1 0 0,-1 0 0,1-1 0,0 1 0,0 0-1,0 0 1,-1 1 0,1-1 0,0 0 0,0 1 0,0-1-1,0 1 1,0-1 0,0 1 0,1 0 0,-1 0 0,3 0-1,-4 1-4,1-1 0,-1 0 0,0 1 0,1-1 0,-1 1 0,0 0 0,1-1-1,-1 1 1,0 0 0,0 0 0,1 0 0,-1 0 0,0 0 0,0 0 0,0 0-1,0 0 1,0 0 0,0 0 0,-1 1 0,1-1 0,0 0 0,-1 0 0,1 1-1,-1-1 1,1 1 0,0 1 0,0 4 25,0-1 0,-1 1 0,1-1 0,-1 1 0,0 0 0,-2 10 1,-11 42 380,10-44-275,-6 12 250,0-1 0,-2 0 0,-1 0 0,-16 25 0,23-44-307,1 2 82,0-1-1,0 1 0,0 0 1,-2 10-1,6-16-67,-1 0 0,0 1 0,1-1-1,-1 0 1,1 1 0,0-1 0,0 0 0,1 1 0,-1-1 0,1 0 0,0 1-1,-1-1 1,1 0 0,3 5 0,-3-6-40,0 0 0,0-1 0,0 1 0,1-1 0,-1 0-1,1 1 1,-1-1 0,1 0 0,-1 0 0,1 0 0,0 0 0,-1 0 0,1 0 0,0 0 0,0-1 0,0 1-1,0-1 1,0 1 0,-1-1 0,5 0 0,3 1 1,0-1 0,0 0-1,10-2 1,-18 2-45,53-9-969,8-1-4938,-43 10 3665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4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50 2240,'-1'-4'1070,"0"1"0,0 0 1,1 0-1,-1 0 0,1 0 0,-1-1 0,1 1 0,0-4 1,0 23-470,-2-1-1,0 0 1,0 0 0,-2 1 0,-5 16 0,-2-7-454,-1 1 0,-26 40 0,-39 43 537,56-80-566,-33 39 387,47-60-345,-1 0-1,0-1 0,0 0 0,-1 0 1,-15 10-1,21-16-116,1 0 0,0 0 0,0 0 0,-1 0 0,1 0 0,0-1 0,-1 1 0,1-1 0,0 0 0,-1 1 0,1-1 0,-1 0 0,1-1 0,-1 1 0,1 0 0,-4-1 0,2-1 6,1 1 1,0-1 0,-1 1 0,1-1-1,0 0 1,0 0 0,0-1 0,0 1-1,-5-6 1,-1-3-10,1 0 1,0-1-1,1 0 0,-11-22 0,9 16-75,2 0 0,0 0 0,-8-36 0,13 44-7,1 1 0,0 0 0,0 0 0,1 0 0,0 0 0,1-1 0,0 1 0,0 0-1,1 0 1,5-16 0,-1 10-215,0 0-1,15-25 0,-17 34 162,0 0 0,0 1 0,1 0 0,-1 0 0,1 0 0,0 0 0,1 1 0,-1 0 0,12-7 0,-2 4 56,0 1 0,0 0 1,0 1-1,1 0 0,32-4 0,83-1 567,-62 11 148,134 18-1,-166-15-615,-23-2-53,6 1 222,29 0-1,-45-3-205,0 0 1,1 0-1,-1-1 1,0 1-1,0-1 0,1 0 1,-1 0-1,0-1 1,0 1-1,0-1 0,-1 0 1,8-4-1,-9 4-664,-1 1-1,0-1 0,0 0 1,0 0-1,0 0 1,0 1-1,0-1 1,1-3-1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49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36 3072,'-4'-17'976,"4"16"-792,0 0 0,0 0 0,4-14 6437,-19 231-2460,-1 3-3175,19-100-1216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49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 8224,'10'-15'3712,"16"1"-3200,-12 6 672,4 5-736,5-9 32,-1 4-288,4-4 224,3 7-224,-8 2-4480,6 3 2336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55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42 2240,'5'1'14527,"-7"0"-14422,1 0-1,0 0 0,1 0 0,-1 0 1,0 0-1,0 0 0,0 1 0,1-1 1,-1 0-1,0 0 0,0 2 0,-2 2-187,9-1 195,-5-3-59,-1 0 1,1-1 0,0 1-1,0-1 1,0 1 0,0-1-1,0 1 1,0-1 0,0 1-1,0-1 1,0 0 0,0 0-1,0 1 1,0-1 0,0 0-1,0 0 1,2 0 0,10-1 176,-1-1 0,1-1 0,-1 0 0,0 0 0,0-1 0,17-8 0,15-4 202,-17 8-356,-1 2 0,1 1 0,46-3 0,-59 7-27,-2 0-51,1 1 0,19 1 0,-1 0 658,-27-1 410,-19-1-708,-9 2-190,0 1-1,-47 9 1,-44 20-155,106-28-17,-86 21-368,56-21-5213,33-3 3228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5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3648,'-8'0'11568,"36"3"-8534,244 1-1583,-264-4-1402,1 1 0,-1 0-1,0 1 1,10 3 0,18 3 155,-25-6-108,-9-1 176,5 2 30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2:59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3904,'0'-15'7362,"1"15"-7198,1-1 322,1 1 0,-1 0 1,0 0-1,1-1 1,-1 1-1,1 1 1,-1-1-1,3 1 1,16 3 775,5 1-243,1-1 0,36 2 0,-2-5-747,-21 0-680,70-6 0,-109 5 201,0 0 1,-1 0-1,1 0 0,0-1 0,-1 1 0,1 0 0,0 0 0,0-1 0,-1 1 0,1 0 0,0-1 1,-1 1-1,1 0 0,-1-1 0,1 1 0,0-2 0,10-4-3603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1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12 3136,'-25'-9'8745,"22"8"-8558,-1 1 0,1-1 0,0 0-1,0 1 1,0 0 0,0 0 0,-1 0-1,1 0 1,-3 1 0,-14 3 333,1 0 0,0 1 0,0 1 0,1 1 0,-30 14 0,40-16-471,0-1 1,0 1 0,0 1-1,1-1 1,-1 1 0,-9 11-1,15-14-49,-1 1 0,1-1-1,0 0 1,0 0 0,0 1-1,1-1 1,-1 1 0,1 0 0,0-1-1,0 1 1,0 0 0,1 0-1,-1-1 1,1 1 0,0 0-1,0 0 1,0 0 0,1 0-1,0 6 1,2 0 14,0 0 0,0-1 1,1 1-1,0-1 0,1 0 0,0 0 0,1 0 1,-1-1-1,10 10 0,-7-8 15,0-1 1,1-1 0,1 1-1,0-2 1,0 1 0,0-1-1,16 8 1,-20-13 7,1 1 1,-1-1 0,1-1-1,0 1 1,-1-1-1,1 0 1,0 0-1,0-1 1,0 0 0,-1 0-1,1-1 1,0 0-1,0 0 1,0-1-1,-1 1 1,1-1 0,-1-1-1,0 1 1,1-1-1,-1 0 1,7-6-1,3-2 126,0-1-1,-1-1 0,0-1 1,-1 0-1,-1-1 0,14-17 0,-24 25-97,1 1-1,-1-1 1,1 0-1,-2 0 1,1 0-1,-1-1 1,0 1-1,-1 0 1,0-1-1,1-14 1,-2 20-43,0-1 0,0 0 1,0 1-1,-1-1 1,1 1-1,-1-1 0,0 1 1,1 0-1,-1-1 0,0 1 1,-1-1-1,1 1 1,0 0-1,0 0 0,-1 0 1,0 0-1,-2-3 0,1 3-15,0 0 0,0-1 0,0 1 0,0 1-1,-1-1 1,1 0 0,-1 1 0,1 0 0,-1 0-1,-6-2 1,-2 2-94,0 0 0,0 0-1,0 1 1,0 1 0,0 0 0,-17 4-1,27-5 0,-32 10-1449,32-10 1172,1 1-1,-1 0 1,0-1-1,1 1 1,0 0-1,-1 0 0,1 0 1,-1 0-1,1 0 1,0 0-1,0 0 1,-1 0-1,1 1 1,0-1-1,0 0 1,0 1-1,1-1 1,-3 3-1,3 9-1623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1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0 4480,'-9'3'833,"1"1"-1,-1-1 1,1 1-1,0 1 1,0 0 0,1 0-1,-13 12 1,6-5-252,2 0 1,-1 1-1,2 1 0,0 0 1,1 1-1,0 0 0,1 0 1,-12 29-1,20-42-566,0 0 0,0 0 0,1 0 0,-1 0 0,1 0 0,-1 0 0,1 0-1,0 0 1,0 0 0,0 1 0,0-1 0,0 0 0,0 0 0,0 0 0,1 0 0,-1 0 0,1 0 0,0 0 0,0 0 0,-1 0 0,1 0 0,0-1 0,0 1 0,1 0 0,-1 0 0,0-1 0,1 1 0,-1-1-1,1 1 1,-1-1 0,1 0 0,0 0 0,-1 1 0,5 0 0,2 3 42,1-2 0,0 1 0,0-1 0,0-1 0,0 1 0,13 0 0,-7-1 42,1 0-1,0-2 1,0 0-1,0-1 1,0 0-1,22-5 0,-31 4 12,0 1-1,0-1 0,0 0 0,-1-1 0,1 0 0,-1 0 0,1 0 0,-1-1 0,0 0 1,-1 0-1,1-1 0,-1 1 0,1-1 0,-1 0 0,-1-1 0,8-8 0,-11 12-64,0-1 0,-1 1-1,1-1 1,0 1 0,-1-1-1,1 1 1,-1-1 0,1 1-1,-1-1 1,0 1 0,0-1-1,-1 1 1,1-1-1,0 1 1,-1-1 0,0 1-1,-1-5 1,-1-2 10,-1 1 0,0 1 0,-8-13 0,8 15-49,0-1-1,0 1 0,0 0 0,-1 0 0,0 0 0,0 1 0,0 0 1,-10-6-1,5 4-73,-1 1 0,1 1 0,-1 0 0,-14-3 0,20 5-37,1 2 0,-1-1 0,0 0 1,1 1-1,-1 0 0,0 0 0,1 0 0,-1 1 0,0 0 0,1 0 0,-1 0 0,0 0 1,1 1-1,-5 1 0,9-2-21,-1-1 0,1 0 0,0 0 0,-1 0 0,1 0 0,0 1 0,-1-1 0,-2 4-1639,3-4 1639,0 0 0,0 1 0,0-1 0,0 1 0,8 4-2398,17-3-760,6-4-86,8 2 1146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2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40 5472,'-23'-36'8143,"25"33"-7012,0 20 1104,0 14-638,-2 39 1,-1-25-1204,1 285-389,20-364-12607,-4 17 9877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53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51 2976,'-14'-4'13379,"9"0"-11697,5 4-1631,0 0 0,-1 0 0,1 0 0,0-1 1,0 1-1,0 0 0,0 0 0,0 0 0,0-1 1,0 1-1,0 0 0,0 0 0,0-1 0,0 1 0,0 0 1,0 0-1,0 0 0,0-1 0,0 1 0,0 0 0,0 0 1,1-1-1,-1 1 0,0 0 0,0 0 0,0 0 0,0 0 1,0-1-1,0 1 0,1 0 0,-1 0 0,0 0 1,0 0-1,1-1 0,7-5 1342,1 6-914,-9 0-476,0 0 0,1 0 0,-1 0 0,0 0 1,1 0-1,-1 0 0,0 0 0,1 0 0,-1 0 0,0 0 0,1 0 0,-1-1 0,0 1 0,1 0 0,-1 0 0,0 0 0,1 0 0,-1-1 0,0 1 0,1 0 0,-1 0 0,1-1 0,1 0 34,-1 0 0,2 1 0,-1-1-1,0 0 1,0 1 0,0-1 0,0 1 0,0 0 0,3 0 0,33-2 72,-17 1-91,163-18-274,-65 20 1464,-46 1-6581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2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8384,'1'4'6236,"2"12"-3989,1 24-784,-1 190 2251,-1-1-6031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24 121 4224,'-7'0'455,"-8"-2"2750,15 2-3097,0 0 0,0-1 0,0 1 0,-1 0 0,1-1 0,0 1 0,0 0 0,0 0 0,0-1 0,0 1 0,0 0 0,0-1 0,0 1 0,0 0 0,0-1 0,0 1 0,0 0 0,0-1 0,0 1 0,0 0 0,0 0 0,0-1 0,0 1 0,0 0 0,1-1 0,-1 1 0,0 0 0,0 0 0,0-1 0,1 1 0,4-13 1181,-4 10-1066,0-1 0,0 1 0,1-1-1,-1 1 1,1 0 0,0 0-1,0 0 1,0 0 0,0 0 0,1 1-1,4-6 1,1 2 97,0 0-1,0 0 1,0 1-1,1 0 1,-1 1-1,1 0 1,0 0-1,1 0 1,-1 2-1,17-4 1,-10 4-13,0 2 0,1 0 0,-1 1 0,0 1 0,0 0 0,1 1 0,17 6 0,107 46 1546,-90-33-1650,-46-20-156,-1-1 0,0 0 0,1 0 0,-1 0 0,0 0 0,1-1 0,-1 0 0,1 0 1,6 0-1,-9-1-241,-1 1 0,1 0 1,0-1-1,0 1 1,-1-1-1,1 0 0,0 0 1,-1 1-1,1-1 0,2-2 1,5-17-8031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3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7 120 4736,'-7'-1'12716,"48"7"-11774,16-6-341,0-3-1,77-14 1,-105 12-467,122-17 164,452-49 423,-472 67-1473,-118 1-1597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4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45 5056,'-5'-9'5274,"25"7"-2607,2-2-1435,26-8-1,18-3 121,-58 14-1227,0 0 1,0 1-1,-1 0 1,1 0-1,0 1 1,12 2-1,-19-3-74,1 0 0,-1 1 0,1-1 0,-1 1 0,0-1 0,1 1 0,-1 0 0,0-1 0,0 1 0,1 0 0,-1 0 0,0 0 0,0 0 0,0 0 0,0 0 0,0 0 0,0 0 0,-1 0 0,1 0 0,0 1 0,0-1 0,-1 0 0,1 1 0,-1-1 0,1 0 0,-1 1 0,0-1 0,1 1 0,-1-1 0,0 1 0,0-1 0,0 1 0,0-1 0,0 0 0,0 1 0,-1-1 0,1 1 0,-1 1 0,-2 7 153,0-1 1,0 1-1,-1-1 1,-7 13-1,5-10-170,-7 13 102,5-9-203,0-1 1,-9 32-1,16-42 29,0 0-1,0 0 1,1 0-1,0 0 0,0 0 1,0 0-1,1 0 1,0 0-1,0 0 1,0 0-1,0-1 0,1 1 1,0 0-1,3 5 1,4 7 210,1 0 0,16 21 0,-4-8 285,-13-16-98,-1 0 0,0 0-1,0 1 1,7 22 0,-14-33-256,0 0 0,0-1 0,0 1-1,0 0 1,0 1 0,-1-1 0,0 0-1,0 0 1,0 0 0,0 0 0,-1 0 0,1 0-1,-1 0 1,0 0 0,0 0 0,-1 0 0,1 0-1,-1-1 1,0 1 0,0 0 0,0-1 0,0 1-1,-3 2 1,2-3-76,-1 0 0,1-1 0,0 0 0,0 1-1,-1-1 1,0 0 0,1-1 0,-1 1 0,0-1 0,-5 2-1,-40 5 33,44-7-23,-24 2-681,1-2 0,-54-3 0,-7-11-4482,85 12 4403,0 1-1,-1-1 0,1-1 0,0 1 1,0 0-1,0-1 0,0 0 0,1 0 0,-6-3 1,-3-7-2428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6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2 101 5472,'-2'-9'7571,"8"12"-5075,14 18-2857,-17-17 1209,10 12-484,0 1-1,-1 0 1,-1 1-1,-1 0 1,-1 0-1,10 27 0,-6-7-103,-2 1-1,9 51 1,-15-47 3,-4-26 169,-1-14-42,0-6 151,-28-155-62,5 38-638,21 104 110,0 0-1,1 0 1,1-1-1,2-16 0,-1 23 60,0 1 0,1 0 0,0 0-1,0 0 1,1 0 0,1 0 0,-1 0 0,10-14-1,-12 21 4,1 0-1,0 0 1,0 0-1,0 1 0,0-1 1,0 0-1,1 1 1,-1 0-1,0-1 0,1 1 1,-1 0-1,1 0 1,-1 0-1,1 1 0,-1-1 1,1 1-1,0-1 0,-1 1 1,1 0-1,0 0 1,-1 0-1,1 0 0,0 0 1,3 1-1,4 1 89,0 0-1,0 1 0,0 0 1,0 1-1,11 5 0,-2 1 66,-1 2-1,-1 0 0,0 1 1,23 22-1,-30-21-45,-6-7-341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0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97 3136,'6'9'9875,"-3"-6"-9702,-1 0-1,0 0 1,1-1 0,0 1-1,-1-1 1,1 1-1,0-1 1,0 0-1,0 0 1,1 0 0,5 2-1,-3-3-81,-1 0 0,1-1 0,0 1 0,7-1 0,19 1 462,-30 0-474,1-1-1,0 0 0,-1 0 1,1 0-1,0 0 0,-1 0 1,1 0-1,5-2 0,-8 2-56,1-1 0,0 1-1,0 0 1,0-1 0,-1 1 0,1-1 0,0 1-1,-1-1 1,1 1 0,0-1 0,-1 1-1,1-1 1,-1 0 0,1 1 0,-1-1-1,1 0 1,-1 0 0,1 1 0,-1-1-1,0 0 1,1 0 0,-1 0 0,0 1-1,0-1 1,0 0 0,0 0 0,0 0-1,0 0 1,0 0 0,0 1 0,0-1 0,0 0-1,0 0 1,0-1 0,-2-4 35,0 1 1,0-1-1,0 0 1,-1 1-1,0 0 1,0 0 0,0-1-1,0 2 1,-1-1-1,-6-6 1,4 4-54,0 1 0,0 1 0,-1-1 0,0 1 0,0 0 0,-13-6 0,18 10 7,0 0 1,-1 0-1,1 1 0,0-1 0,-1 0 0,1 1 1,-1 0-1,1 0 0,0 0 0,-1 0 1,1 0-1,-1 0 0,1 0 0,0 1 1,-1-1-1,1 1 0,0 0 0,-1 0 0,1 0 1,0 0-1,0 0 0,0 0 0,0 1 1,0-1-1,0 0 0,0 1 0,0 0 0,1-1 1,-3 4-1,-1 1 187,0 1 0,0 0 0,1 0-1,0 1 1,0-1 0,1 1 0,-3 8 0,3-9-120,1 0 0,1 1 0,-1-1 0,1 1 0,0 0-1,1-1 1,0 1 0,0-1 0,0 1 0,1 0 0,1-1 0,-1 1 0,1-1 0,0 0-1,1 0 1,-1 1 0,1-1 0,1-1 0,0 1 0,0 0 0,0-1 0,0 0 0,1 0 0,0 0-1,1-1 1,-1 0 0,1 0 0,0 0 0,0 0 0,0-1 0,1 0 0,9 4 0,-7-4-203,0-1 0,1 1 0,0-1 1,0-1-1,0 0 0,16 1 0,-16-3-980,0 0-1,0-1 0,19-3 1,0-3-3439,2-2 1435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11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69 2656,'-9'8'6249,"9"-8"-6110,-1 0 0,1 0 0,0 0 0,-1 0 1,1 0-1,0 1 0,-1-1 0,1 0 0,-1 0 0,1 0 0,0 0 0,-1 0 0,1 0 1,-1 0-1,-1 0-12,-9-6 4668,11 6-4764,0 0 0,0 0 0,0 0-1,0-1 1,-1 1 0,1 0 0,0 0-1,0 0 1,0-1 0,0 1 0,0 0 0,0 0-1,0 0 1,0-1 0,0 1 0,0 0-1,0 0 1,0 0 0,0-1 0,0 1-1,0 0 1,0 0 0,0 0 0,0-1 0,0 1-1,0 0 1,0 0 0,0 0 0,0-1-1,0 1 1,0 0 0,0 0 0,0 0 0,1 0-1,-1-1 1,0 1 0,0 0 0,0 0-1,1 0 1,10-11 545,18-6-90,-11 9-317,-7 3-170,0 0-1,0 1 1,0 0-1,0 0 1,16-1-1,-24 4 28,1 1 0,-1-1 0,1 1 0,-1 0-1,1 0 1,0 0 0,-1 1 0,1-1-1,-1 1 1,1 0 0,-1 0 0,0 0 0,1 1-1,-1-1 1,0 1 0,0-1 0,5 4-1,-7-3-8,1-1 0,-1 0 0,1 1 0,-1-1 0,0 1 0,0 0 0,1-1 0,-1 1 0,0 0 0,0 0 0,-1 0 0,1 0 0,0-1 0,-1 1 0,1 0 0,-1 0 0,1 0 0,-1 0 0,0 0 0,0 1 0,0-1 0,0 0 0,0 0 0,-1 0 0,1 0 0,-2 3 0,0 5 121,-2 1 0,1 0 0,-8 14 0,9-22-103,-9 22 170,6-11-101,-1-1 1,0-1-1,-1 1 1,0-1-1,-19 22 1,20-28-4,4-4-95,0 0 0,0 0-1,0 0 1,0 0 0,0 1 0,0-1 0,0 1 0,1-1-1,-1 1 1,-1 4 0,4-7 4,-1 1-1,0-1 1,1 0 0,-1 1 0,1-1-1,-1 0 1,0 0 0,1 0 0,-1 1-1,1-1 1,-1 0 0,1 0 0,-1 0-1,1 0 1,-1 0 0,1 0-1,-1 0 1,1 0 0,-1 0 0,1 0-1,-1 0 1,1 0 0,-1-1 0,1 1-1,-1 0 1,1-1 0,1 1 74,12-2 111,20-5 84,-25 4-245,0 1-1,0 0 1,0 1-1,0 0 1,1 1-1,-1-1 1,0 2-1,0-1 0,0 1 1,12 3-1,-2-1-1503,-1 0-2678,0 13-3625,-5-2 3773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16.8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9 281 4064,'-8'-12'6512,"8"17"-6262,1 0-1,-1 1 1,2-1 0,2 9 0,2 5 58,25 118 1287,-21-107-1414,-7-25-8,-1 0 0,-1 0 0,1 0 0,-1 0 0,0 0 0,1 12 816,-8-27 338,2-50-1103,-1 28-189,1-1 0,2 1-1,1-1 1,2 0 0,7-45-1,-4 23-33,2-11 68,-4 58-78,-1 1 1,1-1 0,1 0-1,0 1 1,0 0-1,5-10 1,-6 14 22,0 0-1,0 0 1,0 0-1,0 1 1,1-1-1,-1 0 1,1 1 0,0 0-1,0-1 1,-1 1-1,1 1 1,1-1-1,-1 0 1,0 1-1,0-1 1,1 1 0,-1 0-1,1 0 1,-1 0-1,1 1 1,-1-1-1,1 1 1,5 0-1,8 3 170,0 0 0,-1 2 0,0 0 0,0 0 0,0 2 0,16 9-1,-20-10-92,-1 0 0,0 1-1,0 0 1,16 14-1,-27-20 71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17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74 4736,'-8'-5'3818,"22"10"-1279,5-1-1696,0-1-1,36 1 1,-43-4-577,22-4 0,-13 1 194,-18 2-393,-1 1 0,1 0 0,-1-1-1,1 0 1,-1 1 0,0-1 0,1 0 0,-1 0 0,0-1 0,0 1 0,4-3 0,-5 3-54,-1 1 1,1-1 0,-1 0 0,1 1 0,-1-1 0,1 0-1,-1 1 1,1-1 0,-1 0 0,0 0 0,0 1 0,1-1 0,-1 0-1,0 0 1,0 1 0,0-1 0,0 0 0,0 0 0,0 0 0,0 0-1,0 1 1,0-1 0,0 0 0,0 0 0,-1 0 0,1 1 0,0-1-1,0 0 1,-1 1 0,1-1 0,-1 0 0,1 0 0,-1 1-1,1-1 1,-1 0 0,-2-2 3,1 0 0,-1 0 0,0 1 0,0-1 0,0 1 1,0 0-1,0 0 0,-1 0 0,1 0 0,0 0 0,-1 1 0,0 0 0,1-1 0,-6 0 0,-3 0-65,-1 0 0,0 1 0,-15 1 0,16 0 167,1 2 0,-1-1 0,1 1 1,0 1-1,0 0 0,0 1 0,0 0 0,0 0 0,1 1 0,-1 1 0,1 0 0,1 0 1,-1 1-1,-13 13 0,21-18-65,0 0 0,0 0 0,1 1 0,-1-1 0,1 0 0,0 1 0,0-1-1,0 1 1,0-1 0,0 1 0,0 0 0,1-1 0,-1 1 0,1 0 0,0-1 0,0 1 0,0 0 0,0-1 0,0 1 0,0 0 0,1 0 0,0-1 0,-1 1 0,1-1 0,0 1 0,0-1 0,0 1 0,3 4 0,0-1 2,0 0 1,0-1-1,1 1 1,0-1-1,-1 0 1,2 0-1,-1 0 1,1-1-1,-1 0 1,9 5-1,1-1-10,-1-1 0,1-1 0,0 0 0,1-1 0,0-1 0,0 0 0,0-1 0,0-1 0,0 0 0,24-1 0,-26-2-636,1-1-1,0 0 0,-1-1 0,15-5 0,2-2-2950,-4 1 1067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19.0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30 4576,'3'-7'9481,"11"2"-6753,23-1-3337,-32 5 1526,19-4-633,-18 4-233,-1-1 1,1 1 0,0 1-1,0-1 1,0 1 0,11 0-1,28 2-150,-38-3 114,1 1 0,-1 0 0,1 0 0,-1 1 0,0 0 0,1 1 0,9 2 0,-13-3 77,0 0-1,0 0 0,0-1 0,0 1 1,9-1-1,-11 0 55,-1 0-186,-1 0 0,1-1 0,-1 1 0,1 0 0,-1 0 0,1 0 0,-1-1 0,1 1 0,-1 0 0,1 0 0,-1-1 0,1 1 0,-1 0 0,0-1 1,1 1-1,-1-1 0,1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9:54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50 3072,'5'-1'10218,"-4"-1"-10082,-1 0-1,0 1 1,1-1-1,-1 0 1,1 0-1,0 1 1,0-1-1,0 0 1,-1 1 0,2-1-1,-1 1 1,0-1-1,0 1 1,0 0-1,1-1 1,-1 1-1,0 0 1,1 0-1,-1 0 1,1 0-1,0 0 1,-1 0-1,1 1 1,0-1-1,2 0 1,4-2-119,0 0 1,1 1-1,-1 0 0,13-1 1,-5 2 65,1 2 1,-1 0-1,1 0 0,-1 1 1,0 2-1,0-1 1,0 2-1,0 0 0,-1 1 1,24 12-1,-37-17-61,0 0-1,-1 0 1,1 0 0,0 0-1,-1 0 1,1 0-1,-1 1 1,0-1 0,1 0-1,-1 1 1,0-1-1,0 1 1,0-1 0,0 1-1,0 0 1,0 0-1,0-1 1,-1 1 0,1 0-1,0 0 1,-1 0-1,0 0 1,1 0 0,-1-1-1,0 1 1,0 0-1,0 0 1,0 0-1,-1 0 1,1 0 0,0 0-1,-1 0 1,1 0-1,-1-1 1,0 1 0,0 0-1,1 0 1,-1-1-1,-2 4 1,-5 3 143,-1-1 0,1 0 0,-1 0 0,-1 0-1,1-1 1,-1 0 0,-18 7 0,-14 9-17,28-14 66,3-1-162,0 0 1,-1-1-1,1-1 0,-1 1 0,-16 3 1,18-6 105,13-1 135,9 5-104,-6-1-193,0-1 0,1 0 0,0-1 0,8 5 0,21 15-163,-24-13 382,-1 2 1,0 0-1,-1 0 1,0 1-1,-1 0 1,-1 0-1,0 1 1,-1 0-1,5 17 1,-10-27-116,0 0 1,-1-1 0,0 1-1,0 0 1,-1 0 0,1 0-1,-1 0 1,0 0 0,0-1-1,-1 1 1,1 0 0,-1 0-1,0 0 1,0-1 0,-1 1-1,1 0 1,-4 5 0,2-5-34,-1 0 0,1 0 1,-1 0-1,0 0 0,-1 0 1,1-1-1,-1 0 1,0 0-1,0 0 0,0 0 1,-1-1-1,-10 5 1,-11 3 21,-28 8 0,45-16-70,5-2-23,0 2 5,0-2 0,-1 1 1,1-1-1,-1 1 0,1-1 0,-1-1 0,1 1 0,-1-1 0,0 0 0,1 0 0,-1-1 0,-6-1 1,-58-19-4968,51 16 2694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19.5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65 3232,'-3'-2'404,"3"2"-342,0-1 0,-1 1 0,1 0 0,-1 0 0,1-1 0,0 1 0,-1 0-1,1-1 1,-1 1 0,1 0 0,0-1 0,0 1 0,-1-1 0,1 1 0,0 0 0,0-1 0,-1 1 0,6-16 6623,-4 15-6529,0 0-1,0-1 1,0 1 0,0 0-1,0 0 1,0 0 0,0 0 0,1 0-1,-1 0 1,0 0 0,1 1-1,-1-1 1,3-1 0,11-2 162,0 1 1,0 0-1,1 1 0,-1 0 1,0 1-1,27 2 1,-21 1-90,24-2-1,-15-1 125,-23 1-383,0-1 0,0 0 0,13-3-1,-8-2-4962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19.9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16 5984,'-5'3'2346,"6"-4"-2152,1 1 0,-1 0 0,0-1 0,1 1 0,-1 0 0,0 0 0,0-1 0,1 1 0,-1 0 0,2 1 0,25 3 958,1-1 0,0-2 1,32-1-1,-19-1-855,1 0 115,49-7 0,-35-1-2761,-12 4-4755,-23 5 3819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34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305 735 1728,'-9'9'7655,"9"-9"-7508,-6-6 779,6 5-895,-1 1 1,1-1-1,0 1 1,-1-1-1,1 1 0,0 0 1,-1-1-1,1 1 1,-1 0-1,1-1 1,-1 1-1,1 0 0,-1 0 1,1-1-1,-1 1 1,1 0-1,-1 0 1,1 0-1,-1 0 1,1-1-1,-1 1 0,1 0 1,-2 0-1,-35 4 721,31-4-697,1 1-1,-1 0 0,1 0 0,0 1 0,0 0 1,0 0-1,0 0 0,0 0 0,0 1 0,0 0 1,-5 4-1,-9 8 197,-20 19-1,36-32-212,-16 15 250,1 1 0,-16 21 0,29-32-182,0 0 0,0 0 0,1 0 0,0 0 1,0 1-1,1 0 0,0 0 0,0 0 0,1 0 0,-2 10 1,4-14-63,0-1 0,0 1 0,0-1 1,1 1-1,-1 0 0,1-1 1,0 1-1,0-1 0,0 1 1,0-1-1,1 0 0,-1 1 1,1-1-1,0 0 0,0 0 0,0 0 1,0 0-1,0-1 0,1 1 1,0 0-1,-1-1 0,1 0 1,0 0-1,0 1 0,5 1 1,1 1 83,0-1 1,-1 0-1,2 0 1,-1-1-1,0 0 1,1-1 0,-1 0-1,16 1 1,-9-2-46,0-1 1,1-1-1,-1 0 0,0-1 1,0-1-1,0 0 1,0-2-1,0 1 0,-1-2 1,18-8-1,45-23-213,-39 19 253,0-1 0,-1-2 0,42-30 1,-52 28-126,0-2 0,-2 0 0,-1-2 0,24-32 0,-17 14 51,-2-1 1,26-54-1,-35 53-169,26-82 0,-40 102 176,0 1-1,4-52 0,-9 43-174,-1 1 0,-2-1 1,-9-54-1,9 83 44,0 1 1,-1-1-1,0 0 0,-3-7 0,4 12 46,1 0 0,-1-1 0,1 1 0,-1 0-1,0 0 1,1 0 0,-1 0 0,0 0 0,0 0-1,0 0 1,0 0 0,0 0 0,0 0 0,0 0-1,0 1 1,0-1 0,0 0 0,0 1 0,-1-1-1,1 1 1,0-1 0,-2 0 0,-5 6-190,2 2 189,0-1 0,1 1 0,0 0 0,0 1 0,1-1 0,0 1 0,-5 12 0,-5 10 158,-65 113 1132,17-33-669,47-79-436,1 1 1,1 0-1,2 1 1,-8 39-1,8-17 11,-7 98 0,17-132-86,1 0-1,1 1 1,3 26-1,-2-40-42,-1 0 0,2 0 0,-1 0 0,1 0 0,0 0 0,0 0 0,1 0 1,0-1-1,1 0 0,-1 0 0,9 9 0,-10-13 1,1 0 0,-1 0 0,1 0 1,0 0-1,0 0 0,1-1 0,-1 0 0,0 0 1,1 0-1,0-1 0,-1 1 0,1-1 0,0 0 1,-1 0-1,1-1 0,0 1 0,0-1 1,0 0-1,9-2 0,-5 1-18,-1-1-1,1 0 1,0 0-1,0-1 1,-1 0-1,1-1 1,-1 0 0,0 0-1,12-9 1,-6 2-14,0 1 34,0 0 0,-1-1 1,0 0-1,13-16 1,23-29-105,-46 53 34,0 0 0,0 0 0,0 0 0,1 1 0,-1-1 0,1 1 0,-1 0 0,1 0 1,0 1-1,0-1 0,0 1 0,0 0 0,0-1 0,0 2 0,0-1 0,1 1 0,-1-1 0,0 1 0,0 0 1,1 0-1,5 2 0,6 1-42,-1 2 1,1 0-1,-1 0 0,19 11 1,-9-5 111,-19-9 24,0 0 0,-1 0 0,1 0 0,0-1 0,0 0 0,8 1 0,-14-2-50,0 0 1,1 0-1,-1 0 1,0 0-1,1 0 1,-1 0-1,0-1 1,0 1-1,1 0 1,-1 0-1,0 0 1,0 0-1,1 0 1,-1 0-1,0 0 1,0-1-1,1 1 1,-1 0-1,0 0 0,0 0 1,0-1-1,1 1 1,-1 0-1,0 0 1,0 0-1,0-1 1,0 1-1,0 0 1,1 0-1,-1-1 1,-1-11 71,-7-13-172,7 23 111,-6-11-71,0 1-1,0-1 0,-1 1 0,-1 1 0,0 0 0,0 0 1,-1 0-1,-15-11 0,21 19 8,1 0 0,-1 1 0,0-1-1,0 1 1,0 0 0,0 0 0,0 1 0,0-1 0,0 1 0,-1 0-1,1 0 1,-1 0 0,-8 0 0,10 1 22,0 1 0,0-1-1,0 1 1,1-1 0,-1 1 0,0 0 0,0 0-1,0 1 1,1-1 0,-1 0 0,1 1-1,-1 0 1,1 0 0,0-1 0,-1 1 0,1 1-1,0-1 1,0 0 0,0 0 0,1 1-1,-1-1 1,-1 4 0,-9 16 39,2 0 0,0 1 1,1 0-1,2 1 0,-9 44 0,14-59 61,2-1-1,-1 1 0,1-1 0,1 1 0,0-1 1,0 0-1,0 1 0,1-1 0,0 0 0,1 0 0,0 0 1,0 0-1,1 0 0,-1-1 0,2 1 0,4 6 1,-8-13-62,0 0 1,-1 0-1,1 0 1,0 0-1,0 0 1,0 0-1,0 0 1,0-1 0,0 1-1,0 0 1,0-1-1,0 1 1,0 0-1,0-1 1,1 1-1,-1-1 1,0 0-1,0 1 1,1-1 0,-1 0-1,2 0 1,0 0 1,-1 0 0,1 0 1,-1-1-1,1 0 0,-1 1 0,0-1 1,1 0-1,-1 0 0,0 0 1,4-3-1,2-2-27,0 0 0,0-1-1,0 0 1,9-11 0,9-14-399,37-60 1,-63 92 396,0 0 0,0 0 0,1 0 0,-1 0 0,0 0 0,0 0 1,0-1-1,0 1 0,0 0 0,0 0 0,0 0 0,0 0 0,0 0 1,1 0-1,-1 0 0,0 0 0,0 0 0,0 0 0,0 0 0,0 0 0,0 0 1,0 0-1,0 0 0,1 0 0,-1 0 0,0 0 0,0 0 0,0 0 0,0 0 1,0 1-1,0-1 0,0 0 0,0 0 0,0 0 0,1 0 0,-1 0 1,0 0-1,0 0 0,0 0 0,0 0 0,0 0 0,0 0 0,0 0 0,0 1 1,0-1-1,0 0 0,0 0 0,0 0 0,0 0 0,0 0 0,0 0 0,0 0 1,0 0-1,0 1 0,0-1 0,0 0 0,0 0 0,0 0 0,0 0 1,0 0-1,0 0 0,0 0 0,3 11-154,-2-8 151,3 13-16,1-1 0,1 0-1,1 0 1,15 26 0,-19-36 71,1 1 1,1-1-1,-1 0 1,1 0-1,0 0 1,0-1-1,0 1 1,1-1-1,0 0 0,-1-1 1,1 0-1,0 0 1,1 0-1,9 3 1,-9-4 29,0-1-1,1 1 1,0-2 0,-1 1 0,1-1 0,-1 0 0,1 0 0,0-1 0,-1 0 0,9-3-1,-10 3-68,0-1 0,-1 0 0,1 0 0,-1-1 0,1 1 0,-1-1 0,0-1 0,0 1 0,-1 0 0,1-1 0,-1 0 0,1 0-1,-1-1 1,3-4 0,-6 8-2,17-23-7,-2-1 0,-1 0 0,0-1 0,10-28 0,21-98-195,-44 146 147,0 0 1,1 0 0,-1 1 0,1-1-1,5-7 1,3-6-279,-11 19 321,0 0 0,0-1 0,0 1 0,0 0 0,1 0 0,-1-1 0,0 1 1,0 0-1,0-1 0,1 1 0,-1 0 0,0 0 0,0-1 0,0 1 0,1 0 0,-1 0 0,0-1 1,1 1-1,-1 0 0,0 0 0,1 0 0,-1 0 0,0 0 0,1-1 0,3 7-68,0 14-74,-4-20 130,4 47 357,-3 51 0,-2-53-390,0-20 68,-1 0 0,-1 0 0,-10 39 0,11-60 52,1 0 0,0 0 1,-1 0-1,0 0 0,0 0 1,0-1-1,-4 6 0,6-8-53,-1 0 0,1-1-1,-1 1 1,0 0-1,1-1 1,-1 1 0,1 0-1,-1-1 1,0 1 0,0-1-1,1 1 1,-1-1 0,0 0-1,0 1 1,0-1-1,1 0 1,-1 1 0,0-1-1,0 0 1,0 0 0,0 0-1,1 0 1,-1 0 0,0 0-1,0 0 1,0 0-1,0 0 1,0 0 0,0-1-1,1 1 1,-1 0 0,0 0-1,0-1 1,0 1 0,1-1-1,-1 1 1,0-1-1,0 1 1,1-1 0,-2 0-1,-45-40-1347,47 41 1320,0 0 0,0 0 1,0-1-1,0 1 0,-1 0 0,1 0 1,0 0-1,0 0 0,0 0 0,0-1 1,0 1-1,-1 0 0,1 0 0,0 0 1,0 0-1,0 0 0,0 0 0,-1 0 1,1 0-1,0 0 0,0 0 0,0 0 0,-1 0 1,1 0-1,0 0 0,0 0 0,0 0 1,-1 0-1,1 0 0,0 0 0,0 0 1,0 0-1,0 0 0,-1 0 0,1 0 1,0 0-1,0 1 0,0-1 0,0 0 1,-1 0-1,-1 10-220,6 15 189,-3-22 75,0 0 1,0 0-1,1-1 1,0 1-1,-1 0 0,1 0 1,0-1-1,0 1 1,0-1-1,0 0 1,1 0-1,-1 0 0,1 0 1,-1 0-1,1 0 1,0 0-1,-1-1 0,1 1 1,0-1-1,0 0 1,0 0-1,0 0 0,0-1 1,0 1-1,1-1 1,-1 1-1,0-1 0,0 0 1,6-1-1,-2 1 24,0-1-1,0 0 0,0-1 0,0 0 1,0 0-1,0 0 0,0-1 1,-1 0-1,1 0 0,-1-1 0,0 0 1,9-7-1,-2-1-12,1-2 0,-2 1 0,0-2 0,-1 0 1,0 0-1,12-23 0,40-106-312,-55 125 234,59-134-241,-64 140-134,-2 22 225,3 25 280,-2 1 1,-1-1 0,-6 48-1,2-25 29,2-32 64,-9 44-1,9-61-164,-2 1-1,1-1 0,-1 1 1,0-1-1,-1 0 0,0 0 1,0-1-1,-8 11 0,10-16-2,0 1-1,-1-1 0,1 0 1,-1 0-1,0 0 0,1 0 1,-1 0-1,0-1 1,0 1-1,0-1 0,-1 0 1,1 0-1,0 0 0,0 0 1,-1-1-1,1 1 0,0-1 1,-1 0-1,-5 0 1,5 0-83,0-1 0,-1 1 0,1-1 0,-1 0 0,1 0 0,0-1 0,-1 1 0,1-1 0,0 0 0,0 0 0,0 0 0,1-1 0,-1 1 0,-5-6 0,4-3-248,5 7 136,2 5-98,-1-1 268,0 1-1,-1-1 1,1 0 0,0 0 0,0 1 0,0-1 0,0 0 0,0 0 0,-1 0 0,1 0-1,0 0 1,0 0 0,1-1 0,2 1 22,41 0 85,111-4 273,-138 1-319,0 1 0,0-2 0,0-1 0,0 0-1,0-1 1,23-12 0,-32 13-73,1 0-1,-1 0 1,-1-1-1,1-1 1,-1 1 0,0-1-1,-1-1 1,10-11 0,-8 7 102,-1 0 0,0-1 0,-1 0 1,11-27-1,9-51-1081,-27 109 1246,-2 0 1,-4 18 0,3-19-32,0 1-1,1 19 1,6 66 134,-3-97-287,0 0-1,0 0 1,1 0-1,0 0 1,0 0-1,4 8 1,0-1 91,-6-12-141,0 0 0,1-1-1,-1 1 1,0-1 0,1 1-1,-1 0 1,0-1 0,1 1-1,-1-1 1,1 1 0,-1-1-1,1 1 1,-1-1-1,1 0 1,-1 1 0,1-1-1,-1 0 1,1 1 0,0-1-1,-1 0 1,1 1 0,-1-1-1,1 0 1,1 0 0,-1 0 13,0 0 0,1 0 0,-1 0 0,0 0 0,1-1 1,-1 1-1,0-1 0,1 1 0,-1-1 0,0 1 0,2-2 1,3-2 16,0-1 1,0 1 0,7-9-1,-11 11-78,58-62-87,11-12 127,-57 63-67,1 0 0,1 0 1,20-11-1,-29 20 28,0 0 1,0 1-1,0 0 0,1 1 1,-1-1-1,1 1 1,-1 1-1,1 0 1,0 0-1,0 0 1,0 1-1,13 1 1,-9 1 38,0 0 0,1 0 0,-1 2 1,0-1-1,-1 2 0,1 0 0,13 7 1,-10-4 10,31 11 1,-44-19 200,2-8-70,-3 6-161,-1 0 0,0 1 1,1-1-1,-1 1 0,0-1 1,0 1-1,0-1 0,0 0 1,0 1-1,0-1 0,0 0 0,-1 1 1,1-1-1,0 1 0,-1-1 1,0 1-1,1-1 0,-1 1 0,0-1 1,0 1-1,1 0 0,-1-1 1,0 1-1,-1 0 0,1 0 0,0 0 1,-2-2-1,1 1-4,-1 0 0,0 0-1,1 0 1,-1 0 0,0 0 0,0 1-1,-1-1 1,1 1 0,0 0 0,0 0-1,-5-1 1,-1 2-22,0 0-1,0 0 1,-1 1 0,1 0-1,0 1 1,0 0 0,1 0-1,-1 1 1,0 0-1,1 0 1,-1 1 0,1 0-1,0 1 1,1 0-1,-13 9 1,14-9 74,0 0-1,0 1 1,1-1 0,-1 1 0,1 0-1,1 1 1,-1-1 0,1 1-1,0 0 1,1 0 0,-1 0-1,1 0 1,1 1 0,0 0-1,0-1 1,0 1 0,1 0 0,-1 9-1,3-13-8,-1-1-1,1 1 1,0 0-1,0-1 0,0 1 1,0-1-1,1 1 1,-1-1-1,1 0 1,0 0-1,0 0 0,5 6 1,-3-5-15,-1 0-1,1 0 1,1 0 0,-1 0-1,1 0 1,-1-1 0,9 5 0,-4-5 37,0 0 0,1 0 0,-1 0 0,1-1 0,-1-1 0,1 0 0,-1 0 0,20-2 1,-16 1-28,0-2 0,0 0 0,-1 0 0,1-1 1,0-1-1,13-6 0,-5 1-160,-1-1 0,0-2 0,0 0 0,-1-1 0,-1 0 0,25-24 1,-21 15 92,1 2 1,46-32-1,-62 47 6,1 1 0,0 0 0,0 0 0,0 0 0,1 1 0,-1 0-1,1 1 1,0 0 0,0 1 0,-1-1 0,1 2 0,0-1 0,0 1 0,14 2 0,-21-2 36,1 1 1,-1-1 0,0 1 0,0 0-1,0-1 1,1 1 0,-1 1 0,0-1 0,0 0-1,2 2 1,-3-2-4,-1-1 0,1 0 1,-1 1-1,1-1 0,-1 1 0,1-1 0,-1 1 0,1-1 1,-1 1-1,0-1 0,1 1 0,-1-1 0,0 1 0,1 0 1,-1-1-1,0 1 0,0-1 0,0 1 0,0 0 0,1-1 1,-1 1-1,0 0 0,0-1 0,0 1 0,0 0 0,0-1 0,-1 1 1,1 0-1,0-1 0,0 1 0,0 0 0,0-1 0,-1 1 1,1-1-1,-1 2 0,-2 2 31,-1 0-1,0 0 1,0 0-1,-1 0 1,1-1 0,-1 1-1,-9 4 1,-42 18 44,23-12-100,14-4 174,-29 17 0,43-23-91,-1 0-1,1 0 1,0 0 0,1 1 0,-1 0 0,1 0 0,0 0 0,0 0 0,-4 8 0,7-12-32,1-1 1,-1 1-1,1 0 0,0-1 1,-1 1-1,1 0 0,0 0 1,-1-1-1,1 1 0,0 0 1,0 0-1,0-1 0,0 1 1,0 0-1,0 0 0,0 0 1,0-1-1,0 1 0,0 0 1,0 0-1,0 0 0,0-1 1,1 1-1,-1 0 0,0 0 1,1 0-1,0 0 1,0 0 0,0-1 0,0 1-1,0-1 1,0 0 0,0 1 0,0-1 0,0 0 0,0 1-1,0-1 1,0 0 0,0 0 0,0 0 0,0 0 0,0 0 0,2 0-1,4-1 26,0 0-1,-1 0 1,1-1-1,12-5 1,-2-1-56,1-2 0,-1 0 0,0-1 0,24-21 0,51-60-207,-83 82 190,5-6-341,-14 16 360,0 0 0,0 0 0,0 0 0,0 0 0,0 0 0,0 1 0,0-1 0,0 0 0,0 0 0,0 0 0,0 0 0,0 0 0,0 0 0,0 0 0,0 0 0,0 0 0,0 0 0,0 0 0,0 0 0,0 0 0,0 0 0,0 0 0,0 0 0,0 0 0,0 0 0,0 0 0,0 0 0,1 0 0,-1 0 0,-8 12-205,-1 2 199,1 0 0,1 0 1,0 1-1,1 0 0,1 0 1,-5 20-1,9-33 26,1 0 0,-1 1 0,1-1 0,0 0 0,0 1 0,0-1 0,0 1 1,0-1-1,1 0 0,-1 1 0,1-1 0,-1 0 0,1 1 0,0-1 0,0 0 0,0 0 0,0 1 0,0-1 0,0 0 0,1 0 1,-1-1-1,1 1 0,-1 0 0,1 0 0,0-1 0,0 1 0,0-1 0,0 1 0,0-1 0,3 2 0,1 0 37,-1-1-1,1 0 0,0 0 1,0 0-1,-1-1 0,1 0 1,0 0-1,0 0 0,0-1 1,1 0-1,7-1 1,0 0-27,0-2 0,0 0 0,0 0 0,0-1 0,18-9 0,-23 9-32,-1 0 0,0-1 0,0 0 0,0-1 0,-1 0 0,0 0 0,0 0 0,-1-1 0,12-14 0,1-10-214,-1-1 0,-1-1 0,14-38 0,53-135-635,-57 142 767,-4 0 0,-2-2 0,15-82 0,-33 112-262,-3 35 337,0 0-1,0 0 1,0 0 0,0 0 0,0 0 0,0-1-1,0 1 1,0 0 0,0 0 0,-1 0 0,1 0-1,0 0 1,-1 0 0,1 0 0,0 0-1,-1 1 1,0-1 0,1 0 0,-1 0 0,1 0-1,-1 0 1,0 1 0,0-1 0,1 0 0,-1 0-1,0 1 1,0-1 0,-2 0 0,3 1 13,-1 0 1,0 0-1,1 0 0,-1 0 1,0 0-1,1 1 1,-1-1-1,1 0 1,-1 0-1,0 0 1,1 1-1,-1-1 0,1 1 1,-1-1-1,1 0 1,-1 1-1,0 0 1,-8 7 110,0 0 1,1 1-1,1 0 1,-1 0-1,1 1 1,-8 15-1,-30 66 371,44-87-455,-10 22 157,1 2 1,1-1-1,2 1 0,1 0 0,1 1 1,-2 36-1,6-18-93,2 0 0,1-1 0,10 50 1,-9-77-435,10 32 1,-11-45-351,0-1 1,0 1-1,1-1 1,-1 1-1,1-1 0,0 0 1,1 0-1,-1-1 1,9 9-1,7-3-6849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35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34 10048,'-76'-34'4544,"54"51"-3936,12-12-480,5 2-192,2-2-32,6 3 32,7-1-3520,9 1 1920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39.4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1037 3552,'0'1'223,"1"0"0,0 0 0,-1 0 0,1 0 0,0 0 0,0 0 0,0 0 0,0 0 1,0 0-1,0-1 0,0 1 0,0 0 0,0-1 0,0 1 0,1 0 0,-1-1 0,0 0 0,0 1 0,1-1 0,-1 0 0,0 1 0,0-1 0,1 0 1,1 0-1,0 0 191,-1 0 1,1 0 0,0-1 0,-1 1 0,1 0-1,0-1 1,-1 0 0,1 0 0,-1 0 0,1 0-1,2-1 1,1-3-161,-1 1 0,0-1 1,0 0-1,0 0 0,-1-1 0,1 1 0,5-13 0,0 4-20,0-2-8,-1 0-1,-1-1 1,0 0 0,9-31 0,-8 15 364,9-58 0,-15 46-77,-1-45-1,-2 66-337,0 21-158,0 0 0,0-1 0,1 1 0,0 0 0,-1 1 0,1-1 0,0 0 0,1 0 0,-1 0 1,0 0-1,1 1 0,-1-1 0,1 1 0,0-1 0,0 1 0,0 0 0,0-1 0,1 1 0,-1 0 0,0 0 0,1 1 0,0-1 0,-1 0 0,1 1 0,0 0 0,3-2 0,1 1 1,0-1-1,0 1 1,0 1-1,1-1 1,-1 1-1,0 0 0,1 1 1,-1 0-1,13 1 1,3 1 181,-20-3-172,-1 1 0,1 0 1,-1 0-1,0 0 0,1 0 0,-1 1 1,0-1-1,1 1 0,-1-1 0,0 1 1,1 0-1,-1 0 0,0 0 0,0 0 1,0 0-1,0 0 0,0 1 0,0-1 1,0 1-1,0-1 0,-1 1 0,1 0 1,2 3-1,-1-1-16,-1 1 0,0 0 0,0 0 1,0 0-1,-1 0 0,1 0 0,-1 0 0,0 0 0,-1 1 0,1-1 1,-2 10-1,0 6 51,-7 33 1,7-47-13,-4 15-40,1-1 25,0-1 0,2 1-1,0 0 1,1 22 0,2-37-13,-1-1 1,1 1-1,0-1 0,0 0 0,1 1 1,-1-1-1,1 0 0,0 0 0,1 0 0,-1 0 1,1 0-1,0 0 0,0-1 0,1 0 1,-1 1-1,1-1 0,0 0 0,0-1 0,0 1 1,7 4-1,-5-5 20,0 0 1,-1 0-1,1 0 1,0-1-1,0 0 0,1 0 1,-1-1-1,0 1 1,1-1-1,-1-1 1,1 1-1,-1-1 0,1 0 1,-1-1-1,8 0 1,-2-2-2,0 0 1,0-1 0,-1 0 0,1-1 0,-1 0 0,0-1-1,12-8 1,-5 2-67,-1-1-1,0-1 0,26-27 0,36-53-24,-56 65 6,49-72-4,-69 97 51,0 0 1,0 0-1,0 0 0,-1-1 0,0 1 1,0-1-1,0 1 0,0-1 0,-1 0 1,0 0-1,0 1 0,1-8 1,-2 12-12,0 0 0,-1-1-1,1 1 1,0-1 0,0 1 0,0 0 0,-1-1 0,1 1 0,0 0 0,0-1 0,-1 1 0,1 0 0,0-1 0,-1 1 0,1 0 0,0 0 0,-1 0 0,1-1-1,0 1 1,-1 0 0,1 0 0,0 0 0,-1 0 0,1-1 0,-1 1 0,1 0 0,-1 0 0,1 0 0,0 0 0,-1 0 0,1 0 0,-1 0 0,1 0 0,0 0-1,-1 1 1,1-1 0,-1 0 0,1 0 0,0 0 0,-1 0 0,1 0 0,0 1 0,-1-1 0,-1 1-27,-27-1-82,27 0 116,-1 1 0,1-1-1,-1 1 1,1 0 0,-1 0 0,1 0-1,0 0 1,-1 0 0,1 0 0,0 1-1,0-1 1,0 1 0,-2 2 0,-1 0-42,1 0 1,0 0-1,0 1 1,-6 9 0,1 2 56,2 0 0,0 0 0,1 0 0,0 1 0,-3 20 0,4-11 77,1 0 0,-1 47 0,5-64-48,1 1 1,-1-1-1,1 1 0,1-1 1,0 0-1,0 0 0,8 18 1,-10-26-21,1 1 0,0-1 0,0 0 1,0 1-1,0-1 0,1 0 1,-1 0-1,0 0 0,1 0 1,-1 0-1,0 0 0,1 0 0,-1 0 1,1 0-1,-1-1 0,1 1 1,0-1-1,-1 1 0,1-1 0,0 1 1,-1-1-1,1 0 0,0 0 1,-1 0-1,1 0 0,0 0 0,-1 0 1,1-1-1,0 1 0,-1 0 1,1-1-1,1 0 0,2-1 4,0 1 0,0-1 0,0 0 1,-1-1-1,1 1 0,-1-1 0,0 0 0,0 0 0,0 0 0,4-4 0,1-3 15,-1-1 0,0 0 0,-1-1-1,0 0 1,9-21 0,-7 10-126,-2 0 1,8-34-1,-14 53 69,0 1-36,0 0 0,-1 0 0,1 0 0,-1-1 0,0 1 0,0 0 0,0 0 0,-1-5 0,1 8 45,0 0 0,0 0 0,0 0 0,0 0 0,0 0 0,0 0 1,0 0-1,0 0 0,0 0 0,0-1 0,0 1 0,0 0 0,0 0 1,0 0-1,0 0 0,0 0 0,0 0 0,0 0 0,0 0 0,-1 0 1,1 0-1,0 0 0,0 0 0,0 0 0,0 0 0,0 0 0,0 0 1,0 0-1,0 0 0,0 0 0,0 0 0,0 0 0,0 0 0,0 0 1,0 0-1,0 0 0,0 0 0,0 0 0,-1 0 0,1 0 0,0 0 1,0 0-1,0 0 0,0 0 0,0 0 0,0 0 0,0 0 0,0 0 1,0 0-1,0 0 0,0 0 0,0 0 0,0 0 0,0 0 0,0 1 0,0-1 1,0 0-1,0 0 0,0 0 0,0 0 0,0 0 0,0 0 0,0 0 1,0 0-1,0 0 0,0 0 0,0 0 0,-4 8-65,-2 8 103,4-10-17,1 0 0,0 1-1,1-1 1,-1 1-1,1-1 1,0 0 0,1 1-1,0-1 1,0 1 0,0-1-1,1 0 1,-1 0 0,2 0-1,-1 0 1,1 0-1,0 0 1,0 0 0,0-1-1,1 0 1,0 1 0,0-2-1,0 1 1,0 0-1,1-1 1,0 0 0,0 0-1,0 0 1,1 0 0,-1-1-1,1 0 1,0 0 0,0-1-1,0 1 1,0-1-1,0-1 1,0 1 0,1-1-1,9 1 1,-4-2-5,1 0-1,0 0 1,0-1 0,-1-1-1,1 0 1,-1-1 0,0 0-1,0-1 1,0 0 0,0-1-1,21-11 1,-4-2-4,-1-2-1,-1 0 1,30-30 0,-8 8 3,40-40-61,-81 67-42,-8 14 88,0 1-1,0 0 1,0 0 0,0-1 0,0 1 0,1 0 0,-1 0 0,0-1 0,0 1 0,0 0 0,0-1 0,0 1 0,0 0 0,0 0 0,0-1-1,0 1 1,0 0 0,-1 0 0,1-1 0,0 1 0,0 0 0,0 0 0,0-1 0,0 1 0,0 0 0,0 0 0,-1-1 0,1 1 0,0 0-1,0 0 1,0 0 0,-1-1 0,1 1 0,0 0 0,0 0 0,-1 0 0,1 0 0,0 0 0,0-1 0,-1 1 0,1 0 0,0 0 0,0 0-1,-1 0 1,1 0 0,0 0 0,0 0 0,-1 0 0,1 0 0,0 0 0,-1 0 0,1 0 0,0 0 0,0 0 0,-1 0 0,1 0 0,0 0-1,0 1 1,-1-1 0,-4 1-21,1 1-1,0 0 1,-1 0 0,1 0-1,0 1 1,0-1-1,0 1 1,1 0 0,-1 0-1,-3 4 1,-34 39-91,38-42 89,-8 10 51,1 0-1,0 1 1,-13 27-1,19-32-5,0-1 0,1 1 0,0-1 0,0 1 0,1 0 0,0 0 0,0 19 0,2-26-1,0-1 0,0 0 0,1 0 1,-1 1-1,1-1 0,-1 0 0,1 1 0,0-1 1,0 0-1,-1 0 0,2 0 0,-1 0 1,0 0-1,0 0 0,1 0 0,-1 0 1,3 2-1,-2-3 1,-1 0 1,1 0-1,-1 0 0,1 0 1,-1 0-1,1-1 0,-1 1 1,1 0-1,0-1 0,-1 1 1,1-1-1,0 0 0,0 0 1,-1 1-1,1-1 0,0 0 1,0-1-1,-1 1 1,1 0-1,0 0 0,0-1 1,-1 1-1,3-1 0,3-2 7,-1 0-1,1-1 0,-1 0 1,0 1-1,0-2 0,0 1 1,-1-1-1,7-7 0,4-6 74,16-22-1,-15 16-71,116-170-174,-72 101 82,-44 68 76,-1-1 0,0 0 0,14-38 0,-15 24-136,16-71 0,-22 74 37,-2 9-52,-2 0 1,0 0-1,0-35 0,-5 63 120,0-1 0,0 0 0,0 1 0,0-1-1,0 1 1,0-1 0,0 0 0,0 1 0,0-1-1,0 1 1,0-1 0,0 1 0,-1-1 0,1 0 0,0 1-1,0-1 1,-1 0 0,-5 6-187,-4 16 91,-8 25 5,-43 126-47,52-138 211,1 0 0,1 0 0,-2 47 0,6-22 41,8 99-1,-4-145-49,2 0 0,-1-1 0,2 1 0,-1-1 0,2 0 0,0 0 0,0-1-1,1 1 1,0-1 0,1 0 0,11 13 0,-16-22-24,-1 0 1,1 0-1,0 0 1,0-1-1,0 1 1,0-1-1,0 1 1,0-1-1,0 0 1,1 1-1,-1-1 1,0 0-1,1-1 0,-1 1 1,1 0-1,-1-1 1,1 1-1,-1-1 1,1 0-1,-1 0 1,1 0-1,-1 0 1,1 0-1,0-1 1,3 0-1,-1-1 9,0-1-1,0 1 1,-1-1 0,1 0 0,-1 0-1,0 0 1,0-1 0,0 1-1,0-1 1,-1 0 0,5-6 0,6-11-41,-2 0 1,0-1 0,17-45 0,-7 15 108,-13 25-50,-8 23-34,0 0-1,0 0 0,0 0 0,4-7 1,-8 49-800,-3 12 1165,1-17-194,2 0 0,2 65 0,1-69 28,-1-24-170,1-1 1,0 1 0,0-1 0,0 1-1,1-1 1,-1 1 0,1-1-1,0 1 1,0-1 0,1 0-1,-1 1 1,3 3 0,-4-7-35,1-1 0,-1 1 0,0-1 0,1 1 0,-1-1 0,1 0 0,-1 1 0,1-1 0,-1 0 0,1 1 0,-1-1 0,1 0 0,-1 0 0,1 1 0,-1-1 0,1 0 0,-1 0 0,1 0 0,0 0 0,-1 0 0,1 0 0,-1 0 0,1 0 0,-1 0 0,2 0 0,0-1 10,0 1 0,1-1 0,-1 0-1,0 0 1,0 0 0,0 0 0,2-1 0,5-5 27,0 1 0,8-10 0,-14 14-44,13-15-3,-1 0-1,23-32 1,-29 36-32,97-139-240,-101 147-51,-4 9 243,-4 12 66,-2 3-115,-4 11 158,-9 48 0,11-36-56,4-29 66,1 0 0,0 0 0,0 0-1,2 0 1,1 25 0,-1-37-21,0 1 0,1 0 1,-1-1-1,0 1 0,1 0 0,0-1 0,-1 1 1,1 0-1,0-1 0,0 1 0,0-1 0,0 0 1,0 1-1,0-1 0,0 0 0,1 1 0,-1-1 1,0 0-1,1 0 0,-1 0 0,1 0 0,-1-1 1,1 1-1,-1 0 0,1 0 0,0-1 0,-1 1 1,1-1-1,0 0 0,-1 1 0,1-1 0,0 0 1,0 0-1,-1 0 0,1 0 0,3-1 0,2 0 24,-1 0 0,1-1 0,-1 1 0,1-2 0,-1 1 0,0-1 0,1 0 0,5-4 0,5-3-34,-1-1 0,-1 0-1,0-1 1,0-1 0,-1 0-1,-1-1 1,0-1 0,-1 0-1,15-24 1,-13 13 2,0 3 8,-1-1-1,10-26 1,-22 45-23,-1 4 0,0 0 0,1 0 0,-1 0 0,0 0 0,1 0 1,-1 0-1,0 0 0,1 0 0,-1 0 0,1 0 0,0 0 0,-1 0 0,1 0 1,0 0-1,0 0 0,-1 1 0,1-1 0,1-1 0,-2 10-192,-11 36 140,-8 71 1,17-89 162,0-11-90,0 0 1,2 23 0,0-33 26,1-1 1,0 1-1,-1-1 0,2 0 0,-1 1 1,0-1-1,1 0 0,0 0 0,0 0 1,0 0-1,0 0 0,1-1 1,2 5-1,-4-8-37,-1 1 1,0-1-1,0 0 0,1 1 1,-1-1-1,0 0 0,1 1 0,-1-1 1,0 0-1,1 0 0,-1 1 1,1-1-1,-1 0 0,0 0 1,1 0-1,-1 1 0,1-1 1,-1 0-1,1 0 0,-1 0 1,1 0-1,-1 0 0,0 0 1,1 0-1,-1 0 0,1 0 1,-1 0-1,1 0 0,-1 0 1,1-1-1,-1 1 0,0 0 1,1 0-1,-1 0 0,1-1 1,-1 1-1,0 0 0,1 0 1,-1-1-1,0 1 0,1 0 1,-1-1-1,0 1 0,1 0 1,-1-1-1,10-6-9,-4 3 14,0 0 0,-1 0 0,0-1 0,1 0 0,-2 1 0,1-2-1,0 1 1,-1-1 0,0 1 0,-1-1 0,6-10 0,2-9 103,13-44 0,-5 14 72,-18 51-189,50-113-10,-43 103-52,0 1 1,0-1-1,1 1 1,1 1-1,21-22 1,-31 34 53,1-1 0,-1 1 1,1-1-1,-1 1 0,1-1 0,-1 1 0,1-1 1,-1 1-1,1-1 0,-1 1 0,1 0 0,0-1 1,-1 1-1,1 0 0,0 0 0,-1-1 1,1 1-1,0 0 0,0 0 0,-1 0 0,1 0 1,0 0-1,-1 0 0,1 0 0,0 0 1,0 0-1,-1 0 0,1 0 0,0 1 0,-1-1 1,1 0-1,0 0 0,-1 1 0,2-1 1,-2 1 8,1 1 0,0-1 0,0 0 1,0 0-1,-1 1 0,1-1 0,0 0 1,-1 1-1,0-1 0,1 1 1,-1-1-1,0 1 0,1-1 0,-1 0 1,0 1-1,0 1 0,-3 31-37,0 0-1,-13 54 0,12-68 51,-11 38 82,-28 74 0,42-130-70,-19 46 168,19-45-140,-1 0-1,1 0 1,-1 0 0,0 0-1,0-1 1,0 1 0,-1 0-1,1-1 1,-1 0 0,1 1 0,-5 2-1,6-5-34,0 1 0,1-1-1,-1 0 1,0 0 0,1 1-1,-1-1 1,0 0 0,1 0 0,-1 0-1,0 0 1,1 0 0,-1 0-1,0 0 1,0 0 0,1 0-1,-1 0 1,0 0 0,1 0-1,-1 0 1,0-1 0,1 1 0,-1 0-1,0 0 1,1-1 0,-1 1-1,0 0 1,1-1 0,-1 1-1,1-1 1,-1 1 0,1-1 0,-1 1-1,1-1 1,-1 1 0,1-2-1,-2 0-1,1 0-1,0-1 1,0 1-1,0-1 1,0 1-1,1-1 1,-2-4 0,2 3-15,-1 0-1,1 0 1,0 0 0,0 0 0,1 0 0,-1 1 0,1-1 0,0 0 0,0 0 0,0 0 0,0 0 0,1 1 0,-1-1 0,1 1 0,0-1 0,0 1 0,0-1 0,1 1 0,-1 0 0,1 0 0,0 0 0,0 1 0,0-1 0,0 1 0,0-1 0,0 1 0,1 0 0,-1 0 0,1 1 0,0-1 0,-1 1 0,1 0 0,0 0 0,0 0 0,0 0 0,0 0 0,0 1 0,6 0 0,8 2-1332,20 6 1,-2 0-3072,1-4-4309,-26-7 3945,2 0 1642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39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92 7648,'-48'-37'3456,"19"22"-3008,21 7-160,3 5-256,-3-10-384,3 9 224,23-7-6784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41.0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261 427 3808,'0'-3'558,"-1"0"1,1 1-1,0-1 1,-1 1 0,1-1-1,-1 1 1,0-1-1,0 1 1,0-1-1,-2-3 1,2 4-360,-1 0 1,1 1 0,-1-1-1,0 0 1,0 0 0,1 1-1,-1-1 1,-1 1 0,1-1-1,0 1 1,0 0 0,0 0-1,-1 0 1,1 0 0,0 0-1,-1 1 1,1-1 0,-1 1-1,1 0 1,-1-1 0,1 1 0,-1 0-1,1 0 1,-4 1 0,-5 1 52,0 1 1,0 0 0,0 1-1,1 0 1,-1 0 0,1 1 0,0 1-1,0-1 1,1 2 0,-1-1 0,-8 10-1,11-10-144,1 0-1,0 1 0,0 0 1,0 0-1,1 1 1,-7 11-1,10-14-67,0 0 1,0 0-1,0 0 1,0 1-1,1-1 1,-1 1-1,2-1 0,-1 1 1,0 0-1,2 10 1,-1-12-4,0-1 0,1 0 0,0 0 0,0 0 0,0 0 0,0 0 0,0 1 0,1-2 0,-1 1 0,1 0 0,0 0 0,0-1 0,0 1 0,2 2 0,0-1 9,0-1-1,0 0 1,1 0 0,-1 0 0,1 0-1,-1-1 1,1 1 0,6 1 0,-3-1 20,0-1 1,0 0-1,0-1 1,0 1-1,0-2 1,0 1-1,1-1 1,-1 0-1,0-1 1,0 0 0,10-2-1,-16 2-44,0 1-1,0-1 1,0 0 0,0 0 0,0 0-1,-1 0 1,1 0 0,0-1 0,-1 1-1,1 0 1,0-1 0,-1 1 0,0-1-1,1 0 1,0-1 0,0-1-9,0 0 1,0 0-1,0 0 1,-1 0-1,0 0 1,0 0-1,1-5 1,-1-6-5,0 1 1,0-1-1,-3-18 0,2 32-6,-2-16-72,0 0 1,-6-25-1,6 34 1,-1 0 0,0 0-1,0 1 1,-1 0 0,1-1 0,-2 2-1,-5-9 1,8 12 37,-1 0 0,0 0 1,1 1-1,-1-1 0,0 1 0,-1-1 0,1 1 1,-5-2-1,52-8 633,-36 10-481,-1-1-1,1-1 1,-1 1 0,0-1-1,0-1 1,-1 1-1,1-1 1,6-6-1,48-53 238,-31 32-243,2-5-200,35-50 0,-57 73 89,-1 1-27,-4 6-36,-1 0-1,1 1 1,1 0 0,10-10-1,-16 16 52,0 0-1,0 0 0,1 0 1,-1 0-1,0 0 0,0 1 1,1-1-1,-1 0 0,0 0 1,0 0-1,0 0 0,1 1 1,-1-1-1,0 0 0,0 0 1,0 0-1,0 1 0,1-1 1,-1 0-1,0 0 0,0 1 1,0-1-1,0 0 0,0 0 1,0 1-1,0-1 0,0 0 1,0 0-1,0 1 0,0-1 1,0 0-1,0 0 0,0 1 1,3 13-12,-9 34 15,3-29 4,-44 238 60,-18 49-112,55-267 38,-94 309 488,101-339-441,-8 14 101,10-22-102,1 0 0,-1 0 0,0 0 0,0 0 0,0 0 0,0 0 1,0 0-1,0 0 0,0 0 0,0 0 0,0-1 0,-1 1 0,1-1 0,0 1 0,-2 0 0,3-1-21,0 0 0,-1 0 0,1 0 0,-1 1 0,1-1 0,0 0-1,-1 0 1,1 0 0,-1 0 0,1 0 0,0 0 0,-1 0 0,1 0 0,-1 0 0,1-1 0,0 1 0,-1 0 0,1 0 0,-1 0 0,1 0 0,0 0 0,-1-1 0,1 1 0,0 0 0,-1 0 0,1-1 0,0 1 0,-1 0 0,1-1 0,0 1 0,-3-5 14,0 1 1,1 0-1,0-1 1,0 1-1,1-1 1,-1 1-1,1-1 1,0 0-1,0 0 1,0 0-1,1 0 1,0-6-1,0-6-5,1 1-1,5-28 0,-4 33 28,1 0-1,1 0 0,0 0 1,0 0-1,1 1 0,0-1 1,1 1-1,0 1 0,1-1 1,0 1-1,0 0 0,1 0 1,0 1-1,1 0 0,0 1 1,0 0-1,1 0 0,-1 1 1,1 0-1,1 1 0,-1 0 1,1 0-1,0 1 0,0 1 1,23-5-1,1 3-313,56-3 0,-7 9-2977,-33 1 1319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45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5 914 3808,'-5'-3'1659,"6"6"-234,8 8 1203,0-5-1792,0 0 1,0-2 0,1 1-1,0-1 1,17 5 0,-23-8-727,0 0-1,0-1 1,1 1 0,-1-1 0,0 0 0,0 0 0,0-1-1,0 1 1,0-1 0,0 0 0,0 0 0,0 0 0,0-1-1,0 1 1,0-1 0,-1 0 0,6-4 0,-5 3-71,0-1-1,0 1 1,0-1 0,0 0-1,-1 0 1,1-1 0,-1 1 0,-1-1-1,1 0 1,0 1 0,1-8 0,1 0-5,-1 0 1,-1 0-1,3-20 0,-4 15-24,-2 0 0,1 0 0,-2-1 0,0 1 0,-1 0 0,-5-19 0,6 30-43,-1 1-1,1 0 1,-1 0 0,0 0 0,0 0 0,-1 0-1,-3-5 1,4 8 19,0-1-1,0 1 1,0 0-1,0-1 1,0 1 0,-1 0-1,1 0 1,-1 1-1,0-1 1,1 0-1,-1 1 1,-4-2-1,5 3 26,0-1-1,0 1 0,0 0 1,0 0-1,0 0 0,0 0 1,0 0-1,0 0 0,0 0 1,0 1-1,0-1 0,1 1 1,-1-1-1,0 1 0,0 0 1,0 0-1,0-1 0,-2 3 0,3-2-3,-4 2 62,0 1-1,0-1 1,1 1 0,-1 0-1,1 1 1,0-1 0,0 1-1,1 0 1,-6 9 0,2-2 162,1 0 0,0 1 0,-4 14 0,6-12-68,1-1 0,0 1 1,1 0-1,0 0 0,1 0 0,1 0 1,0 0-1,1 0 0,1 0 0,3 16 1,-2-20-74,0 0 1,0-1 0,1 0 0,0 0-1,1 0 1,0 0 0,1-1 0,0 1-1,0-1 1,1-1 0,0 1 0,0-1-1,1-1 1,15 12 0,-19-16-60,0-1-1,0 0 1,1 0 0,-1 0 0,1 0-1,0-1 1,0 1 0,-1-1-1,1-1 1,0 1 0,0-1 0,0 1-1,0-2 1,0 1 0,0 0-1,8-3 1,1 0 14,0-1 0,0-1 0,0 0 0,16-9 0,-6 1-23,29-20-1,-36 21-16,18-13-57,-1-1 0,-1-1 1,49-55-1,-42 35-253,64-98 1,-84 113 130,-1-2 0,-2 0 0,-1-1 0,11-37 0,-7 6 84,-3 0-1,14-113 0,-27 122-55,-4 51 50,0 1-1,0-1 1,-1 0-1,0 0 1,0 0 0,-5-11-1,6 17 87,0-1 0,0 1-1,0 0 1,0 0 0,0-1-1,0 1 1,0 0 0,0-1 0,0 1-1,0 0 1,0 0 0,-1-1-1,1 1 1,0 0 0,0 0 0,0-1-1,0 1 1,-1 0 0,1 0-1,0-1 1,0 1 0,-1 0 0,1 0-1,0 0 1,0 0 0,-1-1 0,1 1-1,0 0 1,-1 0 0,1 0-1,0 0 1,0 0 0,-1 0 0,1 0-1,0 0 1,-1 0 0,1 0-1,0 0 1,-1 0 0,1 0 0,0 0-1,0 0 1,-1 0 0,0 0 0,0 2-17,0-1 0,0 0 0,0 0 0,0 1 0,0-1 1,0 1-1,0-1 0,0 3 0,-40 95 564,5 1 0,-24 106 0,53-176-452,2 0 1,1 0 0,1 0 0,2 0 0,1 0-1,4 33 1,2-20 33,2 0 1,1-1-1,24 66 0,-29-98-26,0 0-1,1 0 1,0 0 0,1-1-1,8 11 1,-12-17-68,0 0 0,0-1 0,0 1 0,0-1-1,1 0 1,-1 0 0,1 0 0,-1 0 0,1 0 0,0 0 0,0-1 0,0 1 0,0-1 0,0 0 0,0 0-1,0 0 1,1 0 0,-1 0 0,0-1 0,1 0 0,3 0 0,1-1-6,-1-1 0,0 0 0,1 0 1,-1-1-1,0 0 0,0 0 0,-1-1 0,1 0 0,-1 0 0,1 0 1,-1-1-1,-1 0 0,1 0 0,-1 0 0,8-10 0,1-4-39,-1 0-1,0-1 1,18-38-1,-22 38-10,-1 0-1,7-25 1,-13 38-3,0 0 0,0-1 0,-1 1 0,0 0-1,-1-1 1,1 1 0,-2 0 0,1-1 0,-1 1 0,-2-10 0,3 16 13,0 0 1,-1-1-1,1 1 1,-1 0-1,1 0 0,-1 0 1,0 0-1,1 0 1,-1-1-1,0 1 1,0 0-1,0 1 1,0-1-1,0 0 1,0 0-1,0 0 1,0 0-1,0 1 1,0-1-1,0 1 1,-2-1-1,1 0-8,0 1 0,0 0 1,0-1-1,0 1 0,0 0 0,0 0 0,0 1 1,0-1-1,0 0 0,0 1 0,1-1 0,-5 2 1,2 0 6,0 0 1,-1 0-1,1 0 1,0 1 0,0 0-1,1 0 1,-1 0-1,0 0 1,1 0 0,-6 8-1,3 1 24,0 0-1,1 0 1,0 1 0,1-1-1,-2 15 1,5-25-1,-5 24 96,0 0 0,-2 41-1,8-57-45,-1 0-1,2 0 1,-1 1-1,1-1 0,1 0 1,0 0-1,1 0 1,-1 0-1,8 15 1,-8-22-24,-1 0 1,1-1 0,0 1-1,0-1 1,0 0-1,1 1 1,-1-1 0,1 0-1,-1 0 1,1-1 0,0 1-1,-1 0 1,1-1 0,0 0-1,0 1 1,0-1-1,0 0 1,0-1 0,0 1-1,0-1 1,1 1 0,-1-1-1,5 0 1,7 0 0,0-1 0,0-1 1,23-5-1,-32 6 1,51-12 30,71-24 1,-97 25-45,0-1 1,-1-1 0,49-32-1,-78 45-13,93-66-42,-80 56 24,-1-1 0,0 0 1,-1-1-1,15-20 0,-3-2-16,-23 34 26,-1 1-1,1 0 1,-1-1 0,0 1-1,1-1 1,-1 1 0,0-1 0,0 1-1,1-1 1,-1 1 0,0-1-1,0 1 1,0-1 0,1 1 0,-1-1-1,0 1 1,0-1 0,0 0-1,0 1-5,-1 0 0,1 0 1,0-1-1,0 1 0,0 0 0,0 0 0,-1 0 0,1 0 0,0 0 0,0 0 0,-1-1 0,1 1 0,0 0 0,0 0 0,0 0 0,-1 0 1,1 0-1,0 0 0,0 0 0,-1 0 0,1 0 0,0 0 0,0 0 0,-1 0 0,1 0 0,0 0 0,-1 1 0,-1-1-30,0 1 0,0 0 0,0 0 0,0-1 0,0 1 0,0 1 0,0-1 0,-3 2 0,-6 9 47,0 1 0,0 0 0,2 1 0,-1 0-1,2 0 1,0 1 0,0 0 0,2 1 0,0 0 0,1-1 0,-5 23 0,7-25 26,1 0 1,0 1-1,0 17 1,2-27 4,0 0 0,0 0-1,0 0 1,1 0 0,0 1 0,0-1-1,0 0 1,1-1 0,-1 1 0,1 0-1,0 0 1,0-1 0,0 1 0,0-1 0,4 4-1,-5-5-16,0-1 0,0 0 0,1 0 0,-1 0 0,1 0 0,-1 0 0,1 0 0,-1-1 0,1 1-1,-1 0 1,1-1 0,0 1 0,-1-1 0,1 0 0,0 1 0,2-1 0,0 0-3,-1 0 0,1-1 0,0 1 0,0-1 0,-1 0 0,1 0 0,4-2 0,1-1 14,1-1-1,0 0 1,-1 0-1,11-10 1,-4 2 16,-1 0 1,0-2-1,23-29 1,-12 14-41,61-81-181,-29 36 371,-50 65-162,128-167 72,-112 142-174,-2 0 0,-2-2-1,19-45 1,-20 34-37,-1-1 0,20-91 0,-37 114-663,-1 26 764,0 0-1,0 0 0,0 0 0,0 0 0,0 0 1,0 0-1,0 0 0,0 0 0,0 0 0,0 0 1,0 0-1,0 0 0,0 0 0,0 0 0,0-1 1,0 1-1,0 0 0,-1 0 0,1 0 0,0 0 1,0 0-1,0 0 0,0 0 0,0 0 0,0 0 1,0 0-1,0 0 0,0 0 0,0 0 0,0 0 1,0 0-1,0 0 0,-1 0 0,1 0 0,0 0 1,0 0-1,0 0 0,0 0 0,0 0 0,0 0 1,0 0-1,0 0 0,0 0 0,0 0 0,0 0 1,0 0-1,-1 0 0,1 0 0,0 1 0,0-1 1,0 0-1,0 0 0,0 0 0,0 0 0,0 0 1,0 0-1,0 0 0,0 0 0,0 0 0,0 0 1,0 0-1,0 0 0,0 0 0,0 0 0,0 1 1,0-1-1,0 0 0,-7 14-53,-8 25 55,-105 248-239,109-263 266,0 1 0,2 0 0,-12 48 0,12-16 9,2 0 1,1 93 0,6-137-3,0 1 0,1-1 0,1 0 0,6 24 0,-6-32 12,0 1 0,0 0 0,0-1 0,1 0 0,0 1 0,0-1 0,0 0 0,1 0 0,0-1 0,0 1 0,0-1 0,0 0 0,6 4 0,-6-6-25,-1 0 0,0 0 0,1-1-1,-1 0 1,1 1 0,-1-1 0,1-1 0,-1 1-1,1 0 1,0-1 0,-1 0 0,1 0 0,0 0-1,-1 0 1,1-1 0,0 1 0,-1-1 0,1 0-1,-1 0 1,1 0 0,-1-1 0,1 1 0,2-3-1,3 0-3,-1-1 0,1 0 0,-2-1 0,1 0 0,0 0 0,-1-1 0,10-12 0,-4 2-76,-1-1 0,0 0-1,-2-1 1,11-23 0,-8 8-25,16-58 0,-27 81 44,0 0 1,-1 1 0,0-1 0,-2-16 0,1 7-382,1 23 507,1 0 0,-1 0 0,1 0 1,0 0-1,0 0 0,3 4 0,10 14-41,1 10-41,-2 1 1,-1 0-1,12 48 0,-23-73 48,0 0-1,1 0 0,0 0 0,0-1 1,1 1-1,-1-1 0,2 0 1,5 8-1,-7-11-16,0 0 0,1 1 0,0-1 1,-1-1-1,1 1 0,0 0 0,0-1 0,1 0 1,-1 0-1,0 0 0,1-1 0,-1 1 0,1-1 0,5 1 1,8-1 8,0-1 0,0 0 1,1-1-1,-1-1 0,0 0 1,-1-2-1,34-10 0,-35 7-40,0 0 0,0-2 0,-1 0 0,0 0 0,15-14 0,-24 19-23,-1 0 1,0 0 0,0-1-1,-1 0 1,0 0 0,1-1-1,-2 1 1,6-9 0,-8 10-245,-2 3 82,-8 9 6,-16 18 230,23-23-36,-9 11-26,0 0 0,1 1 0,1 0 0,0 0 0,1 1 0,-6 18 0,12-30 15,1 0 0,0 0-1,0 1 1,0-1 0,0 0-1,1 0 1,-1 0 0,1 1-1,0-1 1,1 0 0,-1 0-1,1 1 1,0-1 0,2 6-1,-2-7 31,0 0 0,0-1-1,1 1 1,0 0-1,-1-1 1,1 0 0,0 1-1,0-1 1,0 0 0,1 0-1,-1 0 1,0 0 0,1 0-1,-1-1 1,1 1-1,0-1 1,-1 1 0,1-1-1,0 0 1,0 0 0,4 0-1,-5 0-22,1-1-1,0 0 1,0 0-1,-1 0 1,1 0-1,0 0 1,-1-1 0,1 1-1,0-1 1,-1 0-1,1 1 1,-1-1-1,1 0 1,-1-1-1,1 1 1,-1 0-1,0-1 1,0 1-1,1-1 1,-1 0-1,1-2 1,1 1-11,-1-1 1,0 1-1,0-1 1,0 0-1,-1 0 0,1-1 1,-1 1-1,0 0 1,0-1-1,-1 1 0,1-1 1,0-5-1,1-12-49,0 0-1,-2-1 0,0 1 1,-1-1-1,-2 1 1,0 0-1,-1-1 1,-9-29-1,11 49 32,0-1 1,0 1-1,-1 0 1,1 0-1,-1 0 1,0 0-1,1 0 0,-1 0 1,-1 0-1,1 0 1,0 1-1,-1-1 0,1 1 1,-1 0-1,0 0 1,0 0-1,1 0 1,-1 0-1,-1 1 0,1-1 1,0 1-1,0 0 1,0 0-1,-1 0 1,1 0-1,-1 0 0,-3 1 1,7 0 21,0 0 1,0 0-1,0 0 1,-1 0-1,1 0 0,0 0 1,0 0-1,0 0 0,0 0 1,0 0-1,-1 0 1,1 0-1,0 0 0,0 0 1,0 0-1,0 0 1,0 0-1,-1 0 0,1 0 1,0 0-1,0 1 1,0-1-1,0 0 0,0 0 1,0 0-1,0 0 1,0 0-1,-1 0 0,1 0 1,0 1-1,0-1 1,0 0-1,0 0 0,0 0 1,0 0-1,0 1 0,0-1 1,0 0-1,0 0 1,0 0-1,0 0 0,0 0 1,0 1-1,0-1 1,0 0-1,0 0 0,0 0 1,0 0-1,0 0 1,0 1-1,0-1 0,1 0 1,-1 0-1,0 0 1,0 0-1,0 0 0,0 0 1,0 1-1,8 7 290,-3-7-292,-1 1 0,1-1 0,0 0 0,0 0 0,-1 0 0,1 0-1,0-1 1,0 0 0,6-1 0,8-1 150,20-5 1,-24 4-197,0 0 1,22 0-1,-27 3 57,0 1-1,0 0 0,0 0 1,17 5-1,-24-5 14,1 0 0,-1 1-1,0-1 1,1 0 0,-1 1 0,0 0 0,0 0 0,0 0-1,0 0 1,0 0 0,-1 1 0,1-1 0,-1 1-1,1 0 1,-1 0 0,3 4 0,-5-4-20,1 0 0,0 0 0,-1 0 0,0 0 0,1 0 0,-1 0-1,0 0 1,-1 1 0,1-1 0,0 0 0,-1 0 0,0 0 0,0 0 0,-1 3 0,-1 4 17,-20 60 89,16-51-56,0 1-1,-7 37 1,14-42 174,0-15-216,0 1 0,0-1 1,0 0-1,0 1 1,1-1-1,-1 0 0,0 1 1,0-1-1,0 0 0,0 0 1,0 1-1,1-1 0,-1 0 1,0 0-1,0 1 0,1-1 1,-1 0-1,0 0 0,0 0 1,1 0-1,-1 1 0,0-1 1,1 0-1,0 0 9,0 0-1,1 0 1,-1 0 0,0-1-1,0 1 1,1 0 0,-1-1-1,0 1 1,0-1 0,1 1-1,-1-1 1,0 1 0,0-1 0,2-1-1,97-73-131,5-2 238,-98 72-138,0 1 29,-1 0 1,0 1 0,1-1-1,8-3 1,-14 7-14,0 0-1,0-1 1,0 1-1,0 0 1,0-1-1,0 1 1,0 0-1,0 0 1,0 0-1,0 0 1,0 0 0,0 0-1,0 0 1,0 0-1,0 0 1,0 1-1,0-1 1,0 0-1,0 1 1,0-1-1,0 0 1,0 1 0,-1-1-1,1 1 1,0 0-1,0-1 1,0 1-1,-1 0 1,1-1-1,0 1 1,-1 0-1,1 0 1,0 0-1,-1-1 1,1 1 0,-1 0-1,0 0 1,1 2-1,9 28 370,-8-21-263,1 0 1,1 1-1,0-2 1,5 12-1,-3-12 34,0 0 0,1 0 0,0-1 0,0 0 0,1 0 0,0-1 0,1 0 0,-1 0 0,1 0-1,16 8 1,-19-13-261,0 1-1,0-1 1,0 0 0,0 0-1,0 0 1,1-1-1,-1 0 1,11 0-1,-13-1-448,1 0 0,-1-1-1,1 0 1,-1 0 0,1 0 0,-1 0-1,0 0 1,1-1 0,-1 0 0,0 0-1,0 0 1,7-6 0,2 0-1764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3:46.1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80 5824,'-37'-11'2624,"15"-3"256,22 11-1792,14-5 1984,9-1-1793,35-2 1569,9 7-1632,27-4 64,1 8-736,21-8-352,-8 8-128,10-4 0,-15 4-32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0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53 4320,'0'-13'12185,"1"13"-12125,0 1 51,0-1 0,1 0-1,-1-1 1,1 1 0,-1 0 0,0 0 0,1-1 0,-1 1-1,0 0 1,1-1 0,-1 1 0,0-1 0,0 0 0,0 1-1,1-1 1,-1 0 0,1-1 0,10-4 262,33-3-82,92-7 1,-130 16-273,101-1 96,-52 2-459,-54-1-525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17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406 196 1728,'0'4'4528,"0"-4"-4437,1-1 0,-1 1 0,1 0 0,-1-1 0,1 1-1,-1 0 1,1-1 0,-1 1 0,0 0 0,1-1 0,-1 1 0,1-1-1,-1 1 1,0-1 0,0 1 0,1-1 0,-1 0 0,0 1-1,0-1 1,1 1 0,-1-1 0,0 1 0,0-1 0,0 0 0,0 0-1,-1-3 58,0 0 0,0 0-1,0 1 1,0-1-1,0 0 1,-1 1-1,0-1 1,0 1-1,0-1 1,0 1-1,-4-5 1,-8-13 353,8 12-399,-1 0 0,0 1 0,0-1-1,0 1 1,-1 1 0,0-1-1,-1 1 1,1 1 0,-1 0 0,-1 0-1,1 0 1,-1 2 0,0-1 0,0 1-1,0 0 1,-12-2 0,14 5-97,0-1 0,0 1 0,0 0 0,0 1 0,0 0 1,0 0-1,0 1 0,0 0 0,-15 4 0,17-3-54,-1 0 0,1 1 0,0 0 0,1 0 0,-1 0 0,0 1-1,1 0 1,0 0 0,0 0 0,0 1 0,0-1 0,1 1 0,-5 6 0,3-3 118,1 1 1,0-1-1,0 1 1,1 0-1,0 0 1,0 0 0,1 0-1,0 1 1,1-1-1,0 1 1,0 12-1,1-14 8,1-1-1,1 1 0,0-1 0,0 0 0,0 1 0,1-1 1,0 0-1,0 0 0,1 0 0,-1 0 0,2-1 0,-1 1 0,1-1 1,0 1-1,8 8 0,-5-8 0,1 1 1,-1-1 0,2-1-1,-1 0 1,1 0-1,0 0 1,0-1-1,0-1 1,1 0-1,0 0 1,0 0-1,0-2 1,0 1 0,0-1-1,0 0 1,12-1-1,5 3 6,0 2-1,0 0 0,-1 1 1,0 2-1,0 1 0,-1 1 1,37 21-1,-54-27-53,0 0 0,1 1 0,-2 0 1,1 1-1,-1 0 0,13 15 0,-18-20-3,0 0-1,0 1 0,-1 0 0,1-1 1,-1 1-1,1 0 0,-1 0 1,0 0-1,0 0 0,-1 0 0,1 0 1,0 0-1,-1 0 0,0 0 1,0 0-1,0 0 0,0 0 1,0 0-1,0 0 0,-1 0 0,0 0 1,1 0-1,-1 0 0,0 0 1,-1 0-1,-1 3 0,-1 1 48,-1-1 1,0 1-1,0-1 0,-1 0 0,0 0 0,0-1 1,0 0-1,-14 8 0,2-2 42,0-1 0,-25 8 0,34-14-61,-1-1 0,-1 0 0,1-1 0,0 0 0,-1-1 0,1 0 0,0-1 0,-1 0 0,1 0 0,-1-1 0,1-1 0,-1 1-1,-15-6 1,3 4-58,21 4-32,0-1 0,0 0 1,0 0-1,0 0 0,0-1 0,0 1 0,0 0 0,0-1 0,0 1 1,-2-2-1,-2 0-304,12 5 122,-1-1 242,0-1 0,1 0 1,-1-1-1,0 1 0,0-1 1,0 0-1,9-2 0,40-8 14,-31 5 44,196-47 95,-118 30-144,133-47 0,-214 60 17,33-19 0,-16 8 290,-42 28-575,0 0 1,-1 0-1,0-1 0,-9 10 0,2-4 243,-23 23-17,34-32 23,-1-1 0,1 0 0,0 1 0,-1-1 1,2 1-1,-1 0 0,0 0 0,1 0 0,-2 6 0,3-9 10,-1 1 0,1 0-1,0-1 1,0 1 0,0 0-1,0 0 1,0-1 0,0 1-1,1 0 1,-1-1 0,0 1-1,1 0 1,0-1-1,-1 1 1,1-1 0,0 1-1,0-1 1,0 1 0,-1-1-1,2 1 1,-1-1 0,0 0-1,0 1 1,0-1-1,1 0 1,-1 0 0,0 0-1,1 0 1,-1 0 0,1-1-1,2 2 1,-1-1 33,1 1 1,0-1-1,0 0 1,0 0 0,0-1-1,0 1 1,1-1-1,-1 0 1,0 0-1,0-1 1,8 0-1,-4-2-12,-1 0 1,1 0-1,0 0 0,-1-1 0,1 0 1,-1 0-1,0-1 0,-1 0 0,9-7 1,-14 11-24,1-1 1,-1 1 0,1-1-1,-1 1 1,1-1 0,-1 0-1,0 1 1,0-1-1,0 0 1,0 0 0,0 0-1,0 0 1,-1 0 0,1 0-1,-1 0 1,1 0-1,-1 0 1,0-1 0,0 1-1,1 0 1,-2 0 0,1 0-1,0 0 1,0 0 0,-1 0-1,0-3 1,-2-3-24,-1 0 0,0 0 0,0 1 0,0-1 0,-8-7-1,5 3-62,3 8-7,0-1-1,0 0 1,-1 1-1,1 0 0,-1 0 1,0 0-1,0 0 1,-11-5-1,14 8 27,-1-1 0,1 1-1,-1 0 1,1 0 0,-1 0 0,0 0 0,1 1 0,-1-1-1,0 1 1,0 0 0,0 0 0,1-1 0,-1 2-1,0-1 1,0 0 0,0 1 0,1-1 0,-1 1 0,0 0-1,1 0 1,-5 2 0,6-3 48,1 0 1,-1 1-1,0-1 0,1 0 1,-1 1-1,1-1 0,-1 1 1,0-1-1,1 1 0,-1 0 1,1-1-1,-1 1 0,1-1 1,0 1-1,-1 0 0,1-1 1,0 1-1,-1 0 0,1 0 1,0-1-1,0 1 0,0 0 1,-1 0-1,1-1 0,0 1 0,0 0 1,0 0-1,0-1 0,0 1 1,1 0-1,-1 0 0,0-1 1,0 1-1,0 0 0,1 0 1,-1-1-1,0 1 0,1 0 1,-1-1-1,0 1 0,1 0 1,-1-1-1,1 1 0,-1-1 1,2 2-1,0 0 13,0-1 0,0 1 0,0-1 0,0 1 0,0-1-1,0 0 1,0 0 0,0 0 0,1 0 0,-1 0 0,0-1 0,1 1 0,-1-1 0,5 1 0,91-8 137,-66 4-107,155-30 259,-96 13-245,-79 18-131,4-1-11,-14 8 68,-5 5 19,-3 0-21,-1 0-1,0 0 1,0-1-1,-1 0 1,-11 11-1,-15 15-10,33-33 36,0-1-1,0 0 0,-1 1 1,1-1-1,1 0 1,-1 1-1,0-1 1,0 1-1,0 0 1,1-1-1,-1 1 0,1-1 1,-1 1-1,1 0 1,0-1-1,0 1 1,0 0-1,0 0 1,0-1-1,0 1 0,0 0 1,0-1-1,1 1 1,-1 0-1,1-1 1,-1 1-1,1 0 1,-1-1-1,1 1 1,0-1-1,2 3 0,-1-1 20,1 0-1,0 0 1,1 0-1,-1-1 0,0 1 1,1-1-1,-1 0 0,1 0 1,0 0-1,0 0 1,0-1-1,4 2 0,2 0 70,1-1-1,0 0 1,-1 0-1,1-1 1,0 0-1,0-1 1,0 0-1,-1-1 1,19-3-1,-27 3-82,1 1-1,-1-1 1,1 0-1,-1 0 1,0 0 0,1 0-1,-1 0 1,0-1-1,0 1 1,0-1 0,0 1-1,0-1 1,0 0-1,0 0 1,0 0 0,-1 0-1,1 0 1,-1 0 0,0 0-1,1 0 1,-1-1-1,0 1 1,0-1 0,-1 1-1,1 0 1,0-1-1,-1 1 1,1-1 0,-1-3-1,0 2-18,0-1 0,0 0 0,0 1 0,-1-1 1,0 1-1,0-1 0,0 1 0,0 0 0,-1-1 0,0 1 0,0 0 0,0 0 0,0 0 0,-1 0 0,1 0 0,-5-4 0,6 7 6,-7-8-84,0 1-1,-1-1 1,0 1 0,0 1-1,-17-10 1,-4 1 14,30 16 73,0 0-1,0 0 0,0 0 0,0-1 1,0 1-1,0 0 0,0 0 0,0 0 1,0 0-1,0 0 0,1 0 0,-1 0 0,0 0 1,0 0-1,0 0 0,0 0 0,0 0 1,0 0-1,0 0 0,0 0 0,0 0 1,0 0-1,0 0 0,0-1 0,0 1 1,0 0-1,0 0 0,0 0 0,0 0 0,0 0 1,0 0-1,0 0 0,0 0 0,0 0 1,0 0-1,0-1 0,0 1 0,0 0 1,0 0-1,0 0 0,0 0 0,0 0 1,0 0-1,0 0 0,0 0 0,0 0 0,0 0 1,0 0-1,0-1 0,0 1 0,0 0 1,0 0-1,0 0 0,0 0 0,0 0 1,0 0-1,0 0 0,0 0 0,-1 0 1,1 0-1,0 0 0,0 0 0,0 0 1,0 0-1,0 0 0,0 0 0,0 0 1,7-3-11,-7 3 7,188-44-164,-171 41 191,-11 2-13,0-1 1,0 1-1,0 1 0,0-1 1,9 1-1,-13 1 3,0-1 0,-1 0 0,1 1 0,0-1 0,0 1 0,-1 0 0,1-1 0,0 1 0,-1 0 0,1 0 0,-1 0 0,1 0 0,-1 1 1,0-1-1,1 0 0,-1 1 0,0-1 0,0 0 0,0 1 0,0-1 0,0 1 0,1 3 0,0-1 14,-1 1 0,0 0 0,0 0 0,0 0 0,0-1 0,-1 1 0,0 0 0,0 0 0,0 0 0,0 0 0,-3 8 0,2-6 13,0 0 0,1 0 0,-1-1 0,2 15 1,-1-21-23,0 1 1,0 0-1,0-1 1,0 1 0,0 0-1,1-1 1,-1 1-1,0 0 1,0-1 0,0 1-1,1 0 1,-1-1-1,0 1 1,1 0 0,-1-1-1,0 1 1,1-1-1,-1 1 1,2 0 0,-1-1 2,0 0 1,-1-1 0,1 1-1,0-1 1,0 1 0,0-1-1,0 0 1,-1 1 0,1-1-1,0 0 1,-1 0 0,2-1-1,0-1-14,25-28 243,-15 15-289,22-21 1,-30 33 12,0 1-1,-1 0 1,1 0 0,0 0 0,1 1 0,-1 0 0,0-1 0,1 1 0,-1 1 0,1-1-1,7-1 1,-11 3 10,-1 0 0,1-1 1,0 1-1,0 0 0,0 0 0,0 0 0,0 0 0,0 0 0,0 1 0,0-1 0,0 0 0,0 0 0,0 0 0,-1 1 0,1-1 0,0 1 0,0-1 1,0 1-1,0-1 0,-1 1 0,1-1 0,0 1 0,-1-1 0,1 1 0,0 0 0,-1 0 0,1-1 0,-1 1 0,1 0 0,-1 0 0,1 0 0,-1-1 1,0 1-1,1 0 0,-1 0 0,1 2 0,0 3-41,-1 0 0,1 0 0,-1 0 0,-1 11 0,0-2 168,1-7 6,0-1 0,0 0 1,1 0-1,0 1 0,1-1 0,3 13 1,-3-17-69,-1 0 0,1 0 0,-1 0 0,1-1 0,0 1 0,0 0 0,1-1 1,-1 1-1,0-1 0,1 0 0,0 1 0,-1-1 0,1 0 0,0-1 0,0 1 1,6 2-1,3 0 68,-1 0 1,1-1-1,0-1 1,-1 0 0,1 0-1,0-1 1,0-1 0,14 0-1,-11-2-495,0 1 0,0-2-1,0 0 1,-1 0 0,1-2 0,14-6-1,-23 8-865,0 0-1,0 0 1,-1 0-1,9-8 1,-1 2-1559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1.2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32 5408,'-18'-3'5184,"19"3"-4907,0 0 1,-1 0-1,1 0 1,0 0-1,0 0 1,-1 0-1,1 0 1,0 0-1,0 0 1,-1-1-1,1 1 1,0 0-1,-1-1 1,1 1-1,0 0 1,2-2 850,16-2 589,37-4 0,-29 7-1338,45 3 1,18 1-350,-47-5 112,24-2-1896,-24-3-3833,-25 4 3027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3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42 208 3072,'0'0'5749,"3"8"-4021,-1-5-1572,-1-1 1,1 0-1,0 1 1,0-1-1,0 0 1,0 0-1,1 0 1,-1 0-1,1-1 0,-1 1 1,1 0-1,-1-1 1,1 0-1,0 0 1,-1 0-1,1 0 1,4 1-1,1-1 75,-1 1 0,1-1 0,0-1 0,-1 1 0,14-2 1,-9 0-112,0 0-3,0 0-1,1-1 1,-1 0 0,0-1 0,20-8 0,-30 10-84,12-5 129,0-1 1,-1 0 0,16-12 0,-26 16-149,0 1-1,0-1 1,0 0-1,0 0 1,0 0-1,0 0 1,-1 0 0,0-1-1,0 1 1,0-1-1,0 1 1,0-1-1,-1 0 1,1 0-1,-1 0 1,0 0-1,1-7 1,-2 6-3,0-1 0,-1 0 0,1 0 0,-1 0 0,0 0 0,0 0 1,-1 1-1,0-1 0,0 1 0,-5-10 0,5 12-19,0-1-1,0 1 1,0 0 0,0 0 0,-1 0-1,0 0 1,1 0 0,-1 1 0,0-1-1,0 1 1,-1 0 0,1 0-1,0 0 1,-1 0 0,1 0 0,-1 1-1,-7-3 1,2 3 20,0 0 0,0 0 0,0 1-1,0 0 1,0 1 0,0 0 0,0 0 0,0 1 0,0 0-1,0 0 1,1 1 0,-1 0 0,1 1 0,-14 8 0,11-6 66,0 1 0,1 1 1,0 0-1,0 0 1,1 1-1,1 0 0,-1 1 1,1 0-1,1 0 1,-8 13-1,10-13 44,-1 1 0,1-1 1,1 1-1,0 0 0,1 1 0,0-1 0,0 1 0,-1 23 0,4-30-69,0-1-1,0 1 1,1 0-1,-1 0 0,1 0 1,0 0-1,1-1 1,-1 1-1,1 0 1,0-1-1,0 1 0,0-1 1,1 0-1,0 0 1,-1 0-1,1 0 0,1 0 1,-1 0-1,0-1 1,1 0-1,0 0 1,0 0-1,8 5 0,5 1 106,-1-2-1,1 0 1,0-1-1,1-1 1,32 6-1,-3-4-80,50 0 0,2-8-466,-49-7-2161,-42 6 954,0 0 0,1-1 1,11-6-1,-4 3-772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3.5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15 5408,'-5'-10'5289,"5"9"-5100,1 1 9,0-1 0,0 1 0,-1-1 0,1 1 0,0 0 0,0-1 0,0 1 0,0 0 0,0 0-1,0 0 1,-1 0 0,1 0 0,0 0 0,0 0 0,1 0 0,2 0 75,1 0-1,-1 1 1,0 0 0,1 0 0,-1 0-1,0 0 1,7 3 0,-9-3-232,-1 0 0,1-1 0,-1 1 0,0 0 0,1 0 1,-1 0-1,0 0 0,1 0 0,-1 0 0,0 0 0,0 1 0,0-1 1,0 0-1,0 1 0,0-1 0,-1 1 0,1-1 0,0 1 1,-1-1-1,1 1 0,-1-1 0,1 1 0,-1 0 0,0 2 0,-1 11 157,-1 0-1,0 0 0,-2 0 0,1-1 0,-12 28 0,-1 5 674,15-46-835,1 1 0,0 0 0,-1-1 0,1 1 0,0 0 0,0-1 0,0 1-1,0 0 1,0-1 0,1 1 0,-1 0 0,0-1 0,1 1 0,-1-1 0,1 1 0,0-1 0,-1 1 0,1-1 0,0 1 0,0-1 0,0 1 0,0-1 0,0 0 0,0 0 0,0 1 0,1-1 0,-1 0 0,0 0 0,1 0 0,-1 0 0,0-1 0,4 2 0,4 2-15,0 0 0,0-1 1,1 0-1,13 2 1,-12-3-218,26 7-2961,-15-6 1387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4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11 263 2912,'-10'-21'10341,"11"20"-10096,7 2 448,1 0-1,13 2 1,4 2-216,47 2 322,0-2 0,105-9 0,144-31 340,188-70-611,-431 84-480,111-46 0,-186 66-486,-1-1 0,0 1 0,0-1 1,0 0-1,0 0 0,0 0 0,-1-1 1,1 1-1,-1-1 0,1 1 0,2-6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5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 3712,'4'-20'7493,"-3"20"-7312,1 0-11,-1 0-1,1 0 1,-1 1-1,1-1 1,-1 0 0,1 1-1,-1-1 1,0 1-1,1-1 1,-1 1-1,0 0 1,1-1-1,-1 1 1,0 0-1,0 0 1,0 0-1,2 2 1,-1-1-2,0 1 1,0 0-1,0-1 0,-1 1 1,1 0-1,-1 0 0,2 5 1,1 4 48,-1 0 0,-1 1-1,1 13 1,-2-23-123,3 132 559,1-1 294,-5-120-696,1 1 237,2-17-271,2-7-74,49-125 18,-19 44-136,-25 70-171,0 0 1,1 1-1,17-21 0,-28 39 143,1-1-14,1 1 1,-1-1-1,1 0 1,-1 1-1,1-1 1,0 1 0,-1 0-1,1-1 1,0 1-1,0 0 1,0 0-1,2-1 1,-3 2 27,0 0 0,-1 0 0,1 0 1,0 0-1,0 0 0,-1 0 0,1 0 0,0 0 1,0 0-1,-1 0 0,1 0 0,0 0 0,-1 1 1,1-1-1,0 0 0,-1 1 0,1-1 0,0 0 1,-1 1-1,1-1 0,0 1 0,-1-1 0,1 1 1,-1-1-1,1 1 0,-1-1 0,1 1 0,-1-1 1,0 1-1,1 0 0,-1-1 0,0 1 0,1 0 1,-1-1-1,0 1 0,0 0 0,1 0 0,-1-1 1,0 1-1,0 1 0,2 8 56,-1 1 0,0-1 0,-1 0 1,0 1-1,-2 15 0,1-12 58,0 0 0,2 18 1,2-21 114,-3-11-228,1 0-1,-1 0 1,0 0-1,0 0 0,0 0 1,1 0-1,-1 0 1,0 0-1,0 0 0,0 0 1,1 0-1,-1 0 1,0 0-1,0 0 0,0 0 1,0 0-1,1 0 1,-1 0-1,0 0 1,0 0-1,0-1 0,0 1 1,1 0-1,-1 0 1,0 0-1,0 0 0,0 0 1,0 0-1,0-1 1,0 1-1,1 0 1,10-21 350,-9 18-472,4-10-25,1 0-1,1 0 0,0 1 0,15-17 1,-18 23 106,0 1 0,1 0 0,-1 0 0,1 0 0,1 1 0,-1 0 0,0 0 0,1 0 0,0 1 0,11-4 0,-15 6 85,0 0 0,0 1 1,0-1-1,1 0 0,-1 1 0,0 0 0,0 0 1,1 0-1,-1 0 0,0 1 0,0-1 0,1 1 1,-1 0-1,0 0 0,0 0 0,3 2 0,-2-1 13,-1 0 0,1 1-1,-1-1 1,0 1 0,0 0-1,0 0 1,0 0-1,-1 0 1,1 0 0,-1 1-1,3 4 1,0 4 25,0 0 0,0 0 0,-1 0 0,-1 1 0,0 0 0,2 26 0,0 44-904,-5-82 606,0-1 1,0 1 0,0 0 0,0-1 0,0 1-1,-1 0 1,1 0 0,0-1 0,0 1 0,0 0-1,-1-1 1,1 1 0,0 0 0,-1-1-1,1 1 1,-1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5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268 19 4384,'1'-13'6765,"-11"10"-4192,1 2-2145,1 0 0,0 1 1,-1 0-1,1 0 0,-1 1 0,1 0 0,0 1 0,0-1 0,0 1 0,-14 6 0,6-1-104,1 1-1,-1 0 0,2 1 0,-18 13 0,27-17-279,0 0 0,0 0-1,0 1 1,0-1-1,1 1 1,0 0-1,0 0 1,1 1 0,-1-1-1,1 1 1,1 0-1,-1-1 1,1 1-1,1 0 1,-1 0 0,1 1-1,0 6 1,0 2 76,0 0 0,2 0 1,0-1-1,1 1 0,0 0 1,8 25-1,-8-34-30,0 0-1,0-1 1,1 1-1,0 0 1,0-1-1,1 1 1,0-1-1,0 0 1,0 0 0,1-1-1,0 1 1,0-1-1,0 0 1,1 0-1,0-1 1,0 0-1,0 0 1,0 0-1,1-1 1,-1 0 0,1 0-1,0 0 1,11 2-1,-4-2-37,-1 0 0,0-1-1,18 0 1,-26-2-208,0 0-1,0-1 1,0 1 0,0-1 0,-1 0 0,1 0-1,0-1 1,0 1 0,0-1 0,-1 0 0,1-1 0,4-2-1,10-9-7229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16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3 5152,'-12'-2'10826,"18"1"-10336,5 1-82,-1 0-1,0 0 1,1 1 0,-1 1 0,0-1-1,18 7 1,-26-7-406,0-1 0,-1 1 0,1 0 0,-1 0 1,0 0-1,1 0 0,-1 0 0,1 0 0,-1 0 0,0 1 0,0-1 0,0 0 0,0 1 0,0-1 1,0 1-1,0-1 0,0 1 0,0 2 0,0-1 24,-1-1 0,1 1 0,-1 0 0,0-1 0,0 1 0,0 0 1,0 0-1,-1-1 0,1 1 0,-2 5 0,-1-1 63,1 0 0,-1-1 0,-1 1 0,1 0 1,-1-1-1,-1 0 0,-7 10 0,4-8 213,6-7-223,1 0-1,-1 0 1,1 0-1,0 1 1,-1-1 0,1 1-1,0-1 1,0 1-1,0-1 1,0 1-1,0 0 1,0-1-1,1 1 1,-1 0-1,0 0 1,0 2-1,2-3-34,-1-1 0,0 1-1,0-1 1,1 1 0,-1-1 0,0 1-1,1-1 1,-1 1 0,0-1-1,1 1 1,-1-1 0,1 0 0,-1 1-1,1-1 1,-1 0 0,1 1-1,-1-1 1,1 0 0,-1 0 0,1 0-1,-1 1 1,1-1 0,-1 0-1,1 0 1,0 0 0,19 3 644,-16-2-625,8 0 19,-1 0-1,22-2 0,0 0-1540,-27 1 29,-1 0-1,1 1 0,9 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7.2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261 5 2560,'1'-1'96,"-1"1"1,0 0-1,1-1 1,-1 1-1,1 0 0,-1-1 1,0 1-1,1 0 1,-1 0-1,1-1 1,-1 1-1,1 0 0,-1 0 1,1 0-1,-1 0 1,1 0-1,0 0 1,-1 0-1,1 0 0,-1 0 1,1 0-1,-1 0 1,1 0-1,-1 0 1,1 0-1,-1 0 0,1 1 1,-1-1-1,1 0 1,-1 0-1,1 1 1,-1-1-1,0 0 0,1 0 1,-1 1-1,1-1 1,-1 1-1,0-1 1,1 0-1,-1 1 0,0-1 1,1 1-1,-1-1 1,0 1-1,0-1 0,0 1 1,1-1-1,-1 2 1,1 0 176,-1 0 1,1 0-1,-1 0 1,0 0-1,0 0 1,0 0-1,0 0 1,0 1-1,0-1 1,-1 4-1,-4 6 525,0 1-1,-1 0 1,0-1-1,-1 0 1,-14 18-1,-51 53 1032,49-58-1275,7-8-221,1 1-1,0 1 1,2 0 0,-18 32 0,21-27-106,1 0 1,2 1-1,0 1 1,2-1-1,1 1 1,1 0 0,1 0-1,2 41 1,1-48-129,1 0 1,0-1 0,1 1 0,1-1-1,1 1 1,1-1 0,0-1 0,1 1 0,1-1-1,1 0 1,0-1 0,2 0 0,-1-1-1,2 0 1,0 0 0,25 22 0,-33-33-169,87 78 256,-25-32-5452,-48-37 3095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4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0 3552,'-32'8'13727,"45"-4"-12689,-8-3-833,11 1 18,0-1-1,0-1 1,0 0 0,25-4-1,6 1-119,183 2 241,-124 1-155,-91 0-183,0 1-1,0 0 0,26 5 1,-34-5-585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4.6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47 5824,'-1'-1'214,"1"0"1,0 0-1,0 0 0,0 0 1,0 1-1,0-1 1,0 0-1,0 0 1,0 0-1,0 0 0,0 1 1,0-1-1,0 0 1,0 0-1,1 0 0,-1 1 1,0-1-1,1 0 1,-1 0-1,1 1 1,-1-1-1,1 0 0,-1 1 1,1-1-1,-1 0 1,1 1-1,-1-1 1,1 1-1,0-1 0,-1 1 1,1-1-1,0 1 1,0 0-1,-1-1 0,1 1 1,2-1-1,3-1 290,0 0 0,0 0 0,0 1 0,7-2 0,32-2 978,0 1 0,50 3 0,92 14-840,-161-11-745,29-1 0,-42-1-984,0-2 0,15-2 0,-1 0-683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29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24 1984,'3'2'2116,"-1"-12"653,1-6 3642,-19 24-4486,14-6-1940,1 0 0,0-1 0,0 1 0,0 0 0,0 0 0,0 0 0,0 0 1,0 0-1,1 0 0,-1 0 0,1 3 0,-7 13 98,7-17-49,0 0 1,0 0-1,0-1 0,-1 1 1,1 0-1,0-1 0,0 1 1,0 0-1,0 0 0,0-1 1,0 1-1,0 0 0,1-1 1,-1 1-1,0 0 0,0-1 1,1 1-1,-1 0 0,0-1 1,0 1-1,1 0 0,-1-1 1,1 1-1,-1-1 1,1 1-1,-1 0 0,1-1 1,-1 1-1,1-1 0,-1 0 1,1 1-1,0-1 0,-1 0 1,1 1-1,0-1 0,-1 0 1,1 1-1,0-1 0,-1 0 1,1 0-1,0 0 0,0 0 1,-1 0-1,1 0 0,0 0 1,-1 0-1,1 0 0,0 0 1,1 0-1,0-2 14,1-1 0,-1 1-1,0 0 1,0-1 0,0 1-1,0-1 1,0 1 0,0-1-1,-1 0 1,1 0 0,-1 0-1,0 0 1,0 0 0,0 0-1,0 0 1,0-4 0,-1 7-57,0 0 0,0-1 0,0 1 1,0-1-1,0 1 0,0 0 0,0-1 1,0 1-1,0 0 0,0-1 0,0 1 0,-1 0 1,1-1-1,0 1 0,0 0 0,0-1 1,-1 1-1,1 0 0,0 0 0,0-1 1,-1 1-1,1 0 0,0 0 0,-1-1 0,1 1 1,0 0-1,-1 0 0,1 0 0,0 0 1,-1-1-1,1 1 0,0 0 0,-1 0 0,1 0 1,-1 0-1,1 0 0,0 0 0,-1 0 1,1 0-1,0 0 0,-1 0 0,1 0 0,-1 0 1,0 1-1,-13 4 20,13-4-10,1 0 0,-1 0 0,1-1 1,-1 1-1,1 0 0,-1 0 0,1 0 0,0 0 0,-1 0 1,1 0-1,0 0 0,0 0 0,0 0 0,0 0 1,0 0-1,0 1 0,0-2-3,0 1 0,0 0 0,0-1 0,0 1 0,0-1 0,0 1 1,0 0-1,0-1 0,0 1 0,0-1 0,0 1 0,0 0 0,-1-1 0,1 1 0,0-1 0,0 1 1,-1 0-1,1-1 0,0 1 0,-1-1 0,1 1 0,0-1 0,-1 0 0,1 1 0,-1-1 0,1 1 1,-1-1-1,1 0 0,-1 1 0,1-1 0,-1 0 0,0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1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15 5312,'0'-1'129,"1"0"0,-1 0 0,1 0 0,-1 1 0,1-1 0,-1 0 0,1 0 0,-1 1 0,1-1 0,0 0 1,0 1-1,-1-1 0,1 1 0,0-1 0,0 1 0,0-1 0,-1 1 0,1-1 0,0 1 0,0 0 0,0 0 0,0-1 0,0 1 0,0 0 0,0 0 1,0 0-1,0 0 0,0 0 0,0 0 0,0 0 0,-1 0 0,1 1 0,0-1 0,0 0 0,0 1 0,0-1 0,0 0 0,0 1 0,1 0 0,1 2 166,0 0-1,0 0 1,-1 0-1,1 0 1,0 1-1,-1-1 1,0 1-1,2 4 1,-1-3-136,-1 1 0,-1 0 0,1 0 0,-1-1 0,0 1 0,0 0 0,-1 0 0,1 0 0,-2 0 0,1 0 0,0 0 0,-3 10-1,-2 5 80,0 1-1,-10 21 1,9-26 19,-2-1 1,-11 22-1,15-32-438,0 0 0,0 0 0,-1 0-1,1-1 1,-1 1 0,-1-1-1,1 0 1,-10 6 0,14-10-81,-1 0 1,1-1 0,0 1-1,-1 0 1,1-1-1,-1 1 1,1-1 0,-1 1-1,1-1 1,-1 0-1,1 0 1,-1 0 0,1 0-1,-1 0 1,1 0-1,-1 0 1,1 0 0,-3-1-1,3 1 178,-9-1-2198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08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0 372 2240,'4'2'544,"-1"0"0,0-1 0,1 1 0,-1-1 0,1 1 0,0-1 1,-1 0-1,7 0 0,2 2 297,16 0 1059,-23-3-1639,-1 0 0,0 0 1,1 1-1,-1-1 0,0 1 0,5 1 0,3 1 64,-1-1-1,1 0 0,0-1 0,21 0 1,42-7 4,-3 0-269,10 3 495,-60 1-354,-1 0 0,1-1 1,29-9-1,13-2-318,288-21 276,-330 34-164,140 0 128,-77 2-38,-69-1-84,354-9 404,-319 8-485,97 11 1,-94-5 126,127 15-174,-25-1-72,-77-11 314,134 9 176,2-22-238,-57 1-85,-23-4 75,40 0 63,86-11-127,-135 6-43,90-4 37,44-10 176,-53 3-180,-113 15 164,99-5-208,-130 8 243,-41 3-160,36-5-166,47-4 364,80 9-276,-16 1 146,-68-11 38,-30 3-84,34-8-311,6 0 471,-110 18-191,325-20-142,-79 1 226,-241 18-102,398-14-40,-381 15 86,5-2 9,42-6 0,8-2-113,141 6 109,-109 2-32,-62 3 0,35 5 43,0 0-70,53-1 560,-93-6-454,237 10 34,-194 0-37,62 5 466,-74-14 242,100-12-1,-77 4-24,31-8 190,-46 4-293,-59 10-543,-1-2 0,1 0-1,-1-1 1,0-1 0,-1-2 0,27-11-1,-32 12-161,-12 6-613,-1-1 0,1 1 0,-1-1 0,0 0 0,6-3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7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1824,'5'-7'9536,"-5"10"-9240,0 0 0,1-1 0,0 1 0,0 0 0,-1 0 0,3 3 0,4 13 416,2 28 435,2 50 0,0-2-652,0 36 201,-4-33-411,-7-98-328,3 46 421,-3-44-607,0 0-1,0-1 1,0 1 0,0 0 0,0 0-1,-1 0 1,1 0 0,-1 0 0,1 0-1,-1 0 1,1-1 0,-1 1-1,0 0 1,0 0 0,0-1 0,0 1-1,0-1 1,-2 2 0,3-2 79,-1-1 1,1 0-1,0 0 1,-1 1-1,1-1 1,-1 0-1,1 0 1,0 0-1,-1 0 1,1 0-1,-1 0 1,1 0-1,-1 0 1,1 0-1,0 0 1,-1 0-1,1 0 1,-1 0-1,1 0 1,-1 0-1,1 0 1,0 0-1,-1 0 1,1-1-1,-1 1 1,1 0-1,0 0 1,-1 0-1,0-1 1,-4-3-1707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7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0 4320,'-10'0'3509,"5"4"-1525,-56 67 2076,46-55-3743,1 0-1,0 0 0,1 1 0,1 1 0,-10 20 0,9-12-178,3-4-25,-9 25-1,16-38-81,0 0-1,1 1 1,-2 10 0,5-19-5,-1 0 0,1-1 0,0 1 0,-1-1 0,1 1 1,0-1-1,-1 1 0,1-1 0,0 1 0,0-1 1,0 1-1,-1-1 0,1 0 0,0 0 0,0 1 1,0-1-1,0 0 0,0 0 0,-1 0 0,1 0 0,2 0 1,4 1 52,-1 0 76,0-1 0,0 0 0,0 0 0,0-1 0,-1 1 0,1-1 0,9-3-1,-6 2 54,0 0-1,16 0 1,5 2-198,1 2 1,31 6 0,-56-8 78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8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0 5888,'-5'0'2688,"10"13"-64,-5-6-1664,0 6 736,5-1-992,-5 0 32,3 4-448,-3-4-96,0-1-128,0-7-128,0 1 32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8.6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32 3904,'-2'0'471,"-1"0"0,1 0-1,-1 1 1,1-1 0,0 1 0,-1-1 0,1 1 0,0 0 0,-1 0-1,1 0 1,0 0 0,0 1 0,0-1 0,-4 3 0,4-2-181,0 1 1,0-1-1,0 1 1,0-1-1,0 1 1,0 0-1,1 0 1,-1-1-1,1 1 1,-2 6-1,2-6-219,0 0 1,0 0-1,1 1 1,-1-1-1,1 0 1,0 1-1,0-1 1,0 0-1,1 1 1,-1-1-1,1 0 0,-1 0 1,1 1-1,0-1 1,0 0-1,1 0 1,-1 0-1,1 0 1,-1 0-1,1 0 0,0 0 1,0-1-1,4 5 1,1-2 7,-1 0 0,1 0-1,0-1 1,0 0 0,1 0 0,-1-1 0,1 0 0,0 0-1,-1 0 1,1-1 0,1-1 0,12 2 0,-11-2 14,-1-1 1,1 0-1,-1 0 1,1-1-1,-1-1 1,0 1-1,1-2 1,-1 1-1,0-1 1,15-7-1,-11 3 80,-1 1 0,0-2 0,15-12 1,-23 17-124,0-1 0,0 1 0,-1-1 0,0 0 0,0 0 0,0 0 0,0-1 0,0 1 1,-1-1-1,0 1 0,0-1 0,2-8 0,-3 11-20,-1 0 0,0 0 0,1-1 0,-1 1 0,0 0 0,0 0 0,0 0-1,0 0 1,-1 0 0,1 0 0,-1 0 0,1 0 0,-1 0 0,0 0 0,1 0 0,-1 0 0,0 0 0,-2-2 0,1 2 10,-1-1 0,1 1 1,-1-1-1,1 1 0,-1 0 1,0 0-1,0 0 0,0 0 1,0 1-1,-4-2 0,-3-1-17,0 1-1,0 1 0,0-1 0,-1 2 1,1-1-1,-15 1 0,14 1-99,1 1 0,-1 0 0,-15 4 0,21-4-317,-1 1-1,1 0 1,0 0 0,0 0 0,0 0 0,0 1 0,0 0-1,-7 6 1,12-9 194,-1 1 0,1-1 0,0 1 0,-1 0 0,1-1-1,-1 1 1,1 0 0,0-1 0,0 1 0,-1 0 0,1 0 0,0-1 0,0 1-1,0 0 1,0 0 0,0-1 0,0 1 0,0 0 0,0-1 0,0 2 0,3 7-1560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9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0 4064,'-7'7'2244,"6"-6"-1832,-1 1 1,0 0 0,1-1 0,-1 1 0,1 0 0,0 0 0,-3 4-1,-15 27 2135,8-13-1572,0 0-1,1 1 0,-8 22 0,16-38-828,1 1-1,-1 0 1,1 0-1,0-1 1,0 1-1,1 0 1,0 0-1,0 0 1,0 0-1,1 0 1,0 0-1,0 0 1,0-1-1,1 1 0,0 0 1,4 9-1,-3-12-74,-1 1 0,1-1-1,-1 0 1,1 0 0,0 0-1,0-1 1,1 1 0,-1-1-1,0 1 1,1-1 0,0 0 0,-1-1-1,1 1 1,0-1 0,0 1-1,4 0 1,1 0 57,0 0 1,0-1 0,0 0-1,0 0 1,0-1-1,11-1 1,-15 0-54,0 0 1,0 0 0,1-1-1,-1 0 1,0 0 0,0 0-1,-1 0 1,1-1-1,0 0 1,7-7 0,-9 8-64,-1-1 0,0 0 0,0 1 0,0-1 0,0 0 0,0 0 0,-1-1 0,1 1 0,-1 0 1,0 0-1,0-1 0,0 1 0,0-1 0,-1 1 0,0-1 0,1 1 0,-1-1 0,0 1 0,-1-1 0,0-4 1,-1-4-30,0 1 0,0-1 1,-2 1-1,-6-17 0,7 20-23,-1 0-1,0 1 0,0-1 0,-1 1 1,0 0-1,-1 0 0,-8-8 1,10 11-234,0 1 0,0-1 1,0 1-1,-1 0 1,1 0-1,-1 1 0,0-1 1,0 1-1,0 0 1,0 1-1,0-1 0,-8 0 1,0-2-3402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39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386 5 3328,'9'-4'7829,"-15"15"-6984,-1 1 0,0-1 0,-1 0 0,-1 0 0,-9 10 0,-6 6 15,-18 25 211,-108 137 760,113-142-1733,18-24-43,-22 35 0,31-40-395,8-13-253,0-1 1,-1 1 0,1-1 0,-5 5-1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0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8 5728,'-10'-8'5097,"16"20"-2184,4 9-1371,27 117 2267,7 16-2056,-37-133-1642,2 0 0,0-1 0,1-1 0,2 1 1,16 21-1,19 14 336,-42-49-742,0-1 1,1-1-1,0 1 1,0-1-1,0 0 0,0 0 1,10 4-1,-15-8 21,0 0-1,0 1 0,1-1 1,-1 0-1,0 0 0,0 0 1,0 1-1,0-1 0,1 0 1,-1-1-1,0 1 1,0 0-1,0 0 0,0 0 1,0-1-1,0 1 0,1-1 1,-1 1-1,0-1 0,0 1 1,0-1-1,0 1 0,0-1 1,-1 0-1,1 0 0,0 1 1,0-1-1,0 0 0,0-1 1,8-7-2446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0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0 5728,'0'0'1840,"0"0"-1724,-1 1 0,1-1-1,0 0 1,0 0 0,-4 2 1507,4-1-1507,-1-1 0,1 0-1,0 1 1,0-1 0,0 0 0,0 1 0,7 59 5425,3 323-713,-11-284-5144,-1-82 344,-1-5-3622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1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37 5152,'-11'-11'1648,"10"11"-1605,1 0 0,-1 0 0,1 0 0,0 0 0,-1 0 0,1 0 0,-1 1 0,1-1 0,0 0 0,-1 0 0,1 0 0,-1 0 0,1 0 0,0 1 0,-1-1 0,1 0 0,0 0 0,-1 1 0,1-1 0,0 0 0,-1 0 1,1 1-1,0-1 0,0 0 0,-1 1 0,1-1 0,0 0 0,0 1 0,-2 2 273,1 0 0,0-1 0,0 1 0,0 0-1,0 0 1,0-1 0,1 1 0,-1 0 0,1 0 0,0 5 0,-2 2 363,-1 14 0,0-1-1,2 0 0,0 0 0,2 1 0,0-1 1,6 25-1,-6-39-544,2-1-1,-1 1 1,1-1 0,0 1 0,0-1 0,1 0 0,0-1-1,1 1 1,0-1 0,0 1 0,1-1 0,-1-1-1,1 1 1,1-1 0,-1 0 0,1-1 0,0 1-1,1-2 1,9 7 0,-10-8-49,1 0 0,-1 0 1,1 0-1,0-1 0,0 0 0,-1-1 0,1 1 0,0-2 1,0 1-1,13-1 0,-16-1-47,0 0 0,0 1 0,0-2 0,-1 1 0,1 0 0,0-1 0,-1 0 0,0 0 0,1 0 0,-1-1-1,0 1 1,0-1 0,0 0 0,-1 0 0,1-1 0,-1 1 0,1-1 0,-1 0 0,3-4 0,1-4 20,-1 0-1,0-1 1,0 0-1,-1 0 1,-1 0 0,3-15-1,-2 6-58,-2 0 1,0-1-1,-1-23 0,-2 39 41,-1 0 0,1-1-1,-1 1 1,-1 0 0,1 0 0,-1 0-1,0 0 1,-1 0 0,0 0 0,-6-12 0,5 14-11,1 1-1,-1-1 1,0 0 0,0 1 0,0 0 0,-1 0 0,0 0 0,1 1 0,-1-1 0,-1 1 0,1 0 0,0 1 0,-10-4 0,0 1-315,0 2 1,0 0 0,0 1 0,0 0 0,-1 2-1,-18 0 1,16 0-1148,-11-3-3681,20 3 2869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24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1154 3808,'3'1'305,"-1"1"0,1-1 1,-1 0-1,1-1 0,0 1 0,-1 0 1,1-1-1,0 1 0,-1-1 0,1 0 1,0 0-1,-1 0 0,1 0 0,0-1 1,3 0-1,6-2 381,0 0 0,12-6 0,-22 8-604,9-3 374,-1-2 0,18-11-1,-5 2 103,-14 10-395,-1 1-24,0-1 0,0 0 0,0 0 0,0-1 0,-1 0 0,8-9 0,-2-1 107,-2 0 0,1-1 1,-2-1-1,0 0 0,-1 0 0,-1-1 1,7-23-1,28-144 277,-29 116-526,-13 65-61,4-18-161,-4 23 211,-1-1 0,0 1 0,0-1 0,0 1 0,0 0 0,0-1 0,0 1-1,1-1 1,-1 1 0,0 0 0,0-1 0,0 1 0,1 0 0,-1-1 0,0 1 0,1 0 0,-1-1 0,0 1 0,1 0 0,-1 0 0,0 0-1,1-1 1,-1 1 0,1 0 0,-1 0 0,0 0 0,1 0 0,-1-1 0,1 1 0,-1 0 0,0 0 0,1 0 0,-1 0 0,1 0 0,-1 0-1,1 0 1,-1 0 0,0 0 0,1 1 0,-1-1 0,1 0 0,-1 0 0,0 0 0,1 1 0,1 1-27,0 1 0,0 0 1,0 0-1,-1 0 0,0 0 1,1 0-1,-1 0 0,0 0 0,0 0 1,0 4-1,2 4 14,5 17 58,6 36-1,-5-17-123,20 105 345,-27-129-144,0-1-1,-2 0 1,0 0-1,-7 44 1,6-61 0,0 0 0,-1-1 1,1 1-1,-1 0 0,0-1 1,-5 9-1,6-12-64,0 0-1,1 0 0,-1 0 1,0 0-1,0 0 0,0 0 0,0 0 1,0 0-1,0 0 0,0-1 1,0 1-1,0 0 0,0 0 1,0-1-1,-1 1 0,1-1 1,0 1-1,0-1 0,-1 0 0,1 1 1,0-1-1,0 0 0,-1 0 1,1 0-1,0 0 0,-1 0 1,1 0-1,0 0 0,-1-1 0,-1 0 1,-5-3-20,0 0 0,1 0 1,-1-1-1,1-1 0,0 1 0,1-1 0,0 0 1,-1-1-1,2 0 0,-10-12 0,15 18-44,0 1-1,-1 0 0,1-1 0,-1 1 0,1 0 0,0-1 0,-1 1 0,1-1 0,0 1 0,0-1 0,0 1 0,-1-1 0,1 1 0,0-1 0,0 1 1,0-1-1,0 1 0,0-1 0,0 1 0,0-1 0,0 1 0,0-1 0,0 1 0,0-1 0,0 1 0,0-1 0,0 1 0,0-1 0,0 1 0,1-1 1,-1 1-1,0-1 0,0 1 0,1-1 0,-1 1 0,0 0 0,1-1 0,-1 1 0,0 0 0,1-1 0,-1 1 0,1 0 0,-1-1 0,0 1 0,1 0 1,-1-1-1,1 1 0,-1 0 0,1 0 0,2-1-28,-1 1 0,0-1 0,1 1 1,-1 0-1,1 0 0,-1 0 0,0 0 1,1 1-1,-1-1 0,1 1 0,1 0 1,9 3 190,-1-1 1,1 0 0,0-1 0,26 1 0,-22-3 38,1-2-1,-1 0 1,0-1-1,0 0 1,0-2 0,24-9-1,-14 4-63,-1-2 1,0-1-1,46-32 0,-61 36-64,0 0-1,8-10 1,-9 10-164,20-17 0,-19 18 11,0 1-1,0 0 0,23-9 1,-30 14 105,0 1 0,0-1 0,1 1 0,-1 0 1,0 1-1,1-1 0,-1 1 0,1 0 0,-1 0 0,1 0 0,-1 1 1,0 0-1,1-1 0,7 4 0,59 24 144,-70-28 22,-5-8 325,1 6-486,0 0 0,-1 0 0,1 0-1,-1 0 1,0 0 0,0 1 0,0 0 0,0 0 0,-6-1-1,5 1-6,-3-1-45,0 1 0,0 0 0,0 1-1,0 0 1,-1 0 0,1 1 0,0 0-1,0 0 1,0 1 0,0 0 0,0 1-1,1-1 1,-1 2 0,-7 3 0,5-1 22,-1 0 1,1 0 0,1 1 0,0 0 0,0 1 0,0 0 0,1 1 0,-15 18 0,21-25 22,1 0-1,-1 1 1,1-1 0,0 0 0,0 1-1,-1-1 1,2 1 0,-1 0-1,0-1 1,0 1 0,1 0-1,0-1 1,-1 1 0,1 0-1,0 0 1,0-1 0,0 1 0,1 0-1,-1-1 1,1 1 0,0 0-1,1 3 1,0-2-2,0 1 0,1-1 0,0 0 0,0 0 0,0 0 0,1 0 0,-1 0 1,1-1-1,0 1 0,0-1 0,5 3 0,3 2 57,0-1 0,1 0 0,0-1 0,0-1 1,0 1-1,1-2 0,-1 0 0,1-1 0,0 0 0,0-1 0,0-1 1,0 0-1,1-1 0,-1 0 0,0-1 0,0-1 0,0 0 1,0-1-1,0-1 0,19-7 0,120-47 243,-31 13-266,-18 7-280,-34 18 203,-24 8 73,-31 8-71,1 0-1,0 1 0,0 1 1,16 0-1,-45 8 167,-20 7-296,17-7 129,-81 28-80,62-23 123,0 2 0,1 0 1,-43 25-1,71-35 3,0 1-1,1 0 1,-1 0-1,1 1 1,-1-1-1,2 1 1,-1 0-1,0 1 1,1-1-1,0 1 1,0 0-1,-4 9 1,7-14 1,1 0 0,-1 0 0,1 0 0,-1 0 0,1 0 0,0 0 1,0 0-1,-1 0 0,1 0 0,0 0 0,0 0 0,0 0 0,0 0 0,0 0 0,0 0 1,0 1-1,1-1 0,-1 0 0,0 0 0,1 0 0,-1 0 0,0 0 0,1 0 0,-1 0 1,1-1-1,0 1 0,-1 0 0,1 0 0,0 0 0,-1 0 0,1-1 0,0 1 0,0 0 1,0-1-1,0 1 0,0 0 0,0-1 0,-1 0 0,3 1 0,0 1 21,1-1 1,0 0-1,0 0 0,0-1 1,-1 1-1,1-1 0,0 0 0,0 0 1,7-1-1,2-2 72,1-1-1,-1 0 1,0-1-1,16-8 1,-13 6-43,20-9 55,39-24 0,-64 34-102,-1-1 1,0-1 0,0 0-1,-1 0 1,0 0 0,0-2-1,12-17 1,-17 21 11,-2 3-63,1-1 0,-1 1 0,0-1 0,1 1-1,-1 0 1,1 0 0,0 0 0,0 0 0,7-4 0,-10 7 26,0 0-1,1 0 1,-1 0-1,0 0 1,0 0 0,0 0-1,1 1 1,-1-1-1,0 0 1,0 0 0,0 0-1,0 0 1,1 0-1,-1 1 1,0-1-1,0 0 1,0 0 0,0 0-1,0 1 1,0-1-1,0 0 1,0 0 0,0 0-1,1 1 1,-1-1-1,0 0 1,0 0 0,0 1-1,0-1 1,0 0-1,0 0 1,0 0 0,0 1-1,-1-1 1,1 0-1,0 0 1,0 1-1,0-1 1,0 0 0,0 0-1,-2 12 12,2-12-21,-8 26-207,6-22 223,0-1 0,1 1 0,0-1 0,0 1 1,0 0-1,1 0 0,-1 0 0,1-1 0,0 1 0,0 0 0,0 4 0,1-4 30,0 0 1,0 0-1,0-1 0,0 1 0,1 0 0,-1-1 1,1 1-1,0-1 0,0 1 0,1-1 0,-1 0 1,0 0-1,1 0 0,0 0 0,0-1 1,0 1-1,0-1 0,0 1 0,0-1 0,1 0 1,-1-1-1,1 1 0,-1 0 0,1-1 0,0 0 1,0 0-1,0 0 0,-1 0 0,1-1 1,0 1-1,0-1 0,0 0 0,0 0 0,0-1 1,0 1-1,0-1 0,0 0 0,-1 0 1,1 0-1,0 0 0,-1-1 0,7-2 0,4-6 11,0 0-1,0 0 0,-1-2 0,0 1 0,21-27 1,27-44 9,70-122 1,-63 92 27,58-92-313,-117 188 51,0 1 1,-1-2 0,8-24-1,-16 41 185,0 0-1,0 0 0,0 0 0,0 0 0,0 0 1,1-1-1,-1 1 0,0 0 0,0 0 0,0 0 1,0 0-1,0 0 0,0-1 0,0 1 0,0 0 1,0 0-1,0 0 0,0 0 0,0 0 0,0-1 1,0 1-1,0 0 0,0 0 0,0 0 0,0 0 1,0-1-1,0 1 0,0 0 0,0 0 0,0 0 1,0 0-1,0 0 0,-1-1 0,1 1 0,0 0 1,0 0-1,0 0 0,0 0 0,0 0 0,0 0 0,0 0 1,-1-1-1,1 1 0,0 0 0,0 0 0,0 0 1,0 0-1,0 0 0,-1 0 0,1 0 0,0 0 1,0 0-1,0 0 0,0 0 0,0 0 0,-1 0 1,1 0-1,0 0 0,0 0 0,0 0 0,0 0 1,-1 0-1,1 0 0,0 0 0,0 0 0,0 0 1,-17 10-332,-4 6 320,1 0 0,1 2 0,0 1 0,1 0 0,1 1 0,1 0 0,-20 35 0,-5 17-55,-33 83 0,58-120-29,-11 24 185,2 1-1,-19 73 0,43-126-57,0 0 0,0 0 1,0 0-1,1 0 0,0 10 0,0-16 3,1 1 1,-1-1 0,0 1-1,0-1 1,1 1 0,-1-1-1,1 0 1,0 1 0,-1-1 0,1 1-1,0-1 1,0 0 0,1 2-1,-1-2-4,0-1-1,0 1 1,-1-1-1,1 1 1,0-1-1,0 1 0,0-1 1,0 0-1,0 0 1,0 0-1,0 1 1,0-1-1,-1 0 0,1 0 1,0 0-1,0 0 1,0 0-1,0-1 0,0 1 1,0 0-1,0 0 1,0 0-1,0-1 1,1 0-1,45-18 87,-1-2-1,44-28 1,-68 34-89,1-2 0,-2 0 1,0 0-1,-1-2 0,-1-1 0,-1-1 0,23-33 1,92-173 192,-125 212-195,60-124-187,-49 97 156,11-24-10,-2-1 0,31-124 0,-56 178-131,0-1 0,0 0 0,0-16 0,-6 26-220,-3 9 75,0 4 273,0 0 0,1 1 0,1 0 0,-1 0 0,-4 20 0,-6 13-71,-29 61 45,-35 99 252,50-96-158,-20 149 0,47-237 29,0 0-1,1 1 1,0-1-1,2 0 1,0 0 0,8 34-1,-9-51-51,1 0 0,0 0 0,0 0 0,0-1 0,0 1 0,0 0 0,0-1 0,0 1 0,0-1 0,1 1 0,-1-1 0,1 0 0,-1 1 0,1-1 0,-1 0 0,1 0 0,0 0 0,3 1 0,-2-1 23,0 1 0,0-1 1,1 0-1,-1-1 0,0 1 0,1 0 1,-1-1-1,1 0 0,6 0 0,-2-2-30,1 0 0,0 0-1,-1-1 1,0 0-1,0-1 1,0 0-1,0 0 1,0 0 0,-1-1-1,0-1 1,0 1-1,0-1 1,7-8-1,0-1 1,-1-1-1,0 0 1,-1-1-1,15-30 1,-22 38-9,-1-1 0,0 1 0,-1-1 0,0 0 0,0 0 1,-1 0-1,0-1 0,-1 1 0,0-1 0,-1 1 0,0 0 0,0-1 1,-4-14-1,4 23-35,0 0 1,-1 0-1,1-1 1,-1 1-1,0 0 0,0 0 1,0 0-1,0 0 1,0 0-1,0 0 1,0 0-1,-1 0 1,1 1-1,-1-1 0,1 0 1,-1 1-1,0-1 1,0 1-1,0 0 1,1-1-1,-1 1 1,0 0-1,-3-1 0,4 2 19,0 0-1,0 0 1,0 0-1,-1-1 1,1 1-1,0 1 1,0-1-1,0 0 0,0 0 1,0 0-1,0 0 1,0 1-1,0-1 1,0 1-1,0-1 1,0 0-1,0 1 0,0 0 1,0-1-1,0 1 1,0 0-1,0 0 1,-17 20-103,18-20 113,-10 15-22,0 0-1,2 1 1,0 1-1,1-1 0,1 1 1,1 0-1,0 0 0,1 1 1,1-1-1,-1 35 0,4-46 39,0 0-1,1 0 0,0 0 0,0-1 0,1 1 0,-1 0 1,2-1-1,-1 1 0,6 11 0,-6-15 20,0-1 0,0 1-1,0 0 1,0 0 0,1-1 0,-1 1 0,1-1-1,-1 0 1,1 1 0,0-1 0,0-1 0,0 1-1,0 0 1,0-1 0,0 1 0,0-1 0,1 0 0,-1 0-1,0 0 1,1-1 0,3 1 0,4-1 28,1 0 0,0-1 0,-1 0 1,1 0-1,20-7 0,-10 1 11,-1-1-1,21-11 0,-27 12-39,-1-2 0,-1 0 1,0 0-1,0-2 0,-1 1 0,0-2 0,-1 1 0,11-16 0,-19 22-33,0 0 0,0 0 0,-1 0 0,1 0 0,-1 0 0,-1-1 0,1 1 0,-1-1 0,1-7 0,0-5 4,-2-29-1,0 20-81,0 25 74,-1 1 1,2 0-1,-1 0 1,0 0-1,0-1 1,0 1-1,0 0 0,1 0 1,-1 0-1,1-1 1,-1 1-1,1 0 0,-1 0 1,1 0-1,0 0 1,-1 0-1,1 0 1,0 0-1,0 0 0,0 0 1,0 0-1,0 1 1,0-1-1,0 0 0,0 1 1,0-1-1,0 0 1,0 1-1,0 0 0,0-1 1,0 1-1,1-1 1,-1 1-1,0 0 1,0 0-1,1 0 0,-1 0 1,0 0-1,2 0 1,0 0-11,1 1 1,-1-1-1,0 1 1,0 0-1,1-1 1,-1 2-1,0-1 1,0 0 0,0 1-1,0-1 1,0 1-1,0 0 1,0 0-1,3 3 1,-2 0-9,0 0 0,0 0-1,0 1 1,-1-1 0,0 1 0,0 0 0,0 0 0,0 0 0,-1 1 0,0-1-1,-1 0 1,2 9 0,0 10 107,-1 48-1,-2-57-88,-1-10-3,1 1 1,1 0-1,-1 0 0,1-1 1,0 1-1,0 0 0,1-1 1,0 1-1,5 10 0,-4-11 40,-1 0 55,1-1-1,-1 0 1,1 1-1,5 5 1,-7-10-64,0 0 1,-1 0-1,1 0 1,0-1 0,0 1-1,0 0 1,0 0-1,0 0 1,0-1-1,1 1 1,-1-1 0,0 1-1,0-1 1,0 1-1,0-1 1,1 0 0,-1 1-1,0-1 1,1 0-1,-1 0 1,0 0-1,0 0 1,1 0 0,-1 0-1,3-1 1,0 0-12,1-1 0,-1 0 1,1 0-1,-1-1 1,0 1-1,0-1 0,0 0 1,0 0-1,-1 0 0,7-6 1,1-5-24,17-24 0,-5 5 147,-8 14-125,-11 12-62,1 0-1,0 1 1,0-1-1,1 1 0,0 1 1,6-6-1,-11 11 43,-1 0-1,0 0 0,1 1 1,-1-1-1,0 0 0,0 0 1,1 1-1,-1-1 1,0 0-1,0 0 0,0 1 1,1-1-1,-1 0 0,0 1 1,0-1-1,0 1 0,0-1 1,0 0-1,1 1 0,-1-1 1,0 0-1,0 1 0,0-1 1,0 0-1,0 1 0,0-1 1,0 1-1,0-1 0,-1 0 1,1 1-1,0 0 1,0 20-26,0-18 32,0 132 182,0-134-157,0-1-1,0 1 0,0-1 1,0 1-1,0-1 0,0 0 1,0 1-1,0-1 0,0 1 0,0-1 1,0 1-1,1-1 0,-1 1 1,0-1-1,0 0 0,0 1 1,0-1-1,1 1 0,-1-1 1,0 0-1,1 1 0,-1-1 0,0 0 1,0 1-1,1-1 0,-1 0 1,1 0-1,-1 1 0,0-1 1,1 0-1,-1 0 0,0 0 1,1 1-1,-1-1 0,1 0 0,-1 0 1,1 0-1,-1 0 0,1 0 1,-1 0-1,0 0 0,1 0 1,0 0-1,23-8 261,-13 3-292,117-52 44,25-8-531,-151 64 487,0 0 0,1 1 1,-1-1-1,0 1 0,0-1 0,1 1 0,-1 0 1,0 0-1,0 0 0,1 1 0,-1-1 0,3 1 0,-4-1 7,0 1 0,0-1 0,0 1 0,0-1-1,0 1 1,-1-1 0,1 1 0,0 0 0,0-1-1,-1 1 1,1 0 0,0-1 0,-1 1 0,1 0-1,0 0 1,-1 0 0,1 0 0,-1 0-1,0 0 1,1 0 0,-1 0 0,0 0 0,1 0-1,-1 0 1,0 0 0,0 0 0,0 0 0,0 2-1,-1 9 19,-1-1 1,0 1-1,-1 0 0,0 0 0,-1-1 0,0 0 0,-1 0 0,-10 18 0,12-22 71,4-5 323,5-3-129,14-4-22,-10 1-265,0 1-1,13-8 1,0-4 1,0-2 1,-1 0-1,-1-1 1,34-38-1,-53 54-39,0 0 0,0-1 0,0 1-1,0 0 1,6-3 0,-8 5 40,0-1-1,1 1 1,-1 0-1,0 0 1,1 0 0,-1 0-1,0 0 1,1 0-1,-1 0 1,0 0-1,1 0 1,-1 0 0,0 0-1,1 0 1,-1 0-1,0 0 1,1 0-1,-1 0 1,0 0 0,1 0-1,-1 0 1,1 1-1,-1-1 4,1 0-1,-1 1 0,1 0 0,-1-1 0,1 1 0,-1-1 0,0 1 1,1 0-1,-1-1 0,0 1 0,1 0 0,-1-1 0,0 1 1,0 1-1,2 8 43,-1 0 1,-1 0-1,0 0 1,-1 1 0,1-1-1,-2 0 1,-3 16-1,-1 8 52,4-28-47,2-4-47,0 1 1,-1-1-1,1 0 0,0 0 1,0 1-1,0-1 0,0 0 1,1 4-1,1 1 69,-2-7-29,0 1 0,0 0 0,1 0 0,-1 0 1,0 0-1,0-1 0,1 1 0,-1 0 0,1 0 1,-1-1-1,0 1 0,1 0 0,0 0 0,0 0-19,0-1 0,0 0 0,0 0 0,0 0 0,-1 0 0,1 0 0,0 0 0,0 0-1,0 0 1,0 0 0,-1 0 0,1 0 0,0-1 0,0 1 0,0 0 0,-1 0 0,2-2 0,171-52-14,-14 5 60,-139 42 19,-1-1 1,33-18 0,-38 18-110,-11 6 25,0 0 0,1 1-1,-1-1 1,-1 0 0,1 0-1,0-1 1,0 1 0,-1-1 0,0 1-1,5-6 1,-7 8-5,0 0-1,0 0 1,0-1-1,0 1 1,0 0-1,0 0 1,0 0-1,0 0 1,0 0-1,0 0 1,0 0-1,0 0 1,0 0-1,0-1 1,0 1-1,0 0 1,0 0-1,0 0 1,0 0-1,0 0 1,0 0-1,0 0 1,0 0 0,0 0-1,0-1 1,0 1-1,-1 0 1,1 0-1,0 0 1,0 0-1,0 0 1,0 0-1,0 0 1,0 0-1,0 0 1,0 0-1,0 0 1,0 0-1,0 0 1,-1 0-1,1 0 1,0 0-1,0 0 1,0 0-1,0 0 1,0 0 0,0 0-1,0 0 1,0 0-1,0 0 1,-1 0-1,1 0 1,0 0-1,0 0 1,0 0-1,0 0 1,0 0-1,0 0 1,0 0-1,0 0 1,0 0-1,0 0 1,-1 0-1,1 0 1,0 0-1,0 0 1,0 0-1,0 0 1,0 1 0,-14 4-165,-19 11 176,-40 33 27,31-19-17,35-26-28,1 0-1,1 1 0,-1 0 1,1 0-1,-1 1 1,2-1-1,-1 1 1,1 0-1,-1 1 1,-5 12-1,10-18 23,-1 0-1,1 0 0,-1 0 0,1 0 1,0 0-1,-1 1 0,1-1 1,0 0-1,0 0 0,0 0 0,0 1 1,0-1-1,0 0 0,0 0 1,0 0-1,0 0 0,1 1 0,-1-1 1,0 0-1,1 0 0,-1 0 1,1 0-1,0 0 0,-1 0 0,1 0 1,0 0-1,-1 0 0,1 0 0,0 0 1,0 0-1,0-1 0,0 1 1,0 0-1,0 0 0,0-1 0,1 1 1,1 1 23,0-1 0,-1 0 1,1-1-1,0 1 1,0 0-1,0-1 0,0 1 1,0-1-1,0 0 0,0 0 1,-1 0-1,1-1 1,0 1-1,3-2 0,14-5 38,-2-2 0,1 0-1,-1-1 1,-1-1 0,22-17 0,-28 20-48,40-38-372,-52 50-58,-4 10 300,-10 21 1,-142 266 103,137-262 65,-1-1 0,-1 0-1,-3-2 1,-1-1 0,-39 42-1,57-69 1,-1-1 0,0 0-1,0 0 1,0-1 0,-1 0-1,1 0 1,-1-1 0,-13 4-1,19-8-31,-1 0 0,1 0 0,-1 0 0,1 0-1,-1-1 1,0 1 0,1-1 0,-1 0 0,1-1-1,-1 1 1,0-1 0,1 0 0,-1 0 0,-4-2-1,3 0 2,-1 0 0,1 0-1,0-1 1,1 0 0,-1 0-1,1 0 1,-1 0 0,-8-11-1,8 8-10,0-1 0,0 0 0,1 0-1,0 0 1,1 0 0,-1-1-1,2 0 1,-1 0 0,1 0 0,0 0-1,1-1 1,0 1 0,0-17 0,2 15-61,1 0 0,1 0 1,0 0-1,0 0 1,1 0-1,1 0 0,0 1 1,0-1-1,1 1 1,0 0-1,1 0 1,0 1-1,0 0 0,1 0 1,1 0-1,-1 1 1,1 0-1,1 0 0,-1 1 1,1 0-1,0 1 1,15-8-1,37-25-3889,-24 15-1387,-22 16 867,-1 7 1461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1.7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5888,'-5'0'9204,"42"1"-4649,23 6-2830,-31-3-1459,34 1-1,-40-5-486,13 1-2310,-32-1 1395,-1 0 0,1-1 0,0 1 0,0-1 1,-1 0-1,6-2 0,0-1-1584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2.1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1 4992,'-3'7'3539,"3"-5"-2949,0-1-1,0 1 1,0-1 0,0 0 0,0 1 0,0 1 0,0 27 1939,-6 90 1519,1-1-2448,2-98-1514,2-19-269,1 0 0,-1 0 0,1 0 0,0 0 0,0 1 0,-1-1 0,1 0 0,1 0 0,-1 0 0,0 0-1,0 0 1,2 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42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18 151 6816,'-14'11'2197,"14"-11"-2143,-1 1-1,1-1 1,0 0-1,-1 1 1,1 0-1,0-1 1,-1 1-1,1-1 1,0 1-1,0-1 1,-1 1-1,1-1 1,0 1-1,0 0 1,0-1-1,0 1 1,0 0-1,0-1 1,0 1-1,0-1 1,0 1-1,0 0 1,1-1-1,-1 2 1,0-1 197,0 2 13,1 1 0,-1-1 0,1 1-1,-1 0 1,1-1 0,0 1 0,0-1-1,1 0 1,-1 1 0,1-1 0,0 0-1,-1 0 1,1 0 0,1 0 0,-1 0 0,0-1-1,1 1 1,-1 0 0,1-1 0,0 0-1,0 0 1,0 0 0,0 0 0,0 0-1,0-1 1,1 1 0,5 1 0,-3-1-143,-1-1 1,1 1-1,0-1 1,-1 0-1,1-1 0,0 1 1,0-1-1,0-1 1,-1 1-1,1-1 1,0 0-1,0 0 1,-1 0-1,1-1 1,-1 0-1,9-4 1,-7 2-63,-1 0 1,1 0 0,-1-1 0,0 0-1,0 0 1,0-1 0,7-9 0,-10 12-48,0-1 1,-1 0-1,0 0 1,0 0-1,0 0 0,-1 0 1,1-1-1,-1 1 1,0 0-1,0-1 1,0 1-1,-1-1 1,1 1-1,-1-1 1,-1-5-1,1 5-33,0 0-1,-1-1 1,0 1 0,0-1-1,0 1 1,-1 0 0,1 0-1,-1 0 1,-1 0 0,1 0-1,-1 0 1,1 0 0,-1 1-1,-1 0 1,1-1 0,-1 1-1,1 0 1,-1 1 0,0-1-1,-5-3 1,2 3-51,1 1-1,-1-1 1,0 1 0,0 1 0,-1-1-1,-13-2 1,17 4-91,-1 1 0,1-1 0,-1 1 0,1 0 0,-1 0 0,1 0-1,-1 1 1,1 0 0,-1 0 0,1 0 0,-1 0 0,1 1 0,-6 2 0,-10 12-914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1.6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3136,'-5'1'7547,"5"9"-5513,5 13-1466,7 4 532,31 51 0,-9-17-559,37 84 699,-53-104-566,19 69-1,-30-81-302,-2 0 0,4 55 0,-11 58 340,-3-70-311,-3-1 0,-18 77 0,19-125-322,-2-1 1,0 0 0,-1 0-1,-2-1 1,0 0 0,-1-1-1,-17 20 1,27-35-334,-1 0 0,-1 0 0,1-1 0,-1 1 0,0-1 0,0-1 0,0 1 0,0-1 0,0 1 0,-7 1 0,1-5-4389,21-18-2269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63 3808,'-28'-25'8458,"28"25"-8411,0 0 0,0 0 0,0 0 1,-1 0-1,1 0 0,0 0 0,0 0 0,-1 0 0,1 0 0,0 0 0,0-1 0,0 1 0,0 0 0,-1 0 0,1 0 0,0 0 0,0-1 0,0 1 0,0 0 0,0 0 0,-1 0 1,1-1-1,0 1 0,0 0 0,0 0 0,0 0 0,0-1 0,0 1 0,0 0 0,0 0 0,0 0 0,0-1 0,0 1 0,0 0 0,0 0 0,0-1 0,0 1 0,0 0 1,0 0-1,0-1 0,0 1 0,0 0 0,0 0 0,0 0 0,1-1 0,-1 1 0,0 0 0,0 0 0,0 0 0,0 0 0,0-1 0,1 1 0,-1 0 0,0 0 0,0 0 0,0 0 1,1 0-1,-1-1 0,0 1 0,0 0 0,0 0 0,1 0 0,-1 0 0,0 0 0,0 0 0,1 0 0,-1 0 0,0 0 0,1 0 0,24-6 559,-10 3-255,-1-2-90,1 1 1,0 1-1,25-2 0,-35 4-246,0 1 0,0 0-1,0 0 1,0 0-1,-1 1 1,1 0 0,0 0-1,0 0 1,-1 0 0,1 1-1,-1 0 1,1 0 0,-1 0-1,0 0 1,6 5 0,-8-6-3,0 1 1,-1 0-1,1 0 0,-1 0 1,1 0-1,-1 1 1,0-1-1,0 0 1,0 0-1,0 1 0,0-1 1,0 1-1,-1-1 1,1 1-1,-1-1 1,0 1-1,0-1 0,0 5 1,-1 3 65,0-1 0,-1 1 1,-4 14-1,1-9 46,-1 0-1,0 0 1,-1 0 0,-18 27-1,-44 48 582,39-55-273,14-18 104,-15 22 0,30-38-498,0 1-1,1-1 1,-1 0 0,0 1 0,0-1 0,1 0 0,-1 1-1,1-1 1,-1 1 0,1-1 0,0 1 0,-1-1 0,1 1-1,0-1 1,0 1 0,0-1 0,0 3 0,1-3 1,-1 0 1,1 0-1,-1-1 1,1 1-1,-1 0 1,1 0 0,0 0-1,-1 0 1,1 0-1,0-1 1,0 1-1,-1 0 1,1-1-1,0 1 1,0 0-1,0-1 1,0 1-1,0-1 1,0 0-1,0 1 1,0-1-1,0 0 1,0 1-1,2-1 1,10 2 95,1-1 0,-1-1 0,0 0-1,22-3 1,2 0-46,-13 1-391,28-5 1,-2-4-3182,-23 5 1627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4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97 3808,'0'0'94,"-1"0"0,1 0 1,0-1-1,0 1 0,-1 0 0,1 0 1,0 0-1,-1 0 0,1 0 0,0-1 1,-1 1-1,1 0 0,0 0 1,-1 0-1,1 0 0,0 0 0,-1 0 1,1 0-1,0 0 0,-1 0 0,1 0 1,0 0-1,-1 0 0,1 1 0,-1-1 60,1 0 0,0 1 0,0-1-1,0 1 1,0-1 0,0 0 0,0 1 0,0-1-1,-1 1 1,1-1 0,0 0 0,1 1-1,-1-1 1,0 1 0,0-1 0,0 0-1,0 1 1,0-1 0,0 1 0,0-1 0,1 0-1,-1 1 1,2 2 149,1 0-1,-1 0 1,1-1 0,0 1 0,0-1-1,0 0 1,0 0 0,0 0-1,5 3 1,-7-4-274,6 2 143,-1 0 0,1 0 0,-1-1 1,12 4-1,-15-6-106,-1 1 0,0-1 0,1 1 1,-1-1-1,1 0 0,-1 0 0,1 0 1,-1 0-1,1-1 0,-1 1 0,1 0 1,-1-1-1,0 0 0,1 0 0,-1 0 1,0 0-1,3-1 0,-3 0-39,1 0-1,0-1 0,-1 1 1,1-1-1,-1 1 0,0-1 1,0 0-1,0 0 1,0 0-1,0 0 0,-1 0 1,1 0-1,1-5 0,-3 6-36,1-1-1,-1 1 0,0 0 0,1-1 1,-1 1-1,0 0 0,-1-1 1,1 1-1,0 0 0,-1-1 0,1 1 1,-1 0-1,0-1 0,1 1 1,-1 0-1,0 0 0,0 0 0,-1 0 1,1 0-1,0 0 0,-4-3 1,2 2 20,0 1 1,0 0 0,0 0 0,-1 0-1,1 0 1,-1 1 0,1-1 0,-1 1 0,1 0-1,-1 0 1,0 0 0,0 0 0,1 1 0,-1 0-1,-7 0 1,-7 0 466,-32 6-1,43-5-356,1 0 1,0 1-1,-1-1 1,1 1 0,0 1-1,0-1 1,1 1-1,-1 0 1,1 0-1,-1 1 1,1 0-1,0 0 1,0 0-1,-5 6 1,7-6-47,0 0-1,0 0 1,0 1 0,1-1 0,0 1 0,0 0-1,0-1 1,0 1 0,0 0 0,1 0-1,0 1 1,0-1 0,1 0 0,-1 0-1,1 0 1,0 0 0,2 11 0,1-2 1,1 1 1,1-1 0,0 1 0,1-1-1,0-1 1,1 1 0,1-1 0,0 0-1,0-1 1,2 0 0,-1 0 0,2-1-1,-1-1 1,13 11 0,-15-16 21,0 0 1,0 0-1,13 6 1,-16-9-97,-1 0 0,0-1 0,1 1 0,-1-1 0,0 0 0,1 0 0,0-1 0,-1 1 0,5-1 0,-3-1-15,-1 0 0,1-1 1,-1 1-1,0-1 0,1 0 1,-1-1-1,0 1 0,-1-1 1,1 0-1,0 0 1,-1 0-1,1-1 0,-1 0 1,7-7-1,4-7-140,-1-1 1,16-27 0,-3 3-153,33-53-313,-36 55 547,-15 27 37,-1-1 0,-1 0-1,7-17 1,-14 30-7,1 0 0,-1 0-1,1 1 1,0-1 0,0 0 0,0 1-1,0-1 1,0 0 0,0 1 0,0-1-1,1 1 1,-1 0 0,0-1 0,1 1-1,-1 0 1,1 0 0,-1 0 0,1 0 0,0 0-1,0 0 1,-1 0 0,1 1 0,0-1-1,3 0 1,-4 1 68,1 1 0,-1-1 1,0 1-1,0-1 0,0 1 0,0-1 0,0 1 1,-1 0-1,1-1 0,0 1 0,0 0 0,0 0 0,-1 0 1,1 0-1,0 0 0,-1 0 0,1 0 0,0 0 0,-1 0 1,1 1-1,1 2 56,-1-1 1,1 1 0,-1 0-1,0 0 1,1 4-1,-1 4 179,-1-1 1,-3 24-1,2-23-144,0-1 1,1 23-1,1-30-72,0 9 67,1 0 0,0 0 0,1 0 0,8 22 0,-10-31-85,1-1 1,0 1 0,0-1 0,0 0 0,0 0 0,0 0-1,1 0 1,0 0 0,-1 0 0,1-1 0,0 1-1,0-1 1,0 0 0,1 0 0,-1 0 0,1 0-1,-1-1 1,1 1 0,-1-1 0,1 0 0,5 1-1,-3-1-50,1 0-1,0-1 0,-1 0 1,1 0-1,-1 0 0,1-1 0,0 0 1,-1 0-1,1 0 0,8-4 1,-4 1-1147,0-1 0,17-9 0,-7 4-339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5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305 9 5632,'-24'-8'2586,"23"8"-2481,0 0 1,0 0 0,0 0-1,0 0 1,0 0-1,1 0 1,-1 0-1,0 0 1,0 1-1,0-1 1,0 0-1,0 1 1,0-1-1,1 0 1,-1 1-1,0-1 1,0 1-1,1-1 1,-1 1-1,0 0 1,1-1-1,-2 2 1,-4 4 461,-1 0 0,0-1 0,0 0 0,0 0 0,-16 8 0,-10 7 788,27-16-1256,1 0 1,1 0-1,-1 1 0,1 0 0,0 0 0,0 0 1,0 0-1,1 1 0,-1 0 0,1-1 0,1 1 1,-1 0-1,1 0 0,0 1 0,0-1 0,1 0 1,-1 9-1,1-8-55,1 1 1,0-1-1,1 0 1,-1 1-1,1-1 1,1 0-1,-1 1 1,1-1-1,1 0 1,-1 0-1,1 0 1,0-1-1,1 1 1,6 9-1,-9-14 7,1 0 0,-1 0 0,1-1 0,0 1 0,-1 0 0,1-1 0,0 1 0,0-1 0,0 1 0,0-1 0,0 0 0,5 2 0,-6-3-32,0 0 0,0 0-1,1 1 1,-1-1 0,0 0-1,0 0 1,1 0 0,-1-1 0,0 1-1,0 0 1,1 0 0,-1-1-1,0 1 1,0 0 0,1-1 0,-1 0-1,0 1 1,0-1 0,0 1 0,0-1-1,0 0 1,0 0 0,0 0-1,1-1 1,6-7 81,-1 0 0,0-1 0,-1 0-1,0 0 1,9-20 0,-7 10-10,-1 1 0,6-32 0,-1-16 252,-11 61-252,-3 9 45,-4 13 152,0 33 156,1 66-1,3-55-319,2-47-108,-3 49 204,-19 121 0,12-140-38,-16 41 1,25-81-159,0 0 0,0 0 1,0 0-1,-1-1 1,0 1-1,1 0 1,-1-1-1,0 1 0,0-1 1,-1 0-1,1 1 1,0-1-1,-1 0 1,1 0-1,-1-1 0,0 1 1,1-1-1,-1 1 1,0-1-1,0 0 0,0 0 1,0 0-1,0 0 1,0 0-1,-6-1 1,4 1-33,-1-2 1,1 1-1,-1 0 1,0-1-1,1 0 1,-1-1-1,1 1 1,0-1 0,-1 0-1,1 0 1,0-1-1,0 0 1,-7-5-1,5 4-32,1-1-1,0 0 0,0-1 1,0 1-1,1-1 0,0-1 1,-6-8-1,10 14 49,0-1 1,0 0-1,0 0 1,0 1-1,1-1 1,-1 0-1,0 0 1,1 0-1,0 0 1,-1 0-1,1 0 1,0 0-1,0 0 1,0 0-1,0 0 1,0 0-1,0 0 1,1 0-1,-1 1 1,1-1-1,0 0 1,-1 0-1,1 0 1,0 0-1,0 1 0,0-1 1,0 0-1,0 1 1,0-1-1,1 1 1,-1-1-1,0 1 1,1 0-1,-1-1 1,3 0-1,1-2 114,0 1-1,1 1 0,-1-1 1,0 1-1,1 0 0,-1 0 0,1 0 1,0 1-1,-1 0 0,1 0 1,8 0-1,9 1 203,37 4 1,-26-1-196,11 5-68,-36-5-104,0-1-1,0-1 1,13 1 0,-21-2-316,1 1 1,-1-1-1,1 0 1,-1 0-1,1 0 1,-1-1 0,1 1-1,0 0 1,-1-1-1,0 1 1,1 0 0,-1-1-1,1 0 1,-1 1-1,1-1 1,-1 0-1,0 0 1,0 0 0,1 0-1,-1 0 1,0 0-1,0 0 1,0 0 0,0 0-1,0 0 1,0-1-1,1-1 1,3-6-2158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6.8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21 3712,'-8'-12'5568,"16"9"-3072,5 3-1728,2-5 384,-2 10-672,4-5 224,6 3-416,0 0 64,4 2-224,-9-1-192,4 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7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300 22 2816,'-9'-12'5002,"6"11"-4576,1 0-1,-1-1 0,0 1 0,0 0 1,0 0-1,0 1 0,0-1 0,0 1 0,0-1 1,0 1-1,-6 0 0,-36 6 1198,28-3-818,4-1-384,-1 0 0,1 1 1,0 0-1,-1 2 0,2-1 0,-1 1 1,-21 13-1,29-15-341,1 0 1,-1 0-1,1 0 0,0 1 0,0 0 1,1 0-1,-1 0 0,1 0 0,-1 1 0,1-1 1,1 1-1,-1 0 0,1 0 0,0 0 1,0 0-1,0 0 0,1 1 0,-1-1 1,1 0-1,1 1 0,-1-1 0,1 6 1,0 1 17,1-1 0,0 0 1,0 0-1,2 0 0,-1 0 0,1 0 1,1 0-1,0 0 0,0-1 1,1 0-1,1 0 0,0 0 0,0-1 1,0 0-1,1 0 0,1 0 1,0-1-1,0 0 0,0-1 0,1 0 1,0 0-1,0-1 0,1 0 0,0 0 1,0-1-1,0-1 0,19 6 1,-22-8-74,0 0 1,0-1 0,0 0 0,0 0-1,1-1 1,-1 0 0,0 0-1,0-1 1,1 0 0,-1 0 0,0-1-1,0 0 1,0 0 0,0 0-1,-1-1 1,10-5 0,-2-1-555,-1-1 1,0 0 0,18-21-1,-25 25-583,0-1 0,-1-1 0,0 1 0,7-14 0,-4 8-408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4:58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17 4384,'-3'-7'7155,"5"10"-6588,-1 0 1,1 1-1,-1-1 1,1 0-1,1 7 1,-2 18 1179,-2 38 1,0-17-1020,0-31-389,-3 22 0,-1 15 263,6-50-23,3-10-289,9-21-238,-5 8-141,9-19-144,12-21-3,-22 44 307,2 1 1,0 0-1,1 0 0,0 1 1,0 0-1,2 1 0,22-18 1,-22 20 55,-7 6-71,-1-1 1,0 1-1,1 0 0,0 1 1,0-1-1,0 1 1,0 0-1,8-2 0,-11 4-27,-1-1-1,0 1 0,0 0 1,0 0-1,1 1 1,-1-1-1,0 0 0,0 0 1,0 1-1,0-1 0,1 0 1,-1 1-1,0-1 1,0 1-1,0 0 0,0-1 1,0 1-1,0 0 0,0-1 1,0 1-1,-1 0 1,1 0-1,0 0 0,0 0 1,-1 0-1,1 0 0,0 0 1,-1 0-1,1 0 1,-1 0-1,1 0 0,-1 1 1,0-1-1,0 0 0,1 2 1,0 4 71,1 1 0,-2-1-1,1 1 1,-1 8 0,0-12-69,0 83 657,0-86-678,0-1-1,0 1 1,0 0-1,-1-1 1,1 1-1,0 0 0,0-1 1,1 1-1,-1 0 1,0-1-1,0 1 1,0 0-1,0-1 1,0 1-1,1 0 1,-1-1-1,0 1 1,1-1-1,-1 1 0,0-1 1,1 1-1,-1-1 1,1 1-1,-1-1 1,1 1-1,-1-1 1,1 1-1,-1-1 1,1 0-1,-1 1 0,1-1 1,0 0-1,-1 0 1,1 1-1,-1-1 1,1 0-1,0 0 1,-1 0-1,1 0 1,0 0-1,-1 0 1,1 0-1,0 0 0,-1 0 1,1 0-1,0 0 1,-1 0-1,1 0 1,-1 0-1,1-1 1,0 1-1,-1 0 1,1 0-1,0-1 1,6-2-1,0-1 0,-1 0 0,12-8 0,-11 7-75,42-30-329,15-9 22,-37 29 317,48-19 0,-73 33 81,-1 1 0,1-1 0,0 1 0,-1 0 0,1 0 0,0 0 0,-1-1 0,1 2 0,0-1 0,-1 0 0,1 0 0,0 1 0,-1-1 0,1 0 0,-1 1 0,1 0 0,0-1 0,-1 1 1,0 0-1,1 0 0,-1 0 0,1 0 0,-1 0 0,0 0 0,0 0 0,0 0 0,1 1 0,-1-1 0,0 0 0,-1 1 0,1-1 0,1 3 0,2 2 118,-1 0 1,0 1-1,-1-1 0,0 1 1,0 0-1,2 10 0,0 12 17,-2 0-1,0 0 1,-5 51-1,-7-9-4882,7-58 744,2-1 1260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24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7808,'0'-5'3520,"8"5"-3040,2-3 0,3 3-352,4-5-96,11 10-64,-1-5-1024,4 0 576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3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287 20 1472,'0'-1'105,"18"-18"8257,-33 24-4777,-35 13-2560,33-9-752,-54 31 954,63-34-1167,-1 1 0,1-1 1,0 1-1,0 1 0,-11 14 0,18-21-55,-44 64 245,39-55-230,1 0-1,0 0 1,1 1 0,0-1 0,-2 13-1,1-6-7,1 0 0,2 1 0,-1 0 0,1 22 0,3-35-21,-1 1 0,1 0 0,0-1 0,0 1 0,0 0 0,1-1 1,0 0-1,0 1 0,0-1 0,1 0 0,0 0 0,0 0 0,0 0 0,1-1 0,-1 1 0,1-1 0,5 4 0,0 0 40,1-1-1,1 0 0,-1 0 1,1-1-1,0-1 0,0 0 1,1 0-1,0-1 0,16 3 1,-7-3 78,0 0 0,0-2-1,0 0 1,34-3 0,-41 0 38,0-1-1,27-6 1,-35 6-94,0 0 1,-1 0 0,1 0-1,0-1 1,-1 0 0,1 0-1,-1 0 1,0-1-1,6-5 1,-3 1 15,-1 0-1,0-1 0,0 0 1,0 0-1,-1-1 1,-1 1-1,0-1 1,0 0-1,-1-1 1,0 1-1,3-16 0,-4 2 105,2-31-1,-4 34-111,0 8 2,0 0 0,-2 1 0,1-1 0,-2 0 0,1 1 1,-7-22-1,6 29-44,0 0-1,0 0 1,0 0 0,0 0 0,-1 1 0,0-1 0,0 1-1,0 0 1,0-1 0,-1 2 0,1-1 0,-1 0 0,0 1-1,0-1 1,-1 1 0,1 0 0,-1 1 0,-6-4 0,6 4-125,0 0 0,0 0-1,0 0 1,0 1 0,-1-1 0,1 1 0,0 1 0,-1-1 0,1 1 0,-1 0 0,1 0-1,0 1 1,-1-1 0,1 1 0,0 0 0,-1 1 0,1-1 0,-9 5 0,8-3-1091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3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4992,'14'0'10400,"-9"6"-9728,-5-1 351,3-1-575,-3 1-416,5-2-32,-5 2 96,5-2-32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5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 4480,'0'0'1445,"0"8"656,-6 170 4161,6-105-5695,1-35-361,-2-37-182,1 0-1,0 1 1,0-1 0,0 0 0,0 0 0,0 0 0,1 1-1,-1-1 1,0 0 0,0 0 0,1 0 0,-1 1-1,1-1 1,-1 0 0,1 0 0,-1 0 0,1 0-1,0 0 1,0 0 0,-1 0 0,1 0 0,0 0 0,0 0-1,0-1 1,0 1 0,0 0 0,2 0 0,-1 0-4,1-1 0,0 1 1,-1-1-1,1 0 1,0 0-1,-1 0 1,1 0-1,0-1 1,-1 1-1,1-1 0,3-1 1,0 1-42,-1 0 0,0 0 0,1 0 1,-1 0-1,1 1 0,-1 0 0,1 0 0,-1 0 0,1 1 1,-1 0-1,0 0 0,1 0 0,-1 0 0,0 1 0,0 0 1,0 0-1,0 1 0,0 0 0,0-1 0,6 6 1,-5-3 160,1 1 0,-1 0 0,0 0 0,0 0 0,0 1 0,-1-1 0,6 11 0,-9-13 1,0 0 0,-1-1 1,1 1-1,-1 1 0,0-1 0,0 0 0,0 0 0,-1 0 0,1 0 1,-1 1-1,0-1 0,0 0 0,-1 0 0,1 1 0,-1-1 0,-1 6 0,1-7-81,0-1-1,0 0 1,-1 0-1,1 1 0,0-1 1,-1 0-1,1 0 1,-1 0-1,0-1 0,0 1 1,0 0-1,1-1 0,-2 1 1,1-1-1,0 1 1,0-1-1,0 0 0,-1 0 1,1 0-1,0 0 1,-1 0-1,1-1 0,-1 1 1,1-1-1,-1 0 0,1 1 1,-4-1-1,-4 0 4,-1 0-1,1-1 0,0 0 1,-1-1-1,-11-3 1,21 5-76,-14-4-1343,-24-9 0,34 10-39,0 1 0,1-1-1,-1 1 1,-7-7 0,7 4-557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5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57 5472,'-19'-25'2496,"28"25"224,-4 0-1696,3 0 928,5 0-1152,10 0 416,-1 0-704,6-3-1,4 3-319,-6-5-32,6 2-96,-5-6 32,-1 9-64,1-8-1215,-4 5 639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5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7968,'1'93'5836,"1"0"-3295,0 92-1591,-1-164-1279,0-1-1,2 1 1,0 0-1,7 23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6.2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8896,'0'12'4032,"0"16"-3520,0-4 1568,0 7-1248,0 22 863,0 2-991,-5 10 128,5-5-512,-3 0-128,3-9-96,-5-3 0,10-8-64,-5-8-1440,0-4 800,0-8-3743,0 0 2431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7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255 1 3392,'0'0'1088,"1"8"1322,-5 0-1174,0-1 0,1 1 0,-3 12 0,-10 21 338,-23 34-145,-75 108 0,80-142-2002,11-13-3696,23-28 4019,-1 1 1,-11 6-4735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7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4576,'2'1'3831,"5"7"-1391,10 17-107,-7-10-1348,96 160 3308,-18-34-3382,-75-122-1177,-6-8-150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8.6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12 3808,'0'-12'6325,"2"39"-1881,-1 8-2872,-5 22-28,-1 138 672,7-66-1665,-3-75-6366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9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22 6976,'-1'-3'3191,"-2"7"-1696,-2 11-144,-10 64 1656,-8 66-223,22-128-2651,0 0-1,1 0 1,1 0 0,1 0-1,0-1 1,7 26 0,-7-36-85,0 1 0,1-1 0,0 0 0,0 0 0,5 8 1,-6-12-2,-1 1 0,1-1 0,0 0 0,0 0 0,0 0 1,1 0-1,-1 0 0,0 0 0,1 0 0,-1-1 1,1 1-1,0-1 0,4 2 0,-5-3-5,-1 0 0,1 1 0,-1-1 0,1 0 0,-1 0 0,1-1-1,-1 1 1,0 0 0,1 0 0,-1-1 0,1 1 0,-1-1 0,0 1 0,1-1 0,-1 1 0,0-1 0,0 0 0,2-1 0,18-18 298,-19 18-282,4-5-65,-1 0 1,0 0 0,0-1-1,-1 0 1,0 0-1,0 0 1,2-9 0,0-3-174,7-37 0,-7 25 50,-1 0 0,-2 0 0,-1 0-1,-6-64 1,3 90 61,0 1-1,0 0 0,-1 0 0,0-1 0,0 1 0,0 0 1,-1 1-1,0-1 0,0 0 0,-6-7 0,7 11 19,1-1 0,-1 1 0,0-1-1,1 1 1,-1 0 0,0 0 0,0 0-1,0 0 1,0 0 0,0 1 0,0-1-1,0 1 1,0-1 0,0 1 0,0-1-1,0 1 1,-1 0 0,1 0 0,0 0 0,0 1-1,0-1 1,0 0 0,-3 2 0,-1-1-553,0 1 0,0 0 0,1 1 1,-1-1-1,1 1 0,-10 6 1,0 3-1061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25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89 3488,'-19'-13'4448,"28"9"-2304,6 4-1216,25-3 672,4 3-928,33-8 320,4 3-544,17-7-256,-8 4-128,28-7 128,-10 7-96,8-1-3904,-8 6 2080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5:59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1 6144,'-2'0'373,"1"0"-1,-1-1 1,1 1 0,-1 0 0,1 0 0,-1 0-1,1 0 1,-1 0 0,0 1 0,1-1 0,-1 0-1,1 1 1,0-1 0,-1 1 0,1-1 0,-1 1-1,1-1 1,-2 3 0,-26 18 1161,17-11-557,6-5-828,-1 0 0,1 0 0,1 0 0,-1 1 0,1 0 0,0 0 0,0 1 0,1-1 0,-1 1 0,2 0 0,-1 0 0,1 0 0,0 1 0,0-1 0,1 1 0,-2 13 0,3-17-145,2 1 0,-1-1 0,0 0 0,1 1 0,0-1 0,0 0 0,0 1 0,1-1 0,-1 0 0,1 0 0,0 0 0,0 0-1,0-1 1,1 1 0,4 5 0,-2-3 81,0 0-1,1 0 0,0-1 0,-1 0 1,2 0-1,-1 0 0,1-1 0,6 4 1,-10-7-48,-1 0 0,1 0 1,-1-1-1,1 1 0,-1-1 0,1 1 1,0-1-1,-1 0 0,1 0 1,-1 0-1,1 0 0,-1 0 0,1-1 1,0 1-1,-1-1 0,1 0 1,-1 0-1,0 0 0,1 0 1,-1 0-1,0 0 0,1-1 0,2-2 1,-3 3-53,-1 0 0,1-1 1,-1 1-1,1-1 0,-1 0 1,1 0-1,-1 1 0,0-1 1,0 0-1,0 0 0,0 0 1,0 0-1,-1 0 0,1 0 1,-1 0-1,1 0 0,-1-1 0,1 1 1,-1 0-1,0 0 0,0 0 1,0 0-1,-1-1 0,1 1 1,0 0-1,-1 0 0,0 0 1,-1-3-1,1 1-56,-1 1 0,0 0 0,0 0 0,0 0 0,0 1 0,0-1 0,-1 1 0,1-1 1,-1 1-1,0 0 0,0 0 0,0 0 0,0 0 0,0 0 0,0 1 0,0-1 0,-1 1 0,1 0 0,-1 0 0,1 0 0,-7 0 0,4 0-507,0 0 1,0 1-1,0 0 0,0 0 0,0 1 1,0 0-1,0 0 0,1 0 0,-1 0 1,0 1-1,1 0 0,-8 4 0,3 2-1208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0.8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2 136 4480,'0'1'77,"-1"-1"0,1 0 1,0 0-1,0 0 0,0 1 0,0-1 1,0 0-1,0 0 0,0 1 0,-1-1 1,1 0-1,0 0 0,0 1 0,0-1 1,0 0-1,0 1 0,0-1 0,0 0 1,0 0-1,0 1 0,1-1 1,-1 0-1,0 0 0,0 1 0,0-1 1,0 0-1,0 0 0,0 1 0,0-1 1,1 0-1,-1 0 0,0 0 0,0 1 1,0-1-1,1 0 0,-1 0 0,0 0 1,0 0-1,0 1 0,1-1 0,-1 0 1,0 0-1,0 0 0,1 0 0,-1 0 1,0 0-1,1 0 0,17 11 2110,-13-9-1816,0 1-167,0-1 0,0 0-1,0 0 1,0-1-1,0 1 1,0-1 0,0 0-1,0-1 1,1 1-1,-1-1 1,0 0 0,9-1-1,-11 0-177,-1 1-1,1-1 1,0 0 0,-1 0-1,1 0 1,-1 0 0,1 0-1,-1 0 1,1-1-1,-1 1 1,0-1 0,0 0-1,1 1 1,-1-1-1,-1 0 1,1 0 0,0 0-1,0-1 1,-1 1 0,1 0-1,-1-1 1,0 1-1,0-1 1,0 1 0,0-1-1,1-3 1,-1-2-25,1 0-1,-1 0 1,-1 0-1,0 0 1,-1-13 0,1 17-24,-1 1 0,1-1 0,-1 1 0,1 0 1,-1-1-1,0 1 0,-1 0 0,1 0 0,0 0 1,-1 0-1,0 0 0,0 0 0,0 0 0,0 0 1,0 1-1,-3-4 0,3 5 43,1 1 1,-1-1-1,1 0 0,-1 1 0,0-1 1,1 1-1,-1-1 0,0 1 1,1 0-1,-1 0 0,0-1 0,0 1 1,1 0-1,-1 1 0,0-1 1,1 0-1,-1 1 0,0-1 0,1 0 1,-1 1-1,0 0 0,1-1 1,-1 1-1,1 0 0,-1 0 0,1 0 1,-3 2-1,-1 1 255,-1 1 0,1 0 0,-1 1 0,2-1 0,-6 8 1,5-6-11,0 0 1,1 0-1,0 1 1,0-1-1,1 1 1,0 0-1,0 0 0,1 0 1,0 1-1,-1 10 1,2-14-197,1 0 1,0 0-1,0 0 1,1 0-1,0 0 1,-1 0-1,2 0 1,-1 0-1,0 0 0,1 0 1,0-1-1,0 1 1,1-1-1,-1 1 1,1-1-1,0 0 1,0 0-1,5 6 0,0-3 53,-1 0 1,1-1-1,0 1 0,0-1 0,1-1 0,0 0 0,10 5 0,-14-8-291,0 0 0,0-1 0,-1 0 0,1 0-1,0 0 1,0 0 0,0-1 0,0 0 0,0 0 0,0 0 0,0 0-1,0-1 1,0 0 0,0 0 0,0-1 0,7-2 0,8-4-2422,-10 4-711,1 0 1,15-9-1,-8 2 65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1.4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6240,'2'1'246,"-1"-1"0,0 0 0,1 1 0,-1 0 0,0-1 0,1 1 0,-1 0 0,0 0 0,0-1 0,1 1 0,-1 0 0,0 0 0,0 0 0,0 0 1,0 1-1,0-1 0,-1 0 0,1 0 0,0 1 0,0-1 0,-1 0 0,1 1 0,-1-1 0,1 2 0,5 8 536,0 0-240,0 0-1,-1 1 1,0-1 0,-1 1-1,5 23 1,6 65 1260,-11-68-1361,26 195 1250,-27-212-1602,-1 1 0,2-1 0,0 0 0,1 0 0,1-1 1,11 23-1,-13-27 236,-4-9-297,0-1 0,1 1 0,-1-1-1,0 1 1,0-1 0,0 1 0,0-1 0,1 1-1,-1-1 1,0 1 0,0-1 0,1 1 0,-1-1-1,0 1 1,1-1 0,-1 0 0,1 1 0,-1-1-1,0 1 1,1-1 0,-1 0 0,1 0 0,-1 1-1,1-1 1,-1 0 0,1 0 0,0 1 0,0-2 33,1 0 1,-1 1-1,0-1 1,1 0-1,-1 0 0,0 0 1,0 0-1,0 0 1,0 0-1,1-1 1,3-2 35,0-1-67,0 0-1,-1 0 1,0 0-1,0 0 1,0-1 0,6-11-1,-1-2-87,7-24 0,84-251-65,-55 155-2309,-37 120 1461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2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 1 6048,'-4'0'364,"-1"0"0,1 0 0,0 1 0,-1-1 0,1 1 0,0 0 0,0 1 0,0-1 0,-1 1 0,2-1 0,-1 1 0,0 1 0,0-1 0,0 0 0,1 1 0,0 0 0,-1 0 0,1 0 0,0 0 0,0 0 0,1 0 0,-1 1 0,-2 4 0,-5 12 318,1 0 1,0 0 0,2 1 0,-9 37 0,6-10 202,-3 52-1,11-76-808,0 1 0,2-1 0,1 1 0,1 0 0,1-1 0,1 0 0,2 0 0,0 0 0,1 0 0,1-1 0,13 25 0,-6-18 2,67 125-3148,-50-102 1183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3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32 1056,'0'0'22,"0"0"0,-1 0 0,1-1 0,0 1-1,0 0 1,-1 0 0,1-1 0,0 1 0,0 0 0,0 0 0,0-1 0,-1 1 0,1 0 0,0 0-1,0-1 1,0 1 0,0 0 0,0-1 0,0 1 0,0 0 0,0-1 0,0 1 0,0 0 0,0 0-1,0-1 1,0 1 0,0 0 0,0-1 0,0 1 0,0 0 0,0-1 0,1 1 0,-1-1-1,9-6 1749,11-7 5544,-20 14-7254,18 16 1966,22 44-117,10 15-783,-30-47-858,-1 0 0,-1 2-1,-2 0 1,-1 1 0,-2 0 0,0 1 0,-3 1 0,8 35-1,-12-40 92,-1 1 0,-1 0 0,-1 42 0,-3-51-116,-2 0 1,0 0-1,-1 0 0,-1 0 1,-13 36-1,-68 126 806,29-70-620,36-67-388,7-12-1056,-34 56-1,33-68-328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7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 2400,'-9'-11'11733,"23"66"-10163,-4 0-1,7 93 1,-4-25-1106,-8-38 312,-5-53-4579,0-26 2094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7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8 7392,'-5'-8'3360,"15"25"-2944,-15-9 1920,5 4-1376,-5 3 800,5 6-1025,-3-1-255,3 0-320,-5 0-192,0 0 0,1-5-32,4-3 0,-5 1-4543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8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274 9 3648,'3'-9'4529,"-3"9"-4493,-6 6 1747,-1 0 1,-13 8-1,-38 18 1116,-5 3-1116,54-29-1650,0 1 0,0 0 0,0 1 0,1 0 0,0 0 0,1 1 0,0 0 0,0 0 0,1 1-1,-10 19 1,11-16-126,0 0 0,0 1 0,2-1 0,0 1 0,0-1 0,1 1 0,1 0 0,1 23 0,0-15 12,2 1 0,1-1 1,0 0-1,9 25 0,-10-38 32,1-1 0,0 0 0,1 0 0,0 0 0,0 0 0,0-1 0,1 0 0,1 0 0,-1 0 1,1 0-1,0-1 0,0 0 0,12 9 0,-15-13-63,1-1 0,-1 1 0,0-1 0,0 0 0,1 0 0,-1 0 0,0 0 0,1 0 0,-1-1 0,1 0 0,-1 0 0,1 0 0,-1 0 0,1 0 0,-1 0 0,1-1 0,-1 0 0,1 0 0,-1 0 0,0 0 0,1 0 0,-1-1 0,5-3 0,-1-1-158,-1 0 1,0-1-1,0 0 1,-1 0-1,1-1 1,-2 0-1,1 0 1,5-15-1,-4 11 113,-2 0 0,1 0-1,-2-1 1,1 1-1,2-27 1,-5 32 22,-1-1 1,0 0-1,-1 0 0,1 0 1,-1 0-1,-1 1 1,0-1-1,0 0 0,0 1 1,-7-14-1,7 18-1,1 0 0,-1 0 1,0 0-1,0 0 0,0 1 0,-1-1 0,1 1 0,-1-1 1,1 1-1,-1 0 0,0 0 0,0 0 0,0 0 0,0 1 1,0-1-1,0 1 0,0 0 0,0 0 0,-1 0 0,1 0 1,0 0-1,-1 1 0,1-1 0,-1 1 0,1 0 0,-1 0 1,1 1-1,0-1 0,-7 2 0,4 0-53,-1-1 1,0 2-1,0-1 1,1 1-1,0 0 1,-1 0-1,1 1 1,0 0-1,1 0 1,-1 0-1,1 1 1,-1 0-1,-4 7 1,4-6-995,1 1 0,1 0 1,0 1-1,0-1 0,0 1 1,-3 9-1,2 3-1178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8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413 3 3968,'0'0'1285,"-2"-1"-768,0 1-168,0-1-1,-1 1 0,1-1 1,0 1-1,-1 0 0,1 0 1,0 0-1,-1 1 0,1-1 0,0 0 1,0 1-1,-1 0 0,1-1 1,0 1-1,0 0 0,0 0 0,-4 3 1,-5 1 283,-7 3 52,0 1 0,1 0 0,0 2-1,1 0 1,0 0 0,1 2 0,-23 23 0,20-16-470,1 1-1,1 1 0,1 1 1,0 0-1,-11 26 0,-37 98 64,48-109-340,3 2-959,8-16-4233,6-19 3735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9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4736,'0'-5'5546,"0"8"-5233,1-1 0,0 1 0,0-1 0,0 1 0,0-1 0,0 1 0,1-1 0,-1 0 0,4 4 0,-1 0 269,46 71 1998,95 132 179,-27-74-2215,-91-100-302,-18-21-895,-9-14 606,0 0 1,0 1-1,0-1 0,0 0 1,0 0-1,0 0 0,0 0 1,0 0-1,1 0 0,-1 0 1,4 1-1822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32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0 581 2720,'9'-2'5473,"-6"1"-5255,0 0-1,0-1 0,0 1 1,-1-1-1,1 0 1,0 0-1,-1 0 1,1 0-1,3-4 1,45-67 802,-11 15-728,2 0-15,4 2 0,81-78 1,-122 130-301,17-16 274,27-31 0,-43 44-173,0 0 1,-1-1-1,0 0 0,0 0 0,-1 0 1,0-1-1,0 1 0,3-14 1,-7 21-108,0 0 1,1 0 0,-1 0 0,0 0 0,0 0 0,0 0 0,0 0 0,0 0 0,0 0 0,0 0-1,0 1 1,0-1 0,0 0 0,0 0 0,-1-2 0,1 3 14,0 0 0,-1 0 0,1 0 1,0-1-1,-1 1 0,1 0 0,0 0 0,0 0 0,-1 0 1,1 0-1,0 0 0,-1 0 0,1 0 0,0-1 0,-1 1 1,1 0-1,0 0 0,-1 0 0,1 0 0,0 1 0,-1-1 1,1 0-1,0 0 0,0 0 0,-1 0 0,1 0 0,0 0 1,-1 0-1,1 1 0,-5 2-75,0 0 0,0 0 0,-8 7 1,7-6 177,-27 22 136,-83 68 236,99-78-414,1 0 1,1 1-1,0 1 0,-19 31 1,12-10 45,2 1 0,2 1 1,-23 76-1,-19 86 344,57-193-402,1 0 1,-1 1-1,2-1 0,0 1 1,0 17-1,1-21 17,1-1 0,0 1 0,0-1 0,1 1 0,0-1 0,0 0 0,0 0 0,1 0 0,0 0 0,4 7 0,-5-12-9,-1 1 0,1 0 1,-1-1-1,1 1 0,0-1 0,-1 1 0,1-1 0,0 0 0,0 0 0,0 0 0,0 0 0,0 0 0,0 0 1,0-1-1,1 1 0,-1-1 0,0 1 0,0-1 0,0 0 0,1 0 0,-1 0 0,0 0 0,4-1 1,5 0 155,0-1 0,0-1 0,14-5 0,-25 8-195,11-4 100,0 0 1,0-1-1,-1-1 0,1 0 1,-1 0-1,12-10 0,-17 12-84,-1 0-1,0 1 0,0-1 1,-1-1-1,1 1 0,-1 0 1,1-1-1,-2 0 0,1 0 1,0 0-1,-1 0 0,0 0 1,0 0-1,0-1 0,0-5 1,0-7-92,1-26 0,-3 39 20,-1 0 0,1 0 0,-1 0 0,0 0 1,0 1-1,0-1 0,-1 0 0,1 1 0,-1-1 0,-4-7 0,5 11 46,0 0-1,0 0 0,0-1 1,0 1-1,0 0 1,1-1-1,-1 1 0,0-1 1,1 1-1,0 0 1,-1-1-1,1 1 0,0-1 1,-1 0-1,1 1 0,0-1 1,0 1-1,0-1 1,1 1-1,-1-3 0,2-1-585,3 8-175,16 12 567,-14-9 242,1-1 0,0 0 0,13 6 0,13 7 323,-27-14-309,1 0-1,-1 0 1,0-1-1,1 0 1,8 2-1,-6-2-12,0 0-1,0-1 1,0-1 0,1 0-1,-1 0 1,0-1 0,1 0-1,18-3 1,-20 0-9,-1 2 24,-1-1 0,1 0 0,-1 0-1,0 0 1,1-1 0,-1-1 0,-1 1 0,13-9 0,-9 4 36,-1-1 0,1-1-1,-2 0 1,14-18 0,-20 25-81,0-1 1,-1 0-1,1 1 1,-1-1-1,2-6 0,3-7-232,-6 8-107,-1 8 4,-1 4 144,0 2 65,-8 26-187,-7 33 0,16-56 306,-1 1 0,1 0 1,0 0-1,1-1 0,0 1 0,0 0 1,1 0-1,1 0 0,1 9 0,-2-16 21,0 1 0,0-1 0,0 0 0,0 0-1,0 1 1,1-1 0,-1 0 0,0 0 0,1 0 0,0-1-1,-1 1 1,1 0 0,0-1 0,0 1 0,0-1 0,0 1-1,0-1 1,3 2 0,-1-2 3,-1 0 0,0 0 0,1 0 1,-1-1-1,1 1 0,-1-1 0,1 0 0,-1 0 0,1 0 0,0 0 0,-1-1 0,5-1 0,5-2 65,0 0 0,-1-1 0,14-8 0,-5 3 117,10-7-163,0-1 0,53-43 0,-47 34 2,-20 11-109,-14 13-35,0 0 0,0 1 0,0-1 0,7-3 0,-9 5 82,-1 1-1,0 0 1,1 0-1,-1 0 1,0 0-1,1-1 1,-1 1 0,1 0-1,-1 0 1,0 0-1,1 0 1,-1 0-1,0 0 1,1 0-1,-1 0 1,1 0 0,-1 0-1,0 0 1,1 0-1,-1 0 1,0 0-1,1 1 1,-1-1-1,1 0 1,-1 0 0,0 0-1,1 1 1,-1-1-1,0 0 1,0 0-1,1 1 1,-1-1-1,0 0 1,1 0 0,-1 1-1,0-1 1,0 0-1,0 1 1,1-1-1,-1 0 1,0 1-1,0-1 1,0 0 0,0 1-1,0-1 1,0 1-1,0-1 1,0 1-1,1 19-42,-1-20 50,-2 14 15,-1 0-1,0 0 0,-1-1 0,0 1 0,-1-1 0,-1 0 0,0-1 1,0 1-1,-16 20 0,-55 89 256,46-59-17,-40 109 0,42-95-197,9-20 1,-14 31 98,28-74-46,-1-1 0,-1 1 0,-17 23 0,24-35-68,0 0 1,-1 0 0,1 0 0,-1-1-1,0 1 1,1 0 0,-1-1-1,0 0 1,0 1 0,0-1 0,0 0-1,0 0 1,0 0 0,0 0-1,-1 0 1,1-1 0,0 1 0,0-1-1,-1 1 1,1-1 0,0 0-1,-1 0 1,1 0 0,0 0 0,-1 0-1,1-1 1,-3 0 0,-2-2-7,1 0 0,0 0 1,0 0-1,1-1 0,-1 0 0,1-1 1,0 1-1,0-1 0,0 0 0,1 0 1,-1 0-1,1-1 0,0 0 0,1 0 1,0 0-1,-5-10 0,3 3-55,0 0 1,0-1-1,2 0 0,-1 0 0,2 1 1,0-2-1,0-19 0,2 26 49,1-1 1,0 1-1,0 0 0,0 0 0,1-1 0,1 1 1,0 0-1,0 1 0,0-1 0,1 0 1,7-11-1,-4 9 181,1 1 0,0-1 0,0 2 0,1-1 1,0 1-1,1 0 0,14-9 0,3 1 66,1 1 0,0 1 0,54-18 0,-44 20-1968,43-6 0,-59 15-1648,1 6 1046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09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13 6880,'-2'-4'524,"0"-4"1414,1 14-512,8 25 4477,-5-2-4549,-2 0-1,-5 35 0,2-12-655,-19 289 518,20-329-1184,2-9-138,-1 0 0,1 0 0,0 0 0,0 1 0,0-1 0,0 0 0,1 5 0,0-1-2525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0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41 6976,'-1'0'181,"0"0"-1,0 1 1,-1-1 0,1 0 0,0 1 0,0-1 0,0 1-1,0 0 1,0-1 0,0 1 0,0 0 0,0-1-1,0 1 1,0 0 0,0 0 0,0 0 0,0 0 0,1 0-1,-1 0 1,0 0 0,1 0 0,-1 0 0,1 0-1,-1 0 1,1 0 0,-1 0 0,1 1 0,0-1 0,0 1-1,-2 7 418,0-1 1,0 18-1,1-18-164,0 14 63,0-1 1,2 1-1,0 0 1,2 0 0,5 24-1,-7-38-399,2 0-1,-1 0 1,1 0 0,0 0-1,1-1 1,-1 1 0,2-1-1,-1 0 1,1 0 0,0 0-1,0-1 1,1 1-1,0-1 1,0-1 0,0 1-1,10 5 1,-13-9-55,0 0-1,0-1 0,0 1 1,0-1-1,0 0 1,0 0-1,0 0 1,0-1-1,1 1 1,-1-1-1,0 1 1,0-1-1,1 0 0,-1 0 1,0-1-1,0 1 1,1-1-1,-1 1 1,0-1-1,0 0 1,0 0-1,0-1 0,0 1 1,3-3-1,3-1 14,-1-1-1,-1 0 0,1 0 0,-1-1 0,0 0 0,-1-1 0,0 1 0,0-1 0,0 0 1,-1-1-1,-1 1 0,1-1 0,-1 0 0,3-12 0,-1 1-86,0-1 0,-2 1 0,0-1 0,-1 1 0,-1-35-1,-2 49-3,0-1 0,-1 1 0,1 0 0,-2 0 0,1-1 0,-3-6 0,3 10 2,0 0 0,-1 0 1,1 0-1,-1 1 0,0-1 1,1 0-1,-1 1 0,0-1 1,-1 1-1,1 0 1,0 0-1,-1 0 0,1 0 1,-1 0-1,-3-2 0,-5 0-189,-1-1-1,0 2 1,-1-1-1,1 2 1,-1-1-1,1 2 1,-1 0-1,0 0 1,1 1-1,-17 2 0,-3 4-705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0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10 5056,'-10'-6'6448,"11"7"-6231,-1-1 1,1 0 0,0 1-1,0-1 1,0 0 0,0 0-1,0 0 1,0 0 0,0 0 0,0 0-1,0 0 1,2-1 0,3 1 525,44-2 1035,20 0-954,-21 2-639,-28-1-1618,26 3-1,-33 1-59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0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14 5568,'-1'0'97,"1"0"1,0-1-1,0 1 0,0-1 1,0 1-1,0-1 1,0 1-1,0 0 0,0-1 1,0 1-1,0-1 1,0 1-1,0-1 0,0 1 1,0-1-1,0 1 0,1 0 1,-1-1-1,0 1 1,0-1-1,0 1 0,1 0 1,-1-1-1,0 1 1,1 0-1,-1-1 0,0 1 1,1 0-1,-1-1 1,0 1-1,1 0 0,-1 0 1,0-1-1,1 1 1,-1 0-1,1 0 0,-1 0 1,1 0-1,-1-1 0,0 1 1,1 0-1,-1 0 1,1 0-1,-1 0 0,1 0 1,7 1 3379,0 56 1733,-7-34-4690,0 1 0,-2 0 0,-4 28 0,5-27-297,1-8-3720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1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42 5312,'1'-1'363,"-1"0"0,1-1 0,0 1-1,-1 0 1,1 0 0,0 0 0,0 0 0,0-1 0,0 1 0,0 0 0,0 1 0,0-1 0,0 0 0,0 0-1,0 0 1,1 1 0,-1-1 0,2 0 0,26-13 3867,-23 12-3994,0 1-1,0-1 1,0 1 0,1 0-1,-1 0 1,0 1 0,0 0 0,1 0-1,-1 0 1,0 1 0,0 0-1,9 2 1,-13-2-180,0-1-1,0 1 1,0 0-1,0 0 1,0 0-1,0 0 1,0 0 0,0 1-1,0-1 1,0 0-1,-1 1 1,1 0-1,0-1 1,-1 1-1,1 0 1,-1 0 0,0 0-1,0 0 1,0 0-1,0 0 1,0 0-1,0 0 1,0 0-1,-1 0 1,1 0 0,-1 1-1,1-1 1,-1 0-1,0 1 1,0-1-1,0 0 1,0 0-1,0 1 1,-1-1 0,1 0-1,-2 5 1,-2 3 141,0 1 0,-1-1 0,0 0 0,0 0 0,-1-1 0,-1 1 1,1-1-1,-13 13 0,-9 11-9,27-31-184,0 0 0,0-1 0,0 1 0,0 0-1,0 0 1,0 0 0,0 0 0,0 0 0,1 0 0,-1 0-1,1 0 1,-1 0 0,1 2 0,0-3 17,0 0 1,1 0-1,-1 0 0,0 0 1,1 0-1,-1 0 0,0 0 1,1-1-1,-1 1 0,1 0 1,0 0-1,-1 0 0,1-1 0,0 1 1,-1 0-1,1-1 0,0 1 1,0 0-1,0-1 0,-1 1 1,1-1-1,0 1 0,0-1 1,0 0-1,0 1 0,0-1 1,0 0-1,2 1 0,12 1 60,-1 0 0,31 0 0,-3 0-649,-31-1 122,25 3-1939,-12 3-2298,-11 1 2283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6.8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14 204 2816,'-6'-2'6103,"16"10"-4267,18 9-933,-23-15-779,0-1-1,1 1 1,-1-1-1,1 0 1,0 0-1,-1-1 1,1 1-1,0-1 1,-1-1-1,1 1 1,0-1-1,-1 0 1,1 0-1,-1 0 1,1-1-1,9-4 1,-9 3-70,-1-1 1,1 1-1,-1-1 1,0 0-1,0-1 1,0 1-1,-1-1 1,0 0-1,0 0 1,0 0-1,0-1 1,-1 1-1,0-1 1,4-10 0,-4 10-37,-1 0 1,0 0-1,-1 0 1,1 0-1,-1 0 1,-1-1-1,1 1 1,-1-11 0,-1 14-20,1-1 1,-1 0-1,0 0 1,0 1 0,0-1-1,0 0 1,-1 1-1,1-1 1,-1 1-1,0 0 1,0 0 0,0-1-1,0 1 1,-1 1-1,1-1 1,-5-3 0,5 4 15,-1 0 0,1 0 1,-1 1-1,0-1 1,0 1-1,0 0 0,0 0 1,0 0-1,0 0 1,0 0-1,0 1 1,0-1-1,0 1 0,0 0 1,0 0-1,0 0 1,0 0-1,-1 1 1,1-1-1,0 1 0,0 0 1,0 0-1,0 0 1,-2 1-1,-2 1 93,0 1 1,0 0-1,0 0 0,1 0 0,0 1 1,0 0-1,0 0 0,-8 10 1,7-7-9,1 1 0,0 1 0,0-1 0,1 1 0,0 0 0,0 0 0,2 1 0,-1-1 0,1 1 0,1 0 0,-3 19 1,4-22-1,1 0 0,0-1 0,0 1 0,1 0 0,0 0 0,0 0 0,0-1 0,1 1 0,1-1 0,-1 1 0,1-1 1,0 0-1,1 0 0,0 0 0,0 0 0,0-1 0,9 10 0,-8-11-16,1 0 0,0-1 1,0 0-1,0 0 0,1 0 0,-1-1 0,1 1 0,0-2 1,0 1-1,0-1 0,0 0 0,0 0 0,10 0 1,-6-1-13,1 0 0,-1-1 0,0 0 1,0 0-1,1-2 0,-1 1 1,0-2-1,11-3 0,17-11 18,-11 4-180,-20 11-39,-8 2 119,0 0 0,0 0 0,1 0 0,-1 0 0,0 0 0,0 0 0,1 0 0,-1 0 0,0 0 0,0 0 0,1 0 0,-1 0 0,0 0 0,0 0 0,1-1 0,-1 1 0,0 0 0,0 0 0,1 0 0,-1 0 0,0-1 0,0 1 0,0 0 0,0 0 0,1-1 0,-1 0-102,10-42-17754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7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2 121 5312,'-1'-4'442,"0"-5"782,1 9-1189,0-1 0,0 1 0,0 0 0,0 0 0,1 0 0,-1-1-1,0 1 1,0 0 0,0 0 0,0 0 0,0 0 0,1-1 0,-1 1 0,0 0 0,0 0 0,0 0 0,1 0-1,-1 0 1,0 0 0,0-1 0,0 1 0,1 0 0,-1 0 0,0 0 0,0 0 0,0 0 0,1 0 0,-1 0 0,0 0-1,0 0 1,1 0 0,-1 0 0,0 0 0,2 1 207,-1 1 1,0-1-1,0 1 0,0-1 0,-1 1 0,1-1 1,0 1-1,0-1 0,-1 1 0,1 0 0,0 3 1,7 28 1458,7 60 0,-8-23 1584,-7-100-2751,-1-18-379,2 1-1,2 0 1,13-61-1,-16 105-154,1 0-1,-1 0 1,1 0-1,0 0 0,0 0 1,0 1-1,1-1 0,-1 1 1,4-5-1,-4 6 14,0 0 1,0 0-1,1 0 0,-1 0 0,0 1 1,1-1-1,-1 0 0,1 1 0,-1-1 1,1 1-1,-1-1 0,1 1 0,-1 0 1,1 0-1,0 0 0,-1 0 0,1 0 1,-1 0-1,1 0 0,1 1 0,3 0 95,1 0 0,-1 1 0,1 0 0,-1 0 0,0 1 0,0-1 0,6 5 0,41 29 631,-32-22-587,33 26 131,-45-37-310,-2-1-1534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17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27 6144,'0'-2'239,"0"0"1,0 0 0,0 0-1,0 0 1,-1 0 0,1 1-1,-1-1 1,-1-3-1,2 4-126,0 1 0,-1-1 0,1 1 0,0 0-1,-1-1 1,1 1 0,-1-1 0,1 1-1,-1 0 1,1-1 0,-1 1 0,1 0 0,-1-1-1,1 1 1,-1 0 0,0 0 0,1 0 0,-1-1-1,1 1 1,-1 0 0,0 0 0,1 0-1,-1 0 1,0 0 0,1 0 0,-1 0 0,1 0-1,-1 0 1,0 1 0,1-1 0,-1 0 0,1 0-1,-1 1 1,1-1 0,-1 0 0,0 0-1,0 1 1,-1 1 48,-1-1-1,1 1 1,-1 0-1,1 0 1,0 0 0,0 1-1,0-1 1,0 0-1,0 1 1,-3 5-1,0 1 110,0 0 0,-4 13 0,2-1 120,0 0 0,-6 40 0,11-50-314,1 1 0,1 0-1,-1 0 1,2 0 0,0 0 0,0 0-1,4 12 1,-4-20-13,1 0 1,-1 1-1,1-1 0,0 0 0,0 0 1,0 0-1,1 0 0,-1 0 0,1-1 1,0 1-1,4 3 0,-6-6-29,0 0-1,0 0 1,0 0-1,1-1 1,-1 1-1,0 0 1,1-1-1,-1 1 1,0-1 0,1 1-1,-1-1 1,1 1-1,-1-1 1,0 0-1,1 0 1,-1 0-1,1 0 1,-1 0-1,1 0 1,-1 0-1,1 0 1,-1-1 0,1 1-1,-1 0 1,0-1-1,1 1 1,-1-1-1,0 0 1,1 1-1,-1-1 1,0 0-1,0 0 1,0 0-1,0 0 1,1 0 0,0-2-1,2-2 34,0 0 0,-1-1 0,0 1-1,0-1 1,0 0 0,0 0 0,-1 0 0,2-9-1,2-3 21,-1 1-122,-1 0 1,0 0-1,-1 0 0,-1-1 1,-1-32-1,-9 249 590,3-153-333,-8 59 148,9-85-146,0 1 0,-15 39 0,18-57-182,-1 0 0,1-1 1,0 1-1,-1 0 0,1 0 1,-1-1-1,0 1 0,0-1 0,0 0 1,0 1-1,-1-1 0,1 0 1,0 0-1,-1 0 0,-4 2 1,5-3-6,-1-1 0,1 1 1,-1 0-1,1-1 0,-1 0 1,1 0-1,-1 0 0,1 0 1,-1 0-1,1 0 0,-1 0 1,1-1-1,0 1 1,-1-1-1,1 0 0,-1 0 1,1 0-1,0 0 0,-4-2 1,-5-3 5,1 0 1,-1-1 0,1-1 0,0 1 0,1-2 0,0 1 0,0-1-1,-14-19 1,22 27-36,1 1 0,-1-1 0,1 0 1,-1 1-1,1-1 0,0 0 0,-1 1 0,1-1 0,0 0 0,-1 0 0,1 1 0,0-1 0,0 0 0,0 0 0,0 0 0,0 1 0,0-1 0,0 0 0,0 0 0,0 0 0,0 1 1,0-1-1,0 0 0,1 0 0,-1 0 0,0 1 0,1-2 0,0 1 22,0 0 0,0 0 0,0 0 0,0 1 0,0-1 0,0 0 1,1 0-1,-1 1 0,0-1 0,1 1 0,-1-1 0,0 1 0,1 0 0,1-1 0,6 0 165,0 0 0,0 0 0,15 2-1,4 1-249,0 2 0,50 12 0,-72-14-172,1-1-1,-1 0 1,1-1 0,0 1 0,9-2-1,-9 1-1831,1 0 0,0 0 0,10 2 0,-10 1-655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0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426 1 3808,'-9'20'5662,"-18"42"-2434,18-38-2491,-81 180 2286,62-157-2397,-47 62-1,-43 36 802,61-77-846,44-49-1008,13-19 283,1 0 1,-1 0-1,1 1 0,-1-1 0,0 0 1,1 0-1,-1 0 0,1 0 0,-1 0 1,0 0-1,1 0 0,-1 0 0,1 0 1,-1 0-1,0 0 0,1 0 0,-1 0 1,0-1-1,1 1 0,0 0 1,31-16-6140,-7 5 3526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0.8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12 180 6048,'-1'4'2403,"2"-3"-2350,7 0 318,16-3 3148,-17 0-3272,0 0-1,-1-1 1,1 0-1,-1 0 1,0 0-1,0-1 1,0 0-1,0 0 0,-1 0 1,1-1-1,-1 1 1,7-10-1,-7 8-212,0-1-1,0 1 1,-1-1 0,0 0-1,0 0 1,-1-1-1,1 1 1,-2-1-1,1 0 1,2-13 0,-5 20 11,0-1 1,0 1 0,0-1-1,0 0 1,0 1 0,0-1-1,0 1 1,0-1 0,-1 1-1,1-1 1,-1 0 0,1 1-1,-1 0 1,1-1 0,-1 1-1,0-1 1,0 1 0,-2-3-1,3 4-15,-1-1-1,0 0 0,0 1 1,0-1-1,0 1 0,0-1 0,0 1 1,0-1-1,0 1 0,-1 0 1,1 0-1,0-1 0,0 1 0,0 0 1,0 0-1,0 0 0,0 0 1,0 0-1,-1 1 0,1-1 0,0 0 1,0 0-1,0 1 0,0-1 1,0 1-1,0-1 0,0 1 0,-1 0 1,-7 4 213,0 1 1,1 0 0,-1 1-1,1-1 1,1 1 0,-12 14-1,7-6 270,0 1-1,-15 29 0,25-41-433,0 0-1,0 1 1,1-1-1,-1 1 0,1-1 1,0 1-1,0-1 1,1 1-1,0-1 0,-1 1 1,1-1-1,1 1 1,-1 0-1,1-1 1,0 1-1,0-1 0,0 1 1,0-1-1,1 0 1,0 1-1,0-1 0,0 0 1,0 0-1,1 0 1,-1 0-1,1-1 0,0 1 1,0-1-1,1 0 1,-1 0-1,1 0 0,-1 0 1,1 0-1,0-1 1,0 0-1,0 0 1,0 0-1,1 0 0,-1 0 1,0-1-1,1 0 1,-1 0-1,1 0 0,0-1 1,-1 1-1,7-1 1,17-2-821,-1-1 1,0-2 0,38-10 0,-55 12-38,-8 3 665,45-15-4532,-43 14 3525,0-1 0,0 0 0,0-1 1,0 1-1,0-1 0,0 1 0,-1-1 1,0 0-1,4-4 0,1-4-1860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37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0 950 2496,'5'-5'8874,"0"4"-8627,-1-1-1,1 0 0,0 1 0,-1 0 0,9-1 1,-4 2 77,0-1 1,-1 0 0,1-1 0,-1 0-1,1 0 1,14-7 0,-17 7-223,0-1 0,0 0 1,-1 0-1,1-1 0,-1 0 0,1 0 1,-1 0-1,-1 0 0,9-10 1,-10 10-65,-1 0 1,0 0 0,0 0 0,-1 0 0,1 0 0,-1-1 0,0 1 0,0-1 0,0 1 0,0 0 0,-1-1 0,0 1-1,0-1 1,0 1 0,-2-10 0,2 11-88,-1-1 0,0 0-1,0 0 1,0 1 0,-1-1 0,1 1-1,-1-1 1,0 1 0,0 0 0,0 0-1,0-1 1,-1 1 0,1 1-1,-1-1 1,0 0 0,1 1 0,-1-1-1,-1 1 1,-3-3 0,6 5 13,-1-1 0,1 0 0,-1 1-1,1-1 1,-1 1 0,0 0 0,1 0 0,-1-1 0,1 1 0,-1 0 0,0 0 0,1 0 0,-1 1-1,1-1 1,-1 0 0,0 0 0,1 1 0,-1-1 0,1 1 0,-1 0 0,1-1 0,0 1 0,-1 0 0,1 0-1,-1 0 1,-1 2 0,-2 2-33,-1 1-1,1 0 1,1 0-1,-7 9 1,7-8-17,-3 5-12,0 0 1,1 0-1,-8 26 1,-8 40 242,21-70-37,0 0 1,1 0-1,0 1 1,1-1-1,-1 0 1,1 0 0,1 0-1,0 0 1,0 0-1,0 0 1,1 0-1,0-1 1,5 9 0,-6-14-55,0 1-1,-1 0 1,1-1 0,1 0 0,-1 1 0,0-1 0,0 0 0,1 0 0,-1 0 0,1 0 0,0-1 0,-1 1 0,1-1 0,0 1 0,0-1 0,0 0 0,0 0 0,0 0 0,0-1 0,1 1 0,-1-1 0,0 1 0,0-1 0,0 0 0,5-1 0,6-1 24,0-1 1,0 0-1,0-1 1,18-7-1,-28 9-66,113-42 388,-74 27-277,58-29 0,-85 38-103,-1-1 0,0 0 0,0-2 0,0 1 1,-2-2-1,1 0 0,-2 0 0,15-19 0,3-11 59,37-72 1,-45 75-36,83-165-45,-83 154-203,-3-1 0,15-61-1,-30 97 129,-1 1 0,-1-1 0,0 0 0,-1 0 0,0 0 0,-1 0 0,-1 0 0,0 0 0,-1 1 0,-1-1 0,-8-25 0,10 37 9,0 1 0,0 0 0,0-1-1,-1 1 1,1 0 0,0 0 0,-1 0-1,0 0 1,-2-3 0,3 5 43,1-1 1,-1 1-1,0-1 0,1 1 1,-1-1-1,0 1 0,1 0 1,-1 0-1,0-1 0,0 1 1,1 0-1,-1 0 1,0 0-1,0-1 0,1 1 1,-1 0-1,0 0 0,0 0 1,1 0-1,-1 0 0,0 1 1,0-1-1,1 0 0,-1 0 1,0 0-1,0 1 0,1-1 1,-1 0-1,0 1 1,1-1-1,-2 2 0,-6 5-81,1 0 0,0 1 0,1 0-1,-1 0 1,1 0 0,1 1 0,-8 16-1,-2 3-54,-57 111-48,59-109 264,1 1 1,2 0-1,1 0 1,-7 48-1,-3 110 162,19-165-161,1-1 0,0 1 1,2 0-1,1-1 0,1 0 1,7 24-1,-9-39 54,1 1 0,0 0 0,0-1 0,0 0 0,9 12 0,-11-17-70,1 0 0,-1-1 0,1 1 0,-1 0 0,1-1 0,0 0 0,0 0 0,0 0-1,0 0 1,0 0 0,0-1 0,1 1 0,-1-1 0,0 0 0,1 0 0,-1 0 0,5 0-1,11-1 74,0-1-1,-1 0 1,1-2-1,-1 0 0,19-6 1,-23 6-85,43-12 47,0-3 1,99-45-1,-151 61-53,0-1-1,0 1 1,0-1-1,-1-1 1,1 1 0,-1 0-1,7-7 1,-10 8-7,1 0 1,-1 0-1,0 0 1,0 0 0,0 0-1,0 0 1,0 0-1,0 0 1,-1-1-1,1 1 1,0 0-1,-1-1 1,0 1-1,0 0 1,0 0-1,0-1 1,0 1 0,0 0-1,0-1 1,-2-3-1,1 1-37,-1 0-1,0-1 1,0 1 0,0 0-1,0 0 1,-1 0 0,0 0-1,0 1 1,-1-1 0,1 1-1,-1 0 1,0 0 0,-5-4-1,6 5-18,0 1-1,0 0 1,0 0-1,0 0 1,-1 1-1,1-1 1,-1 1-1,1 0 1,-1 0-1,0 0 0,1 0 1,-1 0-1,0 1 1,0 0-1,1 0 1,-1 0-1,0 0 1,0 0-1,-5 2 1,1 1-13,0-1 1,1 1-1,0 1 1,0-1-1,0 1 1,-11 8-1,0 2-11,-16 17 0,26-22 36,0 0 1,0 0-1,1 1 1,0 0-1,-10 21 1,14-24 51,-1 0 1,1 1-1,1 0 1,0-1-1,0 1 1,0 0-1,1 0 1,0 0-1,0 16 1,2-20-22,0 0 0,0 0 0,0 0 0,0-1 0,1 1 0,0 0 0,-1-1 0,1 1 0,1-1 0,-1 1 0,0-1 0,1 0 0,-1 0 0,7 5 0,-1-1 34,1 0-1,0 0 1,0-1 0,12 5 0,-12-7 69,-1 0-1,1-1 1,-1 0 0,1 0-1,0-1 1,0 0 0,0-1-1,1 0 1,15-1 0,2-2 141,-1-1 1,27-7 0,-40 8-309,4-2 89,0-1-1,0 0 1,0-1 0,-1-1-1,0 0 1,0-1 0,-1-1 0,0 0-1,20-17 1,-9 6-154,1 2 0,41-23-1,-60 38 79,0 0 1,-1 0-1,1 1 0,0 0 0,0 0 0,0 1 0,11 0 0,10-3 218,1 4 6,-15 1-160,-14-1-64,-12-6 123,3 5-110,0 0-1,0 0 1,0 1 0,0 0 0,0 0 0,0 1 0,0 0 0,1 0-1,-1 1 1,0 0 0,0 0 0,1 1 0,0 0 0,-1 0 0,1 1-1,0 0 1,1 0 0,-1 0 0,1 1 0,-1 0 0,-5 7-1,3-2 4,0 0-1,0 0 0,1 1 1,1 0-1,0 1 0,0-1 1,-4 15-1,10-23 44,0 0 0,1 0 0,-1-1 0,1 1 0,0 0 0,0 0 0,0 0-1,1 0 1,-1 0 0,0 0 0,1 0 0,0 0 0,0 0 0,0 0 0,0-1 0,0 1 0,1 0 0,-1-1 0,1 1 0,0-1-1,-1 0 1,1 1 0,0-1 0,0 0 0,1 0 0,-1 0 0,0 0 0,1-1 0,-1 1 0,1-1 0,-1 1 0,1-1-1,0 0 1,0 0 0,0 0 0,-1 0 0,1-1 0,0 1 0,0-1 0,0 0 0,5 0 0,14-1 143,0-1 1,0 0-1,0-2 1,23-7 0,84-32 6,-123 40-151,19-6 28,0-2 0,28-16 0,-40 19 5,-1 0 0,1-2 1,-1 1-1,-1-1 0,13-15 0,-1-2-49,-1-2 1,-2-1-1,26-50 1,38-105-287,-32 64-141,10-26-585,-51 115 883,-1 0 0,8-53-1,-18 83 81,0 1 0,0-1-1,0 1 1,0 0-1,0-1 1,0 1-1,0-1 1,0 1-1,0-1 1,-1 1 0,0-2-1,1 3 37,0-1 0,0 1 0,0 0 0,0 0 0,0 0 0,-1 0 0,1 0 0,0 0 0,0 0 0,0-1 0,0 1 0,0 0 0,0 0 0,0 0 0,-1 0 0,1 0 0,0 0 0,0 0 0,0 0 0,0 0 0,0 0 0,-1 0 0,1 0 0,0 0 0,0 0 0,0 0 0,0 0 0,-1 0 0,1 0 0,0 0 0,0 0 0,0 0 0,-1 0 0,-6 8-307,-11 22 36,1 1 1,-26 66-1,29-54 314,1 0 0,3 1 0,-7 55 0,9-37 46,2 71 0,6-95-27,2 0-1,2 0 0,9 42 0,-12-77-8,0 0-1,0 1 1,0-1-1,0 0 1,0 0-1,0 0 0,1 0 1,0 0-1,-1 0 1,1 0-1,0-1 1,1 1-1,-1-1 1,0 1-1,1-1 1,-1 0-1,1 0 1,0 0-1,0 0 1,-1-1-1,1 1 1,0-1-1,1 0 0,-1 1 1,0-1-1,0-1 1,0 1-1,1 0 1,4-1-1,5 1 99,0-2-1,0 0 1,0 0 0,-1-1-1,1-1 1,13-4-1,-3-1-107,-1 0 0,0-2-1,0-1 1,-1 0 0,-1-1-1,29-23 1,-34 22-19,0 0 0,-1 0 1,22-29-1,-35 41-23,0-1 0,0 1-1,0-1 1,0 1 0,-1-1 0,1 0 0,-1 0-1,1 1 1,-1-1 0,0 0 0,1 1-1,-1-1 1,0 0 0,0 0 0,0 0 0,0 1-1,-1-1 1,1 0 0,0 0 0,-1 1-1,1-1 1,-1 0 0,-1-2 0,1 3 2,1 1 0,0-1 0,-1 1 0,1-1 0,-1 1 0,1 0 0,-1-1 0,0 1 0,1 0 0,-1-1 0,1 1 0,-1 0 0,0 0 0,1-1 0,-1 1 0,1 0 0,-1 0 0,0 0 0,1 0-1,-1 0 1,0 0 0,1 0 0,-1 0 0,0 0 0,0 1 0,16 40-474,-11-24 476,0 1 0,-2 0 1,0 0-1,0 18 0,-3-21 65,1 9-106,3 27 0,-3-49 87,1 0 1,-1-1-1,0 1 0,1 0 0,-1-1 1,1 1-1,0 0 0,-1-1 0,1 1 1,0-1-1,0 1 0,0-1 0,0 1 1,0-1-1,0 0 0,0 1 0,1-1 1,-1 0-1,1 0 0,1 1 0,-1-1 25,0 0-1,1 0 0,-1 0 1,1-1-1,-1 1 0,1-1 1,0 1-1,-1-1 0,1 0 0,0 0 1,4-1-1,5-1 71,-1-1 1,0 0-1,0 0 0,16-9 0,-7 3-133,0-2 0,-1 0-1,0-1 1,21-18-1,-26 19-52,21-10 0,1-2-308,-36 23 349,0-1-1,1 1 1,-1 0-1,0-1 1,1 1-1,-1 0 1,1 0-1,-1-1 1,0 1-1,1 0 1,-1 0-1,1 0 1,-1 0 0,1 0-1,-1-1 1,0 1-1,1 0 1,-1 0-1,1 0 1,0 0-1,-1 8-112,-10 16 131,7-18-73,-4 10 63,3-10-5,1 1 1,0 0-1,0 0 1,1 1-1,0-1 1,-2 12-1,4-17 35,0 0-1,0 0 1,0 1-1,0-1 0,1 0 1,-1 0-1,1 0 1,-1 0-1,1 0 1,0 0-1,0 0 1,-1 0-1,2 0 0,-1-1 1,0 1-1,0 0 1,0 0-1,1-1 1,2 3-1,-2-2 19,1-1-1,-1 0 1,1 1-1,-1-1 1,1 0 0,0 0-1,-1-1 1,1 1-1,0-1 1,-1 1-1,1-1 1,6 0 0,4-1 139,0-1 1,0 0-1,0-1 1,22-8-1,-32 11-158,0-1-1,-1 0 0,1 0 0,-1-1 0,1 1 0,-1 0 0,0-1 0,0 0 1,0 1-1,1-1 0,-2 0 0,1 0 0,0 0 0,0 0 0,-1-1 0,1 1 1,-1 0-1,1-1 0,-1 1 0,0-1 0,0 1 0,0-1 0,-1 1 0,1-1 1,0-5-1,0 2-12,-1-1 1,-1 0 0,1 0 0,-1 0-1,0 1 1,-1-1 0,0 0 0,0 1-1,-4-10 1,3 9-86,-1 1 0,0 0-1,-1 0 1,1 0 0,-1 0-1,0 1 1,0 0 0,-1 0 0,1 0-1,-10-5 1,12 8 30,-1 0 0,1 0 0,0 1 0,0 0-1,-1-1 1,1 1 0,0 0 0,-1 1 0,1-1 0,-6 0 0,7 1 40,0 0 0,0 0 0,0 1 0,0-1 0,0 0 0,1 1 0,-1 0 0,0-1 0,0 1 0,1 0 0,-1 0 1,0 0-1,1 0 0,-1 0 0,1 0 0,-1 0 0,1 1 0,0-1 0,0 1 0,-3 2 0,4-4 3,0 1 1,-1-1-1,1 1 0,0-1 0,-1 1 0,1-1 1,0 1-1,-1-1 0,1 1 0,0 0 0,0-1 1,0 1-1,0-1 0,0 1 0,0 0 1,0-1-1,0 1 0,0-1 0,0 1 0,0 0 1,0-1-1,0 1 0,0-1 0,0 1 0,0 0 1,1-1-1,-1 1 0,1 0 0,0 0 26,0 0 1,0 0-1,0 0 0,0 0 0,1 0 0,-1 0 1,0 0-1,1 0 0,-1-1 0,0 1 0,3 0 1,2 1 40,1 0 1,-1-1 0,1 0 0,10 0 0,47-3 328,68-13-1,-15 1 107,-114 14-492,-1 0 0,1 0 0,-1 0 0,0 0 1,1 0-1,-1 1 0,1-1 0,-1 1 0,0-1 0,0 1 0,1 0 1,-1 0-1,0 0 0,0 0 0,0 0 0,3 3 0,-4-3 5,0 0 0,1 0 0,-2 1 0,1-1 0,0 0 0,0 1 0,0-1 0,-1 1 0,1-1-1,0 1 1,-1-1 0,0 1 0,1 0 0,-1-1 0,0 1 0,0-1 0,0 1 0,0 0 0,0-1 0,0 1-1,0 0 1,0-1 0,-1 1 0,0 2 0,-4 10 38,-1 0-1,-1 0 0,0 0 1,-1-1-1,-12 17 1,10-15 69,10-15-107,0 0 1,0 0 0,0 0-1,0 0 1,0 0-1,0 0 1,0 0 0,0 0-1,1 0 1,-1 0-1,0 0 1,0 0 0,0 0-1,0 0 1,0 0-1,0 0 1,0 0 0,0 0-1,0 0 1,1 0-1,-1 0 1,0 0 0,0 1-1,0-1 1,0 0-1,0 0 1,0 0 0,0 0-1,0 0 1,0 0 0,0 0-1,0 0 1,0 0-1,0 0 1,0 0 0,0 1-1,1-1 1,-1 0-1,0 0 1,0 0 0,0 0-1,0 0 1,0 0-1,0 0 1,0 0 0,0 0-1,0 1 1,0-1-1,0 0 1,0 0 0,0 0-1,-1 0 1,1 0-1,0 0 1,0 0 0,0 0-1,0 0 1,0 1-1,0-1 1,0 0 0,0 0-1,0 0 1,0 0-1,0 0 1,0 0 0,14-5 124,20-14-172,-17 5 20,0-1-1,-1 0 0,15-18 1,27-27-57,-57 59 56,0 0 1,1 0-1,-1 0 1,0 0-1,0 0 1,1 0-1,-1 1 1,1-1-1,-1 0 0,1 1 1,1-1-1,-2 1 14,0 0 1,-1 0-1,1 0 0,-1 0 0,1 0 0,0 1 0,-1-1 0,1 0 0,-1 0 1,1 1-1,-1-1 0,1 0 0,-1 1 0,1-1 0,-1 1 0,1-1 0,-1 1 1,0-1-1,1 0 0,-1 1 0,0-1 0,1 1 0,-1 0 0,0-1 1,0 1-1,1-1 0,-1 1 0,0-1 0,0 1 0,0 0 0,0 0 0,22 86-421,-21-83 454,0-1 1,-1 1-1,1-1 1,0 0-1,1 0 1,-1 0-1,0 0 1,1 0-1,0 0 1,0 0-1,0 0 1,0 0-1,0-1 1,0 1-1,1-1 1,-1 0-1,1 0 1,0 0-1,0 0 1,0 0-1,-1 0 1,2-1-1,-1 1 1,0-1-1,0 0 1,0 0-1,1 0 1,-1-1-1,0 1 0,1-1 1,-1 1-1,0-1 1,1 0-1,-1-1 1,1 1-1,-1 0 1,6-2-1,7-3-18,1-1 0,-1 0-1,-1-1 1,1 0 0,-1-2 0,0 0-1,-1 0 1,16-14 0,-10 5-2,-2 0 0,0-1 0,-1-1 0,24-36 0,3-17 40,-28 43-93,27-35 0,-41 61-22,1 1 0,0 0 1,-1 0-1,1 0 0,6-4 1,-9 7 58,0 0 0,1 0 0,-1 0 0,0 0 0,0 0 0,0 0 0,0 0 0,1 0 1,-1 0-1,0 0 0,0 0 0,0 0 0,0 0 0,0 0 0,1 0 0,-1 0 0,0 1 0,0-1 1,0 0-1,0 0 0,0 0 0,1 0 0,-1 0 0,0 0 0,0 0 0,0 1 0,0-1 0,0 0 1,0 0-1,0 0 0,0 0 0,0 0 0,0 1 0,0-1 0,1 0 0,-1 0 0,0 0 0,0 0 0,0 1 1,0-1-1,0 0 0,-1 0 0,3 8-20,-3 21 51,-2 1 0,-10 50 0,-25 57 233,35-126-195,-1 0-1,0-1 0,-1 1 1,-7 10-1,11-19-27,0 0 0,-1 0 0,1 0 0,-1 0 0,1 0-1,-1 0 1,0-1 0,1 1 0,-1 0 0,0-1 0,0 0 0,0 1-1,0-1 1,-1 0 0,1 0 0,0 0 0,0-1 0,-1 1 0,1 0-1,0-1 1,-1 1 0,1-1 0,0 0 0,-1 0 0,1 0 0,-4 0-1,1-2-17,0 0 0,0 0 0,0-1 0,0 1-1,0-1 1,1 0 0,-1 0 0,1-1 0,-8-7 0,9 9-62,2 1 51,0 0 0,0 0-1,0 1 1,0-1 0,0 0 0,0-1 0,0 1 0,0 0 0,1 0 0,-1 0 0,0-2 0,1 3-1,0 0 1,0-1 0,0 1-1,0 0 1,0 0 0,1 0 0,-1 0-1,0-1 1,0 1 0,0 0-1,0 0 1,1 0 0,-1 0 0,0 0-1,0 0 1,0 0 0,1 0-1,-1 0 1,0-1 0,0 1-1,0 0 1,1 0 0,-1 0 0,0 0-1,0 0 1,1 0 0,-1 0-1,0 1 1,0-1 0,0 0 0,1 0-1,-1 0 1,0 0 0,0 0-1,0 0 1,1 0 0,22 8 329,59 18 686,-43-15-523,-16-4-326,43 7-1,-56-13-240,-1 0 0,1-1 0,-1 0 0,0 0 0,1-1 0,-1 0-1,17-5 1,-6-2-2099,-20 7 1838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1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3 156 6656,'0'0'18,"-2"-13"2007,2 13-1970,0 0 0,0 0-1,0-1 1,1 1 0,-1 0 0,0-1-1,0 1 1,0 0 0,1 0-1,-1 0 1,0-1 0,1 1 0,-1 0-1,0 0 1,1 0 0,-1 0 0,0 0-1,1-1 1,-1 1 0,0 0-1,1 0 1,-1 0 0,0 0 0,1 0-1,-1 0 1,0 0 0,1 0 0,-1 0-1,1 1 1,-1-1 100,1 0 0,0 1 0,-1-1 0,1 1 0,0-1 0,-1 0 0,1 1 0,-1 0 0,1-1 0,-1 1 0,1-1 0,-1 1 0,1 0 0,-1-1 0,1 2 0,1 1 250,5 7 184,0 0-1,0 1 0,-1 0 1,0 0-1,6 19 1,16 62 964,-16-49-888,50 181 1463,-55-197-2114,-6-18 156,1-1 0,1 1 0,-1-1 1,2 1-1,4 8 0,-7-15 182,7-11 197,-4 4-479,0 0 0,0-1 0,0 1 0,-1-1-1,0 0 1,3-8 0,11-40-100,-11 31 3,32-128 79,-18 67-56,-10 48-391,1-1 0,29-59-1,-22 61-3403,23-35 1,-14 38-7247,-22 23 8410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2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1 111 992,'-1'-6'9154,"7"6"-6647,10 7-2668,-8-3 1135,1-2-877,0-1-1,-1 0 1,1 0 0,0-1-1,0 0 1,0-1-1,0 0 1,10-2-1,-14 2-31,272-22 1111,-141 14-832,290-11 717,-138 8-187,49 0-211,-15 1-147,533-2 1328,-792 13-1688,-35 0-74,-7 1-108,1-2 0,-1 0 0,30-5 1,-49 5-168,1 1 1,-1-1-1,0 1 1,0-1 0,0 0-1,1 0 1,1-1-1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3.3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115 5 832,'0'-5'3531,"5"23"1892,-7-7-4754,1-1-1,-2 1 0,1-1 0,-2 0 0,1 1 0,-7 10 0,2-2-91,-8 20 448,5-13-334,1 1 0,-7 27 0,6 0-126,2 0-1,2 0 0,3 1 1,2 0-1,10 97 1,-1-105-399,3 0 1,2-1-1,27 71 1,5-13-3180,-41-97 2306,1-1-1,-1 1 0,1 0 1,0-1-1,1 0 1,0 0-1,0-1 0,0 1 1,7 5-1,-7-8 107,0 1 0,1-1 0,-1 0 0,1-1 0,-1 1 0,1-1 0,0 0 0,0-1 0,0 1 0,0-1 1,7 0-1,46 1-2658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4.2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3808,'11'4'4213,"38"24"1414,3 0-4017,-1 2 1,48 39-1,-5 7-516,-82-64-983,-1-1 0,-1 1 0,0 1 0,-1 0 0,14 25 0,1 15 332,-3 1 0,23 95-1,-36-117-335,-1 1-1,-2 1 0,-1-1 0,-2 1 0,-1 0 0,-2-1 1,-1 1-1,-1-1 0,-10 39 0,5-42-197,0-1 1,-2 0-1,-2 0 0,0-1 1,-2-1-1,-1 0 0,-1-1 0,-1-1 1,-1 0-1,-25 26 0,-14 4-2874,3-8 810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6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12 100 2720,'-11'-3'19167,"27"-18"-17695,-13 17-1402,1-1-1,0 1 1,0 1-1,0-1 1,1 1-1,-1-1 1,1 1 0,9-4-1,-3 1-5,0 2-1,0-1 1,13-2-1,7 1-40,1 1 0,0 2 0,0 1 0,0 1 0,0 2-1,58 9 1,-41-4-48,91-4 0,-85-2-2986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6:26.7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40 2144,'-36'20'14943,"52"-20"-11519,28 0-1764,302-12 1134,-281 6-2820,44-7-2720,-88 10-370,28-10 1,-7 0-143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05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15 173 1984,'-14'-13'5050,"15"3"-1571,-1 6-3052,0-1 1,0 0-1,0 1 0,1-1 0,0 0 0,1-5 1,0 5-305,0 0 0,0 0 0,1 0 0,-1 0 1,1 1-1,0-1 0,1 1 0,-1-1 0,1 1 1,-1 0-1,1 1 0,0-1 0,1 1 0,-1-1 1,1 1-1,-1 1 0,1-1 0,0 1 0,6-3 1,11-2-189,1 1 0,0 1 1,30-2-1,-10 1-44,-9 6 39,-19 0 134,-14 0-56,-1 0 1,1 1-1,0-1 0,0 0 0,-1 0 0,1 0 1,0 0-1,-1 0 0,1 1 0,0-1 0,-1 0 1,1 1-1,-1-1 0,1 0 0,-1 1 0,1-1 1,0 1-1,-1-1 0,0 1 0,1-1 0,-1 1 1,1-1-1,-1 1 0,1 0 0,-1-1 0,0 1 1,0-1-1,1 1 0,-1 0 0,0-1 0,0 1 1,0 0-1,0-1 0,1 1 0,-1 0 0,0 0 1,0-1-1,0 1 0,-1 0 0,1-1 0,0 1 1,0 1-1,-1 4 16,0 0-1,-1 0 1,-3 10 0,3-11-61,-11 37 54,6-16 185,-14 30 0,-15 33 328,13-33-27,-30 58 0,26-60-97,17-33-170,-1 0 0,-26 36 1,19-27-184,18-30-52,-1 0 0,1 0 0,0 1 0,0-1 0,0 0 0,0 0 0,0 0 0,0 0 0,0 0 0,0 1 0,-1-1 0,1 0 0,0 0 0,0 0 0,0 0 0,0 1 0,0-1 0,0 0 0,0 0 0,0 0 0,0 0 0,0 1 0,0-1 0,0 0 0,0 0 0,0 0 0,0 0-1,1 1 1,-1-1 0,0 0 0,0 0 0,0 0 0,0 0 0,0 0 0,0 1 0,0-1 0,0 0 0,1 0 0,-1 0 0,0 0 0,0 0 0,0 0 0,0 0 0,0 1 0,1-1 0,-1 0 0,0 0 0,0 0 0,0 0 0,0 0 0,1 0 0,-1 0 0,0 0 0,0 0 0,0 0 0,0 0 0,1 0 0,-1 0 0,14-1 14,-11 0-19,25-2 49,-11 0-18,0 1 1,1 1-1,17 1 1,18 2 208,-28-2-77,35 6 1,-28-2-1398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05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8 7040,'-10'-7'3200,"10"14"-960,0 1-1504,0 4 1248,0 1-1120,0 7-161,0-5-447,-4 1-32,4 4-128,-5-8 224,10 0-192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09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10 2656,'-1'-8'7248,"-3"7"-6869,0 1 1,-1 0 0,1 0-1,-1 0 1,1 0 0,0 1-1,-1 0 1,-6 2 0,8-3-101,-18 4 400,10-2-461,0 0 0,0 1 1,1 0-1,-1 0 0,-14 8 1,23-10-215,-1 1 0,1-1 0,0 1 0,-1 0 0,1 0 0,0-1 0,0 2 0,0-1 0,1 0 0,-1 0 0,0 0 0,1 1 0,0-1 0,-1 1 0,1-1 0,0 1 0,0 0 0,1-1 0,-1 1 0,0 0 0,1 0 0,0 0 0,0-1 0,-1 1 0,2 0 0,-1 0 0,1 3 0,0 2 53,1 1 1,1 0 0,0-1-1,0 1 1,0-1-1,1 0 1,1 0 0,-1 0-1,1-1 1,0 0-1,1 0 1,0 0 0,0 0-1,0-1 1,1 0-1,0-1 1,0 1 0,1-1-1,7 4 1,-11-7-17,0-1-1,0 1 1,0-1 0,0 0-1,0 0 1,0 0 0,0-1-1,0 1 1,1-1 0,-1 0-1,0 0 1,0 0 0,0-1-1,0 0 1,1 0 0,-1 0 0,0 0-1,0 0 1,-1-1 0,1 0-1,0 1 1,0-2 0,3-1-1,6-5 50,0-1-1,0-1 1,0 0-1,15-18 1,-22 22 34,-1 1 1,0-1 0,0 0-1,-1 0 1,0-1 0,7-14-1,-10 17-40,1 1 1,-1-1-1,0 0 0,0 0 1,0 0-1,-1 0 0,1 0 0,-1 0 1,-1 0-1,1 0 0,-1 0 0,-1-8 1,1 11-65,-1 0 0,1 0-1,0 0 1,0 0 0,-1 0 0,1 0 0,-1 1 0,1-1 0,-1 1 0,0-1 0,0 1 0,0-1-1,0 1 1,0 0 0,0 0 0,0 0 0,0 0 0,0 0 0,0 1 0,-5-2 0,3 1-81,-1 0 0,0 0 1,0 1-1,0 0 0,0-1 1,0 1-1,0 1 0,-8 1 1,9-1-95,0 0 0,0 0 1,0 1-1,0 0 1,1 0-1,-1 0 0,0 0 1,-4 5-1,4-4-858,1 0 0,0 0 0,1 1 1,-1-1-1,0 1 0,1 0 0,0 0 0,0 0 0,0 0 0,1 0 0,-1 0 0,-1 7 0,2 9-1792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0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 1 4320,'-2'0'292,"1"1"-1,-1-1 1,1 1 0,-1 0-1,1 0 1,-1 0 0,1 0-1,-1 0 1,1 0 0,0 0-1,0 0 1,0 1 0,0-1 0,0 0-1,0 1 1,0-1 0,0 1-1,0-1 1,0 3 0,-8 9 668,-62 62 2731,48-50-2534,-33 46 0,55-69-1141,0-1 0,0 1-1,0-1 1,0 1 0,0 0-1,0 0 1,1-1 0,-1 1-1,1 0 1,-1 0 0,1 0-1,0 0 1,0 0 0,0-1-1,0 1 1,0 0-1,0 0 1,0 0 0,1 0-1,-1 0 1,1 0 0,-1-1-1,1 1 1,0 0 0,-1 0-1,1-1 1,0 1 0,0-1-1,0 1 1,1 0 0,-1-1-1,0 0 1,1 1-1,-1-1 1,3 2 0,2 2 63,1-1 0,-1 0 0,1 0-1,0-1 1,0 0 0,0 0 0,12 3 0,-9-4 41,0 0 0,0 0 1,1-1-1,-1 0 0,1-1 0,17-1 0,-22 0-64,-1 0 0,1 0 0,-1 0 0,0-1 0,0 0 0,0 0 0,0 0 0,0-1 0,0 1 0,0-1-1,-1 0 1,0-1 0,1 1 0,5-7 0,-6 5 5,0 0 0,0-1 1,-1 1-1,1-1 0,-1 0 0,0 0 0,-1 0 1,0 0-1,0 0 0,2-12 0,-2 6-57,-1 1 1,0-1-1,-1 1 0,-1 0 0,-3-20 1,3 26-39,0 0 0,-1 0 0,0 0 0,0 0 0,0 0 0,0 1 0,-1-1 0,0 1 0,0-1 0,-5-5 0,7 10 32,1-1-1,-1 0 1,0 0-1,0 1 1,0-1-1,0 1 0,0-1 1,0 1-1,0-1 1,0 1-1,0-1 1,0 1-1,0 0 1,0 0-1,0-1 0,0 1 1,0 0-1,0 0 1,0 0-1,0 0 1,-2 0-1,1 1-51,0-1 1,0 1-1,0 0 0,0 0 1,0 0-1,1-1 0,-1 2 1,0-1-1,0 0 0,-2 3 0,1-2-286,1 0 0,0 0 0,0 1 0,1-1 0,-1 1 0,0-1 0,-1 5 0,2-6-90,1 0 1,-1 1-1,1-1 0,-1 1 0,1-1 1,0 1-1,-1-1 0,1 1 1,0-1-1,0 1 0,0-1 0,0 0 1,0 1-1,1 2 0,6 8-2332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37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19 116 7872,'-18'0'3584,"28"0"-3104,-2 0 1920,5 0-1408,32-4 1343,10 1-1311,25-5 224,1-1-736,35-7-96,-3 4-256,22-8-32,-9 9-64,-4-1-128,-19 4 32,1-1-4767,-14 6 2623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0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360 6 4160,'-6'-5'4007,"6"5"-3869,-10 4 1945,-11 18-768,13-14-549,-19 21 342,1 1 1,1 2-1,-21 36 1,-52 110 366,38-38-1078,50-115-298,4-7-54,4-12-390,0 0 0,-1-1 0,1 1 0,-5 7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1.1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7136,'4'8'4640,"14"33"-1878,22 128 588,-12-40-1825,39 86-410,-54-175-1164,-11-35-1060,1-1 298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1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 5888,'0'-7'6059,"8"24"-3334,-1 10-1881,-2 0 1,-1 0 0,-1 1 0,0 34 0,-2-26-398,1 216 754,-3-137-3932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2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18 5472,'-1'-1'281,"0"-1"0,0 1 0,0-1 1,0 1-1,0-1 0,0 1 0,0 0 1,0-1-1,-1 1 0,1 0 0,-2-1 0,2 2-164,1 0 0,-1-1-1,1 1 1,0 0-1,-1 0 1,1 0-1,0 0 1,-1 0 0,1 0-1,0 0 1,-1 0-1,1 0 1,0 0-1,-1 1 1,1-1 0,0 0-1,-1 0 1,1 0-1,0 0 1,-1 0-1,1 1 1,-1-1 0,-8 13 1453,5-3-1201,1 0 0,0 0 0,0 0 1,-2 15-1,-2 47 603,7-69-926,-2 24 237,1 1 1,1-1-1,2 0 0,1 1 0,7 31 0,-7-47-167,0-1 0,1 1-1,0-1 1,1 0 0,0 0-1,0 0 1,2-1 0,-1 1 0,1-2-1,1 1 1,-1-1 0,2 0-1,-1 0 1,16 10 0,-22-17-73,1-1 0,0 0 1,0 0-1,-1 0 0,1 0 0,0 0 1,0-1-1,0 1 0,0-1 0,0 0 1,0 0-1,0 0 0,0 0 0,0 0 1,0-1-1,0 1 0,0-1 0,0 0 1,0 0-1,-1 0 0,1 0 0,0 0 1,-1-1-1,1 1 0,-1-1 0,1 0 1,-1 0-1,0 0 0,1 0 1,-1 0-1,0 0 0,0-1 0,-1 1 1,1 0-1,2-6 0,1-3 4,-1 0 0,0 0-1,0 0 1,-1-1 0,-1 0-1,0 1 1,-1-1 0,0 0 0,0 0-1,-3-23 1,-4-6-26,-18-70-1,23 107-26,-2-6-18,1 1-1,-1 0 1,-1 0-1,1 0 0,-2 0 1,-7-12-1,9 17-173,0 0 0,-1 0 0,0 0 0,0 0 0,0 0 0,-1 1 0,1 0 0,-1 0 0,1 0 0,-1 1 0,0-1 0,-7-1 0,-3-2-928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2.6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20 8128,'-14'-3'3680,"23"-2"-768,1 5-1920,6-3 287,8 3-735,7-3 0,1 3-320,3-5-128,-4 10-64,-3-5 96,-1 0-64,-5 0-1024,1 3 544,-5 0-4287,-5 2 2591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3.1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6880,'0'-15'6650,"1"19"-6314,-1-1-1,1 1 1,0-1-1,0 1 1,3 5-1,2 11 602,1 18 531,-2 0 0,1 61 1,-11-32-1095,0-2-2508,5-62 2966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3.6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83 5568,'-10'-13'6320,"11"12"-6135,-1 1 1,1-1 0,-1 0 0,1 0-1,-1 1 1,1-1 0,0 0-1,-1 1 1,1-1 0,0 0 0,-1 1-1,1-1 1,0 1 0,0-1 0,1 0-1,17-9 614,-13 7-537,13-7 518,33-13 0,-44 20-716,0 1-1,0-1 1,0 2-1,0-1 1,0 1 0,0 1-1,11-1 1,-16 1-14,0 1-1,0-1 1,-1 1 0,1-1 0,0 1 0,0 0-1,-1 0 1,1 0 0,-1 0 0,1 0 0,-1 1-1,0-1 1,1 1 0,-1-1 0,0 1-1,0 0 1,0 0 0,0 0 0,0 0 0,-1 1-1,1-1 1,0 0 0,-1 1 0,0-1 0,0 1-1,0-1 1,0 1 0,0 0 0,0-1 0,0 1-1,-1 3 1,1 0 13,0 0 0,-1 0 0,0 0 0,-1 0 0,1 0 0,-1 0 0,0 0 0,0 0 0,-1 0 0,0-1 0,0 1-1,0 0 1,-5 6 0,-10 12-27,13-19-12,0 0 0,1 0 0,-1 0 0,1 0-1,0 0 1,-2 8 0,5-11-15,-1 0 1,1-1-1,0 1 0,0 0 0,0 0 1,0 0-1,0 0 0,0 0 0,0 0 1,1 0-1,-1 0 0,1 0 1,-1 0-1,1-1 0,0 1 0,0 0 1,2 2-1,1 3 20,1 0 0,12 11 0,-5-5-27,-1-1-166,-7-8 386,1 1-1,-1 0 1,0 0 0,0 0 0,5 10-1,-9-13-161,1-1 0,-1 0 0,1 1 0,-1-1 0,0 1 0,1-1 0,-1 1 0,0-1 0,0 1 0,0 0 0,0-1 0,0 1 0,-1-1 0,1 1 0,0-1 0,-1 1 0,1-1 0,-1 0 0,1 1 0,-1-1 0,0 0 0,0 1 0,1-1-1,-1 0 1,0 0 0,0 1 0,0-1 0,0 0 0,-2 1 0,0 0-99,-1 0-1,1 0 0,-1 0 1,1 0-1,-1 0 0,1-1 1,-1 0-1,0 0 1,0 0-1,0 0 0,0-1 1,0 1-1,-6-1 0,-10 0-2892,-28-5-1,24 2-2273,-4 2 1009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5.1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280 47 3072,'0'-2'125,"0"0"0,0 1 0,0-1 0,0 1 0,0-1 0,1 0 0,-1 1-1,1-1 1,-1 1 0,1-1 0,-1 1 0,1-1 0,2-1 0,-4 1 330,1 0 0,0 1 0,0-1 0,-1 1-1,1-1 1,-1 1 0,1 0 0,-1-1 0,0 1 0,0-1-1,0 1 1,1 0 0,-3-2 0,-3 3-120,0 0 0,0 0 0,0 1 0,0-1 0,0 1 0,0 1 0,0-1 0,1 1 0,-1 0 0,-7 4 0,-3 1 17,0 0-1,1 2 0,0-1 1,1 2-1,0 0 0,-14 13 1,19-14-232,0 0 1,0 0-1,1 0 1,1 1-1,0 1 0,0-1 1,1 1-1,0 0 1,-6 16-1,11-23-100,-1 1 0,1-1 1,0 1-1,0 0 0,1-1 0,-1 1 0,1 0 0,0-1 1,0 1-1,1 0 0,-1-1 0,1 1 0,0-1 0,0 1 1,1-1-1,-1 1 0,1-1 0,0 0 0,0 0 0,0 1 0,5 5 1,-1-4 35,-1 0 1,1-1 0,0 1 0,1-1 0,-1 0 0,1-1-1,0 0 1,0 0 0,0 0 0,1-1 0,11 4-1,-7-3 88,1-1 0,-1 0 0,0-1 0,1-1 0,0 0 0,-1 0 0,22-3 0,-18 0-541,27-7-1,16-11-4374,-55 18 3927,1 0 1,-1 0 0,0 0 0,1 0 0,-1-1 0,6-4-1,3-3-1581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5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7872,'2'-4'3456,"-2"4"-3397,2 9 1492,7 210 4940,-9-133-5505,0-86-974,0 0-1,0 0 1,0 0 0,0 0-1,-1 0 1,1 1-1,0-1 1,0 0-1,0 0 1,0 0-1,0 0 1,0 0-1,0 0 1,0 0-1,0 1 1,0-1-1,0 0 1,0 0 0,0 0-1,0 0 1,0 0-1,0 0 1,1 0-1,-1 1 1,0-1-1,0 0 1,0 0-1,0 0 1,0 0-1,0 0 1,0 0-1,0 0 1,0 0-1,0 0 1,0 0 0,0 1-1,1-1 1,-1 0-1,0 0 1,0 0-1,0 0 1,0 0-1,0 0 1,0 0-1,0 0 1,1 0-1,-1 0 1,0 0-1,0 0 1,0 0 0,0 0-1,0 0 1,0 0-1,0 0 1,1 0-1,-1 0 1,0 0-1,0 0 1,0 0-1,0 0 1,0 0-1,0 0 1,0 0-1,1-1 1,-1 1 0,5-5 164,-5 5-95,16-15 41,-2-1 1,18-24-1,5-5-308,-34 41 167,71-72-586,-72 74 586,0 1-1,-1-1 1,1 1-1,0 0 1,0 0-1,0 0 1,0 0 0,1 0-1,-1 0 1,0 0-1,0 1 1,0-1-1,5 0 1,-6 1 32,1 0 0,-1 0 0,0 1 0,0-1 0,1 0 0,-1 1 0,0-1 0,0 0 0,1 1 0,-1-1 0,0 1 0,0 0 0,0-1 1,0 1-1,0 0 0,0 0 0,0 0 0,0 0 0,0 0 0,0 0 0,0 0 0,-1 0 0,1 0 0,0 0 0,-1 0 0,2 2 0,0 4 115,0 0 0,0 0-1,0 1 1,-1-1-1,0 0 1,0 1 0,-1 13-1,-8 55 350,6-59-369,0-6-57,1 2 126,1-12-170,1-1 1,-1 0-1,0 0 1,1 1-1,-1-1 1,0 0-1,1 0 1,-1 0-1,0 1 1,1-1-1,-1 0 1,0 0 0,1 0-1,-1 0 1,1 0-1,-1 0 1,0 0-1,1 0 1,-1 0-1,1 0 1,-1 0-1,0 0 1,1 0 0,-1 0-1,1 0 1,-1 0-1,0-1 1,1 1-1,-1 0 1,0 0-1,1-1 1,16-6-30,0 0 0,-1-1 0,0-2 0,-1 1 0,27-23 0,-13 10 69,-21 16-33,-1 1-4,-1 0 0,2 0 0,-1 1 0,0 0 0,17-7 0,-23 11-13,1 0-1,0 0 1,0 0-1,-1 0 1,1 0-1,0 0 1,-1 1 0,1-1-1,0 0 1,-1 1-1,1 0 1,-1-1-1,1 1 1,-1 0-1,1 0 1,-1 0-1,1 0 1,-1 0-1,0 0 1,3 2-1,-1 1 68,1 0 0,0 0 0,-1 1-1,0-1 1,3 6 0,-1 0 67,0 1 0,-1 0 1,0 0-1,-1 0 0,0 0 1,-1 1-1,0-1 0,0 1 0,-1 18 1,-2-17-1045,0-1 1,-4 21 0,2-24-1410,1-1 0,-8 14 1,2-2-863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8.6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54 3648,'-4'0'12005,"24"6"-10891,-1-5-707,1-1-1,0-1 0,0-1 1,33-6-1,2-1 10,66-9 21,36-3-31,-91 20-379,-64 1-145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4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278 315 4224,'38'-27'5877,"4"0"-4684,-1-1 0,53-48 0,-83 65-1100,0 0 1,0-1 0,-1-1 0,-1 0 0,0 0 0,-1 0 0,0-1-1,-1-1 1,5-15 0,-10 20-219,-2 10 115,0 0-1,0 0 1,0 0-1,-1 0 1,1-1-1,0 1 1,0 0-1,0 0 1,0 0-1,0 0 1,0 0-1,0 0 1,-1 0-1,1 0 1,0-1-1,0 1 1,0 0-1,0 0 1,0 0-1,-1 0 1,1 0-1,0 0 1,0 0-1,0 0 1,0 0 0,-1 0-1,1 0 1,0 0-1,0 0 1,0 0-1,0 0 1,0 0-1,-1 0 1,1 0-1,-2 1-30,1 0 0,-1-1 0,1 1 0,-1 0 0,1 0 0,0 0 0,-1 0 0,1 0-1,0 0 1,-2 2 0,-98 116-56,95-111 141,-14 18 153,2 0-1,-17 33 1,-25 60 194,27-50-177,-47 76 352,67-124-508,-2-1 1,0 0-1,-1-1 1,-27 25-1,-53 28-15,94-70-30,1 0-1,-1 0 1,0 0 0,0 0 0,1 1 0,-1-1-1,1 0 1,0 1 0,-2 4 0,3-7 12,0 0-1,0 1 1,0-1 0,0 0 0,0 0-1,0 1 1,1-1 0,-1 0 0,0 0-1,0 0 1,0 0 0,0 1 0,1-1-1,-1 0 1,0 0 0,0 0 0,0 0-1,1 0 1,-1 1 0,0-1 0,0 0-1,1 0 1,-1 0 0,0 0 0,0 0-1,1 0 1,-1 0 0,0 0 0,0 0-1,1 0 1,-1 0 0,0 0 0,0 0-1,1 0 1,-1 0 0,13-2 254,-10 1-105,10 0-10,45-7 358,68-18 1,-108 21-462,-1-1 0,1-1 1,-1 0-1,-1-1 0,1-1 0,-2 0 0,1-1 1,15-13-1,-22 13-57,1 1 1,-1-2-1,-1 1 1,0-1-1,0 0 0,-1-1 1,0 0-1,-1 0 1,-1 0-1,0-1 1,7-25-1,-12 34-89,1 0-1,0 0 1,-1 0 0,0 0-1,1 0 1,-2 0 0,1 0-1,0-1 1,-1 1 0,0 0-1,-2-7 1,2 6-375,1 5 456,0 0 0,0 0 0,0 0-1,0 0 1,0 0 0,0 0 0,0 0 0,0 0-1,0 0 1,0 0 0,0 0 0,0 1 0,0-1 0,0 0-1,0 0 1,0 0 0,0 0 0,0 0 0,0 0 0,0 0-1,0 0 1,0 0 0,0 0 0,0 0 0,0 0-1,0 0 1,0 0 0,1 0 0,-1 0 0,0 0 0,0 0-1,0 0 1,0 0 0,0 0 0,0 0 0,0 0-1,0 0 1,0 0 0,0 0 0,0 0 0,0 0 0,0 0-1,0 0 1,0 0 0,0 0 0,0 0 0,0 0 0,0 0-1,0 0 1,0 0 0,1 0 0,-1 1 18,0 0 0,0 0 0,1 1 0,-1-1 0,0 0 0,1 0 0,-1 0 0,1 0 1,-1-1-1,1 1 0,0 0 0,-1 0 0,1 0 0,0 0 0,0-1 0,0 1 0,1 1 0,19 11 470,-14-9-208,-2-1-224,-1-1 0,1-1-1,-1 1 1,1-1 0,0 1-1,0-1 1,-1-1 0,1 1 0,0-1-1,0 0 1,0 0 0,0 0-1,7-2 1,6-1 11,1-1-1,19-8 1,61-22 180,120-59-1,-215 90-236,1 1-1,-1-1 0,0 0 0,0 0 1,0-1-1,-1 1 0,6-6 0,-8 8-13,-1 0 0,1 0 0,0 0 0,0 0 0,-1 0 0,1 0 0,0 0 0,-1 0 0,1 0 0,-1 0 0,0 0 1,1 0-1,-1-1 0,0 1 0,0 0 0,1 0 0,-1 0 0,0-1 0,0 1 0,0 0 0,-1 0 0,1 0 0,0 0 0,0-1 0,-1 1 0,1 0 0,0 0 0,-1 0 0,1 0 0,-1 0 0,0 0 0,1 0 0,-1 0 0,0 0 0,-1-2 0,0 2 0,0 0 0,1 0 0,-1 0 0,0 0 0,0 0 1,0 1-1,0-1 0,0 0 0,0 1 0,0 0 0,0-1 0,0 1 0,0 0 0,-1 0 0,1 0 0,0 0 0,0 1 1,-2 0-1,-5 0-15,0 2 0,-12 4 1,20-7 16,-14 6-14,1 1 0,0 0-1,0 1 1,1 0 0,0 1 0,0 1 0,1 0-1,0 1 1,1 0 0,-18 23 0,20-24 15,2 2 0,0-1-1,0 1 1,1 0 0,1 0 0,0 1 0,0 0 0,1 0 0,1 0 0,0 0 0,1 0 0,-1 26 0,3-33 47,1 1 0,-1 0-1,1-1 1,1 1 0,-1 0 0,1-1-1,0 0 1,1 1 0,-1-1 0,1 0-1,1 0 1,-1 0 0,1-1 0,0 1-1,0-1 1,1 0 0,-1 0 0,1 0 0,0-1-1,0 0 1,1 0 0,-1 0 0,11 5-1,-2-2 76,0-1 0,1-1 0,0 0 0,0 0-1,0-2 1,0 0 0,1 0 0,-1-2 0,20 0 0,-23 0-107,0-2 1,0 0 0,0 0-1,0-1 1,-1 0 0,1-1-1,0-1 1,-1 0 0,0 0-1,0-1 1,0 0 0,-1-1-1,12-9 1,-2-2 68,0-1-1,-2-1 1,24-29-1,-26 28-111,0 0 0,2 2 0,38-32-1,-52 48 14,-1 0-1,1 0 1,-1 0-1,1 1 0,-1-1 1,1 1-1,0 0 1,0 0-1,-1 1 1,1-1-1,0 1 1,0 0-1,0 0 0,0 0 1,0 0-1,0 1 1,4 0-1,7 3 59,0 1 0,0 0 1,14 8-1,-3-2 25,-27-11-63,1 0 1,0 0-1,0-1 1,0 1-1,0 0 1,0 0-1,0 0 1,0 0-1,-1 0 1,1 0-1,0-1 1,0 1-1,0 0 1,0 0-1,0 0 0,0 0 1,0 0-1,0-1 1,0 1-1,0 0 1,0 0-1,0 0 1,0 0-1,0-1 1,0 1-1,0 0 1,0 0-1,0 0 1,0 0-1,0 0 1,0-1-1,0 1 1,0 0-1,0 0 1,1 0-1,-1 0 1,0 0-1,0-1 1,0 1-1,0 0 1,0 0-1,0 0 1,0 0-1,1 0 1,-1 0-1,0 0 1,0 0-1,0 0 1,0-1-1,0 1 0,1 0 1,-1 0-1,0 0 1,0 0-1,0 0 1,0 0-1,0 0 1,1 0-1,-1 0 1,0 0-1,0 0 1,0 0-1,0 0 1,1 0-1,-1 0 1,0 0-1,0 1 1,0-1-1,-9-15 175,5 11-198,0 1 0,0 0 0,0 0 0,0 0 1,0 0-1,-1 1 0,0 0 0,1 0 0,-1 0 0,0 0 1,0 1-1,0-1 0,0 1 0,0 1 0,0-1 0,-8 1 1,4 0 6,1 0 0,0 1 1,0 0-1,0 1 1,0 0-1,0 0 0,0 0 1,0 1-1,-13 7 1,10-3-1,0 0 1,0 1 0,0 0 0,1 0 0,1 1-1,-1 1 1,2 0 0,-1 0 0,1 1-1,1 0 1,0 0 0,0 0 0,-7 19-1,7-13 0,3-6-32,-1 1 1,1-1 0,1 1 0,-2 12-1,5-20 51,-1 0 0,1 0 0,0 0 0,1 0 0,-1 0 0,1-1 0,-1 1 0,1 0 0,0 0 0,1 0 0,-1-1 0,1 1 0,-1 0 0,1-1 0,0 0 0,4 5 0,-4-5 22,0 1 0,0-1 0,1 0 0,-1-1 0,1 1 0,0 0 0,-1-1 0,1 1 0,0-1 0,1 0 0,-1 0 0,0 0 0,1-1 0,-1 1 0,1-1 0,-1 0 0,1 0 0,-1 0 1,1 0-1,0 0 0,0-1 0,6 0 0,21-1 29,0-1 0,1-2 0,35-10 0,89-31-105,-136 39-58,0-2 0,0 0 1,-1-1-1,31-20 0,-41 22 32,0 0 1,10-12-1,-10 10-157,-9 9 227,0 0-1,0 0 1,0 0 0,0 0-1,0 0 1,0 0-1,0 0 1,0 0 0,0 0-1,0 1 1,0-1 0,0 0-1,0 0 1,0 0-1,0 0 1,0 0 0,0 0-1,0 0 1,0 0 0,0 0-1,0 0 1,0 1-1,1-1 1,-1 0 0,0 0-1,0 0 1,0 0 0,0 0-1,0 0 1,0 0 0,0 0-1,0 0 1,0 0-1,0 0 1,0 0 0,1 0-1,-1 0 1,0 0 0,0 0-1,0 0 1,0 0-1,0 0 1,0 0 0,0 0-1,0 0 1,0 0 0,1 0-1,-1 0 1,0 0-1,0 0 1,0 0 0,0 0-1,0 0 1,0 0 0,-3 12-90,2-7 50,-4 11 100,4-15-56,1 0 1,-1 1-1,0-1 1,1 0 0,0 0-1,-1 1 1,1-1-1,0 0 1,-1 1-1,1-1 1,0 0-1,0 1 1,0-1-1,0 0 1,0 1-1,0-1 1,1 1-1,-1-1 1,0 0-1,1 0 1,-1 1-1,1-1 1,-1 0-1,1 0 1,0 1-1,-1-1 1,1 0-1,0 0 1,1 1-1,2 2 4,0 1 0,1-1-1,-1-1 1,1 1 0,0 0-1,0-1 1,0 0 0,0-1 0,1 1-1,8 2 1,-7-3-3,1 0 0,-1-1 0,1 0 0,-1-1 0,1 0 0,-1 0 0,1 0 0,8-2 0,-3 0 56,-1-1 0,1 0 0,-1 0-1,0-1 1,0-1 0,0 0 0,0-1 0,11-7 0,-21 12-50,-1 0 1,0 0-1,0 1 0,0-1 0,0 0 1,0-1-1,0 1 0,0 0 1,-1 0-1,1 0 0,0-1 0,0 1 1,-1 0-1,1 0 0,-1-1 1,1 1-1,-1-1 0,0 1 0,1-3 1,-2 3-18,1-1 1,0 1 0,0-1 0,-1 1-1,1-1 1,-1 1 0,0-1-1,1 1 1,-1 0 0,0-1 0,0 1-1,1 0 1,-1 0 0,0-1-1,-1 1 1,1 0 0,0 0 0,0 0-1,-2-1 1,-3-2-20,1 1 0,-1 0-1,1 0 1,-1 1 0,0-1-1,0 1 1,0 0 0,0 1 0,-1 0-1,1 0 1,0 0 0,-1 0-1,1 1 1,0 0 0,-1 1 0,1 0-1,0-1 1,-10 4 0,5 0 55,-1-1 0,-20 3 0,47-7 71,-1-1-1,1-1 1,0-1 0,-1 0 0,0 0-1,27-14 1,-15 8-37,0 1 0,1 1 0,34-6-1,85-7 533,-138 20-573,0 0 0,1 1-1,-1 0 1,0 1 0,0 0 0,0 0-1,0 0 1,14 6 0,-19-6-14,-1-1 1,0 1-1,0 0 0,1 1 1,-1-1-1,0 0 1,0 1-1,0-1 0,0 1 1,0 0-1,-1 0 1,1-1-1,0 1 0,-1 0 1,1 0-1,-1 1 1,0-1-1,0 0 0,0 0 1,0 1-1,0-1 1,0 0-1,-1 1 0,1-1 1,-1 1-1,1-1 1,-1 1-1,0-1 0,0 1 1,0-1-1,-1 4 1,0 1 20,-1 0 1,0 0-1,0 0 0,-1 0 1,0-1-1,0 1 1,-5 6-1,-2 7 88,8-15-7,5-4 152,8-5 153,-7 2-511,12-5 159,0-1-1,0-1 1,-1-1 0,21-17-1,26-16 8,-50 35-155,-7 5 63,1-1 0,-1 1 1,0 0-1,1 0 0,0 1 0,0 0 1,-1 0-1,1 0 0,8-1 1,-14 3 20,1 0 0,0 0-1,0 0 1,-1 0 0,1 0 0,0 1 0,0-1 0,-1 0 0,1 0 0,0 1 0,-1-1 0,1 0 0,0 1 0,-1-1 0,1 1 0,0-1 0,-1 0-1,1 1 1,-1 0 0,1-1 0,-1 1 0,1 0 0,0 1 11,0 0 0,0-1 0,-1 1-1,1-1 1,-1 1 0,0 0 0,1-1 0,-1 1 0,0 3-1,0 2-38,-1 0-1,0 0 1,-3 11-1,-8 13 31,10-27 87,0 1 0,0-1 0,0 1 0,0 0 0,1-1 0,0 1 0,-1 5 0,19-28-56,-4 1 45,0 1 0,1 0 0,18-15 0,-23 23-127,1 0-1,0 1 1,1 0-1,0 1 0,0 0 1,16-6-1,-25 11 48,-1 0 0,1 1 0,-1-1 0,1 1-1,-1-1 1,1 1 0,-1-1 0,1 1 0,0 0 0,-1 0-1,1 0 1,-1 0 0,1 0 0,0 0 0,-1 1-1,1-1 1,-1 0 0,1 1 0,-1-1 0,1 1 0,-1 0-1,1-1 1,-1 1 0,0 0 0,1 0 0,-1 0 0,0 0-1,0 0 1,1 0 0,-1 0 0,0 0 0,0 1-1,0-1 1,0 0 0,-1 1 0,1-1 0,0 0 0,-1 1-1,1-1 1,-1 1 0,1-1 0,0 4 0,2 6 1,1 0 0,0 0-1,1 0 1,0-1 0,8 12 0,-10-17 19,0-1-1,1 0 0,-1 0 1,1 0-1,0 0 0,0 0 0,1-1 1,-1 0-1,1 0 0,-1 0 1,1-1-1,0 1 0,7 2 1,1-2 64,-1 0 1,1 0 0,0-1-1,0-1 1,0 0-1,21-1 1,-9-2-80,-1-2 0,37-9 0,-56 11 0,0 1 1,1-1-1,-1 0 0,0 0 0,-1-1 1,1 1-1,0-1 0,-1 0 1,1 0-1,-1-1 0,0 1 1,0-1-1,0 0 0,-1 0 0,1-1 1,-1 1-1,0-1 0,0 1 1,-1-1-1,1 0 0,-1 0 1,0 0-1,0 0 0,-1 0 0,0-1 1,0 1-1,0 0 0,0-1 1,-1 1-1,0-1 0,0 1 0,0-1 1,-1 1-1,0 0 0,-1-7 1,2 11-4,-1 1 0,1 0 1,0 0-1,0-1 0,0 1 1,0 0-1,0 0 0,0-1 0,0 1 1,-1 0-1,1 0 0,0-1 1,0 1-1,0 0 0,-1 0 1,1 0-1,0-1 0,0 1 1,0 0-1,-1 0 0,1 0 1,0 0-1,0 0 0,-1 0 1,1-1-1,0 1 0,-1 0 0,1 0 1,0 0-1,0 0 0,-1 0 1,1 0-1,0 0 0,-1 0 1,1 0-1,0 0 0,0 0 1,-1 0-1,1 1 0,0-1 1,0 0-1,-1 0 0,1 0 0,0 0 1,0 0-1,-1 0 0,1 1 1,-14 9-53,12-8 33,-3 2-9,1 1-1,0 0 1,0 0-1,0 0 1,1 0-1,0 0 0,0 1 1,0-1-1,0 1 1,-3 12-1,4-9 44,0 1 0,0-1 0,1 1 0,0-1 0,0 1-1,2 14 1,0-20 20,0-1-1,0 0 1,0 1 0,0-1-1,0 0 1,1 1-1,-1-1 1,1 0-1,0 0 1,0 0-1,0-1 1,1 1 0,-1 0-1,1-1 1,-1 0-1,1 1 1,0-1-1,0 0 1,0 0-1,0-1 1,0 1 0,0 0-1,0-1 1,1 0-1,-1 0 1,1 0-1,-1 0 1,1-1-1,-1 1 1,1-1 0,-1 0-1,1 0 1,-1 0-1,1 0 1,6-2-1,9-4 42,-1 0 0,0-1-1,28-17 1,46-34-162,-66 39 70,-2-1 0,-1-1 1,24-28-1,11-10 220,-56 57-236,0 0-1,-1 1 1,1-1-1,0 1 1,0 0 0,0-1-1,0 1 1,0 0-1,4-1 1,-6 2 31,0 0 0,1 0 0,-1 0 1,0 0-1,1 1 0,-1-1 0,0 0 0,0 0 1,1 0-1,-1 1 0,0-1 0,1 0 0,-1 0 1,0 1-1,0-1 0,0 0 0,1 0 1,-1 1-1,0-1 0,0 0 0,0 1 0,0-1 1,1 0-1,-1 1 0,0-1 0,0 0 1,0 1-1,0-1 0,0 0 0,0 1 0,0 0-12,1 4-9,-1 1-1,1 0 1,-1 0-1,0 0 1,-1 0 0,0-1-1,-1 7 1,-12 41 29,12-48-5,-3 9 50,0 0-1,-1 0 1,-1-1-1,0 0 1,-1-1-1,-1 1 0,0-1 1,0-1-1,-1 0 1,0 0-1,-16 11 1,23-19 15,-1-1 0,1 1 0,-1-1 0,1 0 0,-8 2 0,10-3-42,-1-1 1,1 1-1,-1-1 1,1 0-1,-1 0 1,1 0-1,-1 0 1,1 0 0,-1 0-1,1 0 1,0-1-1,-1 1 1,1 0-1,-1-1 1,1 1-1,0-1 1,-1 0-1,1 1 1,0-1 0,-1 0-1,0-1 1,-20-20 159,20 20-175,1 0 0,-1 0 0,1 0 0,0 0-1,0 0 1,0 0 0,0 0 0,0-1 0,0 1 0,0 0 0,0-4 0,1 5-11,0 0 0,1 0-1,-1 0 1,0 1 0,1-1 0,-1 0 0,1 0-1,-1 1 1,1-1 0,-1 0 0,1 1 0,-1-1-1,1 1 1,0-1 0,-1 0 0,1 1-1,0-1 1,0 1 0,-1 0 0,1-1 0,0 1-1,0 0 1,0-1 0,-1 1 0,1 0 0,0 0-1,0 0 1,1 0 0,30-3 129,-8 4 103,0 1 0,36 7 0,47 17 176,-85-20-411,9 3-140,-9-3-66,31 5 0,-44-10-760,-1 0 1,0-1 0,0 0 0,10-1-1,19-2-7902,-19 5 4991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9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47 7456,'-4'1'5340,"13"1"-3235,34-4 89,51-9 0,-7 0-1542,127-12-1948,-202 21-1961,-1 1-1,1 1 1,14 1 0,-9 0-55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19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37 227 1824,'-7'11'545,"7"-10"-197,-1 0-1,0 1 0,0-1 1,0 0-1,0 0 0,0 1 1,0-1-1,0 0 0,0 0 0,0 0 1,-1 0-1,1 0 0,-4 2 913,5-3-1130,-1 0 1,1 1-1,0-1 0,0 0 0,-1 0 1,1 0-1,0 0 0,-1 0 1,-7-3 3257,8 2-3258,0-1 143,-1 0 0,1 0-1,0 0 1,0 0 0,0 1 0,0-1 0,1 0-1,-1-3 1,5-10 14,0 0 1,0 0-1,1 0 0,1 1 0,0-1 1,12-15-1,-8 13-143,-3 3-24,0 1 0,13-15 1,-17 23-136,0 1 1,0 0 0,1 1 0,-1-1 0,1 1-1,0-1 1,0 2 0,0-1 0,9-4-1,-11 7 40,0-1-1,0 0 1,0 1-1,0 0 1,0 0-1,0 0 0,0 0 1,0 0-1,0 0 1,0 1-1,0-1 1,-1 1-1,1 0 0,0 0 1,0 0-1,0 0 1,-1 1-1,1-1 1,-1 1-1,1-1 0,-1 1 1,0 0-1,0 0 1,4 4-1,1 1 12,-1 1 1,0-1-1,0 1 0,-1 0 0,0 1 0,4 10 0,-3-4 79,0 1-1,-1 0 1,0 0-1,-2 0 1,0 0-1,0 1 1,-2 0-1,0-1 1,-1 1-1,-2 21 1,0-23-37,-1-1 1,0 0 0,-1-1 0,0 1-1,-1-1 1,-1 1 0,0-1-1,-1-1 1,0 0 0,-1 1 0,0-2-1,-14 15 1,-34 30 504,48-49-493,0-1-1,0 0 1,0-1-1,-1 1 1,-18 6-1,27-11-93,0-1 0,0 0-1,0 0 1,-1 0 0,1 0 0,0 0 0,0 0-1,0 0 1,0 0 0,0 0 0,0 0-1,0 0 1,0 0 0,-1 0 0,1 0 0,0 0-1,0 0 1,0 0 0,0 0 0,0 0 0,0 0-1,-1 0 1,1 0 0,0 0 0,0 0 0,0 0-1,0 0 1,0 0 0,0 0 0,0 0 0,0 0-1,-1 0 1,1 0 0,0 0 0,0 0-1,0 0 1,0 0 0,0 0 0,0-1 0,0 1-1,0 0 1,0 0 0,0 0 0,-1 0 0,1 0-1,7-4-244,24-4 525,2 2-1,43-4 1,18 2-383,-19-2-2523,-14 2-3331,-33 7 1273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20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 7136,'8'0'2852,"-7"-1"-2638,0 1-1,0 0 0,0 0 1,0 0-1,0-1 0,0 1 1,0 0-1,0 1 1,0-1-1,0 0 0,0 0 1,0 0-1,0 1 0,0-1 1,0 0-1,0 1 0,0-1 1,0 1-1,0-1 0,-1 1 1,1-1-1,0 1 0,0 0 1,0-1-1,-1 1 0,1 0 1,0 0-1,-1-1 0,1 1 1,-1 0-1,2 2 0,-2-1-41,1 1 0,-1 0 0,1-1-1,-1 1 1,0 0 0,0-1-1,0 1 1,0 0 0,0 0-1,-1-1 1,1 1 0,-2 4-1,-2 17-93,3-14-2805,28-51-12263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20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32 6720,'-18'-4'8655,"11"17"-7802,-7 22 1,12-26-697,0-1-1,0 1 1,1 0-1,0-1 1,1 1-1,0 0 1,0 0-1,1-1 1,0 1-1,1 0 1,0-1-1,5 16 1,-5-18-125,0-1 1,1 0-1,-1 0 0,1 0 1,0-1-1,1 1 1,-1 0-1,1-1 0,0 0 1,0 0-1,0 0 0,0-1 1,1 1-1,0-1 1,0 0-1,-1 0 0,2-1 1,-1 1-1,0-1 0,10 2 1,-12-3 0,1 0 0,0-1 0,-1 0 0,1 1 0,0-1 1,0 0-1,-1-1 0,1 1 0,0-1 0,-1 0 0,1 0 0,-1 0 1,1 0-1,3-2 0,-2 0 25,-1 1 1,1-1-1,-1-1 1,1 1-1,-1-1 1,0 0-1,0 0 1,5-7-1,-1-1 101,-1 0-1,0-1 1,0 0-1,-2 0 1,1 0-1,5-23 1,-11 31-144,1 1 1,0-1-1,-1 1 1,0-1-1,0 0 0,-1 1 1,1-1-1,-1 0 1,0 1-1,0-1 0,0 1 1,-1-1-1,1 1 0,-1 0 1,0 0-1,-1 0 1,1 0-1,-1 0 0,0 0 1,1 0-1,-2 1 1,1 0-1,0-1 0,-1 1 1,1 1-1,-1-1 1,0 0-1,0 1 0,0 0 1,0 0-1,-1 0 0,1 0 1,0 1-1,-8-2 1,7 2-50,-1 0 1,0 0 0,0 1-1,1 0 1,-1 0-1,0 1 1,0-1 0,0 1-1,-7 2 1,11-2-71,0 0 1,0 0-1,0 0 0,0 0 1,0 0-1,0 0 1,1 0-1,-1 0 0,0 1 1,1-1-1,-1 1 1,1-1-1,0 1 0,-1 0 1,1-1-1,0 1 0,0 0 1,0 0-1,0 0 1,1 0-1,-1 0 0,0 0 1,1 0-1,-1 0 1,1 0-1,0 0 0,0 0 1,0 4-1,0-1-540,1 1-1,-1-1 1,1 0-1,1 1 1,-1-1 0,1 0-1,0 0 1,0 0-1,5 8 1,4 5-2077,16 19 0,-15-20 1338,9 10-1822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20.9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219 32 4064,'-1'0'117,"0"1"-1,1-1 1,-1 0 0,0 1 0,0-1 0,1 0-1,-1 1 1,0-1 0,1 1 0,-1-1 0,0 1-1,1 0 1,-1-1 0,1 1 0,-1 0 0,1-1-1,-1 1 1,1 0 0,-1-1 0,1 1-1,0 0 1,-1 0 0,1 0 0,0-1 0,-1 3-1,-5 11 2453,2-10-1879,0 0 1,-1 0-1,1-1 1,-1 0-1,-5 4 1,8-6-503,-22 13 1238,5-3-424,1 1 0,-22 19-1,31-24-726,1 0-85,0 0 1,0 1 0,-11 13 0,18-19-155,0 0 0,-1 0 0,1 0 0,0 1 0,0-1 0,0 0 0,0 1 0,1-1 1,-1 3-1,0-3-10,1-1 1,0 0-1,0 1 1,1-1 0,-1 0-1,0 0 1,0 1 0,0-1-1,1 0 1,-1 0-1,1 0 1,-1 1 0,1-1-1,0 0 1,-1 0 0,1 0-1,0 0 1,1 2-1,1-1 10,0 1 0,0-1-1,1 1 1,-1-1-1,1 0 1,-1 0-1,1 0 1,0-1 0,0 0-1,0 1 1,0-1-1,0 0 1,0-1 0,0 1-1,0-1 1,0 0-1,0 0 1,0 0-1,0 0 1,0-1 0,6-1-1,-3 1 13,1-1 0,-1-1 0,0 1 1,0-1-1,0 0 0,0-1 0,0 1 0,-1-1 0,1-1 0,8-7 0,-11 8-7,-1 1-1,0-1 1,0 1-1,0-1 1,0 0-1,-1 0 1,1-1-1,-1 1 1,0 0-1,-1-1 1,1 1-1,-1-1 1,0 1-1,0-1 1,0 0-1,0 0 1,-1 1-1,0-1 1,0 0-1,0 0 1,-1 1-1,0-1 1,1 0-1,-2 1 1,1-1-1,-3-6 1,1 4-98,0-1 0,0 1 0,0 0 0,-1 0 0,-1 1 0,1-1 0,-1 1 0,0 0 0,0 0 1,0 1-1,-1-1 0,0 1 0,-8-5 0,10 8-197,0-1 0,0 1 1,0 0-1,-1 0 0,1 1 0,-1-1 0,1 1 0,-1 0 1,1 0-1,-1 0 0,0 1 0,0 0 0,1 0 1,-1 0-1,0 0 0,0 1 0,1 0 0,-1 0 0,1 0 1,-1 0-1,1 1 0,-7 3 0,9-5 24,1 1 1,0 0-1,0-1 0,0 1 0,0 0 1,0 0-1,0 0 0,0 0 0,0 0 1,0 0-1,0 0 0,0 0 0,0 0 0,1 0 1,-1 1-1,-1 1 0,2-2 31,0 0 0,0 0 1,0-1-1,0 1 0,0 0 0,0 0 0,0 0 0,0 0 0,0 0 0,0-1 0,0 1 1,1 0-1,-1 0 0,0 0 0,1-1 0,-1 1 0,0 0 0,1 0 0,-1-1 0,1 1 1,-1 0-1,1-1 0,0 1 0,-1-1 0,2 2 0,10 7-3758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21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3328,'7'16'15214,"-4"-6"-16450,-1 23 2157,-1 1-1,-5 41 1,0 6-142,4 305 1184,0-385-2443,2-1 117,-1-1 0,0 1 0,0-1 0,0 0 0,0 0 0,0 1 0,-1-1 0,1 0 0,0 0 1,0 0-1,0 0 0,0-2 0,1 2-140,23-41-6308,-11 21 1249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22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72 6656,'-2'1'552,"1"-1"-471,1 0 0,0 0 0,-26-1 10939,33 0-9609,157-28 700,-15 3-1593,-118 20-580,1 1 0,61 1 0,-99 18-2429,-8 16-4943,0 13-715,5-22 5690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7:22.4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19 128 6400,'-19'12'5696,"29"-9"-4672,4 2 1504,7-5-1473,11-5 1025,18-3-1216,5-4-32,3-8-480,-8-3-384,-2-2 0,-7 5-1824,-9 0 992,-1 8-5823,-1 9 3711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1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3552,'2'2'14432,"2"-1"-14329,-1 0 0,1-1 0,-1 1 0,1-1 0,6-1 0,47-9 1085,32-5-605,-44 11-494,-10 0-32,0 1 1,41 3-1,-41 1 303,-18-2-1112,-16 1 612,-1 0 0,0 0 0,1-1 0,-1 1 0,0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1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4736,'0'8'8080,"4"-8"-7402,-1-1 1,0 1 0,1-1 0,-1 0 0,6-3-1,-2 2-207,16-7 949,19-6 164,71-17-1,3 12-3339,-93 16-1005,-9 1-999,-1 2 1195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45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1261 2496,'-4'2'930,"4"0"-42,1-2-789,-1 0 1,0 0-1,1 1 0,-1-1 0,0 0 0,0 0 1,1 0-1,-1 0 0,1 0 0,-1 0 1,0 0-1,1 0 0,-1 0 0,0 0 0,1 0 1,-1 0-1,0 0 0,1 0 0,-1 0 0,0 0 1,1 0-1,-1 0 0,0 0 0,1 0 0,25-13 4515,-19 11-4287,-1-1 1,0 0-1,0 0 1,11-8-1,15-18 525,-2 0 0,49-63 0,-23 26-304,106-104 505,-104 111-810,-44 45-208,46-47 169,76-100-1,-117 135-87,-2-1-1,0-1 0,-2 0 0,21-57 0,-35 84-150,-1 0 0,1 0-1,-1 0 1,0 0 0,1 0-1,-1-1 1,0 1-1,0 0 1,0 0 0,0 0-1,0-1 1,0 1 0,0 0-1,0 0 1,0 0 0,0-1-1,-1 1 1,0-2-1,1 3 30,0 0-1,0 0 0,0 0 1,0 0-1,0 0 0,0 0 1,0 0-1,0 0 0,0 0 1,0 0-1,0 0 0,0 0 1,0 0-1,0 0 0,0 0 0,0 0 1,0-1-1,0 1 0,-1 0 1,1 0-1,0 0 0,0 0 1,0 0-1,0 0 0,0 0 1,0 0-1,0 0 0,0 0 1,0 0-1,0 0 0,0 0 0,0 0 1,0 0-1,-1 0 0,1 0 1,0 0-1,0 0 0,0 1 1,0-1-1,0 0 0,0 0 1,0 0-1,0 0 0,0 0 1,0 0-1,0 0 0,0 0 0,0 0 1,0 0-1,0 0 0,0 0 1,0 0-1,0 0 0,-1 0 1,1 0-1,0 0 0,0 0 1,0 1-1,0-1 0,0 0 1,0 0-1,0 0 0,-23 31-718,-48 57 344,-50 67 202,92-112 226,3 2 0,1 0 0,2 2 0,-29 87 0,50-126 34,-1 1 0,1 0 0,1-1 1,0 1-1,0 0 0,1 17 1,0-23-41,0-1 1,1 1-1,-1-1 1,1 1 0,0-1-1,-1 1 1,1-1-1,1 0 1,-1 1-1,0-1 1,0 0 0,1 0-1,-1 0 1,1 0-1,0 0 1,0 0-1,0 0 1,-1 0 0,2-1-1,-1 1 1,0-1-1,0 0 1,0 1-1,1-1 1,-1 0 0,1 0-1,4 1 1,0-1 5,0 0 0,0 0 0,0 0 0,0-1 0,0 0 0,0-1 0,0 1 0,0-1 0,0-1 0,0 1 0,8-3 0,-2-1 22,0-1 1,0 0 0,0-1-1,17-12 1,-5 1-23,-2-1 0,-1-1 0,27-30 0,-4 3 63,115-95 280,-22 21-269,-107 91-140,0-2 0,29-41 0,-33 33 44,-1-1 1,23-51-1,28-93-80,-68 163-6,-6 15 4,0 0 0,0 0 0,-1 0 0,0-1 0,0 1 0,-1 0 0,1-9 0,-2 15 49,0 1 0,0 0 0,0 0 1,0-1-1,0 1 0,0 0 0,0 0 1,0-1-1,0 1 0,0 0 0,0 0 1,0-1-1,0 1 0,0 0 0,0 0 1,0-1-1,0 1 0,0 0 0,-1 0 0,1 0 1,0-1-1,0 1 0,0 0 0,0 0 1,0 0-1,-1-1 0,1 1 0,0 0 1,0 0-1,0 0 0,-1 0 0,1 0 0,0 0 1,0-1-1,-1 1 0,1 0 0,0 0 1,0 0-1,-1 0 0,1 0 0,0 0 1,0 0-1,-1 0 0,1 0 0,0 0 1,0 0-1,-1 0 0,1 0 0,0 0 0,0 0 1,-1 1-1,1-1 0,0 0 0,0 0 1,0 0-1,-1 0 0,1 0 0,0 0 1,0 1-1,0-1 0,-1 0 0,1 0 1,0 0-1,0 1 0,0-1 0,0 0 0,-1 1 1,-16 16 12,-52 80 41,-72 88-12,0-10 62,122-149-65,1 0-1,2 2 1,0 0 0,-11 30-1,-36 120 242,27-71 60,20-67-179,8-21 29,1 1 0,1 0 0,-6 26-1,12-41-108,0-4-50,0 0 0,0-1 1,0 1-1,0 0 1,0-1-1,0 1 1,0 0-1,0-1 1,0 1-1,-1 0 1,1-1-1,0 1 1,0-1-1,-1 1 1,1 0-1,0-1 1,-1 1-1,1-1 1,0 1-1,-2 0 1,3-8 413,6-5-384,-1 0 0,-1 0 0,7-24-1,-1 5-44,4-9 28,39-68 1,-43 89-64,1 1 1,1 0-1,1 1 1,0 0 0,22-18-1,-32 31-15,0 1 0,-1 0-1,1 0 1,1 1 0,7-5 0,-12 7 32,1 0 1,0-1-1,0 1 1,0 0-1,0 0 1,0-1-1,0 1 0,0 0 1,0 0-1,0 0 1,0 0-1,0 0 1,0 0-1,0 0 1,0 1-1,-1-1 1,1 0-1,0 1 1,0-1-1,0 0 1,0 1-1,0-1 1,0 1-1,-1-1 1,1 1-1,0-1 1,0 1-1,-1 0 1,1-1-1,0 1 1,-1 0-1,1 0 1,-1-1-1,1 3 1,3 5-1,0 1 0,-1-1 0,-1 1-1,1 0 1,-2 0 0,1 0 0,-1 1 0,0-1 0,-1 15 0,0-11-2,0 0 0,1-1 0,1 1 1,5 18-1,-3-20 72,0-1-1,1 0 1,0 0 0,1 0 0,1 0 0,-1-1 0,1 0 0,1-1 0,0 1-1,0-1 1,0-1 0,1 0 0,0 0 0,1 0 0,-1-1 0,1-1 0,1 0-1,-1 0 1,1-1 0,-1 0 0,22 4 0,-25-7-43,0 0-1,0-1 1,0 0 0,0 0-1,-1 0 1,1-1 0,0 0-1,0 0 1,0-1 0,-1 0-1,1 0 1,-1-1 0,0 1 0,7-5-1,-5 2 24,-1 0 0,0 0 0,0 0-1,-1-1 1,0 0 0,0-1 0,0 1 0,-1-1-1,0 0 1,8-15 0,-1-2-51,-2-2-1,-1 0 1,0 0 0,-2 0-1,-2-1 1,0 0 0,1-35-1,-5 57-17,-1-1 0,0 0 0,-1 1 0,1-1 0,-1 1 0,0-1 0,-2-5 0,3 9 13,-1 1 1,1 0 0,-1 0-1,1 0 1,-1-1 0,0 1-1,1 0 1,-1 0 0,0 0-1,0 0 1,1 0 0,-1 0-1,0 0 1,0 1 0,0-1-1,0 0 1,0 0 0,0 1-1,-1-1 1,1 1 0,0-1-1,0 1 1,0-1 0,-1 1-1,1 0 1,0-1 0,0 1-1,-1 0 1,1 0 0,0 0-1,-1 0 1,1 0 0,0 0-1,0 1 1,-1-1 0,0 1-1,-1 0-6,0 0 0,0 0-1,1 1 1,-1-1 0,0 1-1,1-1 1,-1 1-1,1 0 1,0 0 0,0 0-1,0 1 1,0-1 0,0 0-1,-2 4 1,-1 2 24,1 0 1,0 0 0,-4 12-1,4-8 29,1 1 1,0-1-1,1 0 1,0 1-1,1-1 0,1 1 1,0-1-1,3 24 1,0-19 42,0 1-1,2-1 1,0 0 0,0 0 0,13 24-1,-14-33-61,1 0-1,-1-1 0,1 0 0,0 0 0,1 0 1,0 0-1,0-1 0,0 0 0,1 0 1,-1-1-1,2 0 0,-1 0 0,0-1 1,1 1-1,0-2 0,0 1 0,0-1 0,9 2 1,-5-1-214,0-1 0,1-1-1,-1 0 1,1-1 0,-1 0 0,1-1 0,-1 0 0,21-3 0,-20 0-1091,-1 0 0,25-10 0,-34 12 864,1-1 0,-1 0 0,0 0 0,0 0-1,0 0 1,0 0 0,0 0 0,-1-1-1,1 0 1,-1 1 0,1-1 0,-1 0-1,0 0 1,0 0 0,2-5 0,3-22-5027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6048,'-15'1'7344,"5"15"-6500,0 0 0,1 1 0,1 0 0,0 1 0,2 0 0,-10 36 0,12-31-628,0 1 0,1 0 0,1-1 1,2 1-1,2 29 0,-1-36-151,2 1 0,0-1 0,1 0 0,1 0 0,0 0 1,1-1-1,1 0 0,1 0 0,0 0 0,1-1 0,1 0 0,0-1 1,12 14-1,-18-24-16,1 0-1,-1 0 1,1 0 0,0-1 0,-1 1 0,2-1 0,-1 0 0,0 0 0,0-1-1,1 0 1,0 0 0,-1 0 0,1-1 0,0 1 0,0-2 0,0 1-1,10 0 1,-9-2-15,0 0-1,0 0 1,0 0-1,0-1 1,0 0-1,-1 0 0,1-1 1,-1 0-1,1 0 1,-1 0-1,0-1 1,0 0-1,0 0 1,8-9-1,0-1 0,-1-1 0,0-1-1,-1 0 1,-1 0 0,0-1 0,-2-1 0,0 0 0,-1 0-1,0 0 1,-2-1 0,0 0 0,5-36 0,-10 43-52,0-1 1,-1 1 0,0-1 0,-1 0-1,-1 1 1,0 0 0,0-1 0,-1 1-1,-7-17 1,6 20-2,0-1 0,-1 1 0,0 1 0,0-1 1,-1 1-1,0 0 0,-1 0 0,0 0 0,0 1 0,-1 0 0,-15-11 0,14 12-77,1 1-1,-1 0 0,0 0 0,-1 1 0,1 0 1,-1 1-1,0 0 0,1 1 0,-1 0 1,-1 0-1,1 1 0,0 0 0,0 1 0,0 0 1,0 1-1,-1 0 0,-17 4 0,-1 3-1518,6 1 464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8960,'0'3'4064,"-10"5"-960,15-3-2049,-5-1 1,0 4-640,-5 0-224,5 4-128,-3-4-128,6 0 32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3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9 4160,'-4'-8'3891,"4"8"-3766,0 0 1,-1-1-1,1 1 1,0 0-1,-1 0 1,1 0-1,0 0 1,-1 0-1,1 0 1,0 0-1,0 0 1,-1 0-1,1 0 1,0 0-1,-1 0 1,1 0-1,0 0 1,-1 0-1,1 1 1,-1-1-1,-2 0 549,-19 25 2510,7-9-2518,0 0 1,2 1 0,0 0 0,-16 28-1,11-17-128,9-12-430,0 0 0,1 0 0,0 1 0,2 0 0,0 1 0,1 0 1,-5 28-1,6-15 41,2 0 0,0 1 0,5 49 1,-1-63-75,0-1 0,2 1 1,0-1-1,12 34 0,-14-44-16,1-1-1,0 0 1,0 1-1,1-1 1,0-1-1,0 1 1,0 0-1,1-1 0,0 0 1,0 0-1,0 0 1,0-1-1,1 0 1,0 0-1,9 5 1,-13-8-30,1 0 1,-1 0 0,1 0-1,0-1 1,-1 1-1,1-1 1,0 1 0,0-1-1,0 0 1,-1 0-1,1 0 1,0-1 0,0 1-1,-1 0 1,6-3-1,-4 2-40,0-1 0,-1 0 0,1 0 0,-1 0 0,1 0 0,-1-1 0,0 1 0,0-1 0,0 0 0,2-3 0,0-1-27,0 0 0,0 0 0,-1 0 1,0 0-1,-1-1 0,1 0 0,-1 1 0,-1-1 0,0-1 1,2-10-1,-2 5 2,-2-1 0,0-23 1,0 34-19,-1-1 0,1 0 1,-1 1-1,0-1 0,0 1 0,-1-1 1,1 1-1,-1-1 0,0 1 1,0 0-1,-1 0 0,-3-5 0,5 8 29,0 0-1,0 0 0,0 0 0,-1 0 1,1 0-1,-1 1 0,1-1 0,0 0 1,-1 1-1,1-1 0,-1 1 0,1 0 1,-1-1-1,0 1 0,1 0 1,-1 0-1,1 0 0,-1 0 0,1 0 1,-1 0-1,1 1 0,-1-1 0,0 0 1,1 1-1,0-1 0,-1 1 0,1 0 1,-1-1-1,1 1 0,-2 1 0,-6 4-61,1-1 0,0 1-1,-11 11 1,11-9 56,-23 22-1557,16-8-2536,9-10 2119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4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4 4800,'-16'-3'10330,"5"8"-9761,1 0 0,0 1 0,0 1 0,0-1 0,1 1 0,0 1 0,-9 10 0,4-4-108,1 2-1,0-1 1,-14 26 0,16-19-351,0 1 0,2 0 1,0 0-1,1 1 0,2 0 1,1 0-1,0 1 1,2 0-1,1-1 0,1 1 1,1 0-1,3 26 0,-2-36-32,2 0 0,0 0 0,0 0 1,1 0-1,1-1 0,1 1 0,11 21 0,-14-30-39,1-1 0,-1 1 1,1-1-1,0 0 0,1 0 1,-1-1-1,1 1 0,0-1 1,0 0-1,1-1 1,-1 1-1,1-1 0,-1 0 1,1 0-1,0-1 0,0 1 1,0-1-1,1-1 0,-1 1 1,9 0-1,-10-1-72,0-1 0,0 0 0,0 0 0,0-1 0,0 1 0,0-1 0,0 0 1,-1 0-1,1 0 0,0-1 0,-1 0 0,1 0 0,-1 0 0,1 0 0,-1-1 0,0 0 0,0 0 0,0 0 0,-1 0 0,1-1 0,-1 1 1,5-7-1,-4 4-38,-1 0 0,1-1 0,-1 1 0,-1-1 1,1 0-1,-1 0 0,0 0 0,1-11 1,-2 13 29,-1 1 1,0-1 0,0 0 0,0 0 0,0 1 0,-1-1 0,0 0 0,0 1 0,0-1 0,-1 1 0,1-1 0,-1 1 0,0 0 0,-4-6 0,5 8 27,0 0-1,-1 1 0,1-1 1,0 1-1,-1 0 0,0-1 0,1 1 1,-1 0-1,0 0 0,0 0 1,1 0-1,-1 0 0,0 0 1,-4 0-1,2 0 7,-1 0-1,1 1 1,-1-1 0,1 1-1,-1 0 1,-5 1 0,-6 2-55,1 0 0,-28 11 1,39-13 28,-13 5-286,0 1 0,0 1 1,-30 18-1,35-18-356,9-6-28,-1 0-1,0 0 1,1 1 0,0 0 0,-1-1 0,1 1-1,0 0 1,0 1 0,1-1 0,-5 6 0,2 7-1633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8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0 3328,'4'2'9063,"-12"10"-4498,4-6-6167,-8 7 1996,0-1 0,0 0 0,-15 11 1,-7 6 71,-46 44 488,-116 137 1,177-189-795,-6 10-2091,23-23 780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8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1312,'3'-5'9050,"12"10"-6362,-10-2-2330,0 0 0,0 1 0,-1 0 0,1 0 0,-1 0-1,0 1 1,6 7 0,-6-7-191,142 151 2757,-25-28-2195,-104-109-700,5 7-9,29 26 0,-51-52-99,0 0-1,1 0 1,-1 1-1,0-1 1,0 0-1,0 0 1,0 1 0,0-1-1,0 0 1,2 1-636,-2-1 635,0 0 1,1 0 0,-1 1-1,0-1 1,0 0-1,1 0 1,-1 0-1,0 0 1,0 0 0,1 0-1,-1 0 1,0 0-1,0 0 1,0 0-1,1 0 1,-1 0 0,0-1-1,0 1 1,1 0-1,-1 0 1,-1-7-3174,0-4-103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19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 1568,'-6'-13'12362,"7"61"-8415,4 102-1126,9 50-1318,-1-16-3390,-13-223-6582,0 19 5904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0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0 5216,'-17'26'7264,"10"-11"-5810,1-1 1,-8 31-1,10-30-1086,1 1 0,1 0 0,1 0 0,0 0-1,2 23 1,3 2-125,1-1 0,2 1 1,2-1-1,16 42 0,-22-73-120,0-1-1,0 0 1,1-1-1,1 1 1,-1-1 0,10 13-1,-13-19-95,1 1-1,-1-1 0,1 1 1,-1-1-1,1 1 0,0-1 1,0 0-1,0 0 0,-1 0 1,1 0-1,0 0 0,0 0 1,0-1-1,0 1 0,0-1 1,0 1-1,1-1 0,-1 0 1,0 0-1,0 0 0,0 0 1,0 0-1,0 0 1,0 0-1,0-1 0,1 1 1,-1-1-1,0 0 0,0 0 1,-1 1-1,4-3 0,1 0 20,0-1-1,-1-1 1,1 1-1,-1-1 1,0 0-1,0 0 1,0 0-1,-1-1 0,0 0 1,0 0-1,0 0 1,-1 0-1,0-1 1,0 1-1,-1-1 1,1 0-1,1-9 1,0-4-26,-1 0 1,0 0 0,-2-1 0,-1-37 0,0 48-46,-1 0 0,0 0 0,0 1 0,-1-1 0,0 0 0,-1 1 0,0-1-1,0 1 1,-8-15 0,4 13 20,0 1-1,-1 0 0,0 1 1,-12-12-1,14 16 6,0 0-1,0 1 1,0 0-1,0 0 1,-1 0 0,0 1-1,1 0 1,-15-5-1,17 8-32,-1-1 0,1 1 0,0-1 0,0 1-1,-1 0 1,1 1 0,0-1 0,0 1 0,-1 0-1,-7 2 1,-8 7-5122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 3488,'-8'0'15754,"16"0"-14250,41-4-70,-34 3-1254,1 0-1,16 1 1,40 1-65,-40-1-1707,-29-1 438,0 1-1,-1-1 1,1 1 0,0-1-1,0 0 1,-1 0 0,15-8-4618,-16 8 5448,17-8-3670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1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5 147 2912,'-5'-10'9255,"5"9"-8814,4-16 2256,-2 13-2560,0 0 0,0 0-1,0 0 1,5-6 0,2 0-142,0 2-1,1-1 1,0 1 0,0 1-1,1 0 1,-1 0 0,20-8-1,-21 11 105,0 0 0,1 1-1,-1 0 1,0 0-1,17-1 1,-25 4-102,-1 0 0,1 1 0,0-1-1,0 1 1,-1 0 0,1-1 0,0 1-1,-1-1 1,1 1 0,-1 0 0,1 0 0,-1-1-1,1 1 1,-1 0 0,1 0 0,-1-1-1,1 1 1,-1 0 0,0 2 0,6 17 110,-5-10-7,0 1 1,-1 0 0,-1 0-1,-2 13 1,0 5 110,1-4-89,-1 0-1,-1 0 0,-1-1 0,-1 1 0,-1-1 0,-16 34 0,-16 22 407,34-68-391,5-11-99,-1 1 0,1-1 0,-1 0 0,1 0 0,-1 1 0,1-1 0,-1 0 0,0 0 0,1 0 0,-1 0-1,-2 2 1,67-2 1701,39 16-3723,-95-15 917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0:46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8128,'0'-5'3680,"27"-1"-3168,0 1 1248,9 5-1056,36-4 704,4-1-833,19-1-159,4 1-256,23-3-256,7 4 32,-2 1-2015,-14 6 1151,-15 1-2944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2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3136,'-18'4'11465,"18"35"-9972,0-26-398,5 182 1827,-2-8-2239,-3-218-12165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2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2 3392,'-3'-2'7435,"-17"27"-5201,8-14-1668,0 0 0,1 1 0,1 0 0,0 1 0,0 0 0,-14 28 0,-8 35-257,29-65-189,-1-1 1,2 1-1,0 1 0,0-1 0,0 14 0,2-23-55,0-1 0,0 1 0,0 0 0,0-1 0,0 1 0,1 0 0,-1-1 0,1 1 0,-1 0 0,1-1 0,0 1 0,-1-1 0,1 1 0,0-1 0,1 3 0,39-14 527,67-41 96,-86 41-963,3-1 146,41-12 1,-56 20-686,0 1 0,18-1-1,-20 3-408,-1 0-1,0 0 0,0 1 0,13 3 1,2 3-1737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8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23 1984,'-13'-9'10768,"12"8"-10713,1 0 1,-1 0-1,0 0 1,-1 0-1,1 0 0,0 0 1,0 1-1,0-1 1,0 0-1,-1 0 1,1 1-1,0-1 1,-1 1-1,-2-1 1,-3 0 300,0 1 1,-1-1 0,-9 2 0,-12 1 226,4 0-175,1 1-1,-34 8 0,21-3-45,24-6-201,0 1 0,0 1-1,1 0 1,0 0 0,0 1-1,0 1 1,0 0 0,1 1-1,0 0 1,-11 10 0,17-13-63,0 1 1,0 0-1,0 0 0,1 1 1,0-1-1,0 1 1,0 0-1,1 0 1,0 0-1,0 0 0,1 0 1,0 1-1,0-1 1,0 1-1,1 0 1,0-1-1,0 1 0,0 0 1,1 0-1,1 11 1,-1-13-22,1-1 0,0 1 0,0 0 0,0-1 0,0 1 0,1-1 0,-1 1 1,1-1-1,0 0 0,1 1 0,-1-1 0,1-1 0,0 1 0,0 0 0,0 0 0,0-1 1,1 0-1,-1 0 0,1 0 0,0 0 0,0 0 0,0-1 0,5 3 0,8 1 346,1 0-1,1-1 0,34 6 1,59-2 394,-95-8-613,60 1 210,-66-3-444,1 1 1,0-2-1,0 0 0,13-4 0,-21 5-349,-1 0 0,0 0 0,0 0 0,1-1 0,-1 0 0,-1 0 0,1 0 0,0 0 0,5-4 0,15-30-10476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29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 2400,'0'0'21,"0"-1"1,0 1 0,0 0-1,-1 0 1,1 0-1,0-1 1,0 1-1,0 0 1,0 0-1,0-1 1,0 1-1,-1 0 1,1 0-1,0-1 1,0 1-1,0 0 1,0-1 0,0 1-1,0 0 1,0 0-1,0-1 1,0 1-1,0 0 1,0 0-1,1-1 1,-1 1-1,0 0 1,0 0-1,0-1 1,0 1-1,0 0 1,0 0 0,0-1-1,1 1 1,-1 0-1,0 0 1,0 0-1,0-1 1,1 1-1,-1 0 1,0 0-1,0 0 1,1 0-1,-1-1 1,0 1-1,0 0 1,1 0 0,-1 0-1,0 0 1,0 0-1,1 0 1,-1 0-1,0 0 1,0 0-1,1 0 1,-1 0-1,0 0 1,1 0-1,-1 0 1,0 0-1,5-1 213,-3 0 207,0 1 1,0-1 0,0 1 0,0 0 0,0 0 0,0 0-1,0 0 1,0 0 0,-1 0 0,1 0 0,0 1-1,0-1 1,0 1 0,0-1 0,0 1 0,-1 0 0,1 0-1,0 0 1,-1 0 0,1 0 0,0 0 0,2 2 0,-3-1-224,1-1 1,-1 1-1,1 0 1,-1-1-1,0 1 1,0 0-1,0 0 1,0 0-1,0 0 1,0 0-1,-1 0 1,1 0-1,-1 0 1,1 3-1,1 19 573,-1-1 0,-2 1 0,0 0 0,-2-1 1,-8 37-1,9-49-651,1 0 0,0 1 0,0 15 0,25-79-55,-13 26-515,2-1 0,15-25-1,-24 44 426,1 1-1,-1 0 0,1 0 0,0 0 1,1 0-1,-1 1 0,1 0 0,1 0 1,-1 0-1,1 1 0,0 0 0,8-4 1,-13 8 9,1-1 1,0 1 0,-1 0 0,1 0-1,0 0 1,3 0 0,-5 1 36,1 0 0,-1 0 0,0 0-1,1 0 1,-1 0 0,0 1 0,0-1 0,1 0 0,-1 1 0,0-1 0,0 1 0,0-1 0,0 1 0,0 0 0,0-1 0,0 1-1,0 0 1,1 1 0,-1-2-16,7 8 401,0 0 0,8 9 0,-14-14-376,0 0 0,0 0 0,0 0 0,0 1 0,0-1 0,-1 1 0,0 0 0,1-1 0,0 8 0,-1-4-18,5 22 124,-6-27-140,1 0 0,-1-1-1,1 1 1,0 0 0,0-1 0,0 1 0,0-1 0,0 1 0,0-1 0,0 1 0,0-1 0,1 0 0,2 3 0,-4-4-19,1 0 0,0 0 0,0 0 0,-1 0 0,1 1 0,0-1 0,-1 0 0,1 0 0,0 0 0,-1 0 0,1-1 0,0 1 0,-1 0 0,1 0 0,0 0 0,-1 0 1,1-1-1,0 1 0,-1 0 0,1-1 0,0 1 0,-1 0 0,1-1 0,0 0 0,17-15-385,-9 8 114,97-80-446,-90 78 614,-16 10 129,1-1-1,-1 1 1,0 0 0,0 0-1,1-1 1,-1 1-1,0 0 1,1 0 0,-1 0-1,0 0 1,1 0 0,-1 0-1,0 0 1,1-1-1,-1 1 1,0 0 0,1 0-1,-1 0 1,0 0-1,1 0 1,-1 1 0,0-1-1,1 0 1,-1 0-1,0 0 1,1 0 0,-1 0-1,0 0 1,1 0-1,-1 1 1,0-1 0,1 0-1,-1 0 1,0 1 0,0-1-1,1 0 1,-1 0-1,0 1 1,0-1 0,0 0-1,1 0 1,-1 1-1,0-1 1,0 1 0,1 2 145,0 0 1,1 0 0,-1 0 0,1 0 0,3 5 0,-3-6-107,0 1 0,-1 0 0,1 0 0,-1 0 0,1 0 0,-1 0 0,1 6 0,3 54 183,-4-61-407,0 1 0,-1-1 0,1 1-1,-1-1 1,0 1 0,0 0 0,0-1-1,0 1 1,-1-1 0,1 1 0,-2 3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30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35 3648,'-1'-1'242,"-1"-1"0,1 1 0,0 0 0,0 0 1,-1 0-1,1-1 0,-1 1 0,1 0 0,-1 1 0,0-1 0,1 0 0,-29-8 12315,32 5-11273,2 2-1121,1 0 0,0 1-1,-1 0 1,1 0 0,0 0 0,-1 1 0,9 0-1,-11-1-120,0 1 0,1 0-1,-1 1 1,0-1 0,0 0-1,1 1 1,-1-1 0,0 1-1,0 0 1,0-1 0,0 1-1,0 0 1,0 0-1,0 1 1,0-1 0,0 0-1,-1 1 1,1-1 0,0 1-1,-1-1 1,3 3 0,-2 2 58,0 0 1,0 0 0,0 0-1,0 0 1,-1 1 0,0-1-1,-1 0 1,1 0-1,-1 1 1,-1-1 0,1 0-1,-2 10 1,-2 2 77,0 1 0,-1-1 1,-7 19-1,0-6 249,1 1-1,-6 38 1,16-55-158,2-3 75,0-12-329,-1 1 0,0-1-1,1 1 1,-1-1 0,0 1 0,1-1-1,-1 0 1,1 1 0,-1-1 0,0 0-1,1 1 1,-1-1 0,1 0 0,-1 0-1,1 1 1,-1-1 0,1 0 0,0 0-1,0 1 1,17 3 49,-13-2-17,6 0-340,1-1 1,0 0-1,0 0 1,21-2-1,21 1-8842,-36 3 6144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36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13 260 2400,'-1'0'38,"1"-1"-1,0 1 1,0 0 0,0 0 0,-1-1 0,1 1-1,0 0 1,0 0 0,-1 0 0,1-1-1,0 1 1,-1 0 0,1 0 0,0 0 0,-1 0-1,1 0 1,0 0 0,0 0 0,-1 0-1,1 0 1,0 0 0,-1 0 0,1 0 0,0 0-1,-1 0 1,1 0 0,0 0 0,-1 0-1,1 0 1,0 0 0,-1 0 0,1 0 0,0 0-1,0 1 1,-1-1 0,1 0 0,-1 1-1,1-1 16,17 17 5280,-15-16-5171,-1 0-1,1 0 1,0 0 0,-1 0 0,1 0-1,0 0 1,0-1 0,0 1 0,0-1-1,-1 1 1,1-1 0,0 0-1,0 1 1,0-1 0,0 0 0,0 0-1,0-1 1,0 1 0,0 0-1,0-1 1,0 1 0,0-1 0,0 1-1,-1-1 1,1 0 0,0 0-1,0 0 1,2-2 0,6-3 158,-1-1 1,0-1-1,14-14 0,-18 16-275,9-9 125,-1-2 1,-1 0-1,0-1 0,11-23 1,-6 11 129,7-7-247,-22 37 103,-2 3-3,-1 12 126,-7 20 39,8-32-312,-6 22 102,-35 138 1277,-69 257-151,106-402-1172,4-17-52,-6 22 318,4-18-49,3-16 64,5-96-353,0 70-89,1 0 1,3 0 0,13-34 0,52-103-80,6-1 114,-66 140 5,-10 24 45,-1 0 1,2 0-1,-1 0 0,10-12 0,-15 22 0,1 1 1,0-1-1,-1 0 0,1 0 0,0 0 1,-1 1-1,1-1 0,0 0 1,0 1-1,0-1 0,0 0 0,0 1 1,-1 0-1,1-1 0,0 1 1,0-1-1,0 1 0,0 0 0,0 0 1,0-1-1,0 1 0,1 0 0,-1 0 1,0 0-1,0 0 0,0 0 1,0 1-1,0-1 0,0 0 0,0 0 1,0 1-1,0-1 0,0 0 1,0 1-1,0-1 0,1 2 0,2 1-5,1 1 0,-1 0 0,0 0 0,0 0 0,5 8 1,-2-4 20,10 13 97,24 38-1,-34-47-13,-1 0-1,0 1 1,0 0-1,-1-1 1,3 16-1,-7-25-39,0 0-1,-1 0 0,0 0 0,1 0 1,-1 0-1,0 0 0,-1 0 0,1 0 1,0 0-1,-1 0 0,0 0 0,1 0 1,-3 4-1,2-5-14,0 0-1,0-1 1,-1 1 0,1 0-1,0-1 1,-1 1 0,1-1-1,-1 1 1,1-1 0,-1 0-1,0 0 1,0 0 0,1 0-1,-1 0 1,0 0 0,0 0-1,0-1 1,0 1 0,0-1-1,-3 1 1,-18 1 55,1-2 1,0-1-1,-37-5 0,14-4-892,18 3-2514,21 5 1972,4 1 636,-5 0-1032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37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3392,'0'0'94,"0"-1"0,1 1 1,-1 0-1,0 0 0,0 0 1,1 0-1,-1 0 0,0 0 0,0 0 1,1-1-1,-1 1 0,0 0 1,0 0-1,1 0 0,-1 0 1,0 0-1,1 0 0,-1 0 0,0 1 1,0-1-1,1 0 0,-1 0 1,3 2 1130,-3-2-1130,0 0-1,0 1 0,11 13 3444,-4-2-3265,-4-10-186,-1 1 1,1-1 0,0 0-1,0 0 1,0 0 0,0 0-1,0-1 1,0 1 0,1-1 0,-1 0-1,0 0 1,1 0 0,-1 0-1,1 0 1,-1-1 0,1 0-1,-1 1 1,1-1 0,0-1-1,-1 1 1,1 0 0,-1-1-1,1 0 1,-1 0 0,0 0-1,1 0 1,-1 0 0,0-1 0,0 0-1,0 1 1,0-1 0,0 0-1,5-5 1,-5 4-69,-1 0-1,0-1 1,0 1 0,0-1 0,0 1 0,-1-1-1,0 1 1,1-1 0,-1 0 0,0 0 0,-1 0-1,1 1 1,-1-1 0,0 0 0,1 0-1,-2 0 1,1 0 0,0 0 0,-1 0 0,0 0-1,0 1 1,-2-6 0,2 6 2,0 1-1,0-1 1,0 1 0,0 0-1,0-1 1,0 1-1,-1 0 1,1 0 0,-1 0-1,0 0 1,0 0 0,0 0-1,0 1 1,0-1 0,0 1-1,0-1 1,0 1 0,0 0-1,-1-1 1,-2 0 0,3 2 51,0 0 0,0-1 1,0 1-1,0 0 0,0 0 1,0 0-1,0 0 0,0 0 1,0 0-1,0 0 0,0 1 1,0-1-1,0 1 0,1 0 1,-1-1-1,0 1 0,0 0 1,0 0-1,1 0 0,-1 1 1,0-1-1,1 0 0,-1 0 1,1 1-1,-3 2 0,-1 3 128,1 0-1,-1 0 0,2 0 1,-1 1-1,1-1 0,0 1 1,0 0-1,1-1 0,0 1 0,0 1 1,0 11-1,1-4 2,1 0 1,0 0-1,1 0 1,0-1-1,5 17 0,-5-25-172,1-1-1,0 0 0,0 0 0,1 0 1,0 0-1,0-1 0,0 1 0,0-1 0,1 0 1,0 0-1,0 0 0,0 0 0,1-1 1,5 5-1,-6-6 8,0 0 1,0-1-1,0 1 0,1-1 1,-1 0-1,1-1 0,0 1 1,-1-1-1,1 1 1,0-1-1,0-1 0,0 1 1,0-1-1,-1 0 0,1 0 1,0 0-1,0-1 1,7-1-1,5-2-15,-1-2 0,1 1 0,-2-2 0,1 0 0,-1-1 0,28-19 0,-16 6-100,-1 0 0,37-41-1,-52 46-11,-9 14 50,0-1-1,-1 0 0,1 1 0,0-1 0,0 1 0,4-3 0,-6 5 52,0 0 0,0 0 1,0 0-1,1 0 0,-1 0 0,0 0 0,0 0 0,1 0 0,-1 0 0,0 0 0,0 0 0,0 0 0,1 0 0,-1 0 0,0 0 0,0 1 0,0-1 0,0 0 0,1 0 0,-1 0 0,0 0 0,0 0 1,0 1-1,0-1 0,0 0 0,1 0 0,-1 0 0,0 1 0,0-1 0,0 0 0,0 0 0,0 0 0,0 1 0,0-1 0,0 0 0,0 0 0,0 0 0,0 1 0,0-1 0,3 11 362,-3-11-372,2 15 811,0 23 0,-2-29-591,0 1 1,1 0-1,0-1 0,0 1 0,6 15 1,-5-19-169,1 0 0,0 0 1,0-1-1,0 0 1,0 1-1,1-1 1,0 0-1,0-1 0,1 1 1,-1-1-1,1 0 1,0 0-1,0 0 1,1-1-1,-1 0 0,1 0 1,-1 0-1,1 0 1,0-1-1,0 0 1,0-1-1,0 1 0,11 0 1,-11-1-497,0-1 0,-1 0 0,1-1 0,-1 1-1,1-1 1,-1-1 0,1 1 0,-1-1 0,1 1 0,6-5 0,14-8-4361,1 5 1504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41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21 721 4064,'-2'1'216,"-13"11"1801,14-12-1897,1 1 1,0-1-1,-1 0 1,1 1 0,0-1-1,0 1 1,-1-1-1,1 1 1,0-1-1,0 1 1,0-1 0,0 0-1,0 1 1,-1-1-1,1 1 1,0-1 0,0 1-1,0-1 1,1 1-1,-1-1 1,0 1-1,0-1 1,0 1 0,0-1-1,0 1 1,0-1-1,1 1 1,-1-1 0,0 1-1,0-1 1,1 0-1,-1 1 1,0-1-1,1 1 1,-1-1-107,6 7 717,1 0 0,-1 0 0,9 6-1,-13-11-646,1-1 0,0 1 0,-1 0 0,1-1 0,0 1 0,0-1 0,0 0 0,0 0-1,0 0 1,1-1 0,-1 1 0,0-1 0,4 1 0,-4-2-45,0 1 1,0 0 0,-1-1-1,1 1 1,0-1-1,0 0 1,-1 0 0,1 0-1,0 0 1,-1 0-1,1-1 1,-1 1 0,1-1-1,-1 0 1,0 0-1,0 0 1,0 0 0,0 0-1,0 0 1,0 0-1,0-1 1,-1 1 0,1 0-1,-1-1 1,0 0-1,0 1 1,0-1 0,0 0-1,1-4 1,-1 2-41,0 0 0,0 0 0,-1 0 1,1 0-1,-1 1 0,0-1 0,-1 0 0,1 0 1,-1 0-1,0 0 0,0 0 0,-1 1 0,1-1 0,-1 0 1,0 1-1,0 0 0,-4-7 0,5 10 1,0-1-1,0 1 0,-1-1 1,1 1-1,0 0 1,0 0-1,-1 0 0,1 0 1,-1 0-1,1 0 1,-1 0-1,1 0 0,-1 1 1,1-1-1,-1 0 0,0 1 1,0-1-1,1 1 1,-4 0-1,2 0 65,1 0 1,-1 0-1,0 1 0,1-1 0,-1 1 1,1 0-1,-1 0 0,1 0 0,0 0 1,-1 0-1,1 0 0,-3 3 0,1-1 113,-1 1-1,1 0 0,-1 0 1,1 0-1,1 0 0,-1 1 0,1-1 1,-1 1-1,1 0 0,1 0 0,-5 11 1,5-10-121,1 1 0,0 0 1,0-1-1,1 1 0,-1 0 0,2 0 1,-1 0-1,1-1 0,0 1 1,0 0-1,1-1 0,0 1 0,0-1 1,0 0-1,1 1 0,0-1 0,0 0 1,4 5-1,-2-3 3,0-1 0,1-1 0,0 1-1,0-1 1,0 0 0,0 0 0,1-1 0,0 0 0,1 0 0,-1 0-1,1-1 1,-1 0 0,18 5 0,-19-7-41,1-1 1,-1 0-1,1 0 1,0-1-1,-1 0 1,1 0-1,0-1 0,-1 0 1,1 0-1,0 0 1,-1-1-1,1 0 0,-1 0 1,7-4-1,9-5-255,-1 0-1,31-23 1,-33 21-74,0-1 96,0-1-1,-1-1 1,-1 0-1,0-1 1,25-34-1,-16 13-64,-1-1 0,20-44 0,-42 76 242,61-132-1134,-55 117 1086,-2-1-1,0-1 1,-2 1-1,4-36 1,-4-95-132,-5 135 78,0 19 122,0-1 0,0 1-1,0-1 1,0 0 0,0 1-1,0-1 1,0 1 0,0-1-1,-1 0 1,1 1 0,0-1-1,0 1 1,0-1 0,-1 1-1,1-1 1,0 0 0,0 1 0,-1-1-1,1 1 1,-1-1 0,0 0-1,1 1 7,0 0 0,-1 0 0,1 0 0,-1 0 0,1 0 0,-1 0 1,1 0-1,0 0 0,-1 0 0,1 0 0,-1 0 0,1 1 0,-1-1 0,1 0 0,0 0 0,-1 0 0,1 0 0,-1 1 0,1-1 0,0 0 0,-1 1 0,-19 19 311,19-18-134,-10 10 58,1 1 0,1 0 0,0 1 0,0 0 1,1 0-1,-5 16 0,-9 26 385,11-30-249,2 0-1,0 0 1,-8 47 0,12-32-102,2 0 0,2 1-1,2-1 1,2 0 0,13 72 0,-13-100-217,0-1 1,1 0-1,1 0 0,0 0 1,0-1-1,1 1 0,1-1 0,8 10 1,-10-14-51,1-1 0,1 0 1,-1-1-1,1 0 0,0 0 1,1 0-1,-1-1 0,1 0 1,0 0-1,0-1 0,0 0 1,0-1-1,0 1 0,1-2 1,-1 1-1,1-1 0,-1 0 0,1-1 1,-1 0-1,1 0 0,-1-1 1,1 0-1,-1-1 0,1 0 1,-1 0-1,14-6 0,9-11-587,-17 10 117,17-16-511,-8 6 579,8-9 498,41-28-129,-68 53 27,0 1-1,-1-1 1,1 0 0,0 0-1,3-4 1,-7 6 12,1 0-1,0 0 1,-1 0 0,1 0 0,0 0-1,-1 0 1,1 0 0,-1 0-1,1-1 1,-1 1 0,0 0 0,0 0-1,1 0 1,-1 0 0,0-1 0,0 1-1,0 0 1,0 0 0,0 0 0,0-1-1,-1-1 1,-3-13-17,3 13 9,1 0 1,-1 0-1,0 0 0,0 1 1,0-1-1,-1 0 0,1 0 1,-1 1-1,1-1 0,-3-3 1,-19-26-195,-7-11 504,27 39-315,-1 1-1,1-1 1,-1 0-1,0 1 0,1 0 1,-2 0-1,-5-4 1,9 7 7,0-1 0,0 1 0,0 0 0,0-1 1,-1 1-1,1 0 0,0 0 0,0-1 0,0 1 0,-1 0 1,1 0-1,0 1 0,0-1 0,0 0 0,-1 0 0,1 0 1,0 1-1,0-1 0,-2 1 0,1 1 34,-1-1 0,1 1 0,-1-1 0,1 1 0,0 0 0,0 0 0,-4 4 0,1 1 150,0 0 0,0 1-1,1-1 1,-5 13 0,4-7 33,2 0 1,0 1-1,0-1 1,1 1-1,0 20 1,0-3-35,1-21-146,1 0 0,-1-1-1,2 1 1,-1 0 0,1-1-1,1 1 1,0-1 0,3 10-1,1-1 92,-5-14-98,0 0 0,0 0 0,1-1 0,-1 1 0,1-1 0,0 1 0,0-1 0,0 0 0,1 1 0,-1-1 0,6 5 0,1 1 50,-8-7-55,0-1-1,0 0 0,0 1 1,0-1-1,0 0 1,0 0-1,0 0 1,1 0-1,-1 0 0,0 0 1,1 0-1,-1-1 1,1 1-1,-1 0 0,1-1 1,-1 1-1,1-1 1,0 1-1,-1-1 1,3 0-1,25 4 26,-24-3-36,0-1 0,-1 1 0,1-1-1,-1 1 1,1-1 0,0-1 0,-1 1 0,6-2 0,10-3 107,-9 3-77,0-1 0,-1 0 1,0-1-1,18-9 0,105-56-767,-89 47 602,103-52-2,-137 70 81,0 0 0,1 1 0,-1 0-1,1 0 1,-1 1 0,1 1 0,0 0 0,18 1 0,-28 0 64,-1 0 0,1 0 1,-1 0-1,1 0 0,-1 0 0,1 0 1,-1 0-1,1 0 0,-1 0 1,1 0-1,-1 0 0,1 0 0,-1 0 1,0 0-1,1 0 0,-1-1 0,1 1 1,-1 0-1,1 0 0,-1-1 1,0 1-1,1-1 0,-9-3 117,-18-3-199,22 7 41,-1 0 0,0 1 0,0 0 1,0 0-1,1 0 0,-1 1 0,0-1 0,1 1 0,-7 4 0,-4 3-102,-18 15-1,7-6 252,16-11-25,1 0 0,-1 1 0,1 0 0,-10 12 0,16-17-56,0 1 1,0 0-1,1 0 1,-1 0-1,1 0 1,0 0-1,0 0 1,1 1-1,-1-1 0,1 1 1,0-1-1,0 1 1,0 0-1,1 6 1,0-9-32,0 0 1,1 1-1,0-1 1,0 0-1,-1 1 0,1-1 1,1 0-1,-1 0 1,0 0-1,0 0 1,1 0-1,-1 0 1,1 0-1,0 0 0,-1-1 1,1 1-1,0-1 1,0 1-1,0-1 1,0 0-1,0 0 1,5 2-1,1 1 57,1 0-1,0-1 1,0 0-1,14 3 1,-13-4-92,0-1 0,1 0-1,-1 0 1,0-1 0,0 0 0,1 0 0,-1-2 0,0 1-1,0-1 1,0 0 0,0-1 0,-1-1 0,1 1 0,-1-1-1,1-1 1,-1 0 0,-1 0 0,1-1 0,-1 0 0,15-14-1,10-13-162,-2-1 0,-2-2 0,-1-1 0,-2-1 0,28-54-1,-17 17-77,-2-2-1,24-82 1,-44 109 276,9-56 0,-20 79-102,0 0-1,-2-32 1,-1 57 49,-1 0 1,0 0-1,0 0 0,0 0 1,0 0-1,-1 0 0,1 0 1,0 0-1,-1 0 0,0 0 1,1 0-1,-1 0 0,0 1 1,0-1-1,-1-2 0,1 4 40,1-1 0,0 1-1,-1 0 1,1 0 0,-1-1-1,1 1 1,0 0-1,-1 0 1,1 0 0,-1 0-1,1-1 1,-1 1-1,1 0 1,0 0 0,-1 0-1,1 0 1,-1 0-1,1 0 1,-1 0 0,1 0-1,-1 0 1,1 1 0,0-1-1,-1 0 1,1 0-1,-1 0 1,1 0 0,-1 1-1,1-1 1,0 0-1,-1 1 1,-15 11 316,12-7-231,-4 2 120,0 2-1,0-1 1,1 1 0,0 0-1,1 1 1,-6 10 0,-29 67 678,34-71-727,-3 8 41,2 0 0,1 1 0,0 0 0,2 0 0,1 0 0,-2 33 0,5-12-113,1-1 0,3 0 0,1 0 1,3 0-1,1-1 0,20 59 0,-26-97-57,1 1-1,0 0 0,0-1 0,0 0 0,1 0 1,0 0-1,0 0 0,1-1 0,-1 1 0,1-1 1,7 5-1,-9-7 7,1-1 1,0 1 0,-1-1-1,1 0 1,0 0-1,0 0 1,0-1 0,0 0-1,0 1 1,0-1 0,0-1-1,0 1 1,1-1-1,-1 1 1,0-1 0,0 0-1,1-1 1,-1 1-1,7-2 1,0-2-114,0 0-1,0-1 1,-1 0 0,0 0-1,1-1 1,-2 0 0,1-1-1,-1 0 1,0-1 0,0 0-1,-1 0 1,8-11 0,-11 13 80,-1-1-1,0-1 1,0 1 0,0-1 0,-1 0 0,0 0 0,0 0 0,-1 0-1,2-16 1,-1-4-90,0-44-1,-3 67 83,-1 5-1,1-1 1,0 0-1,0 1 1,0-1 0,0 0-1,0 1 1,0-1-1,0 1 1,0-1-1,1 0 1,-1 1 0,0-1-1,0 0 1,0 1-1,1-1 1,-1 1-1,0-1 1,1 1 0,-1-1-1,0 0 1,1 1-1,-1 0 1,1-1-1,-1 1 1,1-1 0,-1 1-1,1-1 1,0 0-1,0 2 13,0-1 0,-1 0-1,1 0 1,0 0-1,0 1 1,-1-1 0,1 0-1,0 1 1,-1-1 0,1 1-1,-1-1 1,1 1-1,0-1 1,-1 1 0,1-1-1,-1 1 1,0-1-1,1 1 1,-1 0 0,1-1-1,-1 1 1,0 0 0,1-1-1,-1 1 1,0 0-1,0 1 1,6 12 94,-1 1 1,0 0-1,-2 0 0,1 0 1,-2 1-1,0-1 0,-1 22 1,-1-19 53,0 2-16,2 23 0,-2-39-107,1 1 0,0-1 0,0 1 0,0-1 0,0 1-1,1-1 1,0 0 0,0 0 0,0 1 0,5 6 0,-6-10-31,1 0 0,-1 1 0,0-1 0,1 0 0,-1 0 0,1 0 0,0 0 0,-1 0 0,1 0 0,0 0 0,0-1 0,-1 1 0,1-1 0,0 1 0,0-1 0,0 0 0,0 1 0,0-1 0,0 0 0,-1 0 0,1-1 0,0 1 0,0 0 0,0-1 0,0 1 0,2-2 0,5-1-150,0 0 0,-1-2 0,1 1 0,7-6 0,-8 5 48,16-11-113,0 0 0,22-20-1,-39 28 182,0 1 0,0-1 1,-1-1-1,7-10 0,-7 11-128,-4 1-77,-5 7 32,-10 10-14,8-4 354,-1 0 0,2 0 0,-1 1 0,1 0 0,0 0 0,0 0 0,1 0 0,-4 10 0,6-14-112,1 0 0,-1 0 0,0 0 0,1 0 0,0 0 0,-1 0 0,1 0 0,0 0 0,1 0 0,-1 0 0,0 0 0,1 0 0,0 0 0,0 0 0,0 0 0,0 0 0,0 0 0,0 0 0,1-1 1,0 1-1,-1-1 0,1 1 0,0-1 0,0 0 0,3 3 0,1 0 21,0 0 1,1-1 0,-1 0 0,1 0 0,0-1-1,0 0 1,1 0 0,-1-1 0,1 1-1,-1-2 1,1 1 0,0-1 0,-1 0 0,1-1-1,0 1 1,0-2 0,-1 1 0,1-1-1,0 0 1,0-1 0,-1 0 0,1 0 0,11-6-1,-16 7-40,-1 0 1,0 0-1,1 0 0,-1-1 0,0 1 0,0-1 1,0 1-1,0-1 0,0 0 0,0 0 0,0 0 0,-1 0 1,1 0-1,-1 0 0,0 0 0,1-1 0,-1 1 1,0 0-1,0-1 0,0 1 0,0-4 0,-1 2-11,0 0-1,0 1 0,0-1 0,0 0 1,-1 0-1,1 1 0,-1-1 1,0 0-1,0 1 0,-1-1 1,1 1-1,-1-1 0,1 1 0,-1 0 1,-3-4-1,-4-7 12,0 1 0,-1 1 1,0 0-1,-1 1 0,0-1 0,-1 2 0,0 0 1,-1 0-1,-24-13 0,-2 7 133,35 14-124,4 2 30,18 2 56,116-16-15,-14 6-134,-12 2 336,-103 5-161,-1 0-1,1 1 1,-1 0-1,1 0 1,0 0-1,-1 0 0,1 1 1,-1 0-1,1 0 1,-1 0-1,1 0 1,-1 1-1,0-1 1,0 1-1,0 0 0,7 5 1,-10-6-103,0 0 0,0 0 1,0 1-1,0-1 0,0 0 1,0 1-1,-1-1 0,1 1 0,0-1 1,-1 1-1,1-1 0,-1 1 1,0-1-1,1 1 0,-1-1 0,0 4 1,-2 30 276,0-14-123,0-5-126,1-15-31,1 0 1,-1 0-1,1 0 0,0 0 1,0 0-1,0 0 1,-1 0-1,1 1 1,0-1-1,0 0 1,1 0-1,-1 0 0,0 0 1,0 0-1,0 0 1,1 1-1,0 0 118,0-3-108,0 0 0,0 0 0,0 0 0,0 1 1,0-1-1,0 0 0,0 0 0,0 1 0,0-1 0,0 1 0,0-1 0,1 1 0,-1 0 0,1-1 0,15-7-203,-6-2 238,-1 0 0,0-1 1,0 0-1,14-23 1,-10 13-31,1 2 1,1 0 0,1 0-1,20-16 1,-37 35-24,7-6 110,-1 0 1,1 1-1,0 0 1,0 0-1,12-6 0,-17 11-82,-1-1 0,1 1 0,-1-1 0,1 1-1,0 0 1,-1-1 0,1 1 0,-1 0 0,1 0-1,0 0 1,-1 0 0,1 0 0,-1 1 0,1-1-1,0 0 1,-1 1 0,1-1 0,-1 1 0,1 0-1,-1-1 1,1 1 0,-1 0 0,0 0 0,1 0-1,-1 0 1,0 0 0,0 0 0,0 0 0,0 0-1,0 1 1,0-1 0,0 0 0,0 1 0,0-1-1,0 3 1,5 8 121,-1 0 0,0 1-1,-1 0 1,0 0 0,-1 0-1,1 18 1,1-3 10,-3-15-96,1-1 0,1 1-1,0-1 1,1 0 0,0 0 0,12 21-1,-15-30-35,1 0-1,-1 0 1,1-1-1,0 1 0,0-1 1,0 0-1,0 0 0,0 0 1,0 0-1,0 0 1,1-1-1,-1 0 0,1 1 1,-1-1-1,1 0 0,-1-1 1,1 1-1,0-1 1,3 1-1,3-1-36,0 0-1,0-1 1,-1 0-1,1 0 1,18-6 0,-14 4-516,-1-2 1,0 0-1,17-9 1,-26 12-68,0 0 0,-1-1 0,0 1 0,0 0 0,0-1 1,0 0-1,0 0 0,0 0 0,0 0 0,-1 0 0,0 0 1,1-1-1,-1 1 0,-1-1 0,1 0 0,1-4 0,2-9-1824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8:42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18 100 3136,'-17'-18'20988,"65"4"-18430,37-4-1345,141-11 0,-119 17-3575,-3 4-6657,-50 7 4540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16.4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9 692 3136,'-8'3'6981,"8"-2"-6734,0 1 0,0-1 0,0 0 0,0 0 0,0 0 0,0 0 0,1 0 0,-1 0 0,0 0-1,1 0 1,-1 0 0,1 0 0,-1 0 0,1 0 0,0 0 0,-1 0 0,1-1 0,0 1 0,0 0 0,-1 0 0,3 1 0,-1-1-72,0 0-1,0 0 1,0-1 0,0 1 0,0 0 0,1-1 0,-1 1-1,0-1 1,0 0 0,3 1 0,2-1-65,0-1 0,-1 1 1,1-1-1,-1 0 0,1-1 1,11-4-1,-7 2 15,21-10 170,35-19 0,-58 28-282,0-1 0,1-1 1,-2 1-1,1-2 0,-1 1 0,0-1 1,12-17-1,-5 5-18,-5 7 24,0-1 0,-1-1 0,0 0 1,9-23-1,-17 22-231,-1 10 17,-2 9-193,-2 9 299,-1-1-1,0 1 1,0-1 0,-8 12 0,-10 19 268,14-22-66,3-9-53,1 0 0,0 1 0,1 0 0,-5 23 0,8-31-43,1-1 1,0 1-1,0 0 1,0-1-1,0 1 1,1-1-1,-1 1 1,1-1 0,0 1-1,0-1 1,0 0-1,0 1 1,1-1-1,0 0 1,-1 0 0,1 0-1,0 0 1,0 0-1,1 0 1,-1-1-1,0 1 1,4 2-1,-4-3 14,0-1-1,1 1 0,-1 0 1,0-1-1,1 1 1,-1-1-1,1 0 0,0 0 1,-1 0-1,1 0 0,0-1 1,0 1-1,-1-1 0,1 1 1,4-1-1,-3 0-15,0-1 0,0 1 0,1-1-1,-1 0 1,0 0 0,0-1 0,0 1 0,0-1-1,4-2 1,5-5 51,0-1 0,0 1 0,-1-2 0,14-14 0,-23 22-11,78-87-108,-71 79 55,-5 5-22,0 1 0,0-1-1,0 1 1,1 0 0,0 1-1,0 0 1,9-6 0,-14 10 30,0-1 0,0 1 0,0 0 0,0-1 1,0 1-1,0 0 0,0 0 0,0-1 0,0 1 0,0 0 1,0 0-1,0 0 0,0 0 0,0 1 0,0-1 0,0 0 0,0 0 1,-1 0-1,1 1 0,0-1 0,0 1 0,0-1 0,0 0 1,0 1-1,0 0 0,-1-1 0,1 1 0,0-1 0,0 1 1,-1 0-1,1 0 0,-1-1 0,1 1 0,0 0 0,-1 0 1,1 0-1,-1 0 0,0-1 0,1 1 0,-1 0 0,0 0 1,0 0-1,1 1 0,0 3 65,0 0 1,0 0-1,0 0 1,-1 0-1,0 0 0,0 0 1,0 6-1,-1-5-31,0 1 12,0 0 0,0-1 1,-1 1-1,-4 11 1,3-11 6,1 1 1,0-1-1,-2 8 1,2-5 23,5-13-13,0 0 0,0 1 0,0-1 1,0 1-1,0 0 0,1 0 0,6-3 0,9-6-208,68-53 50,-12 8-30,-60 45 80,-12 9 3,0-1-1,0 0 1,1 1 0,0-1-1,-1 1 1,1 0 0,0 0 0,0 1-1,0-1 1,7-1 0,-11 4 25,1-1 1,-1 0-1,1 0 1,-1 1 0,1-1-1,-1 1 1,1-1-1,-1 0 1,1 1-1,-1-1 1,1 1 0,-1-1-1,0 1 1,1-1-1,-1 1 1,0-1-1,0 1 1,1 0 0,-1-1-1,0 1 1,0-1-1,0 1 1,0 0-1,0-1 1,0 1 0,0-1-1,0 2 1,2 18-57,-2-20 62,0 100 1040,0-99-1038,0-1 1,0 1-1,0 0 0,0-1 0,0 1 0,1-1 0,-1 1 0,0 0 0,0-1 1,1 1-1,-1-1 0,0 1 0,1 0 0,-1-1 0,1 1 0,-1-1 0,1 1 1,-1-1-1,1 0 0,-1 1 0,1-1 0,0 1 0,17 6 58,-9-4-46,-5-1 2,0 0 1,0-1-1,0 0 0,0 1 1,0-2-1,1 1 0,-1 0 1,0-1-1,1 0 0,-1 0 1,1 0-1,-1-1 0,0 1 1,0-1-1,1 0 1,-1 0-1,0-1 0,0 1 1,0-1-1,0 0 0,7-4 1,-2-1-25,0 0 0,-1 0 1,0 0-1,-1-1 1,1 0-1,-2-1 0,11-15 1,-9 11-33,-2 2 3,1 1-1,8-10 0,-14 18 13,0 0-1,1 1 1,-1-1 0,1 1 0,0-1-1,0 1 1,-1-1 0,1 1-1,0 0 1,0 0 0,0 0-1,0 0 1,0 0 0,1 1 0,-1-1-1,0 0 1,3 1 0,-1 0 36,0 1 0,-1 0 0,1 0 0,-1 0 0,0 0 0,1 0 0,3 3 0,6 2 77,26 13-142,-38-18 236,-1-2-163,0 0 0,0 0 0,0 0 0,-1 0 0,1 0 0,-1 0 0,1 0 0,-1 0 0,1 0 0,-1 0 1,1 0-1,-1 0 0,0 0 0,1 0 0,-1 0 0,-1 0 0,-17-13-19,9 6-20,8 7 4,0-1 0,0 1 1,1-1-1,-1 1 0,-1-1 0,1 1 1,0 0-1,0 0 0,0 0 1,-1 0-1,1 1 0,0-1 0,-1 0 1,1 1-1,0 0 0,-1 0 1,-3 0-1,3 0-6,0 1 0,0-1 1,0 1-1,0 0 0,0 1 0,0-1 0,0 0 0,0 1 1,1-1-1,-1 1 0,-4 4 0,-1 2-1,0 0 1,1 0-1,0 1 0,1 0 0,0 1 0,-6 11 1,10-17 39,1 1 1,-1 0 0,1 0-1,0-1 1,0 1 0,0 0 0,1 0-1,0 0 1,0 0 0,0 0-1,0 0 1,1 0 0,0 0-1,2 6 1,-2-8 1,0 1 1,0 0-1,0-1 0,1 1 0,-1-1 1,1 0-1,0 1 0,0-1 0,0 0 1,0 0-1,1 0 0,-1-1 0,1 1 1,0 0-1,0-1 0,0 0 1,0 0-1,0 0 0,6 3 0,-6-4-3,0-1 0,0 1-1,0-1 1,-1 0 0,1 0-1,0 0 1,0 0 0,0-1-1,0 1 1,0-1 0,-1 1-1,1-1 1,0 0 0,-1 0-1,6-3 1,1 0 28,-1-1 0,0-1 0,11-8 0,-5 1-198,-1 0 0,0-1 0,-1-1 0,-1 0 0,0 0 0,-1-1 0,-1 0 0,0-1 0,9-26 0,3-16-175,18-92-1,-37 143 316,7-33-108,3-44 0,-10 69 35,-1-1 1,-1 1-1,-1 0 1,0 0-1,-6-29 1,7 43 70,-1 1-1,1-1 0,-1 0 1,1 0-1,-1 1 1,0-1-1,1 0 1,-1 1-1,0-1 1,0 1-1,0-1 0,0 1 1,0-1-1,-1 1 1,1 0-1,0-1 1,-1 1-1,1 0 1,-1 0-1,1 0 0,-1 0 1,1 0-1,-1 1 1,0-1-1,1 0 1,-1 1-1,0-1 1,0 1-1,1 0 0,-1-1 1,0 1-1,0 0 1,0 0-1,1 0 1,-1 0-1,0 1 1,0-1-1,0 0 0,1 1 1,-1-1-1,-2 2 1,-2 0 14,1 0 0,0 1 0,0 0 0,0 0 0,0 0 0,1 0 0,-1 1 1,1 0-1,0 0 0,0 0 0,0 0 0,-3 6 0,-1 4 141,2 1 1,0-1-1,0 1 0,2 1 1,0-1-1,0 0 0,-1 25 1,2-3 113,1 0 0,2 0 1,8 62-1,-2-68-181,0 0 0,2-1 0,22 54 0,-25-75-38,0 0-1,0-1 1,1 1 0,0-1 0,13 13-1,3 4 272,-18-20-276,1 0 0,-1-1-1,1 1 1,0-1 0,0-1 0,1 1 0,-1-1 0,1 1 0,0-2 0,0 1 0,0-1 0,0 1 0,1-2 0,-1 1 0,0-1 0,8 1 0,10 0 7,0-2-1,0 0 1,25-4 0,-25 2-58,-12 0 37,0 0 0,1-1-1,-2 0 1,1 0 0,0-2 0,-1 1 0,1-2-1,10-6 1,-17 9-56,0 0 0,-1 0 0,0 0 0,0 0 0,0-1 0,0 0 0,-1 1 0,1-1 0,-1-1 0,0 1 0,0 0 0,0-1 0,-1 0 0,0 0 0,0 1 0,0-1 0,0-1 0,-1 1 0,0 0 0,0 0 0,0 0 0,-1-1 0,1 1 0,-1 0 0,-2-11 0,1 2 43,1 7-60,-1 0 0,0 0-1,0 0 1,-1-1 0,-3-6-1,5 13 43,0 0 0,-1 0 0,1 0 0,-1 0 0,1 0 0,-1 0 0,1 1 0,-1-1 0,0 0 0,1 0 0,-1 0 0,0 1 0,0-1 0,0 1 0,0-1 0,1 0 0,-1 1 1,0-1-1,0 1 0,0 0 0,0-1 0,0 1 0,0 0 0,0 0 0,0-1 0,0 1 0,0 0 0,0 0 0,0 0 0,0 0 0,-1 0 0,1 1 0,0-1 0,0 0 0,0 0 0,0 1 0,0-1 0,0 0 0,1 1 0,-1-1 0,0 1 0,-1 0 0,-4 2 86,1 1-1,0-1 1,-1 1-1,1 0 1,1 1-1,-1-1 1,1 1-1,0 0 1,0 0-1,0 0 1,0 1-1,1-1 1,0 1-1,0 0 1,1 0-1,-1 0 1,1 0-1,1 0 1,-1 0-1,1 1 1,0-1-1,1 0 1,-1 1-1,1-1 1,0 1-1,1-1 1,0 1-1,2 7 1,-2-10-75,1 1-1,0-1 1,0 0 0,0 0-1,1-1 1,-1 1-1,6 6 1,6 9 27,-12-15 16,1-1 0,-1 1 0,1-1 0,0 0 0,0 0 0,0 0 0,1 0-1,-1 0 1,1 0 0,0-1 0,-1 0 0,7 3 0,-7-4-11,0 0-1,0 0 1,0 0-1,-1 0 1,1-1-1,0 1 1,0-1-1,0 0 1,0 0-1,0 0 1,0 0-1,0-1 1,0 1-1,0-1 1,0 1-1,0-1 1,0 0-1,4-2 1,0-1-8,0 0-1,0 0 1,-1 0 0,1-1-1,10-10 1,15-17 97,-17 18-99,18-22-1,-21 21-52,0 0-1,1 1 1,1 1-1,0 0 1,24-17 0,-37 29 30,-1 1 0,1-1 0,0 1 0,-1-1 0,1 1 0,-1 0 0,1-1 0,0 1 0,-1 0 0,1-1 0,0 1 0,0 0 0,-1 0 0,1 0 0,0 0 0,-1-1 0,1 1 0,0 0 1,0 0-1,-1 1 0,1-1 0,0 0 0,0 0 0,-1 0 0,1 0 0,0 1 0,-1-1 0,1 0 0,0 0 0,-1 1 0,1-1 0,0 1 0,-1-1 0,1 1 0,-1-1 0,1 1 0,-1-1 0,1 1 0,-1-1 0,1 1 1,-1 0-1,1-1 0,-1 1 0,0-1 0,1 1 0,-1 0 0,0 0 0,0-1 0,0 1 0,1 1 0,0 3-14,0 1 1,-1-1-1,1 1 1,-1-1-1,-1 10 0,-23 137-82,8-59 135,-2 48 12,-15 85 305,31-216-212,0 0 1,-6 15 0,8-34 454,4-16-621,9-66 140,-3 10-203,-9 78 91,28-146-148,-23 123 115,2 1-1,2-1 0,21-43 1,-7 27 24,123-207-201,-140 239 170,0 0-1,1 0 1,17-15 0,-23 22 26,1 1-1,0 0 1,0 0-1,1 0 1,-1 0-1,0 1 1,7-3-1,-8 3-11,0 1 0,0-1-1,0 1 1,0 0 0,0 0-1,0 0 1,0 0-1,0 0 1,0 0 0,0 1-1,0-1 1,0 1-1,0-1 1,0 1 0,3 1-1,-2 1 34,-1-1-1,1 0 1,-1 0 0,1 1-1,-1 0 1,0-1-1,0 1 1,0 0 0,0 0-1,-1 0 1,1 0-1,-1 0 1,2 7 0,2 5 72,3 23 0,-5-22-67,-2 1 0,0-1 0,-1 0 0,0 0 0,-1 1 0,-1-1 0,-5 19 0,6-31-9,0 0 1,-1 0 0,1 0-1,-1-1 1,0 1-1,0 0 1,-1-1-1,1 1 1,-1-1-1,0 0 1,1 0 0,-1 0-1,-1 0 1,1 0-1,0-1 1,-1 1-1,1-1 1,-1 0-1,0 0 1,0-1 0,0 1-1,0-1 1,0 1-1,0-1 1,0 0-1,-6 0 1,0 0-90,0 0 0,1 0 0,-1-1 0,0-1 0,1 0 0,-1 0 0,0-1 1,-12-3-1,18 3-69,5-1 81,11 0 79,19 1 11,-3 5-190,-21-3 175,-1 1-1,0-1 1,1 2-1,6 1 1,-5-1-12,1 0 0,0 0 0,-1-1 1,1 0-1,0-1 0,0 0 0,10-1 0,6-2 70,27-7-1,-15 2-136,-23 3 64,0 0 0,1-1-1,-2 0 1,1-1 0,19-14 0,-21 13-1,1-1 1,-2 0-1,1-1 1,19-22-1,-25 25 15,-1 0 0,1 0 0,-2-1-1,1 0 1,-1 1 0,0-2 0,0 1-1,-1 0 1,3-14 0,-5 18-25,-1 0 0,1 0 0,-1 0 0,0 0-1,0 0 1,-1 0 0,1 0 0,-1 0 0,0 0 0,-2-5 0,3 8 5,0 0 1,-1 0 0,1 0-1,-1-1 1,0 1-1,1 0 1,-1 0-1,0 0 1,0 0-1,1 0 1,-1 1 0,0-1-1,0 0 1,0 0-1,0 0 1,0 1-1,0-1 1,0 1 0,-1-1-1,1 1 1,0-1-1,0 1 1,0 0-1,-1-1 1,1 1-1,0 0 1,0 0 0,-1 0-1,1 0 1,0 0-1,0 0 1,0 0-1,-1 0 1,1 1-1,-1-1 1,-6 4-14,1-1 0,0 1-1,0 0 1,0 0 0,1 1 0,-1 0 0,1 0 0,-10 12-1,10-10 92,1 0-1,0 0 0,0 1 0,1-1 1,0 1-1,0 0 0,1 0 0,0 0 1,0 1-1,1-1 0,0 1 0,0 0 1,1-1-1,0 14 0,1-19-30,0 1 0,1-1-1,-1 1 1,1-1 0,0 1 0,-1-1 0,2 0 0,-1 1-1,0-1 1,1 0 0,-1 0 0,1 0 0,0 0-1,0 0 1,0 0 0,0-1 0,1 1 0,-1-1 0,6 4-1,2 1 31,0 0 0,1-1 0,0-1-1,14 6 1,-24-11-56,7 3 36,0-1 0,0 0 0,0 0 0,1 0 0,-1-2 0,0 1 0,1-1 0,-1 0 0,1 0 0,-1-1 0,10-2 0,7-3-13,0-1 1,28-11 0,-7-3-103,-35 15 41,0 0 0,0 1 1,1 1-1,19-5 0,-30 8 36,0 1 0,1 0-1,-1-1 1,0 1 0,0 0-1,1 0 1,-1 0 0,0 0 0,0 0-1,1 0 1,-1 0 0,0 1-1,0-1 1,1 0 0,-1 1 0,0-1-1,0 0 1,2 2 0,-2-1 24,0 1 0,-1 0 0,1-1 1,0 1-1,0 0 0,-1 0 0,1-1 0,-1 1 1,1 0-1,-1 0 0,0 0 0,0 3 1,1 0-11,0-1 1,-1 1-1,0 0 1,0-1-1,-1 1 1,1 0-1,-1-1 1,0 1-1,0-1 1,0 1-1,-1-1 1,0 0-1,0 1 1,-2 4-1,1-5 170,4-3-38,8-5 38,14-10-235,34-37-503,-38 33 419,22-16 0,-40 33 130,-1 1-1,0-1 0,1 1 1,-1-1-1,1 1 0,-1-1 1,1 1-1,0-1 1,-1 1-1,1 0 0,-1 0 1,1-1-1,0 1 0,-1 0 1,1 0-1,0 0 0,-1-1 1,1 1-1,0 0 0,-1 0 1,1 0-1,0 0 1,-1 0-1,1 0 0,0 0 1,-1 1-1,1-1 0,-1 0 1,1 0-1,0 0 0,0 1 1,0 1 2,0-1 1,0 1-1,-1-1 1,1 1-1,0-1 1,-1 1-1,1 0 0,-1-1 1,1 4-1,0 0 12,-1-2 7,1 1-1,-1-1 1,0 1 0,0-1-1,-1 1 1,0 4-1,0-6 22,1 1-1,0-1 0,-1 0 0,1 1 1,0-1-1,0 1 0,0-1 1,0 1-1,1-1 0,-1 1 0,1-1 1,-1 0-1,1 1 0,0-1 1,2 4-1,-3-5-29,1-1 0,-1 1 0,1-1 0,0 1 0,-1 0 0,1-1 0,0 1 0,-1-1 0,1 1 0,0-1 0,0 0 0,-1 1-1,1-1 1,0 0 0,0 0 0,0 1 0,0-1 0,-1 0 0,1 0 0,0 0 0,0 0 0,0 0 0,0 0 0,1 0 0,24-7 48,-17 4-54,87-22-819,22-6 43,-108 28 762,19-6-1,0-2 0,50-24 0,-71 30-20,-4 3 19,0-1 1,0 1 0,0-1 0,5-4-1,-51 36-639,3-4 574,24-14 145,6-6 13,1 0 0,1 1 0,-15 13 0,20-18-70,1 1 1,0 0 0,-1-1-1,1 1 1,0 0 0,0 0-1,0 0 1,0-1-1,0 1 1,0 0 0,1 0-1,-1 1 1,1-1 0,-1 0-1,1 0 1,0 0 0,0 0-1,0 0 1,0 0-1,0 1 1,0-1 0,0 0-1,2 3 1,-2-3 7,1-1 0,0 1 0,0-1-1,-1 0 1,1 1 0,0-1 0,0 0 0,0 0 0,1 0-1,-1 0 1,0 0 0,0 0 0,0 0 0,1 0 0,-1 0 0,1 0-1,-1-1 1,0 1 0,1-1 0,-1 1 0,1-1 0,0 1 0,-1-1-1,1 0 1,-1 0 0,1 0 0,-1 0 0,3 0 0,5-1-44,0 0-1,0 0 1,15-5 0,-21 6 30,5-3-42,0 1 1,0-1 0,0 0-1,0-1 1,0 0-1,-1 0 1,1 0 0,-1-1-1,0 0 1,-1-1-1,1 0 1,-1 0 0,6-7-1,-7 7-4,2-3-18,0 0-1,-1 0 1,0-1-1,6-13 1,2-15-306,15-78-1,-26 101 346,9-45-195,3-64 1,-15 122 212,6-119-234,-6 115 237,2-28-113,-2 32 58,0-1 1,0 1-1,0 0 1,-1 0-1,1-1 1,-1 1-1,1 0 1,-1 0-1,0 0 1,-2-4-1,3 5 54,0 1 0,-1 0-1,1 0 1,0-1 0,-1 1-1,1 0 1,0 0 0,-1 0-1,1 0 1,0-1 0,-1 1-1,1 0 1,-1 0 0,1 0 0,0 0-1,-1 0 1,1 0 0,-1 0-1,1 0 1,0 0 0,-1 0-1,1 0 1,-1 0 0,1 0-1,0 0 1,-1 0 0,1 1-1,0-1 1,-1 0 0,1 0-1,0 0 1,-1 1 0,-10 7 178,8-6-98,1 0 0,0 0-1,0 1 1,1-1 0,-1 1-1,0-1 1,1 1 0,-1 0 0,1-1-1,-1 5 1,-8 33 416,8-27-382,-7 47 429,-1 95 1,7-80-216,3-34-186,8 67 0,-6-89 28,-1-15-118,-1 1-1,1-1 0,0 0 1,0 1-1,1-1 0,-1 0 1,1 0-1,0 0 0,0 0 1,0 0-1,1-1 0,-1 1 1,1-1-1,0 1 0,4 3 1,-4-5-41,-1-1 0,0 1 0,0 0 1,1-1-1,-1 0 0,1 0 0,-1 0 1,1 0-1,0 0 0,-1 0 0,1-1 1,0 1-1,0-1 0,-1 0 0,1 0 1,0 0-1,0 0 0,-1 0 0,1-1 1,0 1-1,0-1 0,-1 1 0,1-1 1,3-2-1,2 0-87,-1-1 0,0 0 1,-1 0-1,1-1 0,-1 1 0,0-1 0,0-1 0,0 1 1,6-8-1,-9 8 42,1 0 1,-1 1-1,0-1 1,-1 0 0,1-1-1,-1 1 1,0 0-1,0-1 1,-1 1-1,0-1 1,0 0-1,0 1 1,0-9-1,-1 11-11,0 0 0,0 0 1,-1 0-1,1 0 0,-1 0 0,0 1 0,0-1 0,-2-4 0,3 7 35,0-1 1,0 0-1,-1 1 0,1-1 1,0 1-1,-1-1 1,1 1-1,-1-1 0,1 1 1,-1-1-1,1 1 0,-1-1 1,1 1-1,-1 0 0,0-1 1,1 1-1,-1 0 0,1 0 1,-1-1-1,0 1 1,1 0-1,-1 0 0,0 0 1,1 0-1,-1 0 0,0 0 1,1 0-1,-1 0 0,0 0 1,1 0-1,-1 0 0,0 0 1,1 0-1,-1 0 1,1 1-1,-1-1 0,0 0 1,1 0-1,-1 1 0,1-1 1,-2 1-1,-3 4 67,1-1 0,0 1 0,0 0 0,0 0-1,-4 8 1,6-10 110,0 1-83,0 0 1,0 1-1,1-1 0,-1 1 0,1-1 1,0 1-1,1 0 0,-1-1 1,1 1-1,0 0 0,0 0 1,0-1-1,0 1 0,1 0 0,0 0 1,0-1-1,3 9 0,-2-10-44,0-1-1,0 1 1,0 0 0,1 0-1,-1-1 1,1 0-1,0 1 1,-1-1-1,1 0 1,0 0-1,0 0 1,5 1-1,-3-1 5,0 0 0,0 0-1,0 0 1,1-1-1,-1 0 1,0 0-1,10 0 1,4-2 10,0 0-1,0-1 1,0-2-1,33-9 1,69-32-42,-47 16-56,-61 23 22,-11 5 34,0 0 0,0 0 0,1 0 0,-1 0 0,1 1-1,-1-1 1,5 0 0,-7 1-7,0 0 0,1 0 0,-1 0 0,1 0-1,-1 0 1,0 1 0,1-1 0,-1 0 0,0 0-1,1 0 1,-1 0 0,0 1 0,1-1 0,-1 0 0,0 0-1,1 1 1,-1-1 0,0 0 0,0 0 0,1 1-1,-1-1 1,0 0 0,0 1 0,0-1 0,1 0 0,-1 1-1,0-1 1,0 1 0,2 14 255,-8 14 104,-16 20-56,16-38-186,3-1-17,7-8-77,15-8-272,45-30-1096,-40 21 1327,-9 4 125,-15 11-113,0-1 1,1 1 0,-1 0 0,1-1-1,-1 1 1,0 0 0,1-1 0,-1 1 0,1 0-1,-1 0 1,1-1 0,-1 1 0,1 0-1,-1 0 1,1 0 0,0 0 0,-1-1 0,1 1-1,-1 0 1,1 0 0,-1 0 0,1 0-1,-1 1 1,1-1 0,0 0 0,-1 0-1,1 0 1,-1 0 0,1 0 0,-1 1 0,1-1-1,-1 0 1,1 1 0,0 1-13,0 0-1,0-1 1,0 1 0,-1 0 0,1 0-1,-1 0 1,0 0 0,1 3 0,0 3 97,8 60 837,-9-68-904,0 1 0,0 0 0,0 0-1,1 0 1,-1 0 0,0 0 0,1-1 0,-1 1-1,1 0 1,-1 0 0,1-1 0,0 1 0,-1 0-1,1-1 1,-1 1 0,1 0 0,0-1 0,0 1-1,-1-1 1,1 1 0,0-1 0,0 0 0,0 1 0,1-1-1,0 1 0,0-1 0,-1 0-1,1 0 1,0 0 0,0 0-1,0 0 1,0 0 0,0-1 0,0 1-1,0-1 1,2 0 0,2-2 0,0 0 0,1 0 0,-1 0 0,-1-1 0,10-7 1,-7 4 22,-1-1 0,0 1 0,-1-2 0,11-16 0,-3 4 3,14-24-49,41-85 1,10-57 41,-46 104 279,-31 79-301,3-6-41,-1 0 1,-1 0-1,1 0 0,-1-1 0,-1 1 0,2-18 1,-4 28 26,0 0 0,0 0 0,0 0 0,0 0 0,0 0 0,0 0 1,0 0-1,0-1 0,0 1 0,0 0 0,0 0 0,0 0 0,0 0 1,0 0-1,0 0 0,0 0 0,0-1 0,0 1 0,0 0 0,0 0 0,0 0 1,-1 0-1,1 0 0,0 0 0,0 0 0,0 0 0,0 0 0,0-1 1,0 1-1,0 0 0,0 0 0,0 0 0,0 0 0,-1 0 0,1 0 1,0 0-1,0 0 0,0 0 0,0 0 0,0 0 0,0 0 0,0 0 1,0 0-1,-1 0 0,1 0 0,-6 5-81,0 4 105,0 0-1,0 1 1,1-1-1,1 1 0,-1 0 1,-2 12-1,-15 68 125,18-69 44,-4 13 87,-4 67 0,11-90-193,1 0 0,0 1-1,1-1 1,0 0-1,1 0 1,1 1 0,-1-2-1,2 1 1,8 21 0,-7-22-34,1-1 0,0 1 1,0-1-1,1 0 0,0-1 1,12 11-1,-13-13-130,1-2 0,-1 1-1,1-1 1,0 0 0,0 0-1,1-1 1,-1 1 0,1-2-1,11 4 1,-6-4-1819,0 0-1,0 0 0,20-1 1,-14-1-360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3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83 273 2240,'1'-2'182,"0"1"-164,-1 1 0,0 0 0,0 0 0,0 0-1,0 0 1,0 0 0,0 0 0,0 0 0,0 0 0,1 0 0,-1-1-1,0 1 1,0 0 0,0 0 0,0 0 0,0 0 0,0 0 0,0 0-1,0-1 1,0 1 0,0 0 0,0 0 0,0 0 0,0 0-1,0 0 1,0-1 0,0 1 0,0 0 0,0 0 0,0 0 0,0 0-1,0 0 1,0-1 0,0 1 0,0 0 0,0 0 0,0 0 0,0 0-1,0 0 1,0 0 0,-1 0 0,1-1 0,0 1 0,0 0-1,0 0 1,0 0 0,0 0 0,0 0 0,0 0 0,-1 0 0,1 0-1,0 0 1,0 0 0,0 0 0,0-1 0,0 1 0,-1 0 0,-3 4 1757,3-4-1341,0 1 1,0 0 0,0-1 0,0 1 0,0-1 0,0 0-1,0 1 1,-1-1 0,1 0 0,-1 1 0,1-1-408,1 0 1,0 0 0,0 0-1,0-1 1,0 1-1,-1 0 1,1 0 0,0 0-1,0 0 1,0 0-1,0 0 1,-1 0 0,1 0-1,0-1 1,0 1-1,0 0 1,0 0 0,0 0-1,0 0 1,-1-1-1,1 1 1,0 0 0,0 0-1,0 0 1,0 0-1,0-1 1,0 1 0,0 0-1,0 0 1,0 0-1,0-1 1,0 1 0,0 0-1,0 0 1,0 0-1,0-1 1,0 1 0,0 0-1,0 0 1,0 0-1,0 0 1,0-1 0,1 1-1,-1 0 1,0 0 0,0 0-1,0 0 1,0-1-1,0 1 1,0 0 0,1 0-1,0-6 436,0 3-303,0 0-1,1-1 0,-1 1 1,1 0-1,0 0 0,-1 0 1,1 1-1,1-1 0,2-3 0,24-26 83,57-57 275,-26 31-220,-53 51-257,1 1 0,1 0 0,-1 0 0,1 1 0,0 0-1,10-3 1,-18 7-64,1 1 0,0-1-1,0 1 1,0-1 0,0 1-1,0 0 1,0 0 0,0 0 0,-1 0-1,1 0 1,0 0 0,0 0-1,0 1 1,0-1 0,0 1-1,0 0 1,2 1 0,-1-1 11,-1 1 0,1 0 1,-1 0-1,1 0 0,-1 0 0,0 0 1,0 1-1,0-1 0,4 6 0,-2-1 56,-1 1 0,1 0-1,-1-1 1,0 1-1,-1 0 1,0 1 0,1 9-1,-2-10-1,-1 0 0,0 1 0,0-1 0,-1 0 0,0 0 0,-1 0 0,0 0 0,-5 15-1,-4 4 128,-18 30 0,1-1 78,12-15-93,-17 72 0,2-8 69,18-68-90,-1 1 0,-3-2 0,-1 0 1,-32 48-1,41-72 15,-1-2 0,0 1 0,-1-2 1,0 1-1,0-1 0,-1-1 0,0 0 0,0-1 1,-27 12-1,32-17 392,19-7-300,46-15 482,73-18 74,-113 34-762,-1 1 1,0 1 0,1 1-1,-1 0 1,34 4 0,-23 1 154,26 7 0,-13 3-1228,-35-11-297,0 1 1,1-1-1,9 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09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306 537 2304,'10'-11'2315,"-10"11"-2096,1-1 0,-1 1 0,1-1 0,-1 0 0,0 1 0,0-1 0,1 1 0,-1-1 0,0 0 0,1-1 0,-2 2-109,1-1 0,-1 1 0,1-1 0,-1 1 0,0-1 0,1 1 0,-1-1 0,0 1 0,1 0 0,-1-1 0,0 1 0,1 0 0,-1-1 0,0 1 0,1 0 0,-1 0 0,0 0 0,0 0 0,1 0 0,-3 0 0,-6-1-17,-1 0 0,0 1-1,0 0 1,0 0 0,1 1-1,-1 1 1,0-1 0,1 2-1,-1-1 1,1 1-1,0 1 1,-11 5 0,8-3-59,1 0 1,0 1-1,0 0 1,1 1-1,0 0 1,0 1-1,1 0 1,-16 20-1,15-15-47,1 0 1,1 0-1,-9 19 1,14-26 69,1 0-1,-1 0 1,1 1 0,1-1 0,-1 0-1,1 1 1,0-1 0,1 1 0,0 10-1,0-16-19,0-1-1,1 0 0,-1 0 0,0 0 1,0 1-1,1-1 0,-1 0 0,0 0 1,1 0-1,-1 0 0,1 0 1,0 0-1,-1 0 0,1 0 0,0 0 1,0 0-1,-1 0 0,1 0 0,0 0 1,0-1-1,2 2 0,-2-1-5,1-1 0,0 1 0,-1-1 0,1 1 0,0-1 0,-1 0-1,1 0 1,0 0 0,0 0 0,-1 0 0,1 0 0,0 0 0,2-1 0,3-1 8,1 0 0,-1-1 1,0 0-1,0 0 1,11-8-1,206-145 981,-205 142-963,-4 2-22,1 0-1,-2 0 0,0-2 0,0 0 1,-1 0-1,-1-1 0,-1-1 1,0 0-1,-1 0 0,0-1 0,-1-1 1,-2 1-1,11-31 0,-10 9-7,-1 1 0,-2-1-1,-1 0 1,-3-1 0,-1 1-1,-5-47 1,4 81-82,1 1 0,-1-1 0,0 0 0,0 0 0,-1 0 0,-2-5 0,4 9 23,-1 0 0,1 0 0,-1 0 0,1 1 0,-1-1 0,1 0 0,-1 0 0,0 0 0,0 1 0,1-1 1,-1 0-1,0 1 0,0-1 0,0 1 0,1-1 0,-1 1 0,0-1 0,0 1 0,0-1 0,0 1 0,0 0 0,0 0 0,0-1 0,0 1 0,0 0 0,0 0 0,0 0 0,0 0 0,0 0 0,0 0 0,0 1 0,0-1 0,0 0 0,0 0 0,-2 2 0,0-1 1,-1 1 0,1 0 0,0 0 0,0 0-1,0 0 1,0 1 0,0-1 0,1 1 0,-1-1 0,1 1 0,0 0 0,-4 6 0,-2 6 91,-11 24 1,17-33-61,-12 27 74,2 1-1,-12 54 1,19-66-46,2 0 0,0 0 0,2 1 0,0-1 0,4 33 1,-2-46 19,1 0 0,1-1 0,-1 1 0,1-1 0,1 1 1,0-1-1,0 0 0,0 0 0,1-1 0,6 8 0,-7-10 45,0 0-1,0 0 0,1-1 1,-1 1-1,1-1 0,0 0 1,0 0-1,1-1 0,-1 0 1,1 0-1,0 0 0,0 0 1,0-1-1,10 3 0,-6-4 20,1 1 0,-1-2 0,0 1 0,0-1 0,0-1 0,1 0 0,-1 0 0,0-1 0,0-1 0,0 1 0,-1-2 0,16-6 0,31-24-16,-62 54-1616,1-7 1459,0 0 1,-3 17 0,7-21 37,0 1-1,0 0 1,2 17 0,-1-24 57,1 0 0,-1 0 0,1 0 0,0 0 0,0 0 0,0 0 0,0 0 0,0-1 0,1 1 0,-1 0 0,1-1 0,0 1 0,-1-1 0,1 0 0,1 1 0,3 2 0,-5-4 11,1 0 1,0 0-1,0 0 0,0 0 1,0 0-1,0-1 0,0 1 0,0-1 1,1 0-1,-1 1 0,0-1 0,0 0 1,0 0-1,0 0 0,0-1 1,0 1-1,0 0 0,1-1 0,-1 0 1,0 1-1,0-1 0,0 0 0,-1 0 1,1 0-1,0 0 0,2-2 0,5-3 174,0-1-1,0 0 1,11-12-1,-17 16-173,0 0 0,-1-1 0,1 1 0,-1 0 0,0-1 0,0 0-1,-1 0 1,1 1 0,-1-1 0,1 0 0,-1 0 0,1-8 0,-2 10-50,0-1 1,1 1 0,-1 0-1,-1 0 1,1 0-1,0 0 1,0-1-1,-1 1 1,1 0-1,-1 0 1,0 0 0,1 0-1,-1 0 1,0 0-1,0 0 1,-1 0-1,1 1 1,0-1 0,0 0-1,-1 0 1,1 1-1,-1-1 1,0 1-1,1 0 1,-1-1 0,-3 0-1,-8-5-134,0 1 1,-1 0-1,-23-6 0,32 12 135,4 0-19,1 0 1,-1 0 0,0 0-1,0 0 1,0 0-1,1 0 1,-1 0 0,0 0-1,0-1 1,1 1 0,-1 0-1,0 0 1,0-1 0,1 1-1,-2-1 1,88-18-298,-41 9 242,2 1-1,71-3 1,-96 10 55,-6 1 109,1 0 0,19 3 0,-31-2-48,-1 1 0,1-1 0,-1 1 0,1 1 1,-1-1-1,0 1 0,1-1 0,-1 1 0,0 0 0,0 1 0,0-1 1,5 5-1,-8-6-32,0 0 1,0 0-1,-1 0 1,1 0-1,0 0 1,-1 0-1,1 0 1,0 0-1,-1 0 1,1 0-1,-1 0 1,0 0 0,1 1-1,-1-1 1,0 0-1,0 0 1,0 0-1,0 0 1,0 1-1,0-1 1,0 0-1,0 0 1,0 0-1,0 1 1,-1 0-1,-1 4-3,0-1 1,-1 0-1,1 0 0,-5 6 0,-4 8 57,3-5 89,5-7 684,17-13-284,55-31-606,-31 15-83,48-18 1,-85 39 95,0 0-1,1 1 1,-1-1 0,1 0 0,-1 1 0,1 0 0,-1-1 0,1 1-1,0 0 1,-1 0 0,1 0 0,2 0 0,-4 1 16,1-1 1,0 1-1,-1 0 1,1 0-1,-1 0 1,1-1-1,-1 1 1,0 0-1,1 0 1,-1 0 0,0 0-1,0 0 1,1 0-1,-1 0 1,0 0-1,0 0 1,0 0-1,0 0 1,0 0-1,-1 0 1,1 1-1,0 18 102,-1-1-1,-2 1 1,1 0 0,-9 28-1,74-117 1148,-2 10-1391,-59 57 123,0-1-23,0 1 0,0-1 0,0 1 0,1 0 0,-1 0 1,1 0-1,-1 0 0,1 0 0,-1 1 0,1-1 0,5-1 0,-8 4 33,1 1-1,-1-1 0,0 1 0,1 0 1,-1-1-1,0 1 0,0-1 0,0 1 0,0 0 1,-1-1-1,1 3 0,-3 11-4,1 0 1,-1 25-1,1-7 92,1-19 0,1 0 0,0-1 0,1 1 0,0-1 0,1 1 0,1-1 0,4 16 0,-6-28 148,0-1-174,0 0-1,-1 0 1,1 0 0,0 0 0,0 0 0,0 0 0,-1-1-1,1 1 1,0 0 0,0 0 0,-1-1 0,1 1-1,0 0 1,0-1 0,0 0 0,-1 1-5,15-9 114,-1 0 0,20-18 1,-15 11-166,1 0 0,0 2 0,26-14 0,34-25 192,-70 47-177,-9 6-2,0-1-1,0 1 0,0-1 0,0 1 0,0-1 0,0 1 0,0-1 0,0 0 1,0 0-1,0 1 0,0-1 0,-1 0 0,1 0 0,0 0 0,-1 0 1,1 0-1,0 0 0,-1 0 0,1 0 0,-1 0 0,1-3 0,0 5-6,-1-1-1,1 1 0,0-1 1,-1 1-1,1 0 0,-1-1 1,1 1-1,-1 0 0,1-1 1,-1 1-1,0 0 0,1 0 1,-1-1-1,0 1 0,1 0 1,-1 0-1,0 0 0,0-1 1,0 2-1,0 14 6,1 0 1,0 0-1,1-1 0,0 1 1,1-1-1,1 1 0,10 25 1,-9-29-5,-3-5 56,1-1 1,0 1-1,0-1 0,0 0 0,1 0 0,0 0 0,0-1 1,7 9-1,-10-13-8,0-1 1,0 1-1,1 0 1,-1 0-1,0-1 1,0 1-1,1-1 1,-1 1-1,0-1 1,1 1-1,-1-1 1,1 0-1,-1 0 1,0 1-1,1-1 1,-1 0-1,1-1 1,-1 1-1,1 0 1,-1 0-1,0 0 1,1-1-1,-1 1 0,0-1 1,1 1-1,1-2 1,1-1 19,0 1-1,0 0 1,-1-1 0,0 0 0,1 0-1,-1 0 1,5-7 0,76-111 79,-43 76-516,-41 45 379,1-1-1,-1 0 1,0 1 0,1-1 0,-1 1 0,0 0 0,1-1 0,-1 1-1,1-1 1,-1 1 0,1-1 0,-1 1 0,1 0 0,-1-1 0,1 1-1,-1 0 1,1 0 0,-1 0 0,1-1 0,0 1 0,-1 0 0,1 0-1,-1 0 1,2 0 0,2 25-625,2 114 924,-6-132-195,0-7-79,0 0-1,0 0 0,0 0 0,0 0 0,0-1 1,0 1-1,1 0 0,-1 0 0,0 0 0,0 0 0,0 0 1,0 0-1,0 0 0,0 0 0,1 0 0,-1 0 0,0-1 1,0 1-1,0 0 0,0 0 0,0 0 0,1 0 1,-1 0-1,0 0 0,0 0 0,0 0 0,0 0 0,1 0 1,-1 0-1,0 1 0,0-1 0,0 0 0,0 0 0,0 0 1,1 0-1,-1 0 0,0 0 0,0 0 0,0 0 1,0 0-1,0 0 0,0 0 0,1 1 0,-1-1 0,0 0 1,0 0-1,0 0 0,0 0 0,0 0 0,0 1 0,0-1 1,0 0-1,0 0 0,0 0 0,0 0 0,0 0 1,0 1-1,0-1 0,0 0 0,0 0 0,0 0 0,0 0 1,0 0-1,0 1 0,0-1 0,8-10 249,5-12-194,1 1 0,2 0 0,-1 1 0,2 1 0,25-22 0,-35 35-119,0 0-1,0 1 0,1 0 0,-1 0 0,1 1 1,1 0-1,-1 1 0,0 0 0,1 0 0,0 0 1,0 1-1,10-1 0,-18 3 44,1 0 0,-1 0 1,1 0-1,-1 0 0,1 0 0,-1 1 0,1-1 0,-1 0 0,1 1 1,-1-1-1,0 1 0,1-1 0,-1 1 0,0 0 0,1 0 0,-1-1 1,0 1-1,0 0 0,0 0 0,1 0 0,-1 0 0,0 1 0,-1-1 1,1 0-1,0 0 0,1 3 0,0 0 7,-1 1 1,0 0-1,0 0 1,0 0-1,-1 0 1,1 7-1,-1-6-26,0-1 0,1 1 0,-1-1 0,3 8 0,1-3 37,0 4 71,2 0-1,-1 0 1,15 23 0,-17-33-61,-1 0 1,1 0-1,0-1 0,1 0 1,-1 1-1,0-1 1,1 0-1,0-1 1,0 1-1,0-1 1,0 0-1,0 0 1,0 0-1,0 0 1,1 0-1,7 1 0,-4-2 19,1-1-1,-1 1 0,0-1 1,0 0-1,1-1 0,-1 0 1,0-1-1,0 1 0,0-1 1,0-1-1,13-5 0,-2-1 45,0-1-1,0-1 0,22-17 1,-30 18-47,0 0 1,-1 0 0,0-1-1,-1 0 1,0 0 0,-1-1-1,9-16 1,-16 24-64,1 0 0,-1 0 0,-1 1 0,1-1 0,0 0 0,-1 0 1,0 0-1,0 0 0,-1-8 0,1 12 20,0 0 1,0-1 0,0 1-1,0 0 1,-1 0 0,1-1-1,0 1 1,0 0-1,-1-1 1,1 1 0,0 0-1,0 0 1,-1 0 0,1-1-1,0 1 1,-1 0-1,1 0 1,0 0 0,0 0-1,-1 0 1,1-1 0,0 1-1,-1 0 1,1 0-1,0 0 1,-1 0 0,1 0-1,-1 0 1,1 0 0,0 0-1,-1 0 1,1 0 0,0 0-1,-1 1 1,1-1-1,0 0 1,-1 0 0,1 0-1,0 0 1,0 0 0,-1 1-1,1-1 1,0 0-1,-1 1 1,-13 9-158,10-4 143,-1 0 0,2 0 0,-1 0 0,1 0-1,0 1 1,0 0 0,1-1 0,-1 1 0,2 0 0,-1 0 0,1 0 0,-1 8-1,1 5 72,0 0 0,1 1-1,4 20 1,-4-35 1,1-1 1,0 0-1,1 1 1,-1-1-1,4 8 0,-5-12-37,1 0-1,-1-1 1,0 1-1,0 0 1,1-1-1,-1 1 1,1 0-1,-1-1 1,0 1-1,1-1 1,-1 1-1,1 0 1,-1-1-1,1 0 1,0 1-1,-1-1 1,1 1-1,-1-1 1,1 0-1,0 1 1,-1-1-1,1 0 1,0 0-1,0 1 1,-1-1-1,1 0 0,0 0 1,-1 0-1,1 0 1,0 0-1,0 0 1,-1 0-1,1 0 1,0 0-1,-1 0 1,1-1-1,0 1 1,0 0-1,-1 0 1,1-1-1,0 1 1,-1 0-1,1-1 1,-1 1-1,1-1 1,-1 1-1,1-1 1,0 1-1,-1-1 1,1 0-1,6-6 54,0-1 0,8-11 1,-9 11-60,0 0 0,12-11 1,-9 11 6,16-15-17,49-34 1,-64 49-111,-10 8 122,0-1 1,1 1-1,0-1 0,-1 1 0,1 0 0,-1-1 1,1 1-1,-1-1 0,1 1 0,0 0 1,-1 0-1,1-1 0,0 1 0,-1 0 1,2 0-1,0-1 7,-1 1-1,0 0 1,0-1 0,0 1 0,1-1 0,-1 1 0,0-1 0,0 1 0,0-1-1,0 0 1,0 1 0,0-1 0,0 0 0,0 0 0,-1 0 0,1 0 0,0 0-1,0 0 1,-1 0 0,1 0 0,0 0 0,-1 0 0,0-1 0,1 1-1,-1 0 1,1 0 0,-1 0 0,0-2 0,0-2-11,0 0-1,0 0 1,0-1 0,-1 1-1,-2-7 1,2 5-49,0 5 40,1 1 1,-1 0-1,1 0 1,-1-1-1,1 1 0,-1 0 1,0 0-1,0 0 1,0 0-1,1 0 1,-1 0-1,0 0 1,0 0-1,-1 0 1,1 0-1,0 0 1,0 1-1,0-1 0,0 0 1,-1 1-1,1-1 1,0 1-1,-1-1 1,1 1-1,0 0 1,-3-1-1,-4 0-76,0 0 0,0 1-1,-12 1 1,8-1 123,7 0-55,1-1 0,0 1-1,-1 1 1,1-1-1,0 0 1,-1 1 0,1 0-1,0 0 1,0 1-1,0-1 1,0 1 0,0 0-1,0 0 1,0 0-1,1 0 1,-1 0-1,-3 4 1,6-5 56,3 10 707,7-11-641,30 0-352,-37 0 154,2 8 102,-3-5-8,1 0 0,0 0-1,0 0 1,-1 0 0,0 0 0,1 0 0,-1 0 0,0 1 0,-1-1 0,1 0 0,0 5 0,2 39-76,-4-10 183,0-14-110,2 33 0,0-50 16,0 1 1,0 0 0,1 0 0,0 0 0,0-1-1,0 1 1,1-1 0,0 0 0,4 7 0,-6-12-4,0 0 1,0 0-1,0 0 1,0 0 0,0 0-1,0 0 1,0 0-1,1-1 1,-1 1-1,0 0 1,0-1 0,1 1-1,-1-1 1,0 1-1,1-1 1,-1 0-1,0 1 1,1-1 0,-1 0-1,1 0 1,-1 0-1,0 0 1,1 0-1,-1-1 1,1 1 0,1-1-1,2 0 28,-1 0-1,0-1 1,0 0-1,0 0 0,0 0 1,0 0-1,-1 0 1,5-4-1,48-48 330,-35 32-329,4-3-50,141-130-366,-166 155 367,0 0-1,0 0 1,1 0 0,-1 0-1,0 0 1,0 0 0,0 0-1,0 0 1,0 0 0,1 0-1,-1 0 1,0 0 0,0 0 0,0 0-1,0 0 1,1 0 0,-1 0-1,0 0 1,0 0 0,0 0-1,0 0 1,1 0 0,-1 0-1,0 0 1,0 0 0,0 0-1,0 1 1,0-1 0,1 0-1,-1 0 1,0 0 0,0 0-1,0 0 1,0 0 0,0 0-1,0 1 1,0-1 0,0 0-1,0 0 1,1 0 0,-1 1 0,4 11-214,1 13 132,-6-5 67,1-6 54,0-1 1,0 1-1,1-1 0,1 0 1,5 23-1,-7-35-24,1 0 0,-1-1-1,0 1 1,0-1 0,0 1-1,1 0 1,-1-1 0,0 1 0,1-1-1,-1 1 1,0 0 0,1-1 0,-1 1-1,1-1 1,-1 0 0,1 1 0,-1-1-1,1 1 1,-1-1 0,1 0 0,0 1-1,-1-1 1,1 0 0,-1 1 0,1-1-1,0 0 1,-1 0 0,1 0 0,0 0-1,-1 0 1,1 0 0,0 0-1,-1 0 1,1 0 0,0 0 0,-1 0-1,1 0 1,0 0 0,-1 0 0,1-1-1,-1 1 1,1 0 0,0 0 0,-1-1-1,1 1 1,-1 0 0,1-1 0,-1 1-1,1-1 1,0 0 0,3-2 42,1-1 1,-1 0 0,-1 0-1,8-9 1,4-8-31,2 1-1,0 1 1,2 1 0,-1 0-1,41-27 1,-57 43-39,0 1-1,1 0 1,-1 0 0,1-1 0,-1 2-1,4-2 1,-5 2 6,-1-1 1,1 1 0,-1 0-1,1 0 1,-1 0-1,1 0 1,-1 0-1,0 0 1,1 0 0,-1 0-1,1 1 1,-1-1-1,1 0 1,-1 0-1,0 0 1,1 0 0,-1 0-1,1 1 1,-1-1-1,0 0 1,1 0-1,-1 1 1,0-1 0,1 0-1,-1 1 1,0-1-1,0 0 1,1 1-1,-1-1 1,0 0 0,0 1-1,1-1 1,-1 1-1,0-1 1,0 0-1,0 1 1,0-1 0,0 1-1,0-1 1,0 1-1,0-1 1,0 1-1,0-1 1,0 0 0,0 1-1,0 0 1,-2 20 17,1-15-9,1 0 0,0-1 0,-1 1 0,2 6-1,1 29 51,-3-34-20,1 1-1,1 0 1,-1-1 0,1 1 0,0-1 0,4 13 0,-5-20-13,1 1 0,-1 0 0,0-1 0,1 1 1,-1 0-1,1-1 0,-1 1 0,1-1 0,-1 1 0,1-1 0,-1 1 0,1-1 0,-1 1 0,1-1 0,-1 1 1,1-1-1,0 0 0,-1 1 0,1-1 0,0 0 0,-1 0 0,1 1 0,0-1 0,0 0 0,-1 0 0,1 0 1,0 0-1,-1 0 0,1 0 0,0 0 0,0 0 0,-1 0 0,2-1 0,3 0-8,-1-1 0,1 1 1,-1-1-1,6-3 0,-4 2 23,21-13 224,43-32 0,-19 12-113,-26 19-117,-2 3 5,-1-1 1,0-1 0,-1-1 0,36-38-1,-39 31-18,-1-1-1,-1 0 1,-1-1-1,18-45 1,-31 67-5,105-295-321,-105 291 280,4-13-355,-5 20 186,-2 10 98,-14 93-162,0-3 537,-4 142 1,19-206-160,2 0 1,1-1-1,1 1 1,2-1-1,19 61 1,-24-91-218,1 0 0,-1 0 0,1-1 0,0 1 0,0-1 0,1 1 0,3 4 0,-5-7-120,-1-1 1,1 1-1,0-1 1,-1 1 0,1-1-1,0 1 1,0-1-1,-1 0 1,1 1-1,0-1 1,0 0-1,0 1 1,0-1-1,-1 0 1,1 0-1,0 0 1,0 0 0,0 0-1,0 0 1,0 0-1,-1 0 1,1 0-1,0 0 1,0 0-1,0-1 1,0 1-1,0 0 1,-1-1-1,1 1 1,0 0 0,0-1-1,-1 1 1,1-1-1,0 1 1,-1-1-1,1 0 1,1-1-1,6-6-2196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16.9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92 10624,'-13'-5'4832,"21"-6"-4192,2 2 2175,3 9-1663,14-11-256,4 2-576,14-6-256,0 7-32,0-3-2304,0 6 1248,-4-2-4095,-6 7 2879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17.2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57 8896,'-36'-25'4032,"23"17"-3520,8 4 1376,1-4-1504,4 5-256,4-6-736,6 9 320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18.7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83 469 4640,'-9'-11'2294,"9"10"-1899,-1-1 0,0 1-1,0 0 1,0-1-1,0 1 1,0 0-1,0 0 1,0 0-1,0 0 1,0 0-1,-3-2 1,3 3-268,0 0 0,0 0 1,0-1-1,0 1 0,-1 0 0,1 0 1,0 0-1,0 0 0,0 0 0,0 0 1,-1 1-1,1-1 0,0 0 0,0 1 1,0-1-1,0 0 0,0 1 0,0 0 0,0-1 1,0 1-1,0-1 0,0 1 0,0 0 1,0 0-1,0 0 0,1-1 0,-1 1 1,0 0-1,0 2 0,-3 1 100,1 1 0,-1 0 0,2-1 0,-1 1 0,-3 7-1,5-8-166,0-1 0,0 1-1,0 0 1,0-1 0,0 1-1,1 0 1,-1 0 0,1-1-1,0 1 1,1 0-1,-1 0 1,0 0 0,1-1-1,0 1 1,0 0 0,0 0-1,1-1 1,-1 1 0,1-1-1,0 0 1,-1 1-1,2-1 1,-1 0 0,0 0-1,1 0 1,-1 0 0,1-1-1,0 1 1,0-1 0,0 1-1,0-1 1,5 3-1,-6-5-38,-1 1 0,0 0-1,1-1 1,-1 0 0,1 1-1,-1-1 1,1 0-1,-1 1 1,0-1 0,1 0-1,-1 0 1,1 0-1,-1-1 1,1 1 0,-1 0-1,1 0 1,-1-1 0,0 1-1,1-1 1,-1 1-1,1-1 1,-1 0 0,0 1-1,0-1 1,1 0 0,-1 0-1,0 0 1,0 0-1,0 0 1,0 0 0,1-2-1,1-1-22,-1 1 0,1 0 0,-1-1 0,0 0 0,0 1 0,-1-1 0,1 0-1,-1 0 1,0 0 0,0 0 0,1-7 0,-1-10-30,-1-31 0,-1 39 51,1 5-77,-1-1 0,0 1 0,-3-9 0,4 15 25,-1 0 0,1 0 0,-1 1 1,0-1-1,1 0 0,-1 1 0,0-1 0,0 1 1,0-1-1,-1 1 0,1-1 0,0 1 0,0 0 1,-1 0-1,1-1 0,-1 1 0,1 0 0,-1 0 1,-2-1-1,3 2 31,1 0 1,0 0-1,-1-1 1,1 1-1,-1 0 1,1 0-1,-1 0 1,1 0-1,-1 0 1,1 0-1,-1 0 0,1 0 1,0 0-1,-1 0 1,1 0-1,-1 1 1,1-1-1,-1 0 1,1 0-1,0 0 1,-1 1-1,1-1 1,-1 0-1,1 0 1,0 1-1,-1-1 1,1 0-1,0 1 1,-1 0-1,0 0 29,1 0-1,-1-1 1,1 1-1,-1 1 1,1-1-1,0 0 1,-1 0-1,1 0 1,0 0-1,0 0 1,0 0-1,0 2 1,0-2 18,0 0 1,-1-1-1,1 1 0,0 0 1,1 0-1,-1-1 0,0 1 1,0 0-1,0 0 1,0-1-1,1 1 0,-1 0 1,0-1-1,0 1 1,1 0-1,-1-1 0,1 1 1,-1-1-1,1 1 0,-1 0 1,1-1-1,-1 1 1,1-1-1,-1 0 0,1 1 1,0-1-1,-1 1 0,1-1 1,-1 0-1,1 1 1,0-1-1,0 0 0,-1 0 1,1 0-1,0 1 1,-1-1-1,1 0 0,0 0 1,0 0-1,-1 0 0,1 0 1,0 0-1,0 0 1,1-1-1,2-1 71,0 1 0,0-1 0,0 0-1,0-1 1,0 1 0,-1-1 0,1 1 0,-1-1-1,1 0 1,4-7 0,2-1 68,13-25-1,-17 27-144,60-118 116,-51 94-166,2 0 1,1 1-1,35-47 0,-49 74-19,1 0 0,-1 1 1,8-6-1,-8 7 26,-4 4-5,0-1-1,1 1 0,-1-1 1,0 0-1,1 1 1,-1-1-1,0 1 0,0 0 1,0-1-1,1 1 0,-1-1 1,0 1-1,0-1 0,0 1 1,0-1-1,0 1 1,0 0-1,0-1 0,0 1 1,0-1-1,0 2 0,0 20-82,-8 60 82,-32 142-1,-50 61-108,28-107 510,58-164-295,-2 1 0,-11 24 0,15-37-95,1 0 27,0 0 1,0 1 0,-1-1-1,1 0 1,-1 0-1,-2 2 1,3-3-16,1-1 1,-1 0-1,1 1 0,-1-1 1,1 0-1,-1 1 0,1-1 0,-1 0 1,0 0-1,1 0 0,-1 1 1,1-1-1,-1 0 0,0 0 1,1 0-1,-1 0 0,0 0 0,1 0 1,-1 0-1,1-1 0,-1 1 1,0 0-1,1 0 0,-1 0 1,1-1-1,-1 1 0,1 0 0,-1 0 1,1-1-1,-1 1 0,1-1 1,-1 1-1,1 0 0,-1-1 1,-1-2 16,0 1 0,0-1 0,0 1 0,1-1 0,-1 0 1,1 1-1,0-1 0,0 0 0,-1-3 0,-7-28 154,8 30-140,1-1 1,-1 0 0,1 0-1,0 0 1,0 1-1,0-1 1,1 0-1,0 0 1,0 0 0,0 1-1,0-1 1,1 1-1,0-1 1,0 1-1,0-1 1,0 1 0,6-8-1,-3 6 43,1 1 0,-1-1 0,1 1 0,1 0 0,-1 0 1,1 1-1,0 0 0,0 0 0,0 1 0,9-4 0,8-1 37,1 0 0,0 2 0,38-6 0,-15 7-1852,47 2 0,-80 3-756,-1 2 1,20 3 0,-6 3-781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19.7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3 245 4064,'-2'-12'15441,"40"16"-13171,-16 0-1819,0 0-1,0 1 1,-1 2-1,39 16 1,-50-18-422,1 1 0,-1 0 0,-1 0 0,1 1 1,-1 1-1,-1 0 0,1 0 0,-1 0 0,-1 1 1,1 0-1,6 13 0,-9-14-4,0 0 0,-1 0 0,0 0 0,-1 1 1,1-1-1,-2 1 0,1 0 0,-1 0 0,-1 0 0,1 0 0,-2 0 1,1 1-1,-2 11 0,0-5 65,-1-1 1,-5 16-1,6-26-69,-1 0 0,0 0 0,0 0-1,0 0 1,-1 0 0,0-1 0,0 1 0,-7 7 0,5-5-5,5-6-13,-1 0 1,0 0-1,1 0 1,-1 0 0,0-1-1,0 1 1,0 0-1,0 0 1,0 0-1,0-1 1,0 1-1,0-1 1,0 1-1,-1 0 1,-6 3 340,5-3-268,9-10-21,-2 6-13,-1-1 0,1 1 1,1 0-1,-1 0 1,0 0-1,1 0 0,5-2 1,3-2 23,49-28 157,-2-3-1,57-47 1,-96 68-101,0-2 0,-2 0 0,0-1 0,-1-1 0,-1-1-1,-1-1 1,-1 0 0,18-36 0,-28 47-145,0 0-1,0-1 0,-1 1 1,-1-1-1,4-22 0,-7 30-110,1 0 0,-1 0 0,0 0-1,-1 0 1,1 0 0,-1 1 0,0-1-1,0 0 1,-1 0 0,1 1 0,-1-1-1,0 1 1,0-1 0,0 1 0,-1 0 0,0 0-1,0 0 1,0 0 0,-4-4 0,2 4-931,-1 0 1,1 0-1,-1 0 1,0 0-1,0 1 1,0 0-1,-1 1 1,1-1-1,-10-1 1,-2 3-2168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22.6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38 2912,'-1'-3'796,"1"1"0,-1-1 0,0 1 0,0-1 0,1 0 0,0 1 0,-1-1 0,1 0 0,1-3 0,-1 5-543,-1 1-178,1-1-1,0 1 1,0 0 0,0-1 0,0 1-1,0 0 1,0-1 0,0 1 0,0 0-1,-1 0 1,1-1 0,0 1-1,0 0 1,0 0 0,-1-1 0,1 1-1,0 0 1,0 0 0,-1 0 0,1-1-1,0 1 1,0 0 0,-1 0-1,1 0 1,0 0 0,-1 0 0,1-1-1,0 1 1,-1 0 0,1 0 0,0 0-1,0 0 1,-1 0 0,-11 1 835,8 0-741,0 0 0,0 0 0,0 1 0,1 0 0,-1 0 0,0 0 0,1 0 0,0 0 0,-1 1 0,1-1 0,0 1 0,0 0 0,0 0 0,-3 5 0,3-5-108,1 1 1,-1 0-1,1 0 1,0 1-1,0-1 0,0 0 1,0 1-1,1-1 0,0 1 1,-1 0-1,2-1 0,-2 9 1,2-13-35,0 1 0,1 0-1,-1 0 1,0 0 0,0 0 0,0 0 0,0 0 0,1-1 0,-1 1 0,0 0 0,1 0 0,-1 0-1,1-1 1,-1 1 0,1 0 0,-1-1 0,1 1 0,-1 0 0,1-1 0,0 1 0,-1-1 0,1 1-1,0-1 1,0 1 0,-1-1 0,1 1 0,0-1 0,0 0 0,0 1 0,0-1 0,-1 0 0,1 0-1,1 1 1,0-1 8,0 0-1,-1 0 0,1 0 0,0 0 0,0 0 0,-1 0 1,1-1-1,0 1 0,0 0 0,-1-1 0,1 0 0,0 1 1,-1-1-1,1 0 0,2-1 0,0-1-17,0-1 0,0 1 0,-1-1 0,1 0 0,-1 0-1,0 0 1,0-1 0,0 1 0,0-1 0,-1 0 0,0 1 0,0-1 0,0 0 0,0 0-1,-1-1 1,0 1 0,1-10 0,-2 14-14,-1 0 0,1 0 1,0 0-1,-1 0 0,1 0 0,-1 0 1,1 0-1,-1 0 0,1 0 0,-1 0 0,0 1 1,1-1-1,-1 0 0,0 0 0,0 0 0,0 1 1,0-1-1,1 1 0,-1-1 0,-2 0 1,-4-2-909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24.2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37 1728,'0'0'5066,"9"-15"-42,-9 14-4920,0 1 0,0-1 0,0 0 0,0 0-1,0 1 1,0-1 0,0 0 0,0 0 0,0 1-1,0-1 1,-1 0 0,1 0 0,0 1 0,0-1 0,-1 0-1,1 0 1,0 1 0,-1-1 0,1 1 0,-1-1-1,1 0 1,-1 1 0,1-1 0,-1 1 0,0-1-1,1 1 1,-1-1 0,0 1 0,1 0 0,-1-1 0,0 1-1,1 0 1,-1-1 0,0 1 0,0 0 0,-1 0-1,1 0-26,-1 0-1,1 0 0,0 0 1,-1 1-1,1-1 0,-1 0 0,1 1 1,0 0-1,0-1 0,-1 1 1,1 0-1,0-1 0,0 1 0,0 0 1,0 0-1,0 0 0,0 0 1,-2 2-1,0 2 115,-1 0 0,1 0 0,0 1 0,1-1 0,0 1 0,0 0 0,-2 7 0,3-11-166,1 0 0,-1-1-1,1 1 1,0 0-1,-1-1 1,1 1-1,0 0 1,0-1 0,1 1-1,-1 0 1,0-1-1,0 1 1,1 0-1,-1-1 1,1 1-1,-1-1 1,1 1 0,0-1-1,0 1 1,0-1-1,0 1 1,0-1-1,0 0 1,0 1-1,0-1 1,0 0 0,1 0-1,-1 0 1,0 0-1,1 0 1,1 1-1,-1-1-9,-1-1-1,1 0 1,-1 1-1,1-1 1,-1 0-1,1 0 1,-1 0-1,1 0 0,-1 0 1,1 0-1,-1-1 1,1 1-1,-1 0 1,1-1-1,-1 1 1,1-1-1,-1 0 1,1 1-1,-1-1 0,0 0 1,0 0-1,1 0 1,-1 0-1,0 0 1,0 0-1,0 0 1,0 0-1,0 0 0,0 0 1,1-2-1,-1 0-1,1 1 0,0-1 0,-1 0 0,1 1-1,-1-1 1,0 0 0,0 0 0,0 0 0,0 0-1,-1 0 1,1 0 0,-1 0 0,1 0 0,-1-6-1,-1 8-25,1 0 0,0 0 0,0 0 0,0 0 0,0 0 0,-1 0 0,1 0 0,0 0 0,-1 0 0,1 1 0,-1-1 0,1 0 0,-1 0 0,1 0 0,-1 0 0,0 1 0,1-1 0,-1 0 0,0 1 0,0-1 0,0 0 0,0 1 8,0 0 0,0-1 0,0 1 1,0 0-1,0 0 0,0 0 0,0 0 0,0 0 0,0 0 1,0 0-1,1 1 0,-1-1 0,0 0 0,0 0 1,0 1-1,0-1 0,-1 1 0,-3 2 70,0 1 0,1-1-1,-1 1 1,1 0 0,0 0 0,-4 5-1,-2 3 128,1 1-1,0 1 1,1 0-1,1 0 1,0 1-1,1 0 1,0 0-1,1 0 1,-3 17-1,8-31-177,0-1-1,0 1 1,0-1 0,0 0 0,0 1-1,0-1 1,0 1 0,0-1-1,0 1 1,0-1 0,0 1-1,0-1 1,0 0 0,0 1 0,0-1-1,0 1 1,0-1 0,0 1-1,1-1 1,-1 0 0,0 1 0,0-1-1,1 1 1,-1-1 0,0 0-1,0 1 1,1-1 0,0 1-1,-1-1 6,1 0-1,0 0 0,0 1 0,0-1 0,0 0 0,-1 0 1,1 0-1,0 0 0,0 0 0,0 0 0,0 0 0,-1 0 1,3-1-1,1 0 35,0 0 0,0 0 0,-1-1 0,1 0 1,-1 1-1,5-4 0,-5 3-39,-1-1-1,1 0 1,0 0-1,-1 0 1,0 0 0,0 0-1,0 0 1,0-1-1,0 1 1,0-1 0,-1 1-1,0-1 1,0 0-1,0 0 1,0 1 0,0-5-1,0-1-37,0 0 0,-1 0 1,0 0-1,-1 1 0,1-1 0,-4-10 0,4 18 10,0 1-1,0-1 1,0 1 0,0-1 0,0 1-1,-1-1 1,1 1 0,0-1 0,0 1-1,-1-1 1,1 1 0,0-1-1,0 1 1,-1 0 0,1-1 0,-1 1-1,1-1 1,0 1 0,-1 0 0,1-1-1,-1 1 1,1 0 0,-1 0 0,1 0-1,-1-1 1,1 1 0,-1 0-1,1 0 1,-2 0 0,2 0-116,0 0 1,-1 0-1,1 0 1,-1 0-1,1 0 0,-1 1 1,1-1-1,0 0 1,-1 0-1,1 1 0,0-1 1,-1 0-1,1 0 1,0 1-1,-1-1 1,1 0-1,0 1 0,-1-1 1,1 1-1,0-1 1,0 0-1,0 1 0,-1-1 1,1 1-1,0-1 1,0 1-1,0-1 0,0 0 1,0 1-1,0-1 1,0 1-1,0-1 1,0 1-1,0-1 0,0 1 1,0 1-430,1 0 0,-1 0 0,1 0 0,0 1 0,0-1 0,-1-1 0,1 1 0,1 0 0,-1 0 0,0 0 0,0 0 0,1-1 0,-1 1 0,1-1 0,1 2 0,17 13-3334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29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155 208 2496,'8'-25'10778,"-9"31"-10315,0 0 0,0-1-1,-1 1 1,1 0 0,-1-1-1,-1 0 1,-4 9 0,-5 15 368,-25 77 1159,16-52-1248,4 0-1,-22 109 0,35-138-625,-10 113 121,13-119-193,2 0 1,0 0-1,0-1 0,2 1 0,7 25 0,-10-41-22,1 0 1,1-1-1,-1 1 0,0 0 0,1-1 0,-1 1 0,1-1 0,0 1 0,-1-1 0,1 0 1,4 3-1,-5-4-17,0 0 1,0-1 0,0 1 0,0-1 0,0 1 0,0-1-1,0 1 1,0-1 0,0 0 0,0 1 0,0-1-1,0 0 1,0 0 0,0 0 0,1 0 0,-1 0-1,0 0 1,0 0 0,0 0 0,0-1 0,0 1 0,0 0-1,0-1 1,0 1 0,1-1 0,-1 1 0,0-1-1,-1 1 1,1-1 0,0 0 0,0 1 0,0-1-1,0 0 1,0 0 0,0-1 0,7-6-116,-1-1 1,0 0-1,-1-1 1,0 1-1,0-1 0,6-17 1,22-70-929,-27 75 960,30-103-284,-36 121 418,8-20-317,-8 24 249,-1-1-1,0 1 1,1-1-1,-1 1 1,0-1-1,1 1 1,-1-1-1,0 1 1,1 0-1,-1-1 1,1 1-1,-1 0 1,1-1-1,-1 1 1,1 0-1,-1 0 1,1-1-1,-1 1 1,1 0-1,0 0 1,-1 0-1,1 0 1,-1 0-1,1 0 1,-1 0-1,1 0 1,0 0-1,-1 0 1,1 0-1,-1 0 1,1 0-1,-1 0 1,2 1-1,51 11 851,-41-7-593,21 10 0,-27-11-197,1-1-1,1 0 0,-1 0 1,0 0-1,1-1 1,0 1-1,-1-2 1,15 2-1,-20-3-5,0-1 0,0 0 0,0 1 0,0-1 0,0 0 0,0 0-1,0 0 1,0 0 0,-1-1 0,1 1 0,0 0 0,-1-1 0,2-1 0,19-23 11,-1-5-160,-17 23 134,1 0-1,10-13 1,-6 9-25,-8 10-6,0 0 0,0 0 0,1 1 0,-1-1-1,0 0 1,1 1 0,-1-1 0,1 1 0,-1 0-1,1-1 1,-1 1 0,1 0 0,0 0 0,0 0-1,0 0 1,3-1 0,43-13-23,-43 15 31,1 0 0,-1 0 0,0 0 0,0 0-1,1 1 1,-1 0 0,0 0 0,0 0 0,0 1-1,0 0 1,0 0 0,0 0 0,5 4 0,-8-4 4,0 0 0,1 1 0,-1-1 1,0 1-1,0-1 0,0 1 0,-1 0 1,1 0-1,-1 0 0,1 0 0,-1 0 1,0 0-1,1 5 0,-1-1 8,-1 0-1,0-1 0,0 1 1,0 0-1,-3 12 1,-3 8 179,4-20-169,1 1 0,-1-1-1,0 15 1,1 19 98,0-24-114,1 32 0,3-16-45,-3-24 67,0 0-1,1-1 1,0 1 0,4 10-1,-4-16-30,0 0 0,0 0 0,1 0 0,-1-1 0,1 1 0,-1-1 0,1 1 0,0-1 0,0 1 0,0-1-1,1 0 1,-1 0 0,0 0 0,1 0 0,-1-1 0,4 2 0,3 2 19,0-1-1,0 0 1,0 0-1,1-1 1,-1 0-1,1-1 1,0 0-1,19 0 1,-23-2-21,1 0 0,-1 0 0,1-1 0,-1 0-1,0-1 1,0 1 0,1-1 0,-1 0 0,0-1 0,0 1 0,-1-1 0,1-1 0,-1 1 0,9-7 0,0-3-35,0-1 1,0 0-1,-2-1 1,14-19-1,36-70-719,-56 93 700,-1 0 0,0 0 1,-1 0-1,-1-1 0,1 0 1,-2 1-1,2-16 0,-4 24 37,0 0 0,0-1 0,0 1 0,-1 0-1,0 0 1,1 0 0,-1-1 0,0 1 0,-1 0-1,1 0 1,0 0 0,-1 1 0,0-1 0,1 0-1,-1 1 1,-4-5 0,4 6 5,1-1-1,-1 1 1,-1-1-1,1 1 1,0 0-1,0 0 1,0 0-1,-1 0 1,1 0 0,0 1-1,-1-1 1,1 1-1,0-1 1,-1 1-1,1 0 1,-1 0-1,1 0 1,-1 0-1,1 1 1,-1-1 0,1 0-1,-5 2 1,3 0 21,-1-1 96,0 1 0,-1 0 1,-8 4-1,12-5-77,0 0 0,1 1-1,-1-1 1,1 0 0,0 0 0,-1 1-1,1-1 1,0 0 0,0 1-1,0-1 1,0 1 0,0 0 0,0-1-1,0 1 1,0 0 0,0 2 0,-1 7 49,0 0 1,1-1 0,1 1-1,0 0 1,0 0 0,1-1 0,0 1-1,1 0 1,0-1 0,0 1-1,5 10 1,4 7 0,1 0 0,25 43 1,-36-70-79,5 12 53,2-2 0,-1 1-1,16 16 1,-21-25-28,1-1 1,-1 0-1,1 1 0,-1-1 0,1 0 0,0 0 1,0-1-1,0 1 0,0-1 0,0 1 0,0-1 1,0 0-1,0 0 0,0 0 0,1-1 0,-1 1 0,0-1 1,1 0-1,-1 0 0,6 0 0,-4-2 2,0 1 0,1-1-1,-1 0 1,0 0 0,0 0-1,0-1 1,-1 0 0,1 0-1,-1 0 1,1 0 0,-1-1-1,6-5 1,3-7-22,23-30 0,9-24-103,17-22-210,-53 81 290,0 0 1,1 0 0,1 2 0,-1-1 0,22-14-1,-16 13-177,-13 9 162,0-1 0,0 1 0,1 0 0,-1 0 0,0 0 0,1 0 0,0 1 0,-1-1 0,1 1 0,0 0 0,-1 0 0,1 0 0,7 0 0,1 2 32,-1 1 0,1 0 0,-1 1 0,0 0 0,0 0 0,0 1-1,0 1 1,17 10 0,-25-14 16,19 8 92,-21-9-87,0 0-1,0 0 1,0 0-1,0 0 1,0 0-1,0 0 1,0 0 0,0 0-1,0 0 1,0 0-1,0-1 1,0 1-1,0 0 1,0-1-1,0 1 1,0-1 0,0 1-1,1-2 1,-2 1-35,0 0 1,1 1-1,-1-1 0,0 0 1,0 0-1,0 0 1,1 0-1,-1 0 1,0 0-1,0 0 1,-1 0-1,1 0 1,0 0-1,0 0 0,0 0 1,-1 1-1,1-1 1,0 0-1,-1 0 1,1 0-1,0 0 1,-2-1-1,1 0 1,0 0 0,0 1 0,0-1 0,0 0 0,0 0 0,-1 0 0,1 1 0,0-1 0,-1 1 0,-3-3 0,1 3-24,1-1 0,-1 2 1,0-1-1,0 0 0,1 1 1,-1 0-1,0 0 0,0 0 0,0 0 1,1 0-1,-1 1 0,0 0 0,0 0 1,-7 2-1,-5 3 39,-27 14 0,34-15 19,1 0 0,0 1 0,1 0 0,-1 0 0,1 1 0,0-1 0,0 1 0,1 1 0,0 0 0,1-1 0,-8 14 0,7-10 21,1 1 0,0 0 0,0 0-1,1 1 1,1-1 0,0 1 0,1-1 0,-1 15-1,3-16 20,0 0 0,0 0-1,1 0 1,1 1 0,0-1-1,0 0 1,1-1 0,1 1-1,0 0 1,0-1 0,1 0-1,0 0 1,8 11 0,-11-19-41,-1 0 0,1 0 1,0 0-1,0 0 0,1 0 0,-1 0 1,0 0-1,1-1 0,-1 1 1,1-1-1,-1 0 0,1 0 1,0 0-1,-1 0 0,1 0 0,4 1 1,-4-2-4,-1 0 1,1-1 0,-1 1-1,1 0 1,-1-1 0,1 1-1,-1-1 1,0 0 0,1 0-1,-1 0 1,0 0 0,0 0-1,0 0 1,0 0 0,0-1-1,0 1 1,0-1 0,0 0-1,0 0 1,2-3 0,5-8-144,-2 0 1,1 0-1,-2-1 1,0 0-1,5-18 1,-7 21-106,8-27-305,-1-1 1,8-67-1,-16 85 343,-2 0-143,-4 13 169,3 8 169,0-1 0,0 1 1,0 0-1,0 0 1,0 0-1,-1 0 0,1 0 1,0 0-1,0 0 1,0 0-1,0 0 0,0 0 1,-1 0-1,1 0 0,0 0 1,0 0-1,0 0 1,0 0-1,0 0 0,-1 0 1,1 0-1,0 0 1,0 0-1,0 0 0,0 0 1,-1 0-1,1 0 0,0 0 1,0 0-1,0 0 1,0 0-1,0 0 0,0 0 1,-1 0-1,1 0 1,0 1-1,0-1 0,0 0 1,0 0-1,0 0 1,0 0-1,0 0 0,0 1 1,-1 0 7,0 1 0,0 0 0,0 0 0,0 0 1,1 0-1,-1 1 0,1-1 0,-1 0 0,1 0 1,0 0-1,0 3 0,-1 4 75,-1 16 93,1 1 0,1 0 0,1-1 0,1 1 0,1-1 0,2 0 0,0 0 0,2 0 0,14 36 0,-19-58-149,-1 1-1,1-1 1,0 0 0,0 0-1,0 0 1,0 0 0,1 0-1,-1 0 1,1-1 0,-1 1-1,1-1 1,0 0 0,5 4-1,-6-6-22,0 1 0,-1 0-1,1-1 1,0 1 0,0-1-1,0 1 1,0-1 0,0 0-1,0 0 1,0 0 0,-1 0 0,1 0-1,0-1 1,0 1 0,0 0-1,0-1 1,0 1 0,-1-1-1,1 0 1,0 0 0,0 1-1,-1-1 1,1 0 0,-1-1-1,1 1 1,-1 0 0,1 0-1,2-3 1,4-5-41,0-1 0,-1 1 0,0-1-1,7-14 1,21-48-762,-15 30 424,30-54-638,28-60 79,-50 92 962,-3-1 0,-3-2 0,24-118 0,-38 139 447,4-83 0,-14 114-242,2 15-228,0 0 0,0 0 0,0 0 0,0 0 1,0 0-1,0 0 0,0 0 0,0 0 0,0 0 1,0-1-1,0 1 0,0 0 0,0 0 0,0 0 1,0 0-1,0 0 0,0 0 0,0 0 0,0 0 1,0 0-1,0 0 0,0 0 0,0 0 0,0 0 1,0 0-1,-1 0 0,1-1 0,0 1 0,0 0 1,0 0-1,0 0 0,0 0 0,0 0 0,0 0 1,0 0-1,0 0 0,0 0 0,0 0 0,0 0 0,-1 0 1,1 0-1,0 0 0,0 0 0,0 0 0,0 0 1,0 0-1,0 0 0,0 0 0,0 0 0,0 0 1,0 1-1,0-1 0,0 0 0,-1 0 0,1 0 1,0 0-1,0 0 0,0 0 0,0 0 0,0 0 1,0 0-1,0 0 0,0 0 0,0 0 0,0 0 1,-2 4 44,1 0 1,-1-1 0,1 1-1,0 0 1,-1 4 0,-4 22 28,-1 38 0,3-25 72,-59 402 1305,34-247-1178,11-61 41,11-109-170,5-22-65,0 0 1,1 0-1,0 0 0,0 8 1,2-24-77,1-1 0,1 1 1,3-11-1,2-5-46,-3 6 3,1 0 0,1 1 1,1 0-1,0 0 0,1 1 1,2 0-1,-1 0 0,2 1 1,25-28-1,-24 32-14,7-7-36,42-34 0,-59 52 76,0 0-1,-1 0 0,1 1 1,0-1-1,0 1 1,0 0-1,0 0 0,1 0 1,-1 0-1,0 0 1,0 1-1,1-1 0,5 1 1,-7 0 2,0 1 1,-1-1 0,1 0 0,0 1-1,-1 0 1,1-1 0,0 1 0,-1 0-1,1 0 1,-1 0 0,1 0-1,-1 0 1,1 0 0,-1 0 0,0 0-1,1 1 1,-1-1 0,0 1-1,0-1 1,0 1 0,0-1 0,0 1-1,-1-1 1,1 1 0,0 0 0,0 2-1,2 6 0,-1 0 1,0 1-1,-1-1 0,0 1 0,0 0 0,-2 20 0,-2-9 82,0-1 0,-9 32-1,9-42-66,-1 0-1,0-1 0,-1 1 1,0-1-1,-8 12 0,12-20-1,-1 1-1,1-1 0,-1-1 0,0 1 1,0 0-1,0 0 0,0-1 0,0 1 1,0-1-1,0 1 0,0-1 1,-5 2-1,6-3-4,-1 0 1,1 1-1,-1-1 0,0 0 1,1 0-1,-1 0 0,1 0 1,-1-1-1,1 1 0,-1 0 1,1-1-1,-1 1 1,1-1-1,-1 1 0,1-1 1,-1 0-1,1 0 0,0 1 1,-1-1-1,1 0 0,0 0 1,-2-2-1,1 1-35,0 0 0,0 0-1,0 0 1,1 0 0,-1-1 0,1 1-1,-1 0 1,1-1 0,0 1-1,0-1 1,0 1 0,0-1 0,0-3-1,1 6 33,0 0 0,0 0-1,0 0 1,0 0 0,0 0-1,0 0 1,0 0 0,0-1-1,0 1 1,0 0 0,0 0 0,0 0-1,0 0 1,1 0 0,-1 0-1,0 0 1,0 0 0,0 0-1,0 0 1,0-1 0,0 1-1,0 0 1,0 0 0,0 0-1,0 0 1,0 0 0,1 0 0,-1 0-1,0 0 1,0 0 0,0 0-1,0 0 1,0 0 0,0 0-1,0 0 1,1 0 0,-1 0-1,0 0 1,0 0 0,0 0-1,0 0 1,0 0 0,0 0 0,0 0-1,0 0 1,1 0 0,-1 0-1,0 0 1,0 0 0,0 0-1,0 0 1,0 0 0,0 0-1,0 1 1,10 5-35,8 10 52,-9-7 9,1 1 0,0-2-1,0 1 1,1-2 0,22 14 0,-28-19-11,-1 0 0,1 0 0,0 0 0,0-1 0,1 0-1,-1 0 1,10 1 0,-12-2 6,0 0 0,0 0 0,0-1-1,0 1 1,0-1 0,0 0 0,0 0-1,0 0 1,0 0 0,-1 0 0,1-1 0,0 1-1,-1-1 1,4-2 0,2-3-2,-1 0 0,0 0 0,-1-1 0,0 0 0,10-16 0,21-47 69,-34 63-55,8-15-2,43-84 119,-44 89-219,1 0 0,1 1 0,21-23 0,-31 37 66,2-1-11,-1 1-1,1-1 1,0 1-1,0-1 1,0 1-1,5-3 1,-8 6 17,0 0 0,0-1 0,0 1 0,0 0 1,0-1-1,0 1 0,0 0 0,0 0 1,1 0-1,-1 0 0,0 0 0,0 0 0,0 0 1,0 0-1,0 0 0,0 1 0,1-1 1,-1 0-1,0 1 0,0-1 0,0 1 0,0-1 1,0 1-1,0 0 0,-1-1 0,1 1 1,0 0-1,0 0 0,0 0 0,-1-1 0,1 1 1,1 2-1,2 3 40,0 0 0,0 1 0,-1 0 1,0-1-1,0 1 0,-1 0 0,0 0 0,0 0 1,2 14-1,-2 5-63,0 34 1,-2-59 20,-6 122 149,5-108-63,-2 0 0,0-1-1,-1 1 1,0 0 0,-2-1 0,-6 15-1,9-24-50,0 0-1,0 0 0,0 0 0,0-1 1,-1 1-1,0-1 0,-5 4 1,8-7-30,0 0 1,0 0-1,0 0 1,-1 0-1,1 0 0,0-1 1,-1 1-1,1 0 1,0-1-1,-1 1 1,1-1-1,-1 0 1,1 1-1,-1-1 1,1 0-1,-1 0 1,1 0-1,-1 0 1,1 0-1,-1 0 1,1-1-1,-1 1 1,1 0-1,-1-1 1,1 1-1,0-1 1,-1 0-1,1 1 1,0-1-1,-3-1 1,-1-2-106,1 0 1,-1-1 0,1 1 0,0-1 0,0 0-1,0 0 1,-3-7 0,-18-40-144,24 52 250,1 0 0,0 0 1,0 0-1,0-1 0,0 1 0,0 0 0,0 0 0,0 0 0,0-1 0,0 1 0,0 0 0,0 0 1,0-1-1,0 1 0,0 0 0,0 0 0,0 0 0,0-1 0,0 1 0,0 0 0,0 0 1,0 0-1,0-1 0,0 1 0,0 0 0,0 0 0,0 0 0,1-1 0,-1 1 0,0 0 0,0 0 1,0 0-1,0 0 0,1-1 0,-1 1 0,0 0 0,0 0 0,0 0 0,0 0 0,1 0 1,-1 0-1,0 0 0,0 0 0,1-1 0,-1 1 0,0 0 0,0 0 0,0 0 0,1 0 0,-1 0 1,0 0-1,0 0 0,0 0 0,1 0 0,-1 1 0,17 1 500,-12-1-410,80 23 1045,-12-10-1775,82 5-1,-113-13-3346,-1 5-5018,-33-8 6342,13 3-1513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31.7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293 545 2976,'1'0'146,"-1"-1"0,1 1 1,-1-1-1,0 1 0,6-12 5025,-6 12-5115,0 0 0,0-1 0,0 1 1,1 0-1,-1 0 0,0 0 1,0 0-1,0 0 0,0-1 0,0 1 1,0 0-1,0 0 0,0 0 1,0 0-1,0 0 0,-1-1 0,0 1 180,0-1 0,0 1 0,-1-1 0,1 1-1,-1 0 1,1-1 0,0 1 0,-1 0 0,1 0-1,-1 0 1,1 0 0,0 0 0,-3 1 0,-7 2 184,1 0 1,-1 0 0,1 1 0,0 1-1,-16 8 1,16-7-167,-6 3 55,1 0-1,0 1 1,1 1 0,0 0-1,1 1 1,-22 25 0,26-27-197,1 1 1,1 0-1,0 0 1,0 0-1,1 1 1,1 0-1,0 0 0,0 1 1,-4 23-1,8-28-53,0 0 0,1 0-1,0 0 1,1 0 0,-1 0-1,1 0 1,1 0-1,0 0 1,0 0 0,0-1-1,5 9 1,-5-12-30,0 0 0,0 0 0,0-1 0,1 1 0,0 0 0,-1-1 0,2 0 0,-1 1-1,5 3 1,-6-6-23,1 1 0,-1 0-1,1-1 1,0 0-1,-1 0 1,1 0 0,0 0-1,0 0 1,0 0-1,0-1 1,0 1 0,0-1-1,0 0 1,0 0-1,3-1 1,-2 1 10,0-1 0,-1 0 1,1 0-1,0-1 0,-1 1 0,1-1 1,-1 1-1,0-1 0,1 0 0,-1-1 0,0 1 1,0 0-1,-1-1 0,1 0 0,3-4 0,4-5-2,-1-1-1,10-19 0,-18 31-19,20-41-186,17-46-1,-8 16-72,-6 10 15,-3 0 1,-2-1 0,17-109-1,-6-47 5,-29 210 269,0 3-91,0-1 0,-1 1 1,0-1-1,0 0 1,0 1-1,-1-1 0,1 0 1,-4-9-1,4 16 58,0-1 0,0 1 0,0 0 0,0 0 0,0-1 0,0 1 0,-1 0-1,1-1 1,0 1 0,0 0 0,0 0 0,0-1 0,0 1 0,-1 0 0,1 0 0,0 0 0,0-1 0,-1 1 0,1 0-1,0 0 1,0 0 0,-1 0 0,1-1 0,0 1 0,0 0 0,-1 0 0,1 0 0,0 0 0,0 0 0,-1 0 0,1 0-1,0 0 1,-1 0 0,1 0 0,0 0 0,-1 0 0,1 0 0,0 0 0,0 0 0,-1 0 0,1 0 0,0 0 0,-1 0-1,1 0 1,0 1 0,0-1 0,-1 0 0,1 0 0,0 0 0,0 0 0,-1 1 0,1-1 0,0 0 0,0 0 0,0 1-1,0-1 1,-1 0 0,1 0 0,0 1 0,0-1 0,0 1 0,-10 16 423,2 9 258,-8 46 1,10-42-456,-9 60 522,-4 106 0,18-174-689,1 0 0,1 0 0,1 0-1,2 0 1,0 0 0,1 0 0,11 30 0,-11-41-14,0 1-1,1-1 0,0 0 0,1-1 1,0 1-1,11 11 0,-12-16 16,0 0 0,0 0 0,1 0 0,0-1 1,0 0-1,0-1 0,1 0 0,0 0 0,15 6 0,-16-8-35,0-1 1,-1 0-1,1 0 1,0 0-1,0-1 1,0 0-1,0 0 1,0-1-1,0 0 1,-1 0-1,1 0 1,0-1-1,-1 0 1,1 0-1,7-5 1,-5 3-97,0-1-1,0-1 1,0 0 0,-1 0 0,1 0-1,-2-1 1,1-1 0,-1 1 0,9-12-1,-13 15 45,0-1 0,-1 1-1,1-1 1,2-9 0,-4 12-2,0 0 0,-1 0 1,1 0-1,-1 0 0,0 0 1,1 0-1,-1 0 0,0 0 1,0 0-1,0 0 0,-1 0 1,1 0-1,0 0 0,-2-2 1,2 3 25,0 1 0,0-1 0,-1 1 0,1-1 1,0 1-1,0 0 0,-1-1 0,1 1 0,-1-1 1,1 1-1,0 0 0,-1-1 0,1 1 0,-1 0 1,1-1-1,-1 1 0,1 0 0,-1 0 0,1 0 1,-1-1-1,1 1 0,-1 0 0,1 0 0,-2 0 1,-15 3-82,-14 13 99,30-15-14,-6 4 63,1 0-1,-1 1 1,1-1-1,0 1 0,0 1 1,1-1-1,0 1 1,0 0-1,1 0 0,-1 0 1,1 1-1,1-1 1,0 1-1,0 0 0,0 0 1,1 0-1,-2 13 1,4-16-13,-1 1 1,0-1-1,1 1 1,0-1-1,1 1 1,-1-1 0,1 0-1,0 1 1,0-1-1,0 0 1,1 0-1,0 1 1,0-1-1,0 0 1,1-1-1,0 1 1,0 0 0,0-1-1,0 0 1,1 0-1,-1 0 1,1 0-1,0 0 1,1-1-1,-1 1 1,0-1-1,6 3 1,-6-5-25,-1 1 1,1-1-1,-1 1 0,1-1 0,0 0 1,-1 0-1,1-1 0,0 1 1,0-1-1,-1 0 0,1 0 0,0 0 1,0 0-1,0-1 0,-1 0 1,1 1-1,0-1 0,-1-1 0,1 1 1,0 0-1,-1-1 0,0 0 1,1 0-1,-1 0 0,0 0 0,0 0 1,0-1-1,0 1 0,0-1 1,-1 0-1,1 0 0,-1 0 0,0 0 1,3-6-1,0-2-34,-1 1 0,0-2 0,-1 1 1,0 0-1,0-1 0,0-21 0,-1 11-105,-2 0 0,-5-43-1,3 56 91,0 0 0,0 0 0,-1 0 0,0 1 0,-1 0 0,0-1 0,-7-11 0,9 17 17,0 0-1,0 0 1,-1 0 0,1 0 0,-1 0 0,1 0 0,-1 0 0,0 1 0,0 0 0,0-1 0,0 1 0,-1 0 0,1 1 0,0-1 0,-1 0 0,1 1 0,-1 0-1,0 0 1,1 0 0,-7-1 0,9 2 28,1 0 0,-1 0 0,0 0 0,1 0 0,-1 0 0,1 0 0,-1 0 0,1 0 0,-1 0 1,1 1-1,-1-1 0,1 0 0,-1 0 0,1 0 0,-1 1 0,1-1 0,-1 0 0,1 0 0,-1 1 0,1-1 0,-1 0 0,1 1 0,0-1 0,-1 1 0,1-1 0,0 1 0,-1-1 0,1 0 0,0 1 0,-1-1 0,1 1 0,0-1 0,0 1 0,0-1 0,0 1 0,-1 0 0,1-1 0,0 1 0,0-1 0,0 1 0,0-1 0,0 1 0,0-1 0,1 2 0,-1-1 22,1 1 0,-1 0 0,1-1-1,-1 1 1,1 0 0,0-1 0,0 1 0,0-1-1,0 1 1,0-1 0,0 0 0,0 1 0,1-1-1,1 2 1,4 2 17,0 1-1,1-2 1,0 1-1,0-1 1,0 0 0,0 0-1,1-1 1,0 0-1,-1-1 1,1 0-1,0 0 1,0-1-1,0 0 1,0-1-1,0 0 1,0 0-1,0-1 1,0 0 0,0 0-1,0-1 1,0 0-1,0-1 1,-1 0-1,0-1 1,1 1-1,10-8 1,92-73 43,-112 86-115,-1 1 0,1-1 0,0 0 0,-1 1-1,1-1 1,0 1 0,1-1 0,-1 1 0,0-1 0,1 1 0,-1 3 0,-5 44 14,3-19 106,1-22-51,-6 72 190,8-71-200,0-1 0,0 0 0,1 1 0,1-1 0,-1 0 0,6 15 0,-7-23-31,0 0 1,1 0-1,-1 0 0,1 0 0,-1 0 1,1 1-1,0-1 0,0 0 1,-1 0-1,1 0 0,0-1 0,0 1 1,0 0-1,0 0 0,0 0 0,0-1 1,0 1-1,0 0 0,0-1 0,0 1 1,0-1-1,1 0 0,-1 1 0,0-1 1,0 0-1,0 1 0,1-1 0,-1 0 1,0 0-1,0 0 0,1 0 0,0-1 1,1 1 5,0-1 1,0 0-1,0 0 1,0 0-1,-1 0 1,1-1-1,0 1 1,-1-1-1,0 1 1,1-1-1,-1 0 1,0 0-1,3-4 1,139-185-133,-141 186 116,3-4-7,0-1-1,7-15 0,-12 30-62,0-1-1,0 0 1,0 1 0,0-1-1,0 0 1,1 0 0,3 6-1,11 25-77,-9-19 354,16 25 1,-16-30-176,1-1 0,0 1 1,0-1-1,1-1 0,18 15 1,-25-21-30,1-1 0,0 0 1,0 0-1,1 0 1,-1 0-1,0-1 1,1 1-1,-1-1 1,1 0-1,-1 0 1,1 0-1,0 0 1,-1-1-1,1 1 1,0-1-1,0 0 0,-1 0 1,1 0-1,0-1 1,-1 0-1,1 1 1,0-1-1,-1 0 1,7-3-1,-4 1-3,0-1-1,0 0 1,-1 0-1,1-1 0,-1 1 1,1-1-1,-2-1 1,1 1-1,0 0 1,-1-1-1,0 0 1,-1 0-1,1 0 0,-1-1 1,4-10-1,-4 7-110,0 0-1,-1-1 0,0 0 0,0 0 0,-1 0 1,0 0-1,-1 1 0,-1-1 0,-2-18 1,-3 13-117,5 15 209,0-1 0,0 1 0,0 0 0,1-1 0,-1 1 0,1-1 0,-1 1 0,1-1 0,-1 1 1,1-1-1,0 1 0,0-1 0,0 0 0,0-1 0,1 2 21,-1 1-1,0-1 0,1 1 0,-1 0 0,1-1 0,-1 1-1,0 0 1,1-1 0,-1 1 0,1 0 0,-1 0 0,1-1 0,-1 1 0,1 0 0,-1 0 0,1 0 0,0 0 0,-1 0 0,1-1 0,-1 1 0,1 0 0,-1 0 0,1 1 0,-1-1 0,1 0 0,0 0 0,8 0-34,-4-1 15,1 1 0,-1 0 0,0 0 1,1 1-1,-1 0 0,0 0 1,1 0-1,-1 0 0,0 1 0,0 0 1,8 4-1,-7-3 57,-1 1 1,0 0-1,0 0 1,0 1-1,0 0 1,-1 0 0,0 0-1,0 0 1,0 0-1,-1 1 1,1-1-1,-1 1 1,-1 0-1,1 0 1,2 10-1,-1 1 121,-1 1 1,-1 0-1,-1 0 1,0 23-1,-1-41-153,-1 0 1,1 0 0,0 1-1,0-1 1,0 0-1,0 0 1,0 0-1,0 0 1,0 1-1,0-1 1,0 0-1,0 0 1,0 0 0,0 0-1,0 1 1,0-1-1,0 0 1,0 0-1,0 0 1,1 0-1,-1 1 1,0-1 0,0 0-1,0 0 1,0 0-1,0 0 1,0 0-1,0 1 1,0-1-1,1 0 1,-1 0 0,0 0-1,0 0 1,0 0-1,0 0 1,0 0-1,1 0 1,-1 1-1,0-1 1,0 0-1,0 0 1,0 0 0,1 0-1,-1 0 1,0 0-1,0 0 1,0 0-1,1 0 1,-1 0-1,0 0 1,0 0 0,0 0-1,0 0 1,1 0-1,-1-1 1,0 1-1,0 0 1,0 0-1,0 0 1,0 0-1,1 0 1,-1 0 0,11-9 157,-9 6-95,27-23-97,1 1 0,1 2-1,65-37 1,-95 59 26,4-1-26,0-1 0,0 1 0,1 0 0,-1 0 0,10-2-1,-14 4 53,0 0-1,0 0 1,1 0-1,-1 0 1,0 0-1,0 0 1,0 0-1,0 0 0,1 1 1,-1-1-1,0 0 1,0 1-1,0-1 1,0 1-1,0-1 0,0 1 1,0 0-1,0-1 1,0 1-1,0 0 1,0 0-1,0 0 1,-1-1-1,1 1 0,0 0 1,-1 0-1,1 0 1,0 0-1,-1 0 1,1 1-1,-1-1 1,1 0-1,-1 0 0,0 2 1,2 2 172,3 12 394,1 0-1,7 16 1,-11-28-518,1-1-1,-1 0 1,1 1 0,0-1-1,0 0 1,0-1 0,0 1-1,1 0 1,0-1 0,-1 0-1,1 0 1,5 3 0,-4-3-206,0-1 1,-1 0 0,1 0-1,0 0 1,0 0-1,0-1 1,1 0 0,-1 0-1,0 0 1,0-1-1,1 0 1,-1 0 0,0 0-1,9-2 1,-5 0-2127,7-1-1395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35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72 616 4320,'-18'4'7189,"17"-3"-6884,0 2-429,-6 8 1150,0 1-1,1 0 1,1 0 0,-1 1-1,-4 18 1,7-18-772,0 0 1,1 0-1,1 0 1,0 0-1,0 0 1,2 1-1,-1-1 1,2 0-1,4 20 1,-6-32-238,0 0 0,0 0 0,0 0 0,1 1 0,-1-1 0,1 0 0,-1 0 0,1 0 0,-1 0 0,1 1 0,-1-1 0,1 0 0,0 0 0,0 0 0,0 0 0,0-1 0,-1 1 0,1 0 0,0 0 0,0 0 0,1-1 0,-1 1 0,0-1 0,0 1 0,0 0 0,0-1 0,0 0 0,1 1 0,-1-1 0,0 0 0,0 0 0,1 0 0,-1 0 0,0 0 0,0 0 0,1 0 0,-1 0 0,0 0 0,0 0 0,1-1 0,-1 1 0,2-1 0,2-2-25,1 1 0,-1-1 0,1 0 0,-1-1 0,0 1-1,0-1 1,6-6 0,12-15-245,-1-1-1,21-32 1,-13 17 59,-27 36 252,3-4-493,-4 9 267,-1 6 238,0 2 69,0 1-1,0-1 1,1 0 0,0 0 0,0 0-1,1 0 1,0 0 0,0 0-1,1-1 1,0 1 0,0-1-1,9 11 1,-9-12-80,1-1-1,0 1 1,0-1 0,1 0-1,-1 0 1,1 0 0,0-1-1,0 0 1,1 0-1,-1-1 1,1 0 0,0 0-1,0 0 1,13 3 0,-15-6-18,-1 1 1,1-1 0,-1 0 0,1 0 0,0 0 0,-1 0-1,1-1 1,-1 0 0,0 0 0,1 0 0,-1 0-1,0-1 1,1 0 0,5-3 0,-5 2-59,0-1 1,-1 1-1,1-1 1,-1 0-1,0-1 1,0 1-1,0-1 1,-1 0-1,1 0 1,2-6-1,-1 1-84,-1 0 0,0 0 0,0 0 0,-1 0 0,-1-1-1,0 0 1,0 1 0,-1-1 0,0 0 0,-1 0 0,-2-21 0,0 25-39,0 0 1,0 0 0,-1 0 0,-6-11-1,8 16 106,-6-10-16,5 11 70,0 0-6,-1-3-37,6 5-12,10 1 104,-9-2 53,0 1-1,0 0 1,1 0 0,-1 0 0,6 2 0,16 5 469,8-3-132,-25-3-311,1 0 0,0-1 0,10 1 0,-20-2-159,2 0-5,0 0 1,-1 0-1,1 0 0,0 0 1,0 0-1,0-1 0,-1 1 1,1 0-1,0-1 0,-1 1 1,1-1-1,0 0 1,-1 1-1,1-1 0,2-2 1,0 2 17,-4 1 11,1 0 0,-1 0 0,1 0 0,-1-1 0,1 1 0,-1 0 0,1 0 0,-1 0 0,1 0 0,-1-1 0,0 1 0,1 0 0,-1 0 0,1-1 0,-1 1 0,0 0 0,1-1 0,-1 1 0,1-1 0,-1 1 0,0 0 0,0-1 0,1 0 0,31-30 307,-22 14-231,0 0 0,14-36 0,1-15-37,22-96 1,-32 108 13,16-95-445,-31 147 367,2 0-37,-2-1 0,1 1 0,0-1 0,-1 1 0,0-1 0,0 1 0,0-1 0,-1 0 1,-1-7-1,2 12 49,0 0 0,0 0 0,0 0 0,0 0 1,0 0-1,0 0 0,0 0 0,0 0 0,0 0 0,0 0 1,0 0-1,0 0 0,0 0 0,0 1 0,0-1 0,0 0 1,-1 0-1,1 0 0,0 0 0,0 0 0,0 0 1,0 0-1,0 0 0,0 0 0,0 0 0,0 0 0,0 0 1,0 0-1,0 0 0,0 0 0,0 0 0,0 0 0,0 0 1,0 0-1,0 0 0,0 0 0,0 0 0,0 0 1,-1 0-1,1 0 0,0 0 0,0 0 0,0 0 0,0 0 1,0 0-1,0 0 0,0 0 0,0 0 0,0 0 1,0 0-1,0 0 0,0 0 0,0 0 0,0 0 0,0 0 1,0 0-1,0 0 0,0 0 0,0 0 0,-5 6-18,2 0 0,-1 1 0,1 0 0,0-1 0,1 1-1,-1 0 1,-1 9 0,-7 56 177,7-44 57,-59 335 802,50-272-469,5-23-212,8-66-323,-2 16 329,2-18-337,0 0-1,0 0 1,0 0 0,0 0-1,0 1 1,0-1-1,0 0 1,1 0 0,-1 0-1,0 0 1,0 0-1,0 0 1,0 0 0,0 0-1,0 0 1,0 1 0,0-1-1,0 0 1,0 0-1,0 0 1,0 0 0,0 0-1,1 0 1,-1 0-1,0 0 1,0 0 0,0 0-1,0 0 1,0 0 0,0 0-1,0 0 1,0 0-1,0 0 1,1 0 0,-1 0-1,0 0 1,0 0-1,0 0 1,0 0 0,0 0-1,0 0 1,1 0 0,6-6 237,13-15-421,28-25 0,-41 41 139,0 0-1,0 0 0,0 0 1,0 1-1,1 0 1,0 0-1,0 1 0,0 0 1,10-2-1,-16 4 37,0 1 1,-1 0-1,1 0 0,0 0 0,0 0 0,-1 0 0,1 0 1,0 1-1,0-1 0,-1 0 0,1 1 0,0 0 0,0-1 1,-1 1-1,1 0 0,-1 0 0,1 0 0,-1 0 0,1 0 1,-1 0-1,0 0 0,1 0 0,1 3 0,2 3-12,-1 0 0,1 0 0,-1 1 0,3 8 0,9 16 68,-11-25-22,1-1 0,0 1 0,0-1 1,0 0-1,0 0 0,1-1 1,0 0-1,0 0 0,1 0 0,-1-1 1,1 0-1,0-1 0,0 0 1,0 0-1,0 0 0,1-1 0,-1-1 1,1 1-1,0-1 0,-1-1 1,1 1-1,-1-2 0,1 1 0,0-1 1,-1 0-1,1-1 0,-1 0 1,1-1-1,14-6 0,-12 4-45,-1 0-1,-1-1 0,1-1 1,-1 0-1,0 0 1,0-1-1,-1 0 1,0 0-1,0-1 0,-1 0 1,0 0-1,-1-1 1,0 0-1,5-12 1,-10 20-3,0 0 0,-1-1 1,1 1-1,-1 0 0,0 0 1,0-1-1,0 1 0,0 0 1,0 0-1,0-1 0,-1 1 1,1 0-1,-1 0 0,1 0 1,-1 0-1,0-1 0,-1-1 1,2 3 7,-1 0 0,1 1-1,-1-1 1,1 0 0,0 1 0,-1-1 0,0 1 0,1-1 0,-1 1 0,1-1 0,-1 1 0,0-1 0,1 1 0,-1 0-1,0-1 1,1 1 0,-1 0 0,0-1 0,1 1 0,-1 0 0,0 0 0,0 0 0,1 0 0,-1 0 0,0 0-1,0 0 1,0 0 0,1 0 0,-1 0 0,0 0 0,0 0 0,1 0 0,-1 1 0,0-1 0,1 0 0,-1 1-1,0-1 1,1 0 0,-1 1 0,0-1 0,1 1 0,-1-1 0,1 1 0,-1-1 0,1 1 0,-1-1 0,0 2 0,-2 1 12,0 0 1,0 1 0,0 0-1,1-1 1,0 1 0,-1 0-1,1 0 1,1 0 0,-1 0-1,1 1 1,-1-1 0,1 0 0,0 1-1,1-1 1,-1 0 0,1 1-1,0-1 1,0 1 0,0-1-1,0 1 1,1-1 0,0 1-1,0-1 1,0 0 0,4 8 0,-3-6 62,1 0-1,0-1 1,1 1 0,-1-1 0,1 0 0,0 0 0,0 0 0,9 6 0,-11-9-39,0 0 0,1-1 0,0 0-1,-1 0 1,1 0 0,0 0 0,-1 0 0,1 0 0,0-1-1,0 1 1,0-1 0,-1 0 0,1 0 0,0 0 0,0 0-1,0-1 1,0 1 0,-1-1 0,1 1 0,0-1 0,3-1 0,12-5 10,0-1 0,-1-1 0,21-14 1,24-12-171,-30 20 105,52-24 18,-42 21-25,12-3-202,-53 21 251,1-1-1,0 1 1,0 0 0,-1-1-1,1 1 1,0 0 0,0 0-1,-1 0 1,1 1 0,0-1-1,0 0 1,-1 1-1,4 0 1,-4-1-3,-1 1 0,1-1-1,0 1 1,-1-1 0,1 1-1,0-1 1,-1 1 0,1-1-1,-1 1 1,1-1 0,-1 1 0,1 0-1,-1-1 1,1 1 0,-1 0-1,0 0 1,1-1 0,-1 1-1,0 0 1,0 0 0,1-1 0,-1 1-1,0 0 1,0 0 0,0 0-1,0-1 1,0 1 0,0 0-1,0 0 1,-1 1 0,0 4 38,-1 0 0,0-1 1,-1 1-1,1-1 0,-6 8 1,-2 6 6,1-2-6,4-7 83,0 1 0,0 0-1,-2 11 1,64-55 294,51-33-886,-103 62 441,-1 2 0,1-1 0,0 0-1,0 1 1,0 0 0,0 0 0,9-1 0,-12 2 17,0 1 1,1 0 0,-1 0-1,0 0 1,0 1-1,0-1 1,0 0 0,0 1-1,0-1 1,-1 1 0,1 0-1,0 0 1,0 0-1,0 0 1,0 0 0,-1 0-1,1 0 1,0 0-1,-1 1 1,1-1 0,-1 0-1,0 1 1,3 3 0,3 5 231,-1 1 0,0 1 1,0-1-1,6 20 1,-12-29-220,1-1 1,0 1-1,-1-1 1,1 1-1,0-1 1,0 0-1,0 1 1,0-1 0,0 0-1,1 0 1,-1 0-1,0 0 1,0 0-1,1 0 1,-1 0-1,1 0 1,-1 0-1,0-1 1,1 1-1,0 0 1,1 0-1,0-1-293,-1 1-1,1-1 0,0 0 0,-1 0 1,1 0-1,-1 0 0,1-1 0,-1 1 0,1 0 1,-1-1-1,1 0 0,-1 0 0,5-1 1,7-5-3570,3 6 1184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36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 1248,'12'-10'11325,"-9"50"-8570,0 629 4450,2-637-6805,-5-32-392,0 0 1,0 0 0,0 0-1,0 0 1,1 0-1,-1 0 1,0 0 0,0 0-1,0 0 1,0 0 0,0 0-1,0 0 1,0 0 0,0 0-1,0 0 1,0 0 0,0 0-1,1 0 1,-1 0-1,0 0 1,0 0 0,0 0-1,0 0 1,0 0 0,0 0-1,0 0 1,0 0 0,0 0-1,0 0 1,1 0 0,-1 0-1,0 0 1,0 0-1,0 0 1,0 0 0,0 0-1,0 0 1,0 0 0,0 0-1,0 0 1,0 0 0,0 0-1,0-1 1,0 1 0,0 0-1,0 0 1,1 0-1,-1 0 1,0 0 0,0 0-1,0 0 1,0 0 0,0 0-1,0 0 1,0-1 0,0 1-1,0 0 1,0 0 0,0 0-1,0 0 1,0 0-1,0 0 1,0 0 0,-1 0-1,5-5 124,30-36-143,-20 22-30,0 1-1,1 1 0,1 0 1,33-27-1,-47 43 23,0 0-1,0 0 1,1-1-1,-1 1 0,0 1 1,1-1-1,-1 0 1,0 0-1,1 1 0,-1 0 1,1-1-1,-1 1 1,1 0-1,-1 0 0,1 0 1,-1 1-1,4 0 1,-1 0 24,-1 0-1,0 0 1,0 1 0,0-1 0,0 1 0,0 0-1,0 0 1,6 5 0,11 7 397,-16-10-256,0-1 1,0 0-1,8 9 0,-8-7-63,-1-1 1,1 1-1,-1 0 1,0 1-1,-1-1 1,1 1-1,-1-1 1,0 1 0,-1 0-1,1 0 1,2 10-1,-3 2 285,1 33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09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68 8640,'-15'-11'3904,"33"6"-3392,-4 2 512,9-1-672,14-4-352,2 3-32,6-2 192,5 2-96,-5-3-640,0 5 320,-5-6-4416,-4 9 2560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37.7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20 180 2976,'-20'-25'9405,"21"24"-9295,6-6 2300,14-4 20,-21 11-2364,5-2 156,0 1 0,0 0 0,0 1 0,0-1 0,0 1 0,0 0 0,0 0 0,1 1 0,-1-1 1,0 1-1,9 3 0,3-1 222,-2 0-219,1 1 1,-1 0-1,0 1 1,0 1-1,15 8 0,-21-10-158,-1 1-1,0 0 0,0 0 1,0 1-1,-1 0 1,1 1-1,-2 0 0,1 0 1,8 12-1,-13-16-29,-1 0 1,0-1-1,0 1 1,0 0-1,0 0 0,0 0 1,0-1-1,-1 1 1,0 0-1,0 0 0,1 0 1,-2 0-1,1 0 1,0 0-1,0 0 0,-1 0 1,0 0-1,0-1 1,-1 6-1,-2 0 80,0 0 0,0 0 0,0 0 0,-1-1 0,-7 8 1,12-14-110,-1 0 25,0 1 0,0-1 0,0 0 0,-1 1 0,1-1 0,0 0 0,0 0 1,-1 0-1,1 0 0,-1 0 0,-2 2 0,40-15 388,-13 5-210,0-2 0,-1 0-1,0-1 1,-1-2 0,25-17-1,-35 22-161,-1 0 0,-1-1-1,0 0 1,0 0 0,0-1-1,-1-1 1,0 1 0,-1-1-1,0 0 1,-1-1 0,0 0-1,-1 0 1,0 0 0,0 0-1,-1-1 1,-1 0 0,0 0-1,-1 0 1,0 0-1,0 0 1,-2 0 0,1-1-1,-3-13 1,2 24-139,0 1 0,0-1-1,0 1 1,-1-1 0,1 1-1,-1-1 1,1 1 0,-1-1 0,0 1-1,0 0 1,1-1 0,-1 1 0,0 0-1,0 0 1,-1-2 0,1 3-124,0-1 0,1 1 0,-1 0 0,0-1 0,1 1 0,-1 0 1,0-1-1,1 1 0,-1 0 0,0 0 0,0 0 0,1 0 0,-1-1 1,0 1-1,0 0 0,0 0 0,1 1 0,-1-1 0,0 0 0,0 0 0,1 0 1,-1 0-1,0 1 0,1-1 0,-1 0 0,0 1 0,1-1 0,-1 0 0,0 1 1,0 0-1,-30 22-10533,16-7 6081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40.0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19 151 1472,'-18'-2'11798,"18"-11"-9527,0 11-2022,0 1 1,1-1-1,-1 0 1,1 1-1,-1-1 1,1 0-1,0 1 1,0-1-1,-1 1 1,1-1-1,0 1 1,0 0-1,1-1 1,-1 1-1,0 0 1,2-1-1,26-21-53,-18 16 215,4-4-192,47-32 657,-55 39-744,1 0 0,-1 1-1,1-1 1,-1 2 0,1-1-1,0 1 1,9-1 0,-15 3-119,-1 0-1,1 0 1,0 0-1,-1 0 1,1 0-1,-1 1 1,1-1 0,-1 1-1,1-1 1,-1 1-1,1-1 1,-1 1-1,1 0 1,-1 0 0,0 0-1,1 0 1,-1 0-1,0 0 1,0 0-1,0 0 1,0 1 0,0-1-1,0 0 1,0 0-1,0 1 1,-1-1 0,1 1-1,0 1 1,2 5 57,0-1 0,0 1 0,-1 0 0,1 10 0,-2-13-50,0 7 136,1 0-1,0 0 1,1 0-1,1 0 1,0-1-1,9 20 1,-6-19 186,-6-10-246,1 1 1,0 0-1,0 0 0,0-1 1,0 1-1,4 4 0,-5-7-33,1 1-1,-1 0 0,1 0 1,-1-1-1,1 1 0,-1 0 1,1-1-1,0 0 0,-1 1 1,1-1-1,-1 0 1,1 0-1,0 0 0,-1 0 1,1 0-1,0 0 0,2-1 1,2 0 9,1-1 0,-1 0 1,1 0-1,-1 0 1,10-5-1,-13 5-55,1 0 0,-1 0 1,0 0-1,0 0 0,0-1 0,0 1 0,-1-1 0,1 0 0,-1 0 0,1 0 0,2-5 1,5-7-44,-8 14 24,-1 0 1,0-1-1,0 1 0,0 0 1,-1-1-1,1 1 0,0-1 1,0 1-1,-1-1 1,1 1-1,-1-1 0,1 1 1,-1-1-1,0 0 0,1 1 1,-1-3-1,5-14-3704,-5 11 1136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41.3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2496,'0'-8'11563,"8"1"-8828,12-2-2458,-5 6 208,-1 0-1,1 0 1,0 2-1,0 0 1,28 1-1,-41 1-389,0-1 0,0 1 0,0 0 0,0-1 1,0 1-1,0 0 0,0 0 0,0 0 0,-1 1 0,1-1 0,0 0 0,-1 1 0,3 1 0,19 27 982,-19-25-784,0 1-1,0-1 1,9 9 0,-3-6 153,-4-3-282,-1 0-1,1-1 0,0 1 1,0-1-1,8 3 0,-12-6-142,0-1-1,1 1 0,-1 0 1,1-1-1,-1 1 0,1-1 1,-1 0-1,1 0 0,-1 0 1,1 0-1,-1-1 0,1 1 1,-1 0-1,1-1 1,-1 0-1,1 0 0,-1 1 1,4-3-1,1-1-525,-1 0-1,0 1 1,7-7 0,14-17-7666,-14 15 5185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42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49 4064,'-4'-13'6357,"7"15"-6019,-1 0-1,0 1 1,0 0-1,0-1 1,0 1-1,0 0 1,0 0-1,-1 0 1,1 0-1,-1 0 1,0 0-1,0 1 1,0-1-1,-1 0 1,1 1-1,-1 3 1,2 1-39,15 108 3226,-2-46-2309,-15-69-1188,0 0-1,0-1 0,0 1 0,1 0 0,-1 0 0,0 0 0,0-1 1,1 1-1,-1 0 0,0 0 0,1-1 0,-1 1 0,1 0 0,0 1 1,-1-2-12,1 0 1,-1 0 0,0 0 0,0 0 0,1 0-1,-1 0 1,0 0 0,1 0 0,-1 1 0,0-1-1,0 0 1,1 0 0,-1 0 0,0 0 0,1-1-1,-1 1 1,0 0 0,0 0 0,1 0 0,-1 0-1,0 0 1,1 0 0,-1 0 0,0 0 0,0-1-1,1 1 1,1-2 56,1 0-1,-1-1 1,0 1-1,0 0 1,3-5 0,-4 6-95,3-6 25,0 0 0,0-1 1,0 1-1,-1-1 0,-1 0 0,3-9 1,6-15-294,1 3 115,-5 15 155,-2 0 0,6-17 1,-6 11-68,0 1-1,17-34 1,-22 52 91,0 1 0,0 0-1,0 0 1,0 0-1,0 0 1,0 0 0,0 0-1,0 0 1,0 0-1,0-1 1,1 1-1,-1 0 1,0 0 0,0 0-1,0 0 1,0 0-1,0 0 1,0 0 0,0 0-1,0 0 1,1 0-1,-1 0 1,0 0 0,0 0-1,0 0 1,0 0-1,0 0 1,0-1 0,1 1-1,-1 0 1,0 1-1,0-1 1,0 0 0,0 0-1,0 0 1,0 0-1,0 0 1,1 0 0,-1 0-1,0 0 1,0 0-1,0 0 1,0 0 0,6 6 98,1 9 53,-6-9-51,0 1-1,-1 0 0,1-1 0,-2 11 0,2 14 112,13 70 601,-14-100-804,0-1-1,0 1 1,0 0-1,0-1 1,0 1 0,0-1-1,1 1 1,-1 0-1,0-1 1,0 1 0,0-1-1,1 1 1,-1-1-1,0 1 1,0-1 0,1 1-1,-1-1 1,0 1-1,1-1 1,-1 1 0,1-1-1,-1 1 1,1-1-1,-1 0 1,1 1 0,-1-1-1,1 0 1,-1 1-1,1-1 1,-1 0 0,1 0-1,-1 1 1,1-1-1,-1 0 1,1 0 0,0 0-1,-1 0 1,1 0-1,-1 0 1,1 0 0,0 0-1,-1 0 1,1 0-1,-1 0 1,1-1 0,0 1-1,-1 0 1,1 0-1,-1 0 1,1-1 0,-1 1-1,1 0 1,-1-1-1,1 1 1,-1 0 0,1-1-1,13-10-229,0 1-1,18-20 1,3-2-375,-18 18 451,1 1 1,0 1-1,1 0 0,21-8 0,-38 18 171,1 1 1,-1 0-1,1 0 0,-1 1 1,1-1-1,0 1 0,-1-1 1,1 1-1,0 0 0,0 0 1,-1 0-1,1 0 0,0 0 1,-1 1-1,1-1 0,0 1 1,-1 0-1,1-1 0,-1 1 1,1 1-1,-1-1 0,1 0 1,-1 1-1,0-1 0,1 1 1,-1-1-1,0 1 0,0 0 1,0 0-1,-1 0 0,3 3 1,2 2 126,0 0 1,-1 0 0,0 1 0,0 0 0,0 0-1,-1 1 1,0-1 0,-1 1 0,0 0 0,-1 0-1,1 0 1,-2 0 0,1 0 0,0 13 0,-5 3 1237,1-14-3249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43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121 58 2560,'1'1'78,"0"-1"1,-1 0-1,1 0 0,0 0 1,0 0-1,-1 0 0,1 0 1,0 0-1,0 0 1,0-1-1,-1 1 0,1 0 1,0 0-1,0-1 0,-1 1 1,1 0-1,0-1 0,-1 1 1,2-1-1,19-9 1571,-13 7-375,-4 1-555,0 0-1,0 0 1,-1 0-1,6-4 0,-8 6-532,0-1 0,-1 1 0,1-1 0,-1 1 0,1-1 0,-1 0-1,1 1 1,-1-1 0,1 0 0,-1 1 0,1-1 0,-1 0 0,0 0-1,0 1 1,1-1 0,-1 0 0,0 0 0,0 0 0,0 1 0,0-1-1,0 0 1,0 0 0,0 0 0,0 1 0,0-1 0,0 0 0,0 0-1,0 0 1,-1-1 0,0 2-97,1 0 0,-1-1 0,1 1 0,-1-1-1,1 1 1,-1 0 0,1-1 0,-1 1 0,1 0 0,-1 0-1,0-1 1,1 1 0,-1 0 0,0 0 0,1 0 0,-1 0-1,0 0 1,1 0 0,-1 0 0,1 0 0,-1 0 0,0 0-1,1 0 1,-2 0 0,-17 5 1258,10-1-1053,0 0-1,0 1 1,1 0 0,0 0 0,0 1-1,0 0 1,1 1 0,0-1-1,-10 13 1,5-4 64,1 0-1,1 0 1,1 1 0,-10 20-1,17-32-314,1 0 1,-1 0-1,1 0 0,0 0 0,0 1 1,0-1-1,0 1 0,1-1 0,0 0 1,0 1-1,0-1 0,1 1 0,0 5 1,2-2 70,-1 0 1,1-1 0,1 1-1,-1 0 1,1-1 0,6 8-1,-9-13-63,1 1-1,0-1 1,1 0 0,-1 0-1,0 0 1,1 0 0,-1 0-1,1 0 1,0-1 0,-1 1-1,1-1 1,0 0-1,0 0 1,0 0 0,0 0-1,0 0 1,0 0 0,0-1-1,5 0 1,5 1-4,0-2 0,0 1-1,16-5 1,-23 5-4,133-29 86,-33 6-5005,-104 23 4350,0 0-1,0-1 1,0 1-1,0-1 0,-1 1 1,1-1-1,0 0 1,0 0-1,-1 0 0,1 0 1,-1 0-1,1 0 1,-1 0-1,1-1 0,-1 1 1,0 0-1,1-1 1,-1 1-1,0-1 0,0 0 1,0 1-1,1-4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43.8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45 3232,'-4'-2'431,"1"1"1,0 0-1,0 0 1,0 0-1,0 0 0,-1 0 1,1 1-1,0-1 1,-1 1-1,1 0 0,-6 1 1,4-1 1479,3-1-1344,1 1 0,-1-1 0,1 1 0,-1-1 0,-9-8 4537,8 6-4537,4 2-369,0 0 1,0 1-1,0-1 0,0 0 1,0 0-1,1 1 0,-1-1 1,0 1-1,0-1 0,1 1 0,-1-1 1,2 1-1,-1-1 157,8-2-18,1 0-1,-1 1 0,1 0 1,0 1-1,16-1 0,-19 2-342,0 1 0,-1-1 0,1 1 0,-1 0 0,1 1-1,-1 0 1,1 0 0,11 6 0,-17-7 28,1 0 0,0 1 0,-1 0 1,1-1-1,-1 1 0,1 0 0,-1 0 0,0 0 0,0 1 0,0-1 0,3 4 1,-5-4-6,1 0 1,0 0-1,0 0 1,-1 0-1,0 0 1,1 0-1,-1 0 1,0 0-1,0 0 1,0 0 0,0 0-1,0 1 1,0-1-1,-1 0 1,1 0-1,-1 0 1,0 3-1,-5 6 91,1 0-1,-1 0 0,-1 0 1,0-1-1,-1 1 1,0-2-1,0 1 0,-12 10 1,-25 30 851,44-49-924,0-1 1,0 1 0,1 0 0,-1 0 0,0 0 0,1 0 0,-1 0 0,1 0 0,-1 1 0,1-1 0,0 0 0,0 0 0,-1 0 0,1 0-1,0 0 1,0 0 0,0 1 0,0-1 0,0 1 0,1-1 3,-1 0 1,0 0-1,1 0 0,-1 0 0,1 0 1,0 0-1,-1-1 0,1 1 0,0 0 1,-1-1-1,1 1 0,0 0 0,0-1 1,-1 1-1,1-1 0,0 1 1,2 0-1,2 1 45,0-1 1,0 1-1,1-1 0,-1 0 1,0-1-1,10 1 0,17-2-11,-14 0-1294,30 2 0,-43 0 437,0-1 0,0 1 0,0 0 1,0 1-1,-1-1 0,1 1 0,0 0 0,-1 0 0,0 1 1,8 4-1,8 12-4795,6 1 1873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49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 3136,'1'6'5269,"0"-5"-4934,0 1 1,0-1-1,1 0 0,-1 0 1,0 0-1,1 0 0,-1 0 1,1 0-1,-1 0 0,1 0 1,-1-1-1,1 1 0,0 0 1,-1-1-1,1 0 0,0 1 0,-1-1 1,1 0-1,0 0 0,0 0 1,2 0-1,7-1-59,1 0-1,13-3 1,-10 2 618,178-19 1006,-155 18-1730,52 1-94,-54 3-280,-34-1-175,-1 9-2972,0-8 3123,-1-1 0,0 1 0,0-1 0,1 1 0,-1 0 0,0-1 0,0 1 0,0-1 0,0 1 0,0 0 0,0-1 0,0 1 0,0 0 0,0-1 0,0 1 0,-1-1 0,1 1 0,0 0 0,0-1 1,-1 1-1,1-1 0,0 1 0,-1-1 0,1 2 0,-5 5-2071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0.0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20 3136,'-4'1'199,"-1"0"73,-1 0 1,1 0 0,0 1-1,-1 0 1,-8 4 4074,105-11 3265,-3-4-4878,88-5-1496,-95 11-919,-41 1-2275,0 2-5612,-29 0 5008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1.0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87 100 2720,'-15'0'11938,"11"6"-13258,-4 10 1856,0 1 1,1 0-1,1 0 0,1 0 0,-5 30 0,0-8 82,6-23-425,1 0 1,0 0 0,1 0-1,1 1 1,1 26-1,0-37-126,1-1-1,0 0 1,0 0 0,0 1-1,1-1 1,0 0 0,0 0-1,0-1 1,4 7-1,-4-8-5,1 0-1,-1 0 0,1-1 0,-1 1 0,1-1 1,0 1-1,0-1 0,0 0 0,0 0 0,0 0 1,1 0-1,-1-1 0,0 0 0,7 2 0,2 0 9,-1-1-1,0 0 1,1-1-1,-1 0 1,1-1-1,-1-1 1,1 0-1,-1 0 1,1-1-1,-1 0 1,0-1-1,21-8 1,-22 7-31,-1-1-1,0 0 1,-1 0 0,1 0-1,-1-1 1,0 0 0,0-1-1,-1 0 1,0 0 0,0-1-1,-1 0 1,0 0 0,0 0-1,0-1 1,3-9 0,-2 2-22,-1-1 1,-1 1 0,0-1 0,-2 0 0,0 0 0,2-31-1,-5 35-36,0 0 1,0 1-1,-2-1 0,1 1 0,-1-1 0,-1 1 0,0 0 0,-1 0 0,-1 0 0,-6-13 0,8 20-52,0 1 0,0-1 0,-1 0 0,1 1 0,-1 0 0,0 0 0,0 0 0,-1 1-1,1-1 1,-1 1 0,0 0 0,0 1 0,0-1 0,0 1 0,0 0 0,-1 0 0,1 0-1,-1 1 1,1 0 0,-1 0 0,1 0 0,-1 1 0,0 0 0,-10 1 0,13-1-152,1 1 0,0 0 1,0-1-1,0 1 0,0 0 1,0 1-1,0-1 0,0 0 1,0 0-1,0 1 0,0-1 0,1 1 1,-1 0-1,1-1 0,-1 1 1,1 0-1,0 0 0,0 0 1,-1 0-1,1 0 0,1 0 1,-1 0-1,0 1 0,0-1 1,1 0-1,0 0 0,-1 1 0,1-1 1,0 0-1,0 1 0,0-1 1,0 0-1,0 0 0,1 4 1,6 25-3921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1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5984,'-5'8'8640,"10"1"-8544,3-6-3232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10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65 8064,'-26'-48'3648,"16"43"-3168,6 2-64,8 3-320,6-3-160,3 3 0,19-5-96,7 5 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1.8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27 5568,'-24'-27'2912,"27"38"-2020,0-1 0,-1 1 0,0 0 1,-1 0-1,-1 0 0,1 0 0,-3 18 0,1 1 194,0 8-206,0-16-56,4 42 0,-2-61-803,-1 1-1,1-1 0,0 0 0,1 0 1,-1 0-1,0 0 0,1 0 0,0-1 0,-1 1 1,1 0-1,0-1 0,0 1 0,1-1 1,-1 0-1,0 1 0,1-1 0,0 0 0,-1-1 1,1 1-1,0 0 0,5 1 0,5 3 56,1-2-1,0 0 1,23 4-1,-13-3-38,-6-1-83,87 24 546,-91-23-243,-1 0 1,0 0 0,0 2 0,-1-1 0,18 13-1,-26-15-88,0-1-1,0 1 0,6 7 0,-9-10-137,-1 0 0,1-1-1,0 1 1,-1 0 0,1 0-1,-1-1 1,1 1-1,-1 0 1,1 0 0,-1 0-1,0 0 1,0 0 0,1 0-1,-1 0 1,0 0-1,0 0 1,0-1 0,0 1-1,0 0 1,0 0 0,0 0-1,0 0 1,0 0-1,-1 0 1,1 0 0,0 0-1,-1 1 1,-1 1 18,0-1 1,-1 0-1,1-1 0,0 1 1,-1 0-1,1-1 0,-1 1 1,0-1-1,0 0 0,-5 2 1,-34 8 93,32-9-157,-119 21-12,63-20-1433,51-3-357,-1-1 0,-17-4 0,30 4 1124,0 1 1,0-1-1,0 0 1,0 0-1,0 0 1,0 0-1,0-1 1,-5-2-1,-1-4-1729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2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55 6240,'-28'-40'5600,"38"37"-4576,3-2 1504,6 2-1473,7-1 385,11 4-864,7 0-32,5 0-352,-4 0-160,-4 0-64,-6 0-1728,-3 4 960,-4 4-3903,-7 0 2623,-2 12-3584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2.6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43 2976,'-27'0'16629,"35"-12"-14661,-6 2-1906,-2 8-132,0 0 0,0 1 1,1-1-1,-1 1 1,1-1-1,-1 0 0,1 1 1,0 0-1,-1-1 1,1 1-1,2-3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3.7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44 3136,'0'0'79,"1"0"0,-1 0 0,0 1 0,0-1 0,1 0 0,-1 0-1,0 0 1,1 0 0,-1 0 0,0 0 0,0 1 0,1-1 0,-1 0 0,0 0 0,0 0 0,0 0 0,1 1 0,-1-1 0,0 0 0,0 0 0,0 1 0,0-1 0,0 0-1,1 0 1,-1 1 0,0-1 0,0 1 0,2 12 1829,-3 24 571,0-23-2127,-32 354 5157,30-346-5302,0-5 279,-1 28 0,4-43-332,5-8 44,-3 3-176,0 0 0,0 0 0,0 0 0,-1 0 1,1-1-1,1-6 0,1-4 31,16-42-14,21-101-1,-31 108 168,2 0 0,3 0 0,22-50 0,-10 47 557,-27 51-733,0 1 1,0 0 0,0-1-1,1 1 1,-1 0 0,0-1 0,0 1-1,0 0 1,1-1 0,-1 1-1,0 0 1,0-1 0,1 1-1,-1 0 1,0 0 0,1-1-1,-1 1 1,0 0 0,1 0-1,-1 0 1,0 0 0,1-1-1,-1 1 1,0 0 0,1 0 0,-1 0-1,1 0 1,-1 0 0,0 0-1,1 0 1,-1 0 0,0 0-1,1 0 1,-1 0 0,1 0-1,0 1 1,0-1 10,0 1 1,0 0-1,0 0 1,-1 0-1,1 0 1,0 0-1,0 0 1,-1 0-1,1 1 1,0-1-1,0 2 1,13 39 374,-14-39-348,22 99 450,10 37 89,-22-109-484,25 49 0,-34-77-103,-1-1 1,1 1 0,0-1 0,0 1-1,0 0 1,1-1 0,-1 0 0,0 1-1,1-1 1,-1 0 0,0 0 0,1 0 0,0 0-1,1 1 1,-2-1-15,1-1-1,-1 0 1,0 1 0,0-1-1,0 0 1,0 0 0,0 0-1,1 0 1,-1 0 0,0 0 0,0 0-1,0-1 1,0 1 0,1 0-1,-1-1 1,0 1 0,0-1-1,0 1 1,0-1 0,0 1-1,0-1 1,0 0 0,0 1-1,0-2 1,4-3-125,-2 1 0,1-1 1,0 0-1,-1 0 0,0 0 0,0 0 1,3-11-1,-4 12 66,14-37-585,-2-2-1,11-55 0,4-16 251,-25 96 156,1 2 867,-3 20-36,2 11 117,1 22-246,-2 0 0,-1 0 1,-5 52-1,0 0-143,3-77-401,0 8-236,0 0 1,-1 0-1,-6 25 1,5-35-1818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4.2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27 137 6560,'-5'-5'419,"-8"-4"1349,12 10-1725,1-1 1,-1 0-1,1 0 1,-1 1-1,1-1 1,-1 0-1,1 1 0,0-1 1,-1 0-1,1 1 1,0-1-1,-1 0 1,1 1-1,0-1 0,-1 1 1,1-1-1,0 1 1,0-1-1,0 1 1,-1-1-1,1 1 1,0-1-1,0 1 0,0-1 1,0 1-1,0 0 1,5 0 708,-1 0 1,1-1-1,0 0 1,6 0-1,-10 0-808,4 0 157,0 0 0,0-1 0,-1 0 0,1 0 0,-1 0 1,1 0-1,0-1 0,-1 1 0,0-1 0,1 0 0,-1-1 0,0 1 0,0-1 0,-1 1 0,1-1 0,0 0 0,3-5 0,-5 6-105,0-1 0,0 1 0,0-1 0,-1 0 1,1 1-1,-1-1 0,1 0 0,-1 0 0,0 0 0,0 0 0,0-1 0,-1 1 0,1 0 0,-1 0 0,0 0 1,0-1-1,0 1 0,0 0 0,0 0 0,-1 0 0,1-1 0,-1 1 0,0 0 0,0 0 0,-3-5 1,4 7 17,0 0 1,-1 0-1,1 0 1,0 0-1,-1 1 1,1-1-1,-1 0 1,0 0 0,1 0-1,-1 0 1,0 1-1,1-1 1,-1 0-1,0 1 1,0-1-1,1 1 1,-1-1-1,0 1 1,0-1 0,0 1-1,0-1 1,0 1-1,0 0 1,0-1-1,0 1 1,0 0-1,0 0 1,0 0 0,0 0-1,0 0 1,0 0-1,0 0 1,0 0-1,0 0 1,0 0-1,0 1 1,0-1 0,0 0-1,0 1 1,1-1-1,-1 1 1,0-1-1,0 1 1,-1 0-1,-2 2 253,0 0 0,0 1 0,1-1 0,-1 1-1,1 0 1,0 0 0,-5 6 0,3-1 365,-1 1 0,-5 13 1,10-19-449,-1 0 1,1 1-1,0-1 1,1 0-1,-1 0 1,1 0-1,0 1 1,0 7-1,1-4 54,0-1 0,0 1 0,1-1 0,0 1 0,0-1 0,0 1 0,6 9 0,-6-14-198,0 0-1,0 0 1,1 0-1,-1 0 1,1 0-1,-1-1 1,1 1 0,0-1-1,0 0 1,0 0-1,0 0 1,0 0-1,1 0 1,-1-1 0,1 1-1,-1-1 1,1 0-1,4 1 1,9 1-388,1-1 0,0-1 0,29-1 1,53-10-5537,-93 9 5315,2 0-1208,0-1 1,0 0 0,11-3-1,-18 4 1302,1 0-1,0-1 0,-1 1 1,1 0-1,-1-1 0,0 0 1,1 1-1,-1-1 0,0 0 1,0 0-1,0-1 0,-1 1 1,1 0-1,1-3 0,5-15-1177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59:54.6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13 123 6720,'-11'-13'2170,"9"8"-1281,6 6-213,6 5 485,0 4-152,0 1 0,-1 0 0,0 1 0,-1 0 0,0 0 0,-1 1 1,9 20-1,29 98 782,-37-105-1352,0 1-210,73 217 1900,-67-202-1932,4 10 161,-16-47-214,0 0 0,1 0 0,0 0 0,0 0 0,0 0-1,7 7 1,-10-12-139,0 0-1,0 0 1,0 0-1,0 0 1,0 0-1,0 0 1,0 0-1,0 0 1,0 0 0,0 0-1,1 1 1,-1-1-1,0 0 1,0 0-1,0 0 1,0 0-1,0 0 1,0 0-1,0 0 1,0 0-1,0 0 1,0 0-1,0 0 1,0 0 0,0 0-1,0 0 1,1 0-1,-1 0 1,0 0-1,0 0 1,0 0-1,0 0 1,0 0-1,0 0 1,0 0-1,0 0 1,0 0-1,0 0 1,0 0 0,0 0-1,0-1 1,1 1-1,-1 0 1,0 0-1,0 0 1,0 0-1,0 0 1,0 0-1,0 0 1,0 0-1,0 0 1,0 0-1,0 0 1,0 0 0,0 0-1,0 0 1,0 0-1,0 0 1,0-1-1,3-2 69,-1-1 0,0 0 0,0 0 0,0 0 0,0 0 0,-1-1-1,0 1 1,2-6 0,29-171 370,-6 27-1435,21-43-2262,-23 98-1844,-22 90 4606,1-5-1192,10-25-1,-7 27-818,0 0 0,13-18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38.3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88 3136,'-3'-3'349,"2"2"-266,0 1 0,1-1 0,-1 0 0,0 0 0,1 1 0,-1-1 0,1 0 1,-1 0-1,1 0 0,0 0 0,-1 0 0,1-1 0,-14 2 3816,-9 3-175,20-2-3656,0 0 0,1 0-1,-1 0 1,1 0 0,0 1-1,-1-1 1,1 1 0,0-1 0,0 1-1,-2 2 1,-2 1 295,3-1-62,14 3 118,-10-7-375,0 0 0,0 1 1,0-1-1,0 0 1,0-1-1,0 1 1,0 0-1,1 0 0,-1 0 1,0-1-1,0 1 1,0 0-1,0-1 1,0 1-1,0-1 0,0 1 1,-1-1-1,1 0 1,0 1-1,0-1 1,1-1-1,0 0 20,1 0 0,0 0-1,-1-1 1,0 1 0,0-1 0,4-5 0,-5 7-42,-1-1 1,1 1-1,-1-1 0,1 1 1,-1 0-1,0-1 1,1 1-1,-1-1 1,0 1-1,0-1 1,0 1-1,0-1 1,0 1-1,-1-4 1,1 4-21,-1 1 0,1-1 0,0 1-1,-1-1 1,1 0 0,-1 1 0,1-1 0,-1 1 0,1-1 0,-1 1 0,1-1 0,-1 1-1,1 0 1,-1-1 0,0 1 0,1-1 0,-1 1 0,0 0 0,1 0 0,-1 0 0,0-1-1,1 1 1,-1 0 0,0 0 0,1 0 0,-1 0 0,0 0 0,0 0 0,1 0 0,-1 0-1,0 0 1,1 0 0,-1 1 0,0-1 0,-1 1 0,0 0-4,-1 0 0,0 0 1,0 0-1,1 1 0,-1-1 0,1 1 1,0 0-1,-1 0 0,1 0 1,0 0-1,0 0 0,0 0 0,0 1 1,1-1-1,-1 0 0,1 1 0,-3 5 1,3-6-1,0 0 0,0 0 1,0 0-1,1 0 0,-1 0 0,1 0 1,-1 0-1,1 1 0,0-1 0,0 0 1,0 0-1,0 0 0,0 0 0,1 1 1,-1-1-1,0 0 0,1 0 0,0 0 1,-1 0-1,1 0 0,0 0 0,0 0 1,0 0-1,2 2 0,0-1 72,-1-1-1,0 1 1,1-1-1,-1 0 1,1 0-1,0 0 1,-1 0-1,7 2 1,-8-4-39,0 1 1,0-1-1,0 0 1,0 0-1,0 0 1,0 0-1,0 0 1,0 0-1,0 0 1,0 0-1,0 0 1,0-1-1,0 1 1,0 0-1,0 0 1,0-1-1,0 1 1,0-1-1,-1 1 0,1-1 1,0 1-1,0-1 1,0 0-1,-1 1 1,1-1-1,0 0 1,-1 0-1,1 1 1,-1-1-1,1 0 1,-1 0-1,1 0 1,0-1-1,1-2 15,0 0 0,0-1 1,0 1-1,-1-1 0,0 0 0,1 1 0,-2-1 0,1 0 0,-1 1 1,1-1-1,-1 0 0,0 0 0,-1 0 0,1 1 0,-3-8 0,2 9-85,0-1-1,0 1 0,0-1 0,-1 1 1,0-1-1,0 1 0,0 0 1,0 0-1,0 0 0,0 0 0,-1 0 1,0 0-1,1 1 0,-1-1 0,0 1 1,0 0-1,-1 0 0,1 0 1,0 0-1,-7-2 0,9 4 20,-1-1-1,1 1 0,0-1 1,0 1-1,-1 0 1,1 0-1,0 0 1,-1 0-1,1 0 0,0 0 1,-1 0-1,1 0 1,0 0-1,0 1 1,-1-1-1,1 0 0,0 1 1,0-1-1,-1 1 1,1 0-1,0-1 1,0 1-1,0 0 0,0 0 1,0 0-1,0-1 1,0 1-1,0 0 1,0 0-1,1 1 0,-1-1 1,0 0-1,0 0 1,1 0-1,-1 0 0,1 1 1,-1-1-1,1 0 1,-1 2-1,1 0 25,-1 0-1,0 0 1,1 0-1,0-1 0,0 1 1,-1 0-1,2 0 1,-1 0-1,0 0 1,1 0-1,-1 0 1,1-1-1,0 1 1,0 0-1,0 0 0,0-1 1,0 1-1,3 3 1,-2-4 38,-1 1 0,1-1 0,0 0 0,0 0 0,0-1 0,0 1 1,0 0-1,1-1 0,-1 1 0,0-1 0,1 1 0,-1-1 0,1 0 0,-1 0 0,1-1 0,0 1 1,-1 0-1,1-1 0,0 1 0,0-1 0,-1 0 0,1 0 0,0 0 0,0-1 0,-1 1 1,1 0-1,0-1 0,0 0 0,-1 0 0,1 0 0,-1 0 0,1 0 0,-1 0 0,1-1 0,-1 1 1,0-1-1,4-3 0,0-1 103,-5 5-119,1 0 0,-1 0 0,0 0 1,1 0-1,-1 0 0,0-1 0,0 1 1,0 0-1,0-1 0,0 1 0,0-1 1,-1 1-1,1-1 0,0 0 0,-1 1 1,1-1-1,-1 0 0,0 1 0,1-1 1,-1 0-1,0 0 0,0 1 0,0-1 1,0 0-1,0 0 0,-1 1 0,0-4 1,0 2-23,-1 0 1,0 0 0,0 0-1,0 0 1,-1 0-1,1 0 1,-1 0 0,0 1-1,-3-4 1,5 5-84,-1 0-1,1 0 1,0 0 0,-1 0 0,1 0 0,-1 0-1,0 0 1,1 0 0,-1 1 0,0-1-1,1 1 1,-1-1 0,0 1 0,0 0 0,1-1-1,-1 1 1,0 0 0,0 0 0,1 0-1,-1 1 1,0-1 0,-2 1 0,-3 6-2892,5 4 849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40.9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13 2720,'9'-13'5578,"-7"28"-3718,-2-12-1749,1 0 0,-1 0-1,1 0 1,-1 1 0,0-1-1,0 4 1,-9 41 956,-1 0-1,-22 59 1,1-21-422,14-43-250,-14 59 0,30-98-461,-12 47 393,1-21-3175,20-59-5658,-4 14 6559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41.3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14 168 7040,'-13'-11'3178,"17"9"-2730,0 1-1,0 0 1,0 0-1,0 0 1,0 1 0,5-1-1,3-1 202,13-3-134,-1-1 1,39-15-1,43-26-24,-90 39-987,-2 0-1,1-2 1,17-14 0,-22 17-1194,0-1-1600,2 4 1098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42.4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224 0 5472,'-9'81'5642,"4"-52"-4951,-2 0 0,-1 0 0,-1-1 0,-1 0 0,-2-1 0,-17 30 1,-7 12 67,-50 136 1,73-166-552,13-32 63,7-10-3,30-32 271,-15 15-553,29-23 1,56-26-51,-91 59-231,22-7-1,-33 15 238,-1 0 0,1 0 0,0 1-1,-1-1 1,1 1 0,0 1 0,0-1-1,0 1 1,9 0 0,-13 0 47,0 0 0,0 1 0,0-1 0,0 1 1,0-1-1,0 1 0,0-1 0,0 1 0,0-1 0,0 1 1,0 0-1,0-1 0,-1 1 0,1 0 0,0 0 0,-1 0 0,1 0 1,0 0-1,-1 0 0,1 0 0,-1 0 0,1 0 0,-1 0 1,0 0-1,1 0 0,-1 0 0,0 2 0,1 3 66,-1 0 0,1 0 1,-2 12-1,0-5-36,-9 138 706,10-146-717,0 1-1,1-1 1,0 0 0,-1 1-1,2-1 1,-1 0 0,1 1-1,0-1 1,0 0 0,0 0-1,1-1 1,5 10 0,-6-12 7,-1 0-1,1-1 1,0 1 0,0 0 0,0 0-1,0-1 1,0 0 0,0 1 0,0-1-1,1 0 1,-1 0 0,0 0 0,1 0 0,-1 0-1,1-1 1,-1 1 0,1-1 0,-1 1-1,1-1 1,-1 0 0,1 0 0,-1 0-1,1 0 1,-1-1 0,1 1 0,-1-1 0,1 1-1,4-3 1,0 0-4,0 0 1,-1-1-1,1 0 0,-1 0 1,0 0-1,0-1 0,8-8 1,35-43 276,-35 39-198,0 0-43,40-51 127,-46 58-102,-1-1 1,-1 0-1,0 0 0,7-20 0,-12 27-60,1 0 0,-2 1 0,1-1 0,0 0 0,-1 0 0,1-6 0,-1 9-31,0 1 1,0-1-1,0 0 0,0 0 1,-1 0-1,1 0 1,0 1-1,0-1 0,-1 0 1,1 0-1,0 1 0,-1-1 1,1 0-1,-1 0 0,1 1 1,-1-1-1,1 0 1,-1 1-1,1-1 0,-1 1 1,0-1-1,1 1 0,-1-1 1,0 1-1,0-1 0,1 1 1,-1 0-1,0-1 1,0 1-1,0 0 0,1 0 1,-1 0-1,0-1 0,0 1 1,0 0-1,1 0 0,-3 0 1,0 0-23,0 1 0,0-1 0,0 0 0,0 1 1,0 0-1,0 0 0,0 0 0,0 0 0,0 0 1,1 0-1,-1 1 0,0 0 0,-3 2 0,2 0 13,0-1-1,0 1 0,1 0 0,0 0 1,-1 0-1,1 1 0,-3 6 0,1-2 42,2 1 0,-1-1-1,1 0 1,0 1-1,1 0 1,0 0 0,1 0-1,-1 14 1,2-14 36,1-1-1,0 1 1,0-1 0,1 1 0,0-1-1,1 0 1,5 13 0,-7-19-10,1 0 0,0 0 0,0 0 0,0 0-1,0 0 1,0-1 0,0 1 0,1-1 0,-1 1 0,5 2 0,-5-3-19,1-1 0,-1 0 0,0 0 0,0 0 0,1-1 0,-1 1 0,1 0 0,-1-1 0,1 1 0,-1-1-1,1 0 1,-1 0 0,0 0 0,1 0 0,-1-1 0,5 0 0,7-4 46,0 0-1,0-1 1,-1-1-1,0 0 1,13-10 0,-19 13-49,97-69 92,-58 39-180,52-28 1,-96 61 68,1-1 1,-1 1 0,1 0-1,-1 0 1,1 0 0,0 1-1,-1-1 1,1 1-1,0-1 1,0 1 0,5 0-1,-7 0 9,0 1-1,1-1 0,-1 0 0,0 1 1,0-1-1,0 1 0,0-1 0,1 1 1,-1 0-1,0-1 0,0 1 1,0 0-1,0 0 0,0 0 0,-1 0 1,1 0-1,0 0 0,0 0 0,-1 0 1,1 0-1,0 0 0,-1 0 0,1 0 1,-1 0-1,1 1 0,-1-1 1,0 0-1,1 2 0,1 14 46,-1 0 0,0 0 0,-1 0 0,-2 21 1,0-17-10,2 37 0,2-20 213,-2-37-246,0-1 0,0 0 1,1 0-1,-1 1 0,0-1 1,0 0-1,1 0 0,-1 1 1,0-1-1,0 0 0,1 0 1,-1 0-1,0 0 0,1 1 1,-1-1-1,0 0 0,0 0 1,1 0-1,-1 0 0,0 0 1,1 0-1,-1 0 1,0 0-1,1 0 0,-1 0 1,0 0-1,1 0 0,-1 0 1,0 0-1,1 0 0,-1 0 1,0-1-1,1 1 0,-1 0 1,0 0-1,0 0 0,1 0 1,-1 0-1,0-1 0,0 1 1,1 0-1,-1 0 0,0-1 1,0 1-1,0 0 0,1 0 1,-1-1-1,0 1 0,9-13 41,-1 0 0,-1 0-1,0 0 1,6-16-1,5-11 7,-6 17-147,0 1 1,1 0 0,32-40-1,-44 61 75,0 0-1,0 0 0,0 0 0,0 0 0,0 0 0,0 0 1,0 0-1,1 0 0,-1 1 0,0-1 0,1 1 0,-1-1 1,0 1-1,3-1 0,-3 1 12,0 0 0,-1 0 0,1 0 0,0 0 1,-1 0-1,1 1 0,0-1 0,-1 0 0,1 1 0,0-1 0,-1 0 0,1 1 1,-1-1-1,1 1 0,-1-1 0,1 1 0,-1-1 0,1 1 0,-1-1 1,0 1-1,1-1 0,-1 1 0,0-1 0,1 1 0,-1 0 0,0-1 0,0 1 1,1 0-1,-1-1 0,0 2 0,42 170 1647,-41-167-1643,0-1 1,1 1 0,0 0-1,0-1 1,0 1-1,1-1 1,4 7 0,-5-9-98,-1 0 0,1-1-1,-1 1 1,1-1 0,0 1 0,0-1 0,0 0 0,0 0 0,0 0 0,0 0 0,0 0 0,0 0 0,0-1 0,1 1 0,-1-1 0,0 1 0,0-1 0,1 0 0,1 0 0,6 0-2548,0-1-1,-1 0 1,19-5 0,-22 4 682,21-2-2410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1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1029 3488,'0'0'2949,"4"-8"-293,-2 0-1916,1 1 1,-1-1-1,1-15 1,2-5-268,0 10-412,2 1 0,-1-1 0,2 2 0,0-1 1,1 1-1,1 0 0,1 1 0,0 0 0,0 0 0,16-13 1,9-6 177,1 2 1,63-42 0,13 1 341,-112 72-612,0 0 0,1 0 0,-1 1 0,0-1 0,0 0 0,0 1 0,1-1 0,-1 1 0,0 0 0,0-1 0,1 1 0,-1 0 0,0 0 0,1 0 0,-1 0 0,0 0 0,1 0 0,-1 0 0,0 0 0,1 0 0,-1 1 0,2 0 0,-2 0 27,0 0-1,0-1 1,0 1-1,0 0 1,0 0-1,0 0 1,0 1-1,-1-1 1,1 0-1,0 0 1,-1 0-1,1 0 1,-1 1-1,1-1 1,-1 0-1,0 1 1,0-1-1,1 0 1,-1 0-1,0 1 1,0-1-1,0 2 1,-1 9 46,-1-1 1,0 1-1,0-1 0,-6 16 1,-2 9 12,-8 63 489,18-98-524,0-1 1,0 1 0,-1 0-1,1 0 1,0-1 0,0 1 0,0 0-1,0 0 1,0 0 0,1-1-1,-1 1 1,0 0 0,0 0 0,0-1-1,1 2 1,-1-2 0,0 0 0,1 0 0,-1 1 0,0-1 0,0 0 0,1 0 0,-1 0 0,0 0 0,0 0 0,1 0 0,-1 0 0,0 0-1,0 0 1,0 0 0,1 0 0,-1 0 0,0 0 0,0 0 0,1 0 0,-1 0 0,0 0 0,0-1 0,1 1 0,-1 0 0,0 0 0,0 0 0,0 0 0,1 0 0,-1-1 0,0 1 0,19-18 740,-19 18-765,53-64 340,34-38-375,-69 83 4,1 1 0,42-31 0,-59 47 25,0 1-1,0 0 1,1 0-1,-1 0 1,0 0 0,1 0-1,-1 0 1,0 1-1,1-1 1,4 0-1,-7 1 8,1 0 0,-1 0 1,1 0-1,-1 1 0,1-1 0,0 0 0,-1 0 0,1 0 0,-1 0 0,1 1 0,-1-1 0,1 0 0,-1 0 0,1 1 1,-1-1-1,1 0 0,-1 1 0,0-1 0,2 1 0,-2 0 3,0 0 0,1 0 0,-1 0 1,0 0-1,1 0 0,-1 0 0,0-1 0,0 1 0,0 0 0,0 0 1,0 0-1,0 0 0,0 0 0,0 0 0,0 0 0,0 1 1,-3 7 11,0 0 1,-1 0 0,0 0 0,0 0 0,-1-1 0,-7 11 0,-6 11 41,6-11 300,9-13 470,15-19-515,-1 3-314,-1 1-1,1 0 0,0 0 0,15-7 1,52-25-575,-72 38 508,0 0 0,0 0-1,0 1 1,0 0 0,0 0-1,11-1 1,-15 3 62,0 0 1,-1 0-1,1 0 0,0 0 1,0 0-1,-1 1 1,1-1-1,0 1 0,-1-1 1,1 1-1,-1 0 1,1 0-1,0 0 0,-1 0 1,0 0-1,1 0 1,-1 0-1,0 0 0,1 0 1,-1 0-1,0 1 1,0-1-1,0 1 0,0-1 1,0 1-1,0-1 1,-1 1-1,1-1 0,0 3 1,25 74-228,-21-59 213,0-1 0,2 1 0,0-1 0,11 19 0,-12-26 103,1-1 0,15 19 0,-20-27-52,1 1-1,-1-1 1,1 1 0,-1-1 0,1 0 0,0 0 0,0 0-1,0-1 1,0 1 0,0-1 0,1 0 0,-1 1 0,0-2-1,1 1 1,3 1 0,1-2 8,0 0-1,0-1 1,0 0 0,0 0-1,0 0 1,0-1 0,8-3-1,-5 0-15,0 0 0,0-1 0,0 0 0,-1-1 0,11-9 0,-2 2 65,-8 6 12,0 0 0,-1-1 0,18-20 1,-25 26-54,0-1 0,0 0 1,0 0-1,0-1 0,-1 1 1,0-1-1,0 1 1,0-1-1,0 1 0,-1-1 1,1 0-1,-1 0 0,0-8 1,-1 12-75,0-1 1,0 0-1,0 1 1,0-1 0,0 1-1,-1-1 1,1 0-1,0 1 1,-1-1-1,0 1 1,1-1-1,-1 1 1,0-1 0,1 1-1,-1 0 1,0-1-1,0 1 1,0 0-1,-1 0 1,1 0-1,0-1 1,0 1-1,-1 0 1,1 1 0,0-1-1,-1 0 1,1 0-1,-1 1 1,1-1-1,-1 0 1,1 1-1,-1 0 1,1-1 0,-1 1-1,0 0 1,1 0-1,-1 0 1,0 0-1,1 0 1,-1 0-1,1 0 1,-1 0 0,0 1-1,1-1 1,-1 1-1,1-1 1,-1 1-1,1 0 1,-1 0-1,1-1 1,0 1-1,-1 0 1,1 0 0,-2 3-1,-1-1 31,1 1 0,-1 0 0,1 0 0,0 0 0,1 1 0,-1-1 0,1 1 0,0-1 0,0 1 0,0 0 0,1 0 0,-1 0 0,1 0 0,1 0 0,-1 0 0,1 0 0,0 8 0,0 1 55,2 0 0,0 0 0,0 0 1,1 0-1,7 17 0,-7-22-10,0-1 0,1 1 1,0-1-1,0 0 0,1 0 1,0-1-1,0 1 0,1-1 1,0 0-1,8 6 0,-10-9 4,-1-1 0,1 0 1,0-1-1,1 1 0,-1-1 0,0 0 0,1 0 0,-1 0 1,1 0-1,-1-1 0,1 0 0,0 0 0,0 0 0,0-1 0,0 1 1,-1-1-1,1 0 0,0-1 0,0 1 0,8-3 0,2-2 42,0-1-1,0 0 0,0-2 0,20-13 0,-10 6-23,126-82-162,-99 62 99,-38 25 28,18-18-1,-24 21-43,-1 0 0,1 0 0,1 0 0,-1 1 0,1 1 0,12-7 0,9 3-355,-28 8 364,0 1-1,-1 0 1,1-1 0,0 1 0,-1 0-1,1 0 1,0 0 0,0 0-1,-1 0 1,1 0 0,0 1 0,0-1-1,-1 1 1,3 0 0,-3-1-35,-40 10-399,34-8 426,-1 0 0,1 1 0,-1-1-1,1 1 1,0 0 0,0 1 0,0-1 0,0 1 0,1 0-1,-1 0 1,-6 10 0,5-7 1,1 0 0,1 0 0,-1 1 0,1 0 1,1 0-1,-1 0 0,-2 14 0,4-14 15,1 1 0,0 0 0,1 0 0,0 0 0,0 0 0,1 0 0,0-1 0,1 1 0,0 0 0,0 0 0,1-1 0,0 0 0,1 1 0,-1-1 0,2 0 0,9 14 0,-13-20 15,1 0 0,0 1 0,0-1 0,0 0 0,0 0 0,0 0 0,0 0-1,0-1 1,1 1 0,-1-1 0,1 1 0,-1-1 0,1 0 0,0 0 0,-1 0 0,1 0 0,0 0 0,0 0 0,-1-1 0,1 0-1,0 1 1,0-1 0,0 0 0,0-1 0,0 1 0,-1 0 0,1-1 0,0 1 0,0-1 0,0 0 0,-1 0 0,4-2 0,6-3 0,0-2 0,0 1 0,-1-2 0,0 1 0,13-15 0,-9 9 61,57-44 163,-21 18-152,26-18-57,25-21 80,-83 62-87,-1 0 0,0-2-1,16-22 1,-15 14-32,-1-1 0,-2-1 1,22-52-1,24-99 43,-31 86-20,-15 59-6,-13 30-169,0 0-1,0 1 1,-1-1-1,0 0 1,0 0-1,-1 0 0,1-1 1,-1 1-1,1-9 1,-3 23 97,0 1 0,-1-1 0,0 1 0,-1-1 0,-5 15 0,0-1 45,-21 85 61,-6 19-62,-42 57-38,-16-7 196,29-59 503,49-86-92,14-29-295,2-4-16,10-18 71,0 1-279,2 0-1,0 1 1,0 1-1,22-20 0,-1 5-210,38-26-1,-69 55 102,0-1-1,0 2 1,0-1-1,1 0 1,-1 1 0,0-1-1,4 0 1,-6 2 63,-1-1 0,1 1-1,-1 0 1,1 0 0,-1 0 0,1 0 0,0 0 0,-1 0 0,1 0 0,-1 0-1,1 1 1,-1-1 0,1 0 0,0 0 0,-1 0 0,1 1 0,-1-1 0,1 0-1,-1 0 1,1 1 0,0 0 1,-1 0-1,1 0 0,-1-1 1,1 1-1,-1 0 0,1 0 1,-1 0-1,0 0 0,0 0 1,1 0-1,-1 0 0,0 0 1,0 0-1,0 0 0,0 0 1,0 1-1,-8 110-137,6-70 271,0-17-99,1-1-1,1 1 1,4 32 0,-3-54-5,-1-1-1,1 0 1,-1 1-1,1-1 1,0 0 0,0 0-1,0 1 1,0-1-1,0 0 1,0 0-1,1 0 1,-1 0 0,3 2-1,-3-4-4,0 1 1,0 0-1,0-1 0,0 1 0,0-1 0,0 1 1,0-1-1,0 0 0,1 1 0,-1-1 1,0 0-1,0 0 0,0 0 0,1 0 0,-1 0 1,0 0-1,0 0 0,0 0 0,1 0 0,-1-1 1,0 1-1,0 0 0,0-1 0,0 1 1,0-1-1,0 0 0,1 1 0,0-2 0,8-5 53,0 0-1,-1 0 0,0-1 0,0-1 0,9-11 0,-5 5-47,23-19 0,2 4-68,2 2 0,75-40 0,98-28 136,-181 80-193,-107 56-298,60-29 398,1 1 1,0 0-1,1 0 0,-23 29 1,31-37 7,-10 15 50,1 0 0,0 1 0,1 1 0,1 0 0,1 1 0,-15 43 0,25-61-25,0-1 0,0 0 0,1 1 0,-1-1 0,1 1 0,0-1 0,0 0 0,0 1 0,0-1 0,0 1 0,2 4 0,-2-7-14,1 0-1,-1 0 0,0-1 1,1 1-1,-1 0 0,1 0 0,-1 0 1,1-1-1,-1 1 0,1 0 1,0 0-1,-1-1 0,1 1 0,0-1 1,0 1-1,0-1 0,-1 1 1,2 0-1,0-1-3,-1 1-1,1-1 1,-1 0 0,1 0 0,-1 0-1,1 0 1,-1 0 0,1 0 0,-1 0 0,1 0-1,-1-1 1,1 1 0,-1-1 0,0 1-1,2-1 1,4-2 24,-1 0 1,0-1-1,0 1 1,-1-1-1,1-1 1,-1 1-1,0 0 0,7-9 1,3-6-37,15-23 0,-2 2 99,-18 28-75,24-31-198,45-76 0,-85 155-699,-3 9 884,6-25 4,1 1 0,1-1-1,1 1 1,1 0 0,0-1-1,2 1 1,1-1 0,0 0-1,1 0 1,9 22 0,-12-38 25,0 0 0,0 0 0,0 0 1,0-1-1,0 1 0,1-1 0,-1 0 0,1 0 1,0 0-1,6 5 0,-7-7-22,-1 0 0,1-1 0,-1 1 1,1-1-1,-1 1 0,1-1 0,-1 1 0,1-1 0,0 0 1,-1 0-1,1 0 0,0 0 0,-1 0 0,1 0 0,-1 0 1,1-1-1,0 1 0,-1-1 0,1 1 0,-1-1 0,1 1 1,-1-1-1,1 0 0,-1 0 0,1 0 0,-1 0 0,0 0 1,0 0-1,1 0 0,0-2 0,5-4 34,-1 0 0,0 0 0,0-1 0,-1 1 1,7-13-1,20-47-75,-14 27 26,34-62-100,-51 99 116,22-35 70,-20 34-124,-1 1 1,1-1-1,0 1 1,0 0-1,0 0 1,0 0-1,6-4 1,-8 7 22,0-1-1,0 1 1,-1-1-1,1 1 1,0 0 0,0-1-1,0 1 1,-1 0 0,1 0-1,0-1 1,0 1-1,0 0 1,1 0 0,-2 0 9,1 0 1,-1 0 0,0 1 0,0-1 0,0 0-1,1 0 1,-1 0 0,0 0 0,0 0-1,1 1 1,-1-1 0,0 0 0,0 0 0,0 0-1,0 1 1,1-1 0,-1 0 0,0 0 0,0 1-1,0-1 1,0 0 0,0 0 0,0 1-1,0-1 1,0 0 0,0 0 0,1 1 0,-1-1-1,-1 4-27,1 0-1,0-1 0,-1 1 0,1 0 0,-2 4 1,-1 4 7,-23 191 32,24-189 60,2-12-7,-1 0 1,1 0-1,0-1 1,0 1-1,0 0 0,0 0 1,0 0-1,0 2 1,0-4-54,0 0 1,1 0-1,-1 0 1,0 0-1,0 1 0,0-1 1,0 0-1,0 0 1,0 0-1,1 0 0,-1 0 1,0 0-1,0 0 1,0 0-1,0 0 1,0 0-1,0 0 0,1 0 1,-1 0-1,0 0 1,0 0-1,0 0 1,0 0-1,0 0 0,1 0 1,-1 0-1,0 0 1,0 0-1,0 0 1,0-1-1,0 1 0,0 0 1,1 0-1,-1 0 1,0 0-1,0 0 1,0 0-1,0 0 0,0-1 1,11-10 23,-3 1 41,12-22 0,-15 22-94,1 0-1,1 0 1,14-16 0,14-9 86,2 2 0,46-31 1,-80 62-127,0 0 0,0 0 0,0 0 0,0 1 0,0-1 0,1 1 0,-1 0 0,5-1 0,-7 2 52,0-1 0,0 1 0,0 0 0,0 0 1,1 0-1,-1 0 0,0 1 0,0-1 0,0 0 0,0 0 0,0 1 0,0-1 0,0 0 1,0 1-1,0-1 0,0 1 0,0 0 0,0-1 0,-1 1 0,1-1 0,0 1 1,0 0-1,0 0 0,-1 0 0,1-1 0,0 1 0,-1 0 0,1 0 0,-1 0 1,1 1-1,1 5 24,1 0 0,-2 0 1,1 0-1,-1 0 0,0 0 1,0 0-1,-1 9 0,0-7-12,0 1-1,1-1 1,0 0-1,4 13 1,-1-8-23,1 0 0,1 0 0,12 22 0,-17-33 42,1-1 0,0 1-1,-1-1 1,1 1 0,0-1 0,0 0 0,0 1-1,1-1 1,-1 0 0,0-1 0,1 1 0,-1 0 0,1-1-1,0 1 1,0-1 0,-1 0 0,1 0 0,0 0-1,0 0 1,0 0 0,0-1 0,0 1 0,0-1 0,5 0-1,-6-1 5,1 1 0,0-1 0,-1 0 0,1 1-1,-1-1 1,1-1 0,-1 1 0,0 0 0,1 0-1,-1-1 1,0 0 0,0 1 0,2-3 0,23-28 107,-23 26-132,19-27-131,24-46 0,0-1 133,-45 75-130,-3 5-9,-5 10 40,2 3 43,1 0 1,0 1 0,1 0 0,1-1-1,0 18 1,-1 1 88,1-15-12,0-1-1,1 0 1,1 1 0,0-1-1,2 0 1,-1 0 0,11 30-1,-13-45-11,1 0 0,-1 0 0,0 0 0,1 0 0,-1 0 0,1 0 0,0 0 0,-1 0 0,1 0 0,0 0 0,-1 0 0,1-1 0,0 1 0,0 0 0,0-1 0,0 1 0,-1 0 0,1-1 0,0 1 0,2 0 0,-2-1 10,0 0-1,0 0 0,0-1 1,0 1-1,0 0 1,0 0-1,0 0 1,0-1-1,0 1 1,0-1-1,0 1 0,0-1 1,0 1-1,0-1 1,0 1-1,0-1 1,-1 0-1,1 0 1,0 1-1,0-3 0,14-15 51,0 0 1,-2-1-1,17-33 0,-19 32-8,0 1 1,1 0-1,29-33 1,-29 39-7,37-35-401,-42 42 256,1 0 0,-1 0 0,1 1 0,17-9 0,-23 14 89,0-1 1,-1 0-1,1 0 1,0 1-1,0-1 1,0 1-1,0 0 1,0 0-1,0-1 1,0 1-1,-1 0 0,1 1 1,0-1-1,0 0 1,0 1-1,0-1 1,0 1-1,3 1 1,-2-1-18,-1 1 1,0-1 0,1 1-1,-1 0 1,0 0-1,0 0 1,0 0 0,-1 0-1,1 1 1,0-1-1,1 4 1,2 3-14,-2 0 0,1 0-1,-1 0 1,-1 0 0,0 1 0,2 16-1,-4-11 40,-1 1-1,0 0 0,-1-1 1,-1 0-1,0 1 0,-1-1 1,-10 25-1,12-36 24,1 1 0,-1 0 0,-1-1 0,1 1 0,-1-1 0,1 1 0,-1-1 0,0 0-1,-1 0 1,1-1 0,-1 1 0,0-1 0,0 1 0,-5 2 0,8-5-13,-1 0-1,0 0 1,1-1 0,-1 1-1,1 0 1,-1-1 0,0 1-1,0-1 1,1 0 0,-1 1-1,0-1 1,0 0 0,0 0-1,1 0 1,-1-1 0,-3 0-1,2 0-6,0 0 1,0 0-1,0 0 0,0-1 0,0 1 1,0-1-1,0 0 0,-4-3 0,2 0-11,0-1-1,0 1 0,1 0 0,-1-1 1,1 0-1,1 0 0,-1 0 0,-3-8 1,-10-27-368,17 33 57,7 13 312,0 2 58,3 0-64,0 1 0,0-1 0,1-1 0,0 0 0,0-1 1,16 6-1,0-2 22,48 8 0,-70-16-1,1 0 1,0 0-1,-1-1 1,1 0-1,0 0 1,-1 0-1,1 0 0,0-1 1,-1 0-1,1 0 1,-1-1-1,1 0 1,-1 0-1,0 0 0,1 0 1,-1-1-1,-1 0 1,1 0-1,0 0 1,-1-1-1,1 1 0,-1-1 1,0 0-1,5-7 1,57-98 185,-51 81-212,0 2 1,2 0-1,1 0 1,28-31-1,-17 33-260,-28 23 253,1 0 1,-1-1-1,1 1 1,0 0 0,0 0-1,0 1 1,-1-1-1,1 0 1,0 0 0,0 1-1,0-1 1,0 1-1,0 0 1,0 0-1,3 0 1,-4 0 5,0 0 0,-1 0-1,1 1 1,-1-1 0,1 0 0,-1 1-1,1-1 1,-1 1 0,0-1 0,1 0-1,-1 1 1,0-1 0,1 1 0,-1-1-1,0 1 1,1-1 0,-1 1 0,0 0-1,0-1 1,1 1 0,-1-1-1,0 1 1,0-1 0,0 2 0,1 15-78,-1-15 59,-3 46 88,-15 87 1,7-63 149,10-68-201,-1 19 232,2-23-233,0 0 0,0 0-1,0 0 1,0 0 0,0 0 0,0 0 0,0 1-1,0-1 1,0 0 0,0 0 0,0 0-1,0 0 1,0 0 0,0 0 0,0 0 0,0 1-1,0-1 1,0 0 0,1 0 0,-1 0-1,0 0 1,0 0 0,0 0 0,0 0 0,0 0-1,0 0 1,0 1 0,0-1 0,0 0-1,1 0 1,-1 0 0,0 0 0,0 0-1,0 0 1,0 0 0,0 0 0,0 0 0,0 0-1,1 0 1,-1 0 0,0 0 0,0 0-1,0 0 1,9-9 342,12-20-345,0 1-1,2 1 0,2 1 0,29-25 0,45-22-58,-81 62 39,1 0 1,0 2-1,37-14 0,-36 20-66,-20 3 82,1 0 1,-1 0-1,1 0 0,0 0 1,-1 0-1,1 0 1,-1 0-1,1 1 1,0-1-1,-1 0 1,1 0-1,-1 0 0,1 1 1,-1-1-1,1 0 1,-1 1-1,1-1 1,-1 0-1,1 1 1,-1-1-1,0 1 1,1-1-1,-1 0 0,0 1 1,1-1-1,-1 1 1,0-1-1,1 1 1,-1 0-1,0-1 1,1 2-1,-2 4 39,1-1 0,0 1-1,-1 0 1,0 0 0,-1-1 0,1 1 0,-1 0-1,0-1 1,-5 9 0,-2 9 101,5-10-21,-34 108-1,36-106 16,2-15-121,0 0 0,1 0 1,-1 0-1,0 1 0,0-1 0,0 0 0,0 0 0,0 0 0,1 0 0,-1 0 0,0 1 0,0-1 0,0 0 0,0 0 0,1 0 0,-1 0 0,0 0 0,0 0 0,0 0 0,1 0 0,-1 0 1,0 0-1,0 0 0,0 0 0,1 0 0,-1 0 0,0 0 0,0 0 0,0 0 0,1 0 0,-1 0 0,0 0 0,0 0 0,0 0 0,0 0 0,1 0 0,-1 0 0,0 0 0,0-1 0,0 1 0,0 0 1,1 0-1,-1 0 0,0 0 0,0 0 0,0-1 0,0 1 0,0 0 0,1 0 0,11-14 82,0-1 0,17-30 0,8-9-285,30-20 297,-64 70-143,0-1 1,1 1-1,-1 0 0,1 0 0,0 0 0,0 1 0,1 0 0,-1-1 0,1 1 0,-1 1 1,11-5-1,-14 7 19,0 0 0,1 0 1,-1 0-1,1 0 0,-1 0 1,0 0-1,1 0 0,-1 1 1,0-1-1,0 0 0,1 1 1,-1-1-1,0 1 0,0 0 1,1-1-1,-1 1 0,0 0 1,0 0-1,0 0 0,0 0 1,0-1-1,0 2 1,0-1-1,-1 0 0,1 0 1,0 0-1,0 2 0,4 5 64,-1 0 0,-1 0 0,4 10-1,-4-9-32,9 23-1,-7-15 12,1 0-1,1-1 1,0 0 0,1 0 0,20 28 0,-26-42-138,-1-1 0,0 1 0,0-1 0,1 0 0,-1 1 0,1-1 0,-1 0 0,1 0 0,0 0 0,-1 0 0,1 0 0,0-1 0,2 2 0,-2-2-426,0 0-1,0 1 1,0-1-1,0 0 0,0 0 1,0 0-1,4-1 1,3 0-1433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50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1 651 2912,'-1'4'3296,"1"-4"-3248,4 8 2549,2 1-378,-3-9-2096,-1 1 0,0 0 0,0-1 1,0 1-1,0-1 0,1 0 0,-1 0 1,0 0-1,0 0 0,0 0 0,1 0 0,-1-1 1,3 0-1,0-1 87,0 0 0,0 0 1,-1 0-1,1-1 0,4-2 0,11-10-67,-1-1 0,-1 0-1,27-31 1,54-80 508,-58 74-337,-40 52-436,-1 2-408,1 1 539,-1-1 1,1 0-1,-1 1 0,1-1 0,-1 0 0,0 1 1,0-1-1,0 1 0,0 1 0,2 31 108,12 64 0,-7-58 7,-6-33-124,-1-3 36,0 0 0,1 0 0,0 0 0,0 0 0,0 0 0,0 0 0,0 0 1,1 0-1,0 0 0,0-1 0,0 1 0,4 4 0,-5-6 327,1-2-287,1 1 0,-1 0 1,0-1-1,1 1 1,-1-1-1,1 0 1,-1 0-1,0 0 1,5 0-1,-5 0-14,11 4-270,-11-3 352,-1-1-112,22-1-96,-21 0 98,0 0 0,0-1 0,0 1 1,0 0-1,0-1 0,0 0 0,0 1 0,-1-1 0,1 0 0,0 0 0,-1 0 1,0 0-1,2-3 0,15-33 270,-13 26-233,19-53-36,10-21 314,-13 42-353,32-72 120,-42 89-104,-1-1 1,7-37 0,-14 46 15,-2 0-1,0 1 1,-1-20 0,-1 9-171,-1 18-146,2 11 277,0 0 0,0 0 1,-1 0-1,1 0 0,0 0 0,0 0 0,0 0 1,-1 0-1,1 0 0,0 0 0,0 0 0,0 0 1,0 0-1,-1 0 0,1 0 0,0 0 0,0 0 1,0 0-1,-1 0 0,1 0 0,0 0 0,0 1 1,0-1-1,0 0 0,0 0 0,-1 0 0,1 0 1,0 0-1,0 0 0,0 1 0,0-1 0,-11 18-244,-1 14 158,2 0 0,1 1 0,2 0 0,-3 39-1,4-27 192,-9 115 509,15-143-531,0 0 0,1 0 0,1 1 1,1-2-1,0 1 0,1 0 0,8 18 0,-11-30-26,2 0 0,-1 0 0,1 0-1,0 0 1,0 0 0,0-1 0,6 7-1,-7-9-18,0-1-1,0 1 0,0-1 1,0 1-1,0-1 0,0 0 1,0 0-1,1 0 0,-1 0 0,0 0 1,0-1-1,1 1 0,-1-1 1,1 1-1,-1-1 0,0 0 1,1 0-1,-1 0 0,5-1 0,5-1-220,1-1 0,-1 0 0,19-8 0,-15 3-3017,30-17-1,-33 13 371,-7-3 1002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50.4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34 5408,'-15'-24'1728,"15"24"-1693,0-1 0,0 1 0,-1-1 1,1 1-1,0-1 0,-1 1 0,1-1 0,0 1 1,-1-1-1,1 1 0,-1 0 0,1-1 0,0 1 0,-1 0 1,1-1-1,-1 1 0,1 0 0,-1-1 0,1 1 1,-1 0-1,1 0 0,-1 0 0,0 0 0,1-1 1,-1 1-1,1 0 0,-5-1 1783,6 3-1697,1-1-1,-1-1 1,1 1 0,-1 0 0,1 0 0,0-1 0,-1 1-1,1-1 1,0 1 0,1 0 0,1 0 86,10 2-14,-1-1 1,0 1 0,1-2 0,-1 0-1,0-1 1,22-2 0,3 1-110,35 0-21,21 0-344,-34 4-3544,-44-1-852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50.8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114 60 7808,'-45'-60'2880,"17"69"-2240,-4 2-160,24-8-544,8 2-64,5-1-512,3 4 352,19 4-2336,1 4 1472,7-4-2784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0:55.4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0 544 3072,'1'1'362,"0"-1"1,0 1-1,0 0 0,0 0 1,0-1-1,0 1 0,0 0 1,0 0-1,0 0 0,-1 0 1,1 0-1,0 0 0,0 2 0,8 7 390,-5-8-551,0 0 1,0 0-1,0-1 0,0 0 1,0 0-1,0 0 1,0 0-1,0-1 1,1 1-1,-1-1 1,0 0-1,5-1 0,5-1 119,1 0 0,15-5 0,-26 6-246,0 0 0,0-1 0,-1 1-1,1-1 1,-1 0 0,1 0 0,-1 0-1,0 0 1,0-1 0,4-3 0,1-3 134,0 0 1,6-11-1,0 2-210,-6 7 20,0-1 1,-1 0-1,-1-1 0,0 1 0,0-1 1,-2 0-1,5-16 0,-3 3 69,-1 0-1,2-49 0,-1 9 221,-4 46-186,0 1 0,-1-1 1,0 0-1,-2 0 0,-5-31 1,5 39-165,-1-2-245,2 14 281,0 0 1,0-1-1,0 1 1,-1 0 0,1 0-1,0 0 1,0-1-1,-1 1 1,1 0 0,0 0-1,0 0 1,0-1 0,-1 1-1,1 0 1,0 0-1,-1 0 1,1 0 0,0 0-1,0 0 1,-1 0-1,1 0 1,0 0 0,-1 0-1,1 0 1,0 0 0,0 0-1,-1 0 1,1 0-1,0 0 1,-1 0 0,1 0-1,0 0 1,0 0-1,-1 0 1,1 1 0,0-1-1,0 0 1,-1 0 0,1 0-1,-3 3-29,1-1 0,0 0 0,0 1 1,0-1-1,0 1 0,0 0 0,0-1 0,1 1 0,0 0 0,-1 0 0,1 0 0,-1 4 0,2-6 23,-17 49 255,4 0 0,-11 69 0,-7 69 35,28-159-165,1 0 1,1 0-1,2 1 0,4 35 1,0-8 146,1-14 19,-5-40-231,-1-1 0,1 1 0,0-1 0,0 1 0,0-1-1,0 0 1,0 1 0,0-1 0,1 0 0,-1 0 0,1 0 0,0 0 0,-1 0 0,4 2-1,-4-4-13,-1 1-1,1-1 0,0 0 1,0 0-1,0 0 0,0 0 0,0 0 1,0 0-1,0 0 0,0 0 0,0 0 1,0 0-1,0 0 0,-1-1 1,1 1-1,0 0 0,0-1 0,0 1 1,0-1-1,0 1 0,-1-1 0,1 1 1,0-1-1,-1 1 0,1-1 1,0 0-1,-1 1 0,1-1 0,0 0 1,-1 0-1,1-1 0,17-26 413,-7 5-292,-2 7-122,0-1 0,-2 0 1,0 0-1,7-28 0,-11 28-138,2 0 1,11-28-1,-15 38-898,2 13 341,0-1 645,1 1 0,0 0 1,0-1-1,0 0 0,1 0 0,0 0 1,0-1-1,0 1 0,0-1 0,1 0 1,-1-1-1,1 1 0,0-1 0,8 3 1,-2-2 56,0 0 1,0 0 0,0-1-1,1-1 1,-1 0-1,25 0 1,4-2 288,0-1 0,46-9 0,-70 7-202,-1 0-1,0-1 1,0-1 0,21-10-1,-33 13-100,0 0 1,0 0-1,0-1 1,0 1-1,0-1 1,0 0-1,-1 0 1,0 0-1,1-1 1,-1 1-1,0-1 0,-1 1 1,1-1-1,-1 0 1,1 0-1,-1-1 1,-1 1-1,1 0 1,0-1-1,1-6 0,-3 9-22,0-1 0,0 1 0,0 0 0,0 0 0,-1 0 0,1 0 0,0 0 0,-1 0 0,0 0 0,1 0 0,-1 0 0,0 0 0,0 0 0,0 0 0,0 0 0,0 1-1,-1-1 1,1 0 0,0 1 0,-1-1 0,0 1 0,-2-3 0,2 2-52,-1 1-1,1-1 1,0 1-1,-1 0 1,1-1-1,-1 1 1,0 0-1,1 1 1,-1-1-1,0 0 1,0 1-1,1-1 1,-1 1-1,0 0 1,0 0-1,0 0 1,-3 1-1,-6 2-108,-1 0-1,1 1 0,1 1 0,-16 8 1,19-9 128,1 0 0,0 0 0,1 1 0,-1 0 1,1 0-1,0 1 0,-10 12 0,14-16 43,1 1 0,-1-1 0,1 1 0,0 0 0,0 0 0,0 0 0,0 0 0,0 0 0,1 0 0,-1 0 0,1 0 0,0 0 0,0 0 0,0 0 0,0 0 0,0 0 0,1 0 0,-1 0 0,1 0 0,0-1 0,0 1 0,0 0 0,0 0 0,1 0 0,-1-1 0,3 4 0,4 6-5,0-1 0,1 0-1,0 0 1,14 12-1,-12-13 2,68 61 485,-71-65-412,0 0 1,1-1-1,0 0 0,-1 0 0,2-1 1,-1 0-1,0-1 0,15 4 0,-21-7-41,1 0-1,0 0 1,0 0-1,0 0 1,-1 0-1,1-1 1,0 0-1,-1 0 0,1 0 1,0 0-1,-1 0 1,1-1-1,-1 0 1,0 1-1,1-1 0,-1 0 1,3-3-1,7-6 64,0-1 1,17-20-1,-5 6-56,100-90-143,-108 100 188,-14 12-142,1 0 0,1 0 0,-1 0 0,0 0 0,1 1 0,0 0 1,0 0-1,0 0 0,0 1 0,0-1 0,6-1 0,-6 4 11,-1 0 0,0 0 0,0 0 0,0 1 0,0 0 0,1 0 0,-1 0 0,0 0 0,0 0 0,-1 1 0,8 3 0,14 5 1,-11-5 191,0-2 0,-1 0 1,24 2-1,-41-7-14,0 0-1,0 0 1,0-1 0,-5-3-1,2 1-157,0 1 0,0 0-1,0 1 1,-1 0 0,1 0-1,-1 0 1,0 1 0,0 0-1,0 1 1,0 0 0,-10-1-1,10 2-56,-1 0 1,0 0-1,1 1 0,-1 0 0,1 1 0,-1-1 0,1 2 0,0-1 0,-1 1 1,-10 6-1,9-3-21,0 0 1,0 0 0,1 1-1,0 0 1,-16 17-1,22-21 96,0 1 0,1 0-1,-1 0 1,1 0 0,-1 0-1,1 0 1,1 1 0,-1-1-1,0 0 1,1 1-1,0 0 1,0-1 0,0 1-1,1 0 1,0-1 0,0 1-1,0 5 1,1-3 6,0 0 0,0 0 0,1 0 0,0 0 0,1 0 0,-1 0 0,1-1 0,0 1 0,1-1 0,-1 0 0,1 0 0,1 0 0,-1 0 0,1-1 0,0 0 0,0 0 0,7 5 0,-4-4 30,1-1 1,0 0 0,0 0-1,0-1 1,0 0 0,1 0-1,0-1 1,0-1 0,0 1-1,0-2 1,14 2-1,-2-2 20,0 0-1,0-2 0,0 0 1,0-2-1,-1 0 0,1-1 1,-1-2-1,0 0 0,0-1 1,0-1-1,-1-1 0,-1-1 1,0 0-1,0-2 0,22-17 1,-24 16 13,-1-1 0,0-1 1,-1-1-1,24-33 0,-38 48-82,-1 0-1,1-1 1,-1 1-1,1 0 1,-1 0-1,1-1 1,-1 1-1,0 0 1,0-1-1,0 1 1,0 0-1,0-1 1,0-1-1,-4-2-133,4 5 125,-1 0-1,1 0 1,0 0-1,-1 0 1,1 0-1,-1 1 1,1-1-1,-1 0 1,1 0-1,0 0 1,-1 1-1,1-1 0,0 0 1,-1 1-1,1-1 1,0 0-1,-1 1 1,1-1-1,-1 1 1,-3 4-78,0 0 0,0 0 0,1 1 0,0-1 0,0 1 0,0 0 0,0 0 1,1 0-1,0 0 0,-1 6 0,2-7 114,1 0 0,-1 0 0,1 0 1,0 0-1,0-1 0,1 1 0,0 0 0,-1 0 1,2 0-1,-1-1 0,0 1 0,1-1 0,0 1 1,2 4-1,-1-5 25,-1 1 0,1-1 0,0 0 0,0 1 0,0-1 1,0-1-1,1 1 0,6 5 0,-8-8-19,0 0 1,0 0-1,1 1 0,-1-2 1,0 1-1,1 0 1,-1 0-1,1-1 0,-1 0 1,1 1-1,0-1 0,-1 0 1,1 0-1,-1 0 1,1-1-1,-1 1 0,1-1 1,-1 1-1,4-2 0,2-1 60,1 0-1,-1 0 0,0-1 0,0 0 0,0 0 0,10-9 1,-16 11-49,1 0 0,0 0 1,0-1-1,-1 1 1,1-1-1,-1 0 1,0 1-1,0-1 0,0 0 1,0-1-1,-1 1 1,1 0-1,-1 0 1,0-1-1,0 1 0,0-1 1,0 1-1,0-7 1,-1 7-33,0 0 1,0 0 0,0 1-1,-1-1 1,1 0 0,-1 0-1,0 0 1,0 1-1,0-1 1,0 1 0,-1-1-1,1 1 1,-4-5 0,2 3-5,-1 1 0,1-1 1,-1 1-1,0-1 0,-1 1 1,-7-4-1,4 2-55,0 0 1,0 1-1,-1 0 0,0 1 1,1-1-1,-1 2 0,-12-3 1,-10-1-532,30 6 384,2 0 209,0-1 1,-1 0 0,1 1-1,0-1 1,-1 1 0,1-1-1,0 1 1,0-1 0,0 1-1,0-1 1,-1 1 0,1 0-1,0 0 1,0-1 0,1 1-1,60-10 18,0 2 0,1 3-1,103 4 1,-142 3-19,-1 1 0,0 1 0,26 8 0,-46-11 12,0-1-1,1 2 1,-1-1 0,0 0-1,0 1 1,0-1 0,0 1-1,0 0 1,-1 0 0,1 0-1,0 1 1,-1-1 0,0 0-1,1 1 1,-1 0-1,0-1 1,0 1 0,-1 0-1,1 0 1,0 0 0,-1 0-1,0 1 1,0-1 0,0 0-1,0 0 1,0 1 0,-1-1-1,0 1 1,1-1 0,-1 0-1,0 1 1,-1-1-1,1 1 1,-1-1 0,1 0-1,-1 1 1,-2 5 0,2-8-21,-7 15 271,8-16-251,0 0 0,0 1 0,0-1 0,0 0-1,-1 0 1,1 0 0,0 0 0,0 1 0,0-1 0,0 0 0,0 0 0,0 0 0,0 1 0,0-1 0,-1 0 0,1 0 0,0 0 0,0 0 0,0 0 0,0 0-1,0 1 1,-1-1 0,1 0 0,0 0 0,0 0 0,0 0 0,-1 0 0,1 0 0,0 0 0,0 0 0,0 0 0,-1 0 0,1 0 0,0 0 0,0 0 0,0 0-1,-1 0 1,1 0 0,0 0 0,0 0 0,0 0 0,0 0 0,-1 0 0,1 0 0,0 0 0,0 0 0,0 0 0,-1-1 0,1 1 0,0 0 0,0 0-1,0 0 1,0 0 0,0 0 0,-1-1 0,1 1 0,0 0 0,0 0 0,0 0 0,0 0 0,0-1 0,0 1 0,0 0 0,0 0 0,0 0 0,0-1 0,0 1-1,0 0 1,0 0 0,-1-2-2,1 1-1,0-1 0,0 1 0,0-1 0,1 1 1,-1-1-1,0 1 0,1 0 0,-1-1 0,1 1 1,-1-1-1,1 1 0,-1 0 0,1 0 0,0-1 1,0 1-1,1-1 0,18-23-19,-15 20 18,5-5-33,0 1 1,1 1-1,16-11 0,-3 1-63,-21 16 58,-1 1 1,1-1-1,0 0 0,0 1 0,0-1 0,-1 1 0,1 0 0,1 0 0,-1 0 0,0 1 1,0-1-1,0 1 0,4-1 0,-5 1 34,-1 1 0,1-1 0,-1 0 1,1 0-1,-1 1 0,0-1 0,1 1 1,-1-1-1,1 1 0,-1 0 0,0 0 0,0-1 1,1 1-1,-1 0 0,0 0 0,0 0 1,0 0-1,0 0 0,0 0 0,0 1 0,0-1 1,-1 0-1,1 0 0,0 1 0,-1-1 1,1 0-1,-1 1 0,1-1 0,0 3 0,-1-2 19,1 0 1,-1 0-1,1 0 0,-1 0 0,0 0 0,0 0 0,0 0 0,0 1 0,0-1 0,0 0 0,-1 0 1,1 0-1,-1 2 0,-2 8-97,4-8 234,1-5 317,0-2-467,1 1 0,-1 0 1,1 0-1,-1 0 0,1 0 0,0 0 1,3-1-1,9-6 77,-3 1-138,0 0 1,1 0 0,0 2-1,0-1 1,1 2 0,0 0-1,16-4 1,-27 8 33,0 1 0,0 0 0,0 0 0,0 0-1,0 0 1,1 0 0,-1 0 0,0 1 0,0 0 0,0 0 0,0 0-1,0 0 1,0 0 0,0 0 0,-1 1 0,1-1 0,4 4 0,2 2 36,0 1 0,-1 0 1,11 13-1,0 0-74,-7-9 54,1-1 0,-1 0 0,24 15 0,-29-22 36,-1-1 1,1 0-1,0 0 0,0 0 0,0-1 0,0 0 0,0 0 0,0-1 0,1 0 1,11 0-1,-8-1-7,0-1 1,0-1-1,0 0 1,0-1-1,0 0 1,0-1 0,-1 0-1,0 0 1,0-1-1,0 0 1,12-10-1,-18 13-13,-1 0-1,1-1 0,-1 0 0,0 1 1,0-1-1,0 0 0,-1-1 0,1 1 1,-1 0-1,0-1 0,0 1 0,0-1 1,0 0-1,0 0 0,-1 1 1,0-1-1,0 0 0,0 0 0,0-1 1,-1 1-1,1 0 0,-1 0 0,0 0 1,0 0-1,-1 0 0,1 0 0,-1 0 1,0 0-1,0 0 0,0 0 0,0 0 1,-1 0-1,0 0 0,0 0 1,0 1-1,-3-5 0,4 7-45,0 0 0,0 0 0,0 0 0,0 0 0,0 0 0,0 1 0,-1-1 0,1 0 0,0 1 0,0-1 0,-1 0 0,1 1 0,-1 0 0,1-1 0,0 1 0,-1 0 0,1 0 0,-1-1 0,1 1 0,-1 0 0,1 1 0,0-1 0,-1 0 0,1 0 0,-1 1 0,1-1 0,0 0-1,-1 1 1,1-1 0,0 1 0,-1 0 0,1 0 0,-2 0 0,0 2-13,-1 0-1,0-1 1,1 1-1,-1 0 1,1 1-1,0-1 0,0 1 1,-4 6-1,4-5 50,1 0-1,1 0 1,-1 0-1,1 0 1,-1 1-1,1-1 1,1 0-1,-1 1 1,1-1-1,0 0 1,0 1-1,1-1 1,-1 0-1,3 9 0,0 0 28,2-1-1,-1 1 0,2-1 0,8 17 0,-11-23-9,1 0 0,1 0-1,-1-1 1,1 0 0,0 1 0,1-2-1,8 9 1,-11-12 11,0 0-1,0 0 0,0 0 1,0 0-1,0-1 1,0 1-1,0-1 1,1 0-1,-1 0 0,0 0 1,1-1-1,-1 1 1,1-1-1,-1 1 1,1-1-1,-1 0 0,1-1 1,-1 1-1,6-2 1,1-1 45,0 0 1,0-1 0,-1 0-1,1-1 1,-1 0 0,17-12 0,50-47 192,-53 43-236,35-32 128,54-61 1,-103 102-242,-5 7 16,-1 1 0,1 0 0,0 0 1,0 0-1,0 0 0,0 0 0,6-3 1,-9 7 46,0 0 0,-1 0 0,1 0 0,0 0 1,0 0-1,0 0 0,0 0 0,0 0 0,-1 1 0,1-1 1,0 0-1,0 0 0,0 1 0,-1-1 0,1 0 0,0 1 1,0-1-1,-1 1 0,1-1 0,0 1 0,-1 0 1,1-1-1,-1 1 0,1-1 0,-1 1 0,1 1 0,16 21-181,-15-20 176,2 5 26,1 0 0,-2 0 0,1 1 0,-1-1 0,-1 1 0,1 0 0,-2 0 0,1 0 0,-1 0 0,0 10 0,-1 2 8,-1-1 0,-1 1 0,-6 27 0,6-40 14,0 0 0,0 0 0,-1 0 0,0 0 1,-1-1-1,0 0 0,0 1 0,-7 8 0,10-14-7,-2 1 0,1 0-1,0-1 1,0 0 0,-1 1 0,1-1 0,-1 0 0,0 0-1,0-1 1,0 1 0,0-1 0,0 1 0,0-1 0,0 0 0,0 0-1,0 0 1,-1 0 0,1-1 0,0 1 0,0-1 0,-1 0-1,1 0 1,-4-1 0,0 0 16,1-1-1,-1 0 1,0 0 0,1-1 0,0 0-1,0 0 1,-1 0 0,2-1 0,-7-4-1,-7-8 10,-20-20-1,27 25-10,9 8-22,-10-10-7,0 1 0,1-2 0,-18-24 0,30 37-5,0 1-1,0 0 1,0 0-1,-1 0 1,1 0 0,0-1-1,0 1 1,0 0-1,0 0 1,-1-1 0,1 1-1,0 0 1,0 0 0,0-1-1,0 1 1,0 0-1,0 0 1,0-1 0,0 1-1,0 0 1,0 0-1,0-1 1,0 1 0,0 0-1,0-1 1,0 1-1,0 0 1,0 0 0,0-1-1,0 1 1,0 0-1,0 0 1,0-1 0,0 1-1,0 0 1,1 0 0,-1-1-1,0 1 1,0 0-1,0 0 1,1 0 0,-1 0-1,0-1 1,0 1-1,0 0 1,1 0 0,-1 0-1,0 0 1,0 0-1,1-1 1,-1 1 0,0 0-1,0 0 1,1 0 0,-1 0-1,0 0 1,0 0-1,1 0 1,-1 0 0,0 0-1,1 0 1,-1 0-1,0 0 1,21 4-35,-20-4 42,32 11 259,-1 1 0,0 2 0,58 34 0,-57-29-29,0-1 0,72 26 1,-98-42-269,0-1 1,1 1 0,-1-2 0,0 1 0,0-1 0,1 0 0,-1 0 0,0-1 0,0 0 0,8-2 0,7-3-1620,39-17 1,-10 4-1281,64-17-6910,-68 17 5387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0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414 404 2720,'1'-1'77,"0"1"-1,-1-1 1,1 1-1,-1-1 1,1 0-1,-1 0 1,1 1 0,-1-1-1,1 0 1,-1 1-1,0-1 1,1 0 0,-1 0-1,0 0 1,0 0-1,0 1 1,0-1 0,0 0-1,1 0 1,-1 0-1,-1 0 1,1 1 0,0-1-1,0 0 1,0 0-1,0 0 1,-1 0 0,1-1-1,-2-12 956,2-2-128,-1 0 0,0 0 1,-1 0-1,-1 0 0,-7-26 0,8 36-751,0 0 0,-1 1 0,0-1 0,0 1 0,0-1 0,0 1 0,-1 0-1,0 0 1,0 0 0,0 1 0,-1 0 0,1 0 0,-1 0 0,0 0 0,0 1 0,0-1 0,-1 1 0,-5-2 0,7 3-124,0 1 1,0 0-1,0 0 1,-1 0 0,1 1-1,0 0 1,0-1-1,0 1 1,-1 1 0,1-1-1,0 0 1,0 1-1,0 0 1,0 0 0,0 0-1,0 1 1,0 0-1,0-1 1,0 1-1,0 0 1,1 1 0,-1-1-1,1 1 1,0-1-1,-4 5 1,-4 4-20,0 1 1,1 1-1,0 0 1,1 0-1,-10 18 1,-3 12 261,-31 81-1,-2 50 497,51-161-737,1-1-1,1 0 0,0 0 1,1 1-1,0-1 0,1 1 1,0 0-1,1-1 0,0 1 1,1-1-1,0 0 0,1 0 1,1 1-1,0-2 0,10 22 1,-5-16 23,2 0 1,-1-1 0,2 0-1,0-1 1,1-1 0,1 0-1,0 0 1,0-1 0,1-1-1,1-1 1,28 17 0,-34-24-18,0 0 1,0 0 0,1-1-1,-1 0 1,0 0-1,1-1 1,0-1 0,-1 0-1,1-1 1,0 0-1,0 0 1,-1-1 0,1 0-1,0-1 1,-1 0-1,1-1 1,-1 0 0,0-1-1,11-5 1,40-24 276,-1-2 1,61-48 0,-115 79-292,-1-1 1,0 0 0,0 0 0,0 0-1,-1-1 1,6-7 0,-10 12-30,1 0 0,0 0-1,-1 0 1,1-1 0,-1 1 0,1 0 0,-1 0 0,1 0 0,-1 0 0,0 0 0,0-1 0,0 1 0,1 0 0,-1 0 0,0-1 0,0 1 0,-1 0 0,1 0 0,0 0-1,0-1 1,-1 1 0,1 0 0,0 0 0,-1 0 0,1 0 0,-1 0 0,0 0 0,1 0 0,-1 0 0,0 0 0,1 0 0,-1 0 0,0 0 0,0 0 0,0 1 0,0-1 0,0 0-1,0 0 1,0 1 0,0-1 0,0 1 0,0-1 0,-1 1 0,-1-1 0,-1 0-38,0 0 0,0 0 0,0 0-1,-1 0 1,1 1 0,0 0 0,-1-1 0,1 2-1,0-1 1,0 0 0,-1 1 0,1 0 0,0 0-1,0 0 1,0 1 0,0-1 0,0 1 0,0 0-1,1 0 1,-1 0 0,0 1 0,1-1 0,0 1 0,-1 0-1,1 0 1,0 0 0,1 0 0,-1 0 0,1 1-1,-1 0 1,1-1 0,0 1 0,0 0 0,-1 5-1,2-5 59,0-1-1,0 1 0,1 0 0,-1 0 0,1 0 0,0 0 0,0 0 0,0 0 0,1 0 0,0 0 0,0-1 1,0 1-1,0 0 0,0 0 0,3 4 0,-2-4 10,1 1 0,0-1 0,0 1 0,1-1 0,-1 0 0,1 0 0,0-1 0,0 1 0,1-1 0,-1 0 0,5 3 0,0-1 29,-1-1 1,1 0-1,0-1 0,0 1 1,0-2-1,0 1 1,0-2-1,1 1 1,-1-1-1,1 0 0,-1-1 1,1 0-1,-1-1 1,1 0-1,-1 0 0,0-1 1,1 0-1,-1-1 1,0 0-1,0 0 1,-1-1-1,1 0 0,-1-1 1,1 0-1,-2 0 1,1 0-1,0-1 0,-1 0 1,0-1-1,-1 0 1,1 0-1,-1 0 1,-1-1-1,7-11 0,-10 17-44,-1-1-1,0 0 0,0 1 0,0-1 0,0 0 0,0 0 0,-1 1 0,1-1 0,-1 0 1,0 0-1,0 0 0,0 0 0,0 0 0,0 1 0,-2-6 0,1 4 2,0 0-1,-1 1 1,0-1-1,0 0 0,0 1 1,0-1-1,0 1 0,-1 0 1,1 0-1,-4-4 1,0 2-72,-1-1 0,1 1 0,-1 0 0,0 1 0,-1 0 0,1 0 1,-1 0-1,0 1 0,1 0 0,-11-2 0,5 2-2,-1 1-1,0 0 1,0 1 0,1 0-1,-1 1 1,0 1 0,-20 3-1,16-2-129,15-2 160,0 0-1,0 1 0,0-1 0,0 1 1,0-1-1,-1 1 0,1 0 0,1 1 1,-1-1-1,0 0 0,-4 4 0,8-4 79,6 3-2,-1-1 1,1-1-1,0 0 1,0 0-1,0 0 0,0-1 1,1 0-1,-1 0 0,0-1 1,14 0-1,11-2 73,32-7 0,-41 5-66,183-27 80,-160 24 0,21-3-155,-57 10 10,65-3-165,-68 4 251,1-1 1,0 1-1,0 1 1,-1-1 0,1 1-1,-1 1 1,11 3-1,-16-5-65,-1 0 0,1 0 0,0 0-1,-1 0 1,1 0 0,-1 0 0,0 1-1,1-1 1,-1 0 0,0 1-1,0-1 1,0 1 0,0-1 0,0 1-1,0 0 1,0-1 0,0 1 0,-1 0-1,1 2 1,0 1 49,0 0 1,-1 0-1,0 0 0,0 1 0,-1 5 0,0 8 124,-2-13 298,6-10-395,16-7-60,0 1 0,1 1 1,-1 0-1,34-8 0,49-3-63,-99 20 25,0-1 0,0 1 0,0 0 1,0 0-1,0 0 0,0 1 0,0-1 0,0 1 0,0-1 0,0 1 0,0 0 0,0 0 0,5 3 0,-7-3 15,1 0 1,-1 0-1,1 1 1,-1-1-1,1 0 1,-1 1-1,0-1 1,0 1-1,1-1 1,-1 1-1,0-1 1,0 1-1,-1 0 1,1 0-1,0-1 1,0 1-1,-1 0 1,1 0-1,-1 0 1,0 0-1,0 0 1,1 2-1,-2 9 111,1-9-128,-1 0-1,1-1 1,0 1-1,1 0 1,-1 0 0,0-1-1,1 1 1,0-1-1,2 6 1,-1-4 174,2-1 209,3-8-239,-6 4-125,7-6 146,1-1 0,10-10-1,-12 10-134,1 0 0,12-9 0,79-46-250,-98 61 277,0 1-200,-1 0 154,1 0 0,0 1 0,0-1 0,-1 0 0,1 0 1,0 1-1,0-1 0,-1 0 0,1 1 0,0-1 0,-1 0 0,1 1 1,-1-1-1,1 1 0,0-1 0,-1 1 0,1-1 0,-1 1 0,1 0 1,-1-1-1,0 1 0,1 0 0,-1-1 0,0 1 0,1 0 0,-1-1 0,0 1 1,0 1-1,4 25-152,-3-17 209,0-1-3,1-1 0,-1 1 0,2 0-1,-1-1 1,1 0 0,1 1 0,7 12 0,-10-18-38,1 0 0,0-1 0,0 1-1,0-1 1,1 0 0,-1 0 0,0 0 0,1 0 0,-1 0 0,1 0 0,0-1 0,-1 1 0,1-1 0,0 0 0,0 0 0,0 0-1,0 0 1,0 0 0,0-1 0,1 1 0,-1-1 0,0 0 0,0 0 0,0 0 0,5-1 0,15-4 171,0-1 0,0-1 0,-1-1 0,43-21 0,-47 21-188,133-68-92,-123 57-223,-26 19 213,-2 7-224,-1 4 280,0 0 0,-1 0 0,-1 0 0,-3 10-1,0 4 2,-29 157 173,13-55-124,7-62 186,-3 0-1,-31 72 1,38-117 236,6-15-81,5-5-319,-1-1 1,1 1 0,0 0-1,0 0 1,0-1-1,-1 1 1,1 0 0,0 0-1,0-1 1,0 1 0,0 0-1,0-1 1,0 1 0,-1 0-1,1-1 1,0 1 0,0 0-1,0 0 1,0-1 0,0 1-1,0 0 1,0-1 0,0 1-1,0 0 1,1-1 0,0-23 80,2 0 1,1 0-1,11-39 1,-2 9-147,-1-4 25,-2 7 5,2 1 0,21-55 1,-20 73-25,1 0 0,36-57 0,-42 77-10,0 1-1,0 1 0,1 0 0,0 0 1,1 0-1,0 1 0,1 1 0,0 0 1,0 0-1,19-9 0,-28 16 40,1 1-1,-1-1 1,0 0 0,0 1-1,0 0 1,0-1-1,1 1 1,-1 0 0,0 0-1,0 0 1,1 0 0,-1 1-1,0-1 1,0 1 0,0-1-1,0 1 1,1 0-1,-1 0 1,0-1 0,0 2-1,0-1 1,-1 0 0,1 0-1,0 1 1,0-1 0,2 4-1,-1-3 4,-1 1 0,0-1-1,0 1 1,0 0 0,-1 0-1,1-1 1,-1 1 0,1 0-1,-1 1 1,0-1 0,0 0 0,0 0-1,-1 0 1,1 1 0,-1-1-1,0 0 1,0 1 0,0 4-1,-2 2 34,0-1 0,0 1 0,-1-1 0,0 1 0,-1-1 0,0 0-1,-10 16 1,12-22-10,0 0 0,-1 0 0,1-1 0,-1 1 0,1 0-1,-1-1 1,0 0 0,0 0 0,0 0 0,-6 3 0,6-4 3,1 0-1,-1 0 1,1-1 0,-1 1-1,1-1 1,-1 0 0,1 1 0,-1-1-1,0-1 1,1 1 0,-1 0 0,1 0-1,-1-1 1,1 0 0,-1 1 0,1-1-1,-3-2 1,1 2-16,1-1-1,-1-1 1,1 1 0,-1 0-1,1-1 1,0 0 0,0 1-1,0-1 1,1-1 0,-1 1-1,1 0 1,-1-1 0,1 1-1,0-1 1,-2-5 0,4 9-11,0-1 1,0 1-1,0-1 1,0 1-1,0 0 1,0-1 0,0 1-1,0-1 1,0 1-1,0 0 1,1-1-1,-1 1 1,0-1-1,0 1 1,0 0-1,1-1 1,-1 1 0,0 0-1,0-1 1,1 1-1,-1 0 1,0-1-1,0 1 1,1 0-1,-1 0 1,0 0 0,1-1-1,-1 1 1,1 0-1,-1 0 1,0 0-1,1-1 1,-1 1-1,0 0 1,1 0-1,-1 0 1,1 0 0,0 0-1,16-1-171,-17 1 183,45-2 52,1-1-1,-1-3 1,1-1 0,-2-2-1,1-3 1,-2-1-1,1-2 1,60-31-1,-94 40-40,0 0 1,0-1-1,-1 0 0,0 0 0,0-1 0,-1-1 0,0 1 0,0-2 0,-1 1 0,0-1 1,0 0-1,-2 0 0,10-20 0,0-8-4,-2-2-1,13-63 1,-14 51-151,22-74 162,4-16-110,-35 131 86,-2 6 0,0 0-1,0 0 1,1 0 0,0 0 0,3-6 0,-1 1-106,4-4-613,-8 21 122,-15 44 363,-5 20 539,-14 159-292,23-137-4,2-31 36,3 0 1,3 123-1,4-178 24,-1 1 0,1-1 0,1 0 0,-1 0 0,1 0 0,0 0 0,1 0 0,0-1 0,0 1 0,4 7 0,-6-14-48,0 1-1,0 0 1,0-1 0,-1 1 0,1-1-1,0 1 1,0-1 0,0 1 0,0-1-1,0 0 1,0 0 0,0 1 0,0-1-1,0 0 1,0 0 0,0 0-1,0 0 1,0 0 0,0 0 0,1 0-1,20-6 168,-5-3-177,0 0 0,22-17 0,-9 7 17,91-60 165,-90 58-143,-22 14-203,0 1 1,17-9-1,-22 13-88,-6 3 8,-8 5 85,-2 5 125,1 0-1,0 1 1,1 0 0,-14 19 0,22-27 29,0 0 1,0-1-1,0 1 0,0 0 0,1 0 1,0 0-1,-1 0 0,1 0 1,1 0-1,-1 0 0,0 0 1,1 0-1,0 1 0,0-1 1,0 0-1,1 0 0,0 0 0,-1 1 1,1-1-1,1 0 0,-1 0 1,2 4-1,0-4 21,-1 1-1,1-1 1,0 1-1,0-1 1,0 0-1,1 0 1,6 5 0,-8-7 3,0-1 0,0 1 0,0-1 0,0 0 0,0 0 1,0 0-1,0 0 0,1 0 0,-1 0 0,0-1 1,1 1-1,-1-1 0,0 1 0,1-1 0,-1 0 0,1 0 1,-1 0-1,5-1 0,0-1 45,1 0 0,0-1 0,0 0 0,-1 0-1,0-1 1,0 0 0,0 0 0,10-7 0,-13 8-74,-1 0-1,1-1 1,-1 1-1,1-1 1,-1 1-1,0-1 1,-1 0 0,1 0-1,0-1 1,-1 1-1,0 0 1,0-1 0,-1 1-1,1-1 1,0-6-1,-1 8 2,-1 0 0,-1 0 0,1 0 0,0 1 0,-1-1 0,1 0 0,-1 0 0,0 0 0,0 1 0,0-1 0,0 1 0,0-1 0,-1 0 0,1 1 0,-1 0 0,0-1 0,0 1 0,0 0 0,0 0 0,-4-3 0,-4-4-44,-1 1 0,-1 0 1,-12-6-1,9 6 3,12 6 23,-1 0-1,1 1 1,-1-1-1,0 1 1,0 0-1,0 0 1,0 0-1,0 1 1,-7-1-1,-7-1-98,-3-5-194,33 6 429,-1 0 1,14-4-1,9 0 12,29-2-143,1 2-1,66 5 0,-97 1 58,-18-1 42,0 0 1,22 4-1,-32-3-52,-1 0 0,1 1 0,-1-1 0,0 1 0,1 0 0,-1 0 0,0 0 0,0 0 0,-1 1 0,1-1 0,0 1 0,5 5 0,-8-6-3,0 0-1,1-1 0,-1 1 0,0 0 1,0-1-1,0 1 0,0 0 0,0 0 1,-1 0-1,1 0 0,0 0 0,-1 0 1,1 2-1,-3 26 281,1-24-288,0 5 54,1-10-68,0 1 0,0 0 0,0 0 0,0-1 0,-1 1 0,1 0 0,-1-1 0,1 1 0,-1-1 0,-1 4 0,-6 17 293,13-23-266,-1-2-1,1 1 1,-1 0 0,0-1-1,1 0 1,6-6-1,13-10-97,39-14 134,-51 27-72,12-2-105,-23 7 111,0 1 0,0 0 0,0 0 0,0 0 0,0 0 0,0-1 0,0 1 0,0 0 0,0 1 0,0-1 0,0 0 0,0 0-1,-1 0 1,1 1 0,0-1 0,0 0 0,0 1 0,0-1 0,0 0 0,-1 1 0,1-1 0,1 2 0,5 7 230,-4-5-142,0 0-1,-1-1 1,1 1 0,-1 1-1,0-1 1,0 0 0,2 6-1,1 8 133,2-1 0,0 0 0,1 0 0,19 30 0,-24-44-181,-1 0 0,1 1 1,0-1-1,0-1 1,1 1-1,-1 0 0,0-1 1,1 1-1,0-1 1,0 0-1,-1 0 0,1-1 1,0 1-1,0-1 1,1 0-1,-1 0 1,0 0-1,0-1 0,0 1 1,6-1-1,7 0-8,0-2 1,0 0-1,28-6 0,-8-1-1379,0-2-1,45-19 1,-32 7-4071,-4-3-3686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0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27 137 7392,'-27'0'2720,"32"0"-2080,0-5-224,8 5 1920,14-7-1376,23-1 1375,21-4-1343,24-1 384,-5-2-800,4-2-384,14-3-160,14 4-32,7 1 0,-11 6-4671,-15 9 2559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5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1174 3808,'0'0'32,"-1"0"1,1 0-1,0 0 1,0 0-1,0 0 1,-1 0-1,1 0 1,0-1 0,0 1-1,0 0 1,-1 0-1,1 0 1,0 0-1,0 0 1,-1 0-1,1 0 1,0 0-1,0 0 1,-1 0-1,1 0 1,0 0-1,0 0 1,0 0-1,-1 1 1,1-1-1,0 0 1,0 0-1,0 0 1,-1 0-1,1 0 1,0 0-1,0 0 1,0 1-1,0-1 1,-1 0-1,1 0 1,0 0-1,0 0 1,0 1-1,0-1 1,0 0-1,0 0 1,-1 0 0,1 1-1,0-1 1,0 0-1,0 0 1,0 1-1,0-1 1,0 0-1,0 0 1,0 0-1,0 1 1,0-1-1,0 0 1,0 0-1,0 1 1,0-1-1,0 0 1,0 0-1,0 0 1,1 1-1,-1-1 1,0 0-1,0 1 1,7 15 1469,-6-15-1380,-1 0 0,1 0 1,0 0-1,0 0 0,0 0 1,0 0-1,0 0 0,0 0 1,0-1-1,0 1 1,0 0-1,0-1 0,0 1 1,0-1-1,0 1 0,1-1 1,-1 1-1,0-1 0,0 0 1,1 0-1,-1 1 0,0-1 1,1 0-1,-1 0 0,0 0 1,0-1-1,1 1 0,-1 0 1,0 0-1,0-1 0,1 1 1,-1-1-1,0 1 0,0-1 1,0 1-1,0-1 0,2-1 1,4-2 211,-1 0 0,-1-1 0,1 1 0,9-11 1,6-10 204,-1 0 1,0-1-1,-2-2 1,-1 1-1,16-38 1,-19 29 265,10-40 0,-13 38-591,-7 20-162,-3 14-79,0 0 1,-1 1-1,1-1 1,1 1-1,-1-1 1,0 1-1,1-1 1,0 1-1,2-3 0,-4 5 15,1 1-1,-1 0 0,0-1 0,1 1 0,-1 0 0,0 0 0,1 0 0,-1-1 0,1 1 0,-1 0 0,1 0 0,-1 0 0,0 0 1,1 0-1,-1 0 0,1 0 0,-1 0 0,1 0 0,-1 0 0,1 0 0,-1 0 0,0 0 0,1 0 0,-1 0 0,1 0 1,-1 0-1,1 1 0,-1-1 0,0 0 0,1 0 0,-1 0 0,1 1 0,-1-1 0,0 0 0,1 1 0,-1-1 0,0 0 0,0 1 1,1-1-1,-1 0 0,0 1 0,14 18 64,-12-16 3,7 13-1,0-1 0,-1 2 0,0-1 0,-2 1 0,0 0 0,0 0 0,-2 1 0,0 0 0,-1-1 0,-1 1 0,-1 0 0,-1 0 0,0 1 0,-1-1 0,-1 0 0,-4 19 0,5-32-22,-1-1-1,1 1 0,-1 0 1,0-1-1,-1 1 0,1-1 0,-1 1 1,0-1-1,0 0 0,-5 6 1,7-9-4,-1 0 0,1 0 1,0 0-1,-1 0 1,1 0-1,-1 0 0,1 0 1,-1 0-1,1 0 1,-1-1-1,1 1 0,-1 0 1,0-1-1,1 0 1,-1 1-1,0-1 0,1 0 1,-1 0-1,0 0 1,0 0-1,1 0 0,-1 0 1,0-1-1,1 1 1,-1 0-1,0-1 0,1 0 1,-1 1-1,0-1 1,1 0-1,-1 0 0,-1-1 1,-6-6 26,1 0 0,0 0 0,0-1 1,1 0-1,0-1 0,-6-10 0,1 0-108,9 16-10,0 0 0,0 0 0,1-1 0,0 1 0,0-1 0,0 1 0,0-1 0,1 0 0,-2-9 0,3 13 46,0 1-1,0 0 1,0-1 0,0 1-1,0 0 1,0-1-1,0 1 1,0 0 0,0-1-1,1 1 1,-1 0 0,0-1-1,0 1 1,0 0-1,0 0 1,1-1 0,-1 1-1,0 0 1,0-1 0,0 1-1,1 0 1,-1 0-1,0-1 1,1 1 0,-1 0-1,0 0 1,0 0 0,1 0-1,-1-1 1,1 1-1,13 1-287,12 10 185,-3 1 161,1-1 1,1-1-1,0-1 1,30 6 0,-41-12 12,0 0 0,1-1 1,-1-1-1,1-1 0,-1 0 1,1-1-1,-1 0 0,1-1 0,16-4 1,-9-1 51,0-1 0,0 0-1,-1-1 1,0-2 0,29-19 0,-29 16 64,-8 6-185,0 0 1,-1 0-1,-1-2 0,1 1 0,-1-2 0,-1 1 1,17-22-1,-23 25-9,0 1-1,0 0 1,10-9 0,-12 13 10,-1 1 0,1-1 0,0 1 0,0 0 0,0 0 0,0-1 0,0 1 0,0 0 0,0 1 0,1-1 0,-1 0 0,0 1-1,0-1 1,1 1 0,3-1 0,47 1 69,-52 0 298,-14-8-134,9 7-245,1 0 0,0 0 0,-1 1 0,1-1 0,-1 1 0,1 0-1,-1 0 1,1 0 0,-1 0 0,1 0 0,-1 1 0,1-1 0,-1 1-1,1 0 1,0 0 0,0 1 0,-1-1 0,1 1 0,0-1 0,0 1-1,0 0 1,-5 4 0,1 0 40,1-1 0,0 1 0,0 0 0,0 1 0,1-1 1,0 1-1,0 0 0,-6 13 0,10-16-26,-1 1 0,1-1 1,0 1-1,0-1 0,1 1 0,-1 0 1,1-1-1,0 1 0,1-1 0,-1 1 1,1 0-1,0-1 0,0 1 0,0-1 1,0 1-1,4 7 0,0-3 76,-1 0 0,1 1 0,1-2 0,-1 1 0,2-1 0,11 13 0,-15-18-33,1 1 1,-1-1 0,1 0-1,0 0 1,0-1 0,1 1-1,-1-1 1,0 0-1,1 0 1,-1 0 0,7 1-1,-4-2 2,-1 0 0,1-1 0,-1 0 0,1 0 1,0 0-1,-1 0 0,1-1 0,6-2 0,306-84 162,-271 73-186,-13 3-9,0-2 0,-1-1 0,-1-2 0,37-23 0,16-22 278,-85 61-261,0-1 0,1 0 0,-1 0 0,0 0 0,0-1 0,1 1 0,-1 0 0,0 0 0,0 0 0,-1-1 0,2-1 0,-2 3-20,1-1-1,-1 1 0,0-1 0,0 0 1,0 1-1,1-1 0,-1 1 0,0-1 1,0 1-1,0-1 0,0 0 1,0 1-1,0-1 0,0 1 0,-1-1 1,1 0-1,0 1 0,0-1 0,0 1 1,-1-1-1,1 0 0,-1 0-12,0 1 0,0-1 0,0 0 0,1 1 0,-1-1 0,0 1-1,0-1 1,0 1 0,0-1 0,0 1 0,-1 0 0,1-1 0,0 1 0,0 0 0,0 0-1,0 0 1,0 0 0,0 0 0,0 0 0,0 0 0,0 0 0,-1 1 0,1-1 0,0 0-1,0 1 1,0-1 0,0 0 0,0 1 0,0-1 0,-1 2 0,-6 2-44,1 1 0,-11 8 0,-6 4 121,14-11-59,1 1-1,0 0 1,1 0 0,-1 1-1,1 0 1,0 0 0,1 1-1,0 0 1,-7 13 0,11-17-6,0 0 0,1 0 0,0 1 0,0-1 0,0 1 0,0 0 1,1 0-1,0 0 0,0-1 0,1 1 0,0 0 0,0 0 0,0 0 1,1 0-1,-1 0 0,1 0 0,1 0 0,-1-1 0,3 7 0,-2-9 30,-1 0 0,0 0-1,1 0 1,0 0 0,0 0 0,0 0-1,0-1 1,0 1 0,0-1-1,0 0 1,1 1 0,0-1 0,2 2-1,-3-4-8,-1 1-1,1 0 0,0 0 1,-1-1-1,1 1 1,0-1-1,0 0 0,-1 1 1,1-1-1,0 0 1,0 0-1,0 0 0,0 0 1,-1-1-1,1 1 0,0 0 1,0-1-1,-1 1 1,1-1-1,0 0 0,-1 1 1,1-1-1,0 0 1,2-2-1,6-4 62,-1-1 1,0 0-1,0-1 0,0 1 1,-1-2-1,-1 1 0,11-17 1,-5 3-55,0-1 0,12-33 0,-5 13-94,-12 29-240,8-22 0,-17 40 3,-2 3 247,1 0 0,1 0 0,-1 0 0,1 0 1,0 0-1,1 0 0,-1 8 0,2-7 77,0 1-1,0-1 1,1 0-1,-1 0 1,2 0-1,-1 0 1,1-1-1,0 1 1,0-1-1,1 0 1,0 1-1,0-1 1,0-1 0,1 1-1,0-1 1,0 0-1,0 0 1,1 0-1,-1-1 1,1 0-1,1 0 1,8 4-1,-11-6 20,1 0-1,0 0 1,0-1-1,0 0 0,0 0 1,0-1-1,0 1 1,0-1-1,1 0 0,-1-1 1,0 1-1,5-2 1,10-2 13,32-11 0,-42 12-42,10-4-20,0 0 0,0-1 1,-1-1-1,21-13 1,-29 14 37,-1 1 1,0-2 0,0 1 0,0-1-1,-1-1 1,-1 0 0,0 0 0,8-12-1,8-23 70,-1 0-1,-2-1 1,17-59-1,-19 49-83,0 6-16,51-155-238,-66 194 141,-1-1 0,0-1 1,-1 1-1,0 0 0,-1-1 1,0 1-1,-3-22 0,2 33 92,0 1 0,0 0 0,0-1-1,0 1 1,0-1 0,0 1-1,0 0 1,0-1 0,0 1 0,0-1-1,-1 1 1,1 0 0,0-1 0,0 1-1,0 0 1,-1-1 0,1 1-1,0 0 1,0-1 0,-1 1 0,1 0-1,0 0 1,-1-1 0,1 1 0,0 0-1,-1 0 1,1-1 0,-1 1-1,1 0 1,-1 0 0,0 0-1,1 0 0,-1 0 1,0 1-1,0-1 0,0 0 1,1 0-1,-1 1 0,0-1 0,1 1 1,-1-1-1,0 1 0,1-1 1,-1 1-1,0 0 0,-20 24-153,20-24 146,-5 9-29,0 0 0,1 0 1,0 0-1,1 1 0,-5 14 0,-10 58-55,16-68 104,-9 51 15,-3 83 1,11 71 131,4-198-102,3 24 0,-2-41-36,-1 0 0,1 0 0,0 0 0,1 0 0,-1 0 0,1 0 0,0-1 0,0 1 1,1-1-1,5 9 0,-6-12 10,-1 0 0,1 1 1,0-1-1,0 0 1,0-1-1,0 1 0,0 0 1,0 0-1,0-1 1,0 1-1,0-1 0,0 0 1,0 0-1,0 1 0,0-1 1,0-1-1,0 1 1,0 0-1,0 0 0,1-1 1,2-1-1,3 0 56,0 0-1,0-1 1,0-1 0,8-4-1,-2-1-30,0-1 1,-1 0-1,0-1 0,-1 0 0,0-1 0,-1-1 0,0 0 0,11-17 0,8-18-60,25-52-1,-47 84-12,22-42-85,110-227 215,-126 250-138,-2-1 0,-1 0 0,-1 0-1,7-60 1,-13 69-112,-2 13-274,1-25 0,-13 63 166,-7 30 235,-28 59-1,23-64-68,-28 102 0,6 56 366,26-76-94,16-108-116,1 0 1,2 0 0,5 39-1,-5-55-34,1 0 0,0 0-1,1 0 1,0 0 0,0-1 0,0 1-1,1-1 1,0 0 0,0 0-1,1 0 1,-1 0 0,1-1-1,1 0 1,-1 0 0,1 0 0,-1-1-1,1 0 1,1 0 0,-1 0-1,0-1 1,1 0 0,0 0 0,0-1-1,0 1 1,0-2 0,0 1-1,0-1 1,0 0 0,1 0-1,-1-1 1,0 0 0,1 0 0,-1-1-1,0 0 1,8-2 0,0-2-7,0 0 1,-1 0-1,17-10 0,-25 12-4,-1 0-1,1-1 0,-1 0 0,0 0 1,0-1-1,0 1 0,0-1 0,-1 0 0,7-10 1,-6 7-15,0 0 0,-1 0 0,1 0 0,-2 0 0,1-1 0,-1 0 0,-1 1 0,1-1 1,-1 0-1,-1 0 0,0 0 0,0-1 0,-1-11 0,0 18 12,-8-59-346,7 56 232,0 0 0,-1 0 0,0-1 1,0 2-1,-1-1 0,1 0 0,-7-9 0,8 14 87,1 0 1,-1 0 0,1 1-1,0-1 1,-1 1 0,1-1-1,-1 0 1,1 1 0,-1-1-1,0 1 1,1-1 0,-1 1 0,1-1-1,-1 1 1,0 0 0,0-1-1,1 1 1,-1 0 0,0-1-1,1 1 1,-1 0 0,0 0-1,0 0 1,0 0 0,1 0-1,-1 0 1,0 0 0,0 0-1,1 0 1,-1 0 0,0 0-1,0 0 1,1 1 0,-1-1-1,0 0 1,0 1 0,1-1-1,-1 0 1,0 1 0,1-1-1,-1 1 1,0 0 0,-2 2-7,0 0 0,0 0-1,1 0 1,0 1 0,-1-1 0,-1 6 0,-5 10-28,2 1 0,1-1 1,-8 39-1,12-48 35,0 1 1,1-1-1,0 1 0,1 0 1,0-1-1,1 1 0,0-1 1,1 1-1,4 18 0,-4-25 43,-1 0-1,1 0 0,-1 0 0,1-1 0,0 1 0,1 0 1,-1-1-1,1 1 0,-1-1 0,1 0 0,0 0 0,0 0 1,0 0-1,1 0 0,-1-1 0,1 0 0,0 1 0,-1-1 1,1-1-1,0 1 0,0 0 0,0-1 0,0 0 0,0 0 1,1 0-1,-1 0 0,5-1 0,19 0 32,0-2 0,0-1-1,1-1 1,34-10 0,-26 6-54,-23 4 6,-1 1-1,1-2 1,-1 0-1,-1 0 1,1-1-1,-1-1 1,0 0 0,17-14-1,-15 10 16,0-2 0,-2 1 0,1-2 0,-2 1 1,0-2-1,11-17 0,-17 22-62,0 1 1,-1-1 0,0 0-1,0 0 1,-1-1 0,-1 1 0,0-1-1,0 1 1,-1-1 0,0 0-1,-1 0 1,-1-12 0,0 18-29,0 0 1,-1-1 0,1 1-1,-1 0 1,-1 0 0,1 0 0,-1 0-1,-3-5 1,5 9-29,9 9-299,13 7 310,-18-12 92,1-1-1,0 1 0,-1-1 1,0 1-1,1 0 0,3 6 1,3 4 52,-5-7-50,-1 0-1,0 1 0,0-1 1,0 1-1,-1-1 1,0 1-1,0 0 1,3 12-1,-2 3-94,16 72-191,-16-81 321,0-1 0,1 0 0,0 0 0,0-1 0,11 16 0,-15-25-37,1 0 0,-1 0 0,1-1 0,-1 1 0,1 0 0,-1-1 0,1 1 0,0-1 0,0 1 0,0-1 0,0 0 0,0 0 0,0 0 0,0 0-1,0 0 1,0-1 0,1 1 0,-1-1 0,0 1 0,0-1 0,1 0 0,-1 0 0,0 0 0,0 0 0,1 0 0,-1 0 0,0-1 0,1 1 0,-1-1 0,0 1-1,0-1 1,3-1 0,13-5 35,-1 0-1,1-2 1,-1 0-1,0-1 1,25-19-1,-13 5-75,-1-2 1,-1-1-1,41-52 0,-68 79 17,0 0-1,0-1 1,0 1-1,0 0 1,0 0-1,0 0 1,0 0-1,1 0 1,-1-1 0,0 1-1,0 0 1,0 0-1,0 0 1,0 0-1,0 0 1,0 0-1,1 0 1,-1 0-1,0-1 1,0 1-1,0 0 1,0 0-1,0 0 1,1 0-1,-1 0 1,0 0-1,0 0 1,0 0-1,0 0 1,1 0-1,-1 0 1,0 0-1,0 0 1,0 0 0,0 0-1,1 0 1,-1 0-1,0 0 1,0 0-1,0 0 1,0 0-1,0 1 1,1-1-1,-1 0 1,0 0-1,0 0 1,0 0-1,3 12-48,-2 22 152,-1-29-126,0 22 145,-1-16-90,1 0 1,0 0 0,0 0 0,1 0 0,1 0-1,0-1 1,0 1 0,5 14 0,1-10 144,0 0-1,12 19 1,-20-34-151,1 1 0,0-1 1,-1 1-1,1-1 0,-1 0 0,1 1 1,0-1-1,-1 0 0,1 1 0,0-1 0,-1 0 1,1 0-1,0 0 0,-1 0 0,1 1 0,0-1 1,0 0-1,-1 0 0,1 0 0,1-1 1,16-2 45,-15 2-34,6-1-22,0-1 0,0 0 0,0 0 1,0-1-1,-1 0 0,1 0 0,-1-1 0,0 0 1,-1-1-1,1 0 0,7-8 0,9-10-84,24-22 222,-41 40-186,-1 1 0,1 0 0,0 1 0,0 0 0,13-6 0,-20 10 19,1 0 0,-1 0 0,1-1 1,0 1-1,-1 0 0,1 0 0,0 0 1,0 0-1,-1 0 0,1 0 0,0 0 1,-1 0-1,1 0 0,0 0 0,-1 0 1,1 0-1,0 0 0,-1 1 0,1-1 1,0 0-1,-1 0 0,1 1 0,0 0 1,0 0 14,0 0 1,0 0 0,0 0 0,0 0-1,-1 0 1,1 0 0,-1 0 0,1 0-1,-1 1 1,1-1 0,-1 0 0,1 2-1,0 4 52,0 1-1,-1 0 1,0 12-1,0-13-112,0 0 77,0 9 113,0-1-1,-1 1 0,0 0 1,-6 21-1,6-31 47,8-8-61,2-3-49,-2 2-72,0-1 1,12-9-1,11-6-123,9-1 83,-8 3 75,1 2 1,61-20-1,-78 30-13,0 2 1,0-1 0,0 2 0,25-1-1,-39 3-26,-1-1 0,1 1 0,0 1 0,0-1 0,0 0 0,-1 0 0,1 0 0,0 0 0,0 1 0,-1-1 0,1 0 0,0 0 0,-1 1 0,1-1 0,0 1 0,-1-1 0,1 1 0,0-1 0,-1 1 0,1-1 0,-1 1 0,1 0 0,0 1 6,0-1 0,-1 1 0,1-1 0,-1 0 0,0 1-1,1-1 1,-1 1 0,0-1 0,0 1 0,0-1-1,0 3 1,-1 5 34,-1 0 0,0 0 0,-4 12 1,2-9-2,3-9-17,0 0 0,1-1 1,-1 1-1,1 0 1,-1 0-1,1 0 1,0 0-1,0 0 0,1-1 1,-1 1-1,0 0 1,1 0-1,1 3 1,-1-5-6,-1 1 1,2 0 0,-1-1 0,0 1 0,0 0-1,0-1 1,1 1 0,-1-1 0,1 0 0,-1 0-1,1 1 1,0-1 0,-1 0 0,1 0 0,0 0-1,0-1 1,0 1 0,0 0 0,2 0 0,9 1 1,-1 0 0,1-1 1,0 0-1,0-1 0,20-2 1,-19 1 6,1 0 7,0-1 1,0-1-1,0-1 1,-1 0-1,16-6 1,3-4 24,32-19 0,-54 27-37,0 0-1,-1-1 0,0 0 1,0-1-1,0 0 0,-1-1 1,-1 0-1,1 0 0,-1-1 1,9-13-1,-16 20-18,0 1 0,0 0 0,0-1 0,-1 1 0,1 0-1,0-1 1,-1 1 0,1-1 0,-1 1 0,0-1 0,0 1 0,0-1 0,0 1 0,-1-4 0,1 6 8,-1-1-1,1 0 1,0 0 0,0 1 0,-1-1 0,1 0 0,-1 1 0,1-1-1,-1 0 1,1 1 0,-1-1 0,1 0 0,-1 1 0,1-1 0,-1 1-1,0-1 1,1 1 0,-2-1 0,0 0-19,1 1 0,0 0 0,-1-1-1,1 1 1,-1 0 0,1 0 0,0 0 0,-1 0 0,1 0 0,-1 0-1,1 1 1,0-1 0,-1 0 0,-1 2 0,-4 0-1,1 1-1,-1 1 1,1-1 0,0 1-1,0 0 1,0 1 0,1-1 0,-1 1-1,1 0 1,1 0 0,-1 1-1,1 0 1,-1-1 0,2 1-1,-7 13 1,5-9 22,1 0 0,0 0 0,1 0 0,0 0 0,1 0 0,0 1 0,1-1 0,0 1 1,0 0-1,2 13 0,-1-21 21,0 0 1,1 1 0,-1-1-1,1 0 1,0 0 0,0 0 0,0 1-1,1-1 1,-1 0 0,1-1-1,-1 1 1,1 0 0,0 0 0,0-1-1,1 1 1,-1-1 0,0 0-1,1 1 1,-1-1 0,5 2 0,-4-2 13,1 0 1,0-1 0,0 0-1,-1 1 1,1-1 0,0-1 0,0 1-1,0 0 1,0-1 0,0 0 0,0 0-1,0 0 1,0-1 0,0 1 0,0-1-1,6-2 1,5-2-9,0-1 1,-1-1-1,1 0 0,-1-1 1,-1-1-1,0 0 1,0 0-1,0-2 0,-1 1 1,-1-2-1,0 0 1,-1 0-1,13-19 0,-5 7 130,-14 19-211,1-1 1,-1 0-1,0 0 0,0-1 0,2-6 1,-17 31-626,-9 19 676,12-15-48,0 0 0,1 1 0,-4 29-1,-6 71 39,14-104 57,-5 70 50,-13 87-196,15-148 133,0-1 1,-2 1-1,0-1 0,-15 30 1,17-46 18,1-1 0,-2 1 1,1-1-1,-1 0 0,-1-1 0,0 0 1,0 0-1,-12 9 0,15-14-11,1-1-1,-1 1 1,0-1-1,0 0 0,-1-1 1,1 1-1,-1-1 1,1 0-1,-1 0 1,0-1-1,1 0 0,-1 0 1,0 0-1,0-1 1,0 1-1,0-2 0,0 1 1,-10-2-1,-19-9-11,0 0 0,1-3 0,-48-26 0,66 32-2,-13-8 11,0-1 0,2-1 1,-44-37-1,68 52-15,0 0 0,-1 0 0,1-1-1,0 1 1,1-1 0,-1 0 0,0 1 0,1-1 0,0-1 0,-3-7 0,4 10-8,1 0 0,0-1 1,-1 1-1,1-1 1,0 1-1,0-1 1,0 1-1,0-1 1,1 1-1,-1-1 0,1 1 1,-1-1-1,1 1 1,0 0-1,0-1 1,0 1-1,0 0 1,0 0-1,1 0 0,2-3 1,1-2 4,1 2 1,-1-1-1,2 1 0,-1 0 1,0 0-1,1 1 0,0 0 1,0 0-1,11-4 0,2 0 100,0 1-1,30-5 0,1 4 368,99-3 1,-114 10-323,55 1 228,38-2-1938,-118-1-654,-36-22-8493,-34-21 1374,12 18 7286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6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88 9984,'-27'-63'3680,"9"58"-2848,-4-3-256,17 4-512,0 1-160,2 3-256,3-5 224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6.5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27 333 5408,'-5'-5'693,"4"4"-586,0 0 0,1 0 0,-1 0 0,0 1 1,0-1-1,1 0 0,-1 0 0,0 1 0,0-1 1,0 1-1,0-1 0,0 1 0,0-1 0,0 1 1,0 0-1,0-1 0,0 1 0,0 0 0,0 0 1,-3 0 1135,20 4 1829,1-4-2198,0 0 0,-1 0 0,1-2 0,0 0 0,27-8 0,-28 7-583,118-35 1870,-74 19-1708,220-57 45,472-68 1,-606 128-4158,-10 6 972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7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279 79 2240,'10'8'8976,"-29"-17"-6294,9 4-2148,0 0-1,-1 1 0,1 0 1,-19-4-1,-5-2 91,-72-29-886,104 39 182,0-1-1,0 1 1,0-1-1,-1 1 0,1 0 1,0 0-1,0 0 1,0 0-1,0 0 0,0 1 1,-1-1-1,1 1 1,0-1-1,0 1 0,0 0 1,0 0-1,0 0 1,0 0-1,1 0 0,-4 2 1,4-2-105,-1 1 0,1-1 0,0 0 0,0 1 0,0-1 0,0 0 0,0 1 0,0-1 0,1 1 0,-1 0 0,0-1 0,1 1 0,-1 0 0,1-1 0,0 1 0,-1 0 0,1 0 0,0-1 0,0 1 0,0 0 0,0-1 0,1 1 0,-1 0 0,0 0 0,1-1 0,0 3 0,14 26-5223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1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84 8064,'-35'-23'3648,"39"6"-3168,9 5-544,10 4-64,22-7-1376,5 7 864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09.0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46 1984,'-62'4'12710,"71"-8"-12770,-5 2 357,1 0 1,0 0-1,0 1 0,0 0 0,0 0 0,6 0 0,2-1 103,19-3 298,58-14 145,-68 16-2969,-19 3 1397,-1 0 1,1 0-1,0 0 0,-1-1 1,1 1-1,0-1 0,-1 1 1,1-1-1,3-2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24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482 60 2400,'0'-21'11296,"-1"21"-11256,1 0 0,0 0 1,0 0-1,-1-1 0,1 1 1,0 0-1,0 0 0,-1 0 1,1-1-1,0 1 0,-1 0 1,1 0-1,0 0 1,-1 0-1,1 0 0,0 0 1,-1 0-1,1 0 0,0 0 1,-1 0-1,1 0 0,0 0 1,-1 0-1,1 0 0,0 0 1,-1 0-1,1 0 1,0 0-1,-1 0 0,1 1 1,-10 9 678,-5 20 228,14-28-830,-5 16 167,0 1 0,1-1 0,-3 34 0,-3 10 100,-9 29 50,8-33-245,-28 84-1,39-139-140,-1 1 0,1 0 1,-1-1-1,0 1 0,0-1 0,-1 1 1,1-1-1,-4 4 0,5-6-21,-1 0 1,1 0-1,0 0 0,0 0 0,-1 0 1,1-1-1,0 1 0,-1 0 0,1-1 0,-1 1 1,1-1-1,-1 0 0,1 1 0,-1-1 1,1 0-1,-1 0 0,1 0 0,-1 0 1,1 0-1,-1 0 0,1-1 0,-1 1 0,-2-1 1,-3-2 56,1 0 1,0 0 0,0 0 0,1-1-1,-1 0 1,1 0 0,-1 0 0,1-1-1,-8-9 1,0-2 81,-21-32-1,-63-123 25,90 157-134,-20-45 70,18 37-67,-12-23 1,20 44-49,0-1-1,1 1 1,-1 0 0,0-1-1,1 0 1,-1 1 0,1-1-1,0 1 1,-1-1 0,1 0-1,0 1 1,0-1-1,0 1 1,0-1 0,0 0-1,0 1 1,1-1 0,-1 0-1,1 1 1,-1-1 0,1 1-1,-1-1 1,1 1 0,0-1-1,0 1 1,-1 0 0,1-1-1,0 1 1,1 0 0,-1 0-1,0-1 1,0 1 0,0 0-1,1 0 1,1-1 0,2-1 47,0 0 1,0 0 0,1 0-1,-1 1 1,1-1 0,0 2 0,0-1-1,8-1 1,273-25 1442,22-4-927,-289 28-807,21-4-487,-16 0-3207,-18 4 2345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25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3552,'7'13'9522,"-6"-12"-9178,-1 0-1,0-1 0,0 2 1,0 102 5249,-5 51-3944,5-60-1122,0-43-371,-8-101-13393,3 31 10661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25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18 137 7552,'-18'-17'10367,"31"17"-9279,11-8 640,2 5-1024,11-9-160,3 4-352,9-9-128,1 5-32,17-4-1952,1 9 1056,8-13-6559,-8 4 4127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32.2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146 565 992,'-9'-6'2163,"9"6"-2124,3 27 1882,-2-22-2252,18 205 1688,-16-154-965,-1 125 106,-3-102-404,1-35-9,-5 326 27,1-117 77,0 0 38,-3-63-141,-17 292 575,18-406-537,-12 101 147,-4 38-237,3-19-111,-7-40 344,14-91-274,7-46 5,1 0-1,1 0 1,-1 28 0,4-36 48,0 4 38,0 1-1,1 0 1,0-1 0,1 1 0,8 26 0,-4-22 86,-5-13-145,2 0-1,-1 0 1,1 0 0,5 10-1,-7-15 1,0 1 0,0 0 0,0-1-1,0 1 1,-1 0 0,1 0 0,-1 0-1,0 5 1,1-6-18,-1 1-1,0 0 1,0 0 0,1 0-1,-1 0 1,1-1 0,0 1-1,2 5 1,2-2-5,0 0 0,0 0-1,1-1 1,0 1 0,0-1 0,0 0-1,0-1 1,1 1 0,0-1 0,0-1 0,14 6-1,-6-4-16,-1-1-1,1 0 0,0-1 1,24 1-1,61-3-43,-55-2 74,188-5-149,6-1 198,600 7-261,-546 13 207,1-1-20,38-20 98,-14-1-1,-5 21-438,-219-1 407,108 6 128,168-8-104,124 15-374,-372-16 188,212 16 506,182 17-755,-164-10 273,681 20 263,-456-44-186,-510-7 5,596-2-155,-138-6 640,-326 7-482,516 10-11,-458-5-258,77 4 532,-125 4-495,-125-9 218,41 2 43,-84-5-12,53-1-60,99 13 1,-123-6 263,79-3 0,-100-3 54,-47-1-256,-1 1 0,0 0 0,1 0 0,-1 0 0,1-1 0,-1 1 0,0 0 0,1-1 0,-1 0 0,0 1 0,1-1 0,-1 0 0,0 1 0,0-1 0,0 0 0,0 0 0,0 0 0,0 0 0,0 0 0,0 0 0,0 0 1,0-1-1,0 1 0,-1 0 0,1 0 0,0-1 0,-1 1 0,1 0 0,-1-1 0,0 1 0,1-1 0,-1 1 0,0-3 0,1-5-10,0-1 0,-1 1-1,-1 0 1,-1-11 0,2 13 145,-7-394 453,10 225-511,14-355 191,-3 210-372,-9-256 153,-5 418 34,-7-345 161,5 390-46,-2-40-52,-1-122-86,-2 34-76,1 3-6,-1 94-12,0 4-216,6 86-2,-12-78 1,9 115 125,3 12-103,-1 1 0,1-1-1,0-11 1,0 22 172,1-1 1,-1 1-1,0 0 1,-1-1-1,1 1 1,-1-1 0,0 1-1,0-1 1,0 0-1,-1 0 1,1 0-1,-1 0 1,0 0-1,0-1 1,0 1 0,-1-1-1,1 0 1,-1 0-1,0 0 1,0 0-1,0-1 1,0 0-1,-6 3 1,-43 10 219,-1-3 0,-87 8 1,-1 1-283,-152 19-34,-1-20 376,178-13-285,-339 16 234,415-21-217,-287 3-10,90-2 29,-294 3 214,250-5-95,-248 5-78,192-2-34,-70 3-70,66-2 81,109-2 79,-514 6-221,450-5 123,-123 4 5,132 1 64,-109 5 0,-18-5 91,165-6-204,-134 1-73,-14 0 239,51 2 402,-8 0-137,-216-4-66,286-4-216,193 2 67,0-4 0,-108-19 1,152 17-177,-1 1 0,-60 3 0,101 2 31,0 0 0,0 0-1,0 1 1,-10 3 0,15-3-48,0 0 0,0 0 0,1 0-1,-1 0 1,0 0 0,1 1 0,-1 0 0,1-1 0,-1 1 0,1 0-1,0 0 1,0 0 0,0 1 0,0-1 0,-2 3 0,-8 16-886,-3 8 256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1:37.36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552 524 1472,'4'4'115,"-1"1"-1,0-1 1,0 1 0,0 0-1,-1 0 1,0 0 0,0 1-1,3 8 1,0 2 64,3 14 131,-1 1-1,-1 1 1,2 60 0,-6-66-163,3 242 991,-6-171-783,14 872 749,-8-580-941,-32 2 960,-31-84-641,53-281-474,-20 66 371,-71 178 0,90-256-270,-33 75 112,31-63-43,8-23-152,-1 0 0,1 0 0,-1-1 0,0 1 0,0 0 0,-1 0 0,1 0 0,0-1 0,-1 1 0,-3 4 0,5-7-26,0 0-1,-1 1 1,1-1 0,0 0-1,0 1 1,-1-1-1,1 1 1,0-1-1,0 0 1,0 1-1,-1-1 1,1 1-1,0-1 1,0 1-1,0-1 1,0 1-1,0-1 1,0 0 0,0 1-1,0-1 1,0 1-1,0-1 1,0 1-1,0-1 1,1 1-1,-1-1 1,0 0-1,0 1 1,0-1-1,1 1 1,-1-1 0,0 0-1,0 1 1,1-1-1,-1 0 1,0 1-1,1-1 1,-1 0-1,0 1 1,1-1-1,-1 0 1,0 0-1,1 1 1,-1-1 0,1 0-1,-1 0 1,0 0-1,1 0 1,2 2-6,-1-1 0,0 0 0,0-1 0,1 1 1,-1 0-1,1-1 0,3 1 0,393 15-202,-296-10 227,110-9-1,-53-1-247,350-4 293,49-3-256,240-9 213,-558 13-23,202-9-70,-102 4 109,-63 3-48,-141 3-37,161 13 0,-10 2-10,-86-6 116,-5 9-19,152 3 40,-71-5-45,5 0 49,-223-10-91,419 15-149,-119 2 147,-82-5 62,110-12 359,-99-7-747,-114 4 469,322 0 59,-214-2-567,-13 0 670,101-1-12,66-9-368,-150 2 242,-51 1-106,-156 10-45,299-11 420,-93-3-202,-154 12-184,-117 4-32,37-5 1608,-53-6-1520,-3 6-50,0 0 1,0 0 0,-1 1-1,-6-6 1,-10-9 104,12 6-90,1 0 0,0-1 0,1 0 0,0 0 0,1-1 0,1 0 0,-5-20 0,-2-2-53,-95-333-46,24-26 13,57 261 168,-56-387-281,71 445 100,-112-943 38,100 745-262,7 67 177,11 126-3,9-122 0,-2 172 33,-2 0 0,-5-48 0,4 37-177,1 25-427,0 18 651,0 0 0,0 0-1,0-1 1,0 1 0,0 0 0,0 0-1,0 0 1,0 0 0,0-1 0,0 1 0,0 0-1,0 0 1,0 0 0,0 0 0,0 0 0,0-1-1,0 1 1,0 0 0,0 0 0,0 0-1,0 0 1,0 0 0,0-1 0,-1 1 0,1 0-1,0 0 1,0 0 0,0 0 0,0 0 0,0 0-1,0 0 1,-1 0 0,1 0 0,0-1-1,0 1 1,0 0 0,0 0 0,0 0 0,-1 0-1,1 0 1,0 0 0,0 0 0,0 0-1,0 0 1,0 0 0,-1 0 0,1 0 0,0 0-1,0 0 1,0 0 0,0 0 0,0 0 0,-1 0-1,1 0 1,0 1 0,0-1 0,0 0-1,0 0 1,0 0 0,-1 0 0,1 0 0,0 0-1,0 0 1,0 0 0,0 1 0,-13 10-138,5-4 354,0-3-243,0-1-1,0 0 1,0-1-1,0 0 1,-1 0-1,1-1 1,-14 1-1,5-1-11,-273 24 223,-3-2-203,30-3-154,93-2 179,-702 64 170,66-22-632,-283 0 810,917-54-307,-249 4 72,-185-7-191,-12 2-118,128 1 384,-3 0-137,323-5-78,-212-3 5,-145-9 232,-111 3 394,184 6-716,-268 1 735,259 22-372,260-10-183,-270 19-365,284-25 361,-45 3-87,234-8-2,-4 0-191,1 0-1,-1 0 0,1 0 1,-1 1-1,1 0 0,0-1 1,-1 1-1,1 1 1,0-1-1,-1 0 0,1 1 1,0-1-1,0 1 0,0 0 1,0 0-1,-3 3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24.4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630 412 2400,'13'-18'5205,"-13"16"-5107,0 1 0,-1-1 0,1 1 0,-1-1 0,0 1 0,1-1 0,-1 1 0,0 0 1,0-1-1,0 1 0,0 0 0,0 0 0,0 0 0,0 0 0,0 0 0,-1 0 0,1 0 0,0 0 0,0 0 0,-1 0 0,1 1 0,-1-1 0,-2 0 0,-7-3 145,0 0 1,-13-2-1,10 3-108,1 2-1,0 0 1,-1 0 0,1 1 0,0 1 0,-1 0 0,1 1 0,-22 6 0,-1 2 39,-66 29 0,84-31-150,0 1 0,1 1-1,0 0 1,0 2 0,-15 13-1,20-15 34,1 2 0,1-1 0,0 1 0,0 0 0,2 1 0,-1 0 0,-6 16 0,1 2 33,1 1 0,2 0 0,-12 56 0,13-31 50,-5 80 0,15-128-105,-1 0 1,2 0-1,-1 0 1,1 0-1,0 0 1,1 0-1,0-1 1,1 1-1,0 0 1,5 12-1,-5-17 12,0 1-1,0 0 1,1-1-1,-1 1 1,1-1-1,0 0 1,0 0-1,0-1 1,0 1 0,1-1-1,0 0 1,0 0-1,-1-1 1,1 1-1,1-1 1,-1 0-1,0 0 1,8 1-1,6 0 114,-1 0 0,1-1-1,-1-1 1,29-3 0,-13-1-56,53-12 1,-64 9-42,0-1 0,0-2 0,-1 0-1,0-1 1,0-1 0,-1-1 0,-1-1 0,37-31 0,-26 19 71,33-30-1,-54 46-110,-1-1 0,0 0 1,-1 0-1,8-14 0,-15 24-28,-1 0 0,1-1-1,-1 0 1,0 1-1,1-1 1,-1 1 0,0-1-1,1 1 1,-1-1-1,0 0 1,0 1 0,1-1-1,-1 1 1,0-1-1,0 0 1,0 1-1,0-1 1,0 0 0,0 0-1,-9 5-204,-15 19-186,13-11 276,2 1 1,-1 1-1,2 0 0,0 0 1,1 0-1,-8 23 1,14-34 136,0 0 0,0 0 0,1 0 0,0 1 0,-1-1 0,1 0 0,1 0 0,-1 1 0,0-1 0,1 0 0,-1 0 0,1 0 0,0 0 0,0 0 0,0 1 0,1-2 0,-1 1 0,1 0 0,-1 0 0,1 0 0,0-1 0,0 1 0,0-1 0,1 0 0,-1 1 0,0-1 1,1 0-1,0 0 0,-1-1 0,1 1 0,0 0 0,0-1 0,0 0 0,0 0 0,4 2 0,4 0 54,0 0 0,-1 0 0,1-1 0,0-1 0,0 0 1,0 0-1,0-1 0,0-1 0,0 1 0,0-2 0,0 0 0,0 0 0,0-1 0,11-4 0,-9 2 16,19-8 117,-30 12-184,0 0 0,-1 0 0,1 0-1,-1 0 1,1-1 0,-1 1-1,1 0 1,-1-1 0,0 1 0,1-1-1,-1 1 1,0-1 0,0 0-1,1-2 1,-1 1-7,0 0 0,-1 0 0,1 0 0,-1 0 0,1-1 0,-1 1 0,0 0 0,0 0 0,0 0 0,-1 0 0,1 0 0,-1 0-1,0 0 1,1 0 0,-3-3 0,1 1 1,0 0-1,-1 1 1,0-1-1,0 1 1,0 0-1,0 0 1,-1 0-1,-6-5 1,4 3-42,-1 1 0,0 0 0,0 1 0,-1 0 1,1 0-1,-1 0 0,0 1 0,0 0 0,0 0 0,0 1 1,-10-1-1,9 2-47,0 1 1,0 0-1,0 1 0,0 0 1,-13 3-1,17-3 49,1 0-1,0 0 1,0 0 0,0 1 0,0 0-1,1 0 1,-1 0 0,0 0-1,1 0 1,-1 1 0,1 0-1,0-1 1,-6 8 0,6-2-117,9-7 109,16-6 92,-13 2-67,27-8 39,0-1 1,57-29-1,65-46-49,-29 15-27,-124 69 55,-1 1 0,0 0 0,0 0 0,0 0 0,0 0 0,0 1 0,0-1 0,0 1 0,0 0 1,1 0-1,-1 1 0,9-1 0,-12 1 1,-1 1 1,1-1-1,0 0 1,0 1 0,0-1-1,0 1 1,-1-1-1,1 1 1,0-1-1,-1 1 1,1 0-1,0-1 1,-1 1-1,1 0 1,-1 0-1,1-1 1,-1 1 0,1 0-1,-1 0 1,1 0-1,-1 0 1,0-1-1,0 1 1,1 2-1,2 24 210,-2-21-143,-1 22 7,0-1 0,-7 40 0,0 26 181,10-52 247,1-44-354,0-1 0,0 1 0,0-1 0,4-6-1,3-5-147,15-27-1,-5 8 10,-10 17-39,3-5-26,1 0 0,1 1 0,1 0-1,21-20 1,-37 40 30,0 0 0,0 1-1,0-1 1,0 0 0,0 1-1,0-1 1,1 1 0,-1-1 0,0 1-1,0-1 1,0 1 0,2-1 0,-2 1 9,-1 0 0,1 0 0,-1 1 0,1-1 0,-1 0 0,1 0 0,-1 0 0,1 0 0,-1 1 0,1-1 0,-1 0 0,1 0 0,-1 1 0,0-1 0,1 0 0,-1 1 0,0-1 0,1 1 0,-1-1 1,0 0-1,1 1 0,-1-1 0,0 1 0,0-1 0,1 1 0,-1-1 0,0 1 0,0-1 0,0 1 0,0-1 0,0 1 0,0-1 0,0 1 0,2 15 13,-1-1 0,0 0-1,-2 1 1,0-1 0,0 1-1,-6 19 1,3-13 43,-1 43 1,5-61 8,0 0 0,1 0-1,-1 1 1,1-1 0,1 0 0,0 5 0,17-22 385,-5 3-426,-1-1 0,0 0 0,-1-1 0,0 0 0,-1-1 0,14-22 0,15-16-158,-39 49 119,1 0-1,0 0 0,-1 0 0,1 1 1,0-1-1,0 1 0,0-1 0,0 1 1,0 0-1,4-2 0,-6 3 13,1 0 0,0 0-1,0 0 1,0 0 0,-1 0 0,1 0 0,0 0-1,0 0 1,-1 0 0,1 1 0,0-1-1,0 0 1,-1 0 0,1 1 0,0-1 0,-1 0-1,1 1 1,0-1 0,-1 1 0,1-1 0,-1 1-1,1-1 1,0 1 0,-1 0 0,1-1-1,-1 1 1,0-1 0,1 1 0,-1 0 0,0-1-1,1 1 1,-1 0 0,0 0 0,1 0-1,3 12-39,1 0-1,3 24 0,1 0 139,-9-36-69,0 0 0,1 0 0,-1 0-1,0 0 1,1-1 0,-1 1 0,1 0-1,-1 0 1,1 0 0,0-1 0,-1 1 0,1 0-1,0-1 1,-1 1 0,1-1 0,0 1-1,0-1 1,-1 1 0,1-1 0,0 1-1,0-1 1,0 0 0,0 0 0,-1 1-1,1-1 1,0 0 0,0 0 0,0 0-1,0 0 1,0 0 0,0 0 0,1 0-1,0 0-17,1-1 0,0 1 0,-1-1 0,1 0 0,-1 0 0,1 0 0,-1 0 0,0 0 0,1-1 0,2-1 0,8-9 97,-2 0 0,20-25 0,-23 26-56,1 0-5,4-5-170,18-30-1,-29 43 105,-1 1 7,0 0 0,0 0 1,0 0-1,0 0 0,0 1 0,1-1 1,-1 0-1,1 0 0,0 1 0,-1-1 1,1 1-1,0 0 0,0-1 0,0 1 0,0 0 1,0 0-1,2-1 0,-3 2 13,0 0-1,-1 0 1,1 0-1,-1 0 1,1 0-1,0 0 1,-1 1-1,1-1 1,-1 0-1,1 0 1,-1 0-1,1 1 1,-1-1-1,1 0 1,-1 1-1,1-1 1,-1 0-1,1 1 1,-1-1-1,1 1 1,-1-1-1,0 1 1,1-1-1,-1 1 1,0-1-1,1 1 1,-1-1-1,0 1 1,0-1-1,1 1 1,-1 0-1,0-1 1,0 1-1,0-1 1,0 1-1,0 1 1,4 28-60,-4-23 116,2 30 7,-4 58 1,0-18-74,-3 38 83,-4 107-101,9-207 74,-5 24-1,0 12 611,9-57-52,3-11-374,0-6-56,4-37 0,-1 4-116,17-92 47,1-27-86,-15 108-231,40-126 0,-51 187 173,1 0 0,0 0-1,0 0 1,1 1 0,-1-1 0,8-7 0,-11 13 33,1-1 1,0 0-1,0 0 1,0 0-1,0 1 1,0-1-1,0 0 0,0 1 1,0-1-1,0 1 1,0-1-1,0 1 0,0 0 1,1-1-1,-1 1 1,0 0-1,2 0 1,-1 0 1,-1 0 0,0 1 1,0-1-1,1 1 1,-1-1-1,0 1 0,0 0 1,0 0-1,0-1 0,0 1 1,0 0-1,0 0 1,0 0-1,0 0 0,0 0 1,0 0-1,-1 0 1,1 0-1,0 0 0,0 2 1,3 4 14,-1 1-1,0 0 1,0 0 0,-1 0 0,0 0 0,0 1-1,-1-1 1,0 9 0,0 4-22,-1 1 1,-3 22-1,2-33 73,0 0 1,-1 0-1,0 0 0,-1 0 1,-1 0-1,1 0 0,-2-1 1,1 0-1,-8 12 0,12-21-33,-1 0 0,0 0 0,0 0 0,1 0 0,-1 0 0,0 0 0,0 0 0,0 0 0,0 0 0,0-1 0,0 1 0,0 0 0,0 0 0,0-1 0,-1 1 0,1-1 0,0 1 0,0-1 0,0 0 0,-1 1 0,1-1 0,0 0 0,-1 0 0,1 0 0,-3 0 0,1-1-28,0 0 0,0-1 0,-1 1-1,1-1 1,0 0 0,0 0-1,1 0 1,-1 0 0,-3-3 0,4 3-40,-6-4-450,6 6 238,3 6 127,0-3 122,0-1-1,0 1 1,1-1 0,-1 0-1,1 0 1,-1 0 0,1 0-1,0 0 1,0 0 0,0 0-1,0-1 1,0 1-1,0-1 1,0 1 0,0-1-1,1 0 1,-1 0 0,0 0-1,5 2 1,4 0 41,0-1 0,0 1 0,14 0 0,4-2 0,1-1 0,-1-1 0,1-1 0,48-12 0,-64 12-8,0-1 1,-1-1-1,0 0 0,0-1 1,0 0-1,-1-1 1,1 0-1,-1-1 0,19-15 1,-12 3 19,0-1 0,-2-1 0,0-1 0,14-25 0,-29 45-34,17-30 42,-1 0-1,-1-2 1,-2 0-1,-2 0 1,-1-1-1,-1-1 1,-2 0-1,4-38 1,-1-29-147,-3-162-1,-9 257 72,-2-35-219,2 40 196,0 1-1,0 0 1,-1 0 0,1-1 0,-1 1 0,1 0-1,-1 0 1,0 0 0,0 0 0,0 0 0,0 0-1,0 0 1,-2-2 0,3 3 40,-1 1-1,1 0 1,0 0 0,-1 0-1,1 0 1,0 0 0,-1 0-1,1-1 1,0 1-1,-1 0 1,1 0 0,0 0-1,-1 0 1,1 0 0,0 0-1,-1 0 1,1 0 0,0 1-1,-1-1 1,1 0 0,0 0-1,-1 0 1,1 0-1,0 0 1,-1 0 0,1 1-1,0-1 1,0 0 0,-1 0-1,1 1 1,0-1 0,0 0-1,-1 1 1,-6 7-77,7-8 85,-7 15-43,-1 0 0,2 1-1,0 0 1,1 0 0,-4 21 0,0 0-49,-53 283 114,58-290-26,-3 21 45,1 0-1,3 1 0,2-1 0,3 1 0,7 51 0,-6-86 92,6 21 0,-8-34-84,0-1 0,1 1 0,-1-1 1,1 1-1,0-1 0,-1 0 0,1 1 0,1-1 0,-1 0 0,0 0 0,1 0 1,3 2-1,-5-4-31,0 0 0,1-1 0,-1 1 0,1-1 0,-1 1 0,1-1 0,-1 1 0,1-1 0,-1 0 0,1 0 0,-1 0 0,1 0 0,-1 0 0,1 0 0,-1 0 0,1 0 0,-1-1 0,0 1 0,1-1 0,-1 1 0,1-1 0,-1 1 0,0-1 0,1 0 0,1-1 0,3-2 5,0 0 0,-1-1 1,1 0-1,4-6 0,69-88-107,-10 12 231,-54 67-197,-13 17 20,0 0 0,0 0 0,0 0 0,1 1-1,-1-1 1,1 1 0,-1-1 0,1 1 0,3-2 0,-5 4 24,-1 0 0,0 0 1,0 0-1,1 0 0,-1 0 1,0 0-1,0 0 0,1 0 1,-1 0-1,0 0 0,0 0 1,1 0-1,-1 1 0,0-1 1,0 0-1,0 0 0,1 0 1,-1 0-1,0 1 0,0-1 1,0 0-1,1 0 0,-1 0 1,0 1-1,0-1 0,0 0 1,0 0-1,0 0 0,0 1 1,0-1-1,0 0 0,1 0 1,-1 1-1,0-1 0,0 0 1,0 0-1,0 1 0,0-1 1,0 0-1,0 1 0,0-1 1,0 0-1,-1 0 0,1 1 1,0-1-1,0 0 0,0 1 1,-3 9-84,0 0 1,-6 13 0,-4 15-7,10-24 110,0 0 1,0 1 0,2 0 0,-1 28-1,2-39 1,0 0 0,1 0 0,-1 0 0,1-1-1,0 1 1,0 0 0,0 0 0,0-1 0,1 1-1,-1 0 1,1-1 0,0 0 0,0 1 0,0-1-1,1 0 1,-1 0 0,1 0 0,0 0 0,-1-1-1,1 1 1,0-1 0,1 1 0,4 1 0,2 1 11,1-1 1,-1 0-1,1 0 1,0-2-1,0 1 1,0-1-1,1-1 1,-1 0-1,13-1 1,-18 0 1,1-1-1,-1 0 1,1 0 0,-1 0 0,1-1-1,-1 0 1,0-1 0,0 1-1,0-1 1,0 0 0,0 0 0,-1-1-1,1 0 1,-1 0 0,0 0-1,8-10 1,-9 10-17,-1-1 1,0 0-1,0-1 0,0 1 0,-1 0 0,1-1 1,-1 1-1,-1-1 0,1 0 0,-1 0 1,0 0-1,0-9 0,0 12-21,-1-1 1,0 1-1,0 0 0,-1 0 1,1 0-1,0 0 1,-1 0-1,0 0 0,0 0 1,0 0-1,0 0 0,0 0 1,-1 0-1,1 0 0,-1 1 1,0-1-1,0 0 0,0 1 1,0 0-1,0-1 0,0 1 1,-1 0-1,1 0 0,-1 0 1,-3-2-1,-2 1 20,-1-1 0,1 1 0,-1 0 0,1 1-1,-1 0 1,0 0 0,0 1 0,-12 0 0,-10-2 28,27 0-63,4 2 18,0 0 0,0 1-1,0-1 1,0 0 0,0 0 0,0 1 0,1-1 0,-1 0 0,0 1 0,0-1 0,1 0 0,-1 1 0,0-1 0,0 1 0,1-1-1,-1 0 1,1 1 0,-1-1 0,1 1 0,-1-1 0,1 1 0,-1-1 0,1 1 0,-1 0 0,2-1 0,19-13 1,-15 10 16,26-18 134,-20 13-168,1 0 0,0 1 0,20-10-1,-26 16 35,5-4-55,1 2 0,-1-1 0,1 2 0,24-4-1,-34 6 40,0 1-1,0 0 0,-1 0 0,1 0 0,0 0 1,0 0-1,0 1 0,0 0 0,0-1 0,0 1 1,-1 0-1,1 0 0,0 1 0,-1-1 0,1 0 1,-1 1-1,1 0 0,-1-1 0,0 1 1,0 0-1,0 0 0,0 0 0,0 1 0,0-1 1,0 0-1,-1 1 0,1-1 0,1 5 0,2 6 1,-1 0 0,0 1-1,-1-1 1,3 26 0,4 20 534,-10-59-517,1 1 1,-1-1-1,0 0 0,0 1 1,0-1-1,0 0 0,0 1 1,0-1-1,0 0 0,0 0 1,0 1-1,1-1 0,-1 0 1,0 0-1,0 1 0,0-1 1,1 0-1,-1 0 0,0 1 1,0-1-1,1 0 0,-1 0 0,0 0 1,0 0-1,1 1 0,-1-1 1,0 0-1,1 0 0,7-5 214,12-20 26,-14 17-218,6-9-87,0 1 0,1 0 0,1 0 0,1 2 0,27-22 0,-40 34 43,0 1 1,0 0 0,0 0 0,-1 0-1,1 0 1,0 0 0,0 0 0,1 1-1,-1-1 1,0 1 0,0-1 0,0 1-1,0 0 1,0 0 0,1 0 0,-1 0-1,3 1 1,-3-1 6,0 1-1,-1 0 1,1-1 0,-1 1-1,1 0 1,-1 0 0,1 0-1,-1 1 1,1-1 0,-1 0-1,0 0 1,0 1 0,0-1-1,0 1 1,0-1 0,0 1-1,0-1 1,0 1 0,0-1-1,-1 1 1,1 2 0,3 10 71,-1 0-1,0 1 1,-1-1 0,-1 1 0,0 23 0,-2-23-1,2 0-1,0 0 1,0 0 0,2-1 0,5 24 0,-5-31-6,0 0 0,0 0 1,0-1-1,1 1 1,0-1-1,0 0 0,10 10 1,-12-13-149,0-1 1,0 0-1,0 0 1,1 0-1,-1-1 1,1 1-1,-1-1 1,1 1-1,0-1 1,-1 0-1,1 0 1,0 0-1,0 0 1,0-1-1,0 1 1,0-1-1,0 1 1,0-1-1,0 0 1,0 0-1,3-1 1,-5 1-189,0-1 0,1 1 0,-1 0 0,0-1-1,0 1 1,0-1 0,0 0 0,0 1 0,1-1 0,-1 0 0,0 0 0,-1 1 0,1-1 0,0 0 0,0 0 0,0 0 0,0 0 0,-1 0 0,1 0 0,0-1 0,-1 1 0,1 0 0,-1 0 0,0 0-1,1-1 1,-1 1 0,0 0 0,0 0 0,1-1 0,-1 1 0,0 0 0,0 0 0,0-1 0,-1 1 0,1 0 0,0 0 0,0-1 0,-2-1 0,-3-13-2283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24.8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29 7296,'-53'-13'3744,"61"13"-2816,10 5-608,32-5 1120,3 0-800,24-5 64,-1 5-416,24-4 0,-5 1-160,16-5-352,-11 8 128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47.2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1 1568,'0'0'5242,"-12"12"-4639,-14 10-252,7-6-106,0 1-1,2 0 0,0 1 1,-20 28-1,23-25-128,1 1-1,0 0 0,2 1 0,-11 32 0,12-25 50,1 1-1,1 1 0,-7 58 1,14-80-91,1 1 1,0-1-1,0 0 1,1 1 0,0-1-1,1 0 1,0 0-1,1 0 1,0 0 0,1 0-1,0 0 1,0-1-1,1 0 1,0 0-1,0 0 1,9 10 0,-13-18-58,10 13 256,1 0-1,1-1 1,0 0 0,1-1-1,24 16 1,-11-10 495,-26-17-272,-1-3-1088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51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3 1728,'-6'-2'5520,"4"19"-5161,1-11-25,-6 40 409,3 0 0,2 77 0,3-29 41,-12 113 0,10-181-582,1-25-82,0 0-1,0 0 0,0-1 0,0 1 0,0 0 0,0 0 0,0 0 1,0-1-1,0 1 0,0 0 0,1 0 0,-1 0 0,0-1 0,0 1 0,1 0 1,-1 0-1,1 0 0,6-8-59,0-1 1,0 1 0,10-17-1,-9 13-232,17-19 1,-18 23 70,0 0 1,1 1 0,0 0 0,0 0-1,0 1 1,1 0 0,-1 1 0,1 0-1,18-6 1,-22 9 56,0-1-1,0 2 0,-1-1 1,1 0-1,0 1 0,0 0 1,0 0-1,0 1 1,0-1-1,0 1 0,0 0 1,0 1-1,-1-1 1,1 1-1,0 0 0,-1 0 1,0 0-1,1 0 0,-1 1 1,0 0-1,4 4 1,-5-5 88,0 1 1,-1 0 0,1 0-1,-1 0 1,0 0-1,0 0 1,0 0 0,0 1-1,-1-1 1,1 0 0,0 6-1,-1-7-21,-1 1-1,1-1 1,-1 0 0,0 1-1,1-1 1,-1 1 0,-1-1-1,1 1 1,0-1-1,0 0 1,-1 1 0,0-1-1,1 1 1,-1-1-1,0 0 1,0 0 0,0 1-1,-3 3 1,2-3 63,-1 0 0,1 0 0,-1 0 1,0 0-1,0-1 0,0 1 0,0-1 0,0 0 0,0 1 1,-1-1-1,1-1 0,-1 1 0,1 0 0,-1-1 1,0 0-1,1 0 0,-1 0 0,-7 0 0,-4 0 118,0-1 0,0-1 0,-27-4-1,22 2-354,-30-1-1,34 1 97,15 3 13,-1-1 0,1 1 0,-1-1 0,1 1 0,-1 0 0,1 0 0,-1-1 0,1 1 0,-1 0 0,1 0 0,-1 0 0,1 1 0,-1-1 0,1 0-1,-1 0 1,1 1 0,-1-1 0,1 1 0,-3 1 0,4-2 30,0 0-1,0 0 1,0 0-1,-1 0 1,1 0-1,0 0 1,0 0-1,0 1 1,0-1-1,0 0 1,0 0-1,-1 0 1,1 0-1,0 0 1,0 1-1,0-1 1,0 0-1,0 0 0,0 0 1,0 0-1,0 1 1,0-1-1,0 0 1,0 0-1,0 0 1,0 1-1,0-1 1,0 0-1,0 0 1,0 0-1,0 0 1,0 1-1,0-1 1,0 0-1,0 0 1,0 0-1,0 0 1,0 1-1,1-1 1,-1 0-1,0 0 1,0 0-1,0 0 1,1 1-7,-1 0-1,1-1 1,-1 1 0,0 0 0,1 0 0,-1-1 0,0 1 0,0 0 0,1 0-1,-1-1 1,0 1 0,0 0 0,0 0 0,0 1 0,0-2 9,0 1 0,1 0-1,-1-1 1,0 1 0,0-1 0,1 1 0,-1-1-1,1 1 1,-1-1 0,0 1 0,1-1 0,-1 1 0,1-1-1,-1 1 1,1-1 0,-1 0 0,1 1 0,0-1 0,-1 0-1,1 1 1,-1-1 0,1 0 0,0 0 0,-1 0-1,1 1 1,0-1 0,0 0 0,23 3 178,-20-3-131,15 2 22,0-2 1,0 0-1,0-2 1,28-4-1,71-24 631,-97 24-654,0-2 0,-1 0 0,0-2 0,0 0 0,-1-1 0,-1-1 0,32-26 0,-49 37-78,0 0-16,1 0 1,-1 0-1,1-1 1,-1 1-1,1-1 1,-1 1-1,0-1 1,0 1-1,0-1 1,0 0-1,0 1 1,1-5-1,-11 89-294,8-79 382,1-1 0,0 0 0,0 0 0,0 1 0,0-1 0,1 0 0,-1 0 0,1 0 0,0 0 0,0 1 1,0-1-1,0 0 0,0-1 0,1 1 0,-1 0 0,1 0 0,0 0 0,0-1 0,0 1 0,0-1 0,0 0 0,1 1 0,-1-1 0,1 0 0,0 0 0,3 1 0,-3-1 28,-1-1 1,1 0-1,0 0 1,0 0 0,0-1-1,0 1 1,0-1-1,0 0 1,0 0-1,0 0 1,0 0-1,0 0 1,4-1-1,-3 0-2,0 1-1,-1-1 1,1 0-1,0-1 0,-1 1 1,1-1-1,-1 1 1,1-1-1,-1 0 1,5-4-1,32-29 356,-28 22-646,0 1 1,1 0-1,27-19 0,-38 29 214,0 1-1,0 0 1,1 0-1,-1 0 1,0 0 0,1 0-1,-1 1 1,1-1-1,-1 1 1,1-1-1,-1 1 1,1 0-1,-1 0 1,5 1-1,-5-1 21,-1 0-1,1 1 1,-1-1-1,0 1 0,1 0 1,-1-1-1,0 1 0,1 0 1,-1-1-1,0 1 0,0 0 1,0 0-1,0 0 0,0 0 1,0 0-1,0 1 0,0-1 1,0 0-1,0 0 0,-1 1 1,1-1-1,0 0 0,-1 1 1,1-1-1,-1 0 1,0 1-1,1 2 0,0 1 72,-1 0 0,1 0 1,-1 0-1,0 0 0,0 0 0,-1 0 0,1 0 0,-1-1 0,0 1 0,-1 0 0,1 0 0,-1 0 0,-3 6 1,-6-10 1064,12-2-1121,1-1 0,-1 1 0,1 0 0,-1 0-1,1 0 1,-1 1 0,1-1 0,0 0 0,2 0-1,13-7-39,17-11-150,2 2 0,60-21-1,-92 36 173,24-4-364,-27 5 341,0 1-1,0 0 1,0 0-1,0 0 0,0 0 1,0 0-1,1 0 1,-1 0-1,0 0 0,0 0 1,0 1-1,0-1 1,0 0-1,0 1 0,0-1 1,0 1-1,0-1 1,0 1-1,0-1 0,0 1 1,0 0-1,1 1 1,-1 0 24,-1 0 0,1 0 1,-1 0-1,1 0 1,-1 0-1,0 0 1,0 0-1,0 0 1,0 0-1,-1 0 1,1 0-1,0 0 0,-1 0 1,1 0-1,-1 0 1,-1 2-1,-2 16 180,6 4 68,-1-23-226,-1-1 0,1 1 0,-1 0-1,1-1 1,0 0 0,-1 1 0,1-1-1,0 1 1,0-1 0,-1 0 0,1 1 0,0-1-1,0 0 1,0 0 0,1 1 0,4 1 192,-3-1-191,0 1 0,0-1 0,0 0 0,1 0 0,-1 0 0,0-1 0,1 1 0,-1-1 0,0 1 0,4-1-1,38-4 221,-12 1-86,-29 3-146,0-1-1,-1 0 0,1 0 0,0 0 1,-1 0-1,1-1 0,-1 1 0,7-5 1,13-4-10,-17 7 18,-1 1 0,1-1 0,-1-1 0,0 1 0,0-1 0,5-4 0,-7 6-90,0-1-1,0 1 0,0 0 1,0 0-1,1 0 0,-1 0 1,1 0-1,6-1 0,-6 4 37,0 0 0,0 0 0,0 1 0,1-1 0,3 4 0,-4-3-5,-3-2 27,1 1 1,-1-1-1,0 1 1,0 0-1,0-1 1,0 1 0,0 0-1,-1 0 1,1 0-1,1 1 1,6 5 35,-8-7-21,3 1 903,-12-11-144,9 9-773,0 1 1,-1-1 0,1 1-1,-1 0 1,1-1-1,-1 1 1,1-1 0,-1 1-1,1 0 1,-1 0-1,1-1 1,-1 1-1,1 0 1,-1 0 0,1-1-1,-1 1 1,0 0-1,1 0 1,-1 0 0,1 0-1,-1 0 1,0 0-1,0 0 1,-16 2-166,16-2 162,-4 1-49,1 1 0,-1-1-1,1 1 1,0 0 0,0 1 0,0-1 0,0 1 0,0 0-1,0 0 1,1 0 0,-1 0 0,-4 6 0,6-7 50,0 0 0,0 1 1,0-1-1,0 0 0,1 1 0,-1-1 0,1 1 1,0-1-1,0 1 0,0 0 0,0 0 1,0-1-1,0 1 0,1 0 0,-1 0 1,1 0-1,0 0 0,0 0 0,0 0 0,0-1 1,1 1-1,0 6 0,0-8 46,-1 0-1,1 1 1,-1-1-1,1 0 1,0 0-1,-1 0 1,1 0-1,0 1 1,0-1-1,0 0 1,0 0-1,0-1 1,0 1-1,0 0 1,0 0-1,0 0 1,1-1-1,-1 1 1,0-1-1,0 1 1,1-1-1,-1 1 1,0-1-1,1 0 1,-1 1-1,0-1 1,1 0 0,-1 0-1,0 0 1,1 0-1,-1 0 1,0-1-1,1 1 1,-1 0-1,2-1 1,4-1 49,0-1 1,-1 0-1,1 0 1,-1-1-1,7-5 1,-6 5-89,2-3-27,0 0 0,0 0 0,-1-1 0,0 0 0,-1 0 0,0-1-1,0 0 1,-1-1 0,0 1 0,7-16 0,-1-2-138,-1 0 0,12-50 0,37-210-374,-59 275 421,1 1 0,-2-1 0,0 0 0,-2-21 0,2 32 102,0 1 0,-1-1 0,1 1 0,0-1 0,0 1 0,0-1 0,0 1 0,-1 0 0,1-1 0,0 1 1,0-1-1,-1 1 0,1 0 0,0-1 0,-1 1 0,1-1 0,0 1 0,-1 0 0,1 0 0,0-1 0,-1 1 1,1 0-1,-1 0 0,1-1 0,-1 1 0,1 0 0,-1 0 0,1 0 0,0 0 0,-1 0 0,1 0 0,-1 0 1,1 0-1,-1 0 0,0 0 0,0 0-12,0 0 1,0 0 0,0 0-1,0 1 1,0-1 0,0 0-1,0 1 1,0-1-1,0 1 1,0-1 0,0 1-1,-1 0 1,-1 3-19,0-1 1,1 0-1,-1 1 0,1 0 1,0 0-1,0-1 0,-2 9 0,-8 30-167,9-30 145,-11 58-58,-6 87 1,9-64 92,9-69 276,0 1 0,2-1 1,4 39-1,-4-61-193,0 1-1,1-1 1,0 1-1,-1-1 1,1 1 0,0-1-1,0 0 1,0 1 0,1-1-1,-1 0 1,0 0-1,1 0 1,0 0 0,-1 0-1,1 0 1,0 0 0,0 0-1,0-1 1,0 1-1,0-1 1,1 1 0,-1-1-1,0 0 1,1 0 0,-1 0-1,0 0 1,1-1-1,-1 1 1,1-1 0,2 1-1,8 0 122,1 0 0,-1 0 1,1-2-1,20-2 0,-29 2-120,14-2 53,0-1 1,0-1 0,0-1 0,31-15 0,-1 1-79,-29 11-80,10-4-166,-28 12 158,-1 0 0,1 1 0,-1-1 0,1 1 0,-1-1 0,1 1 0,0 0 0,-1 0 0,1 0 0,0 0 1,-1 0-1,1 0 0,1 1 0,-1-1-35,-1 2-21,2 1 191,0 1 1,0-1-1,-1 1 0,0 0 0,0 0 0,0 0 1,0 0-1,0 0 0,-1 0 0,0 1 0,2 7 1,-2-5 46,1-1 1,-1 1 0,2-1-1,4 10 1,-7-15 161,1-1-208,0 1 1,0 0-1,0-1 0,0 0 1,0 1-1,0-1 0,0 1 1,0-1-1,0 0 0,0 0 1,0 0-1,0 0 0,0 0 1,0 0-1,0 0 0,1 0 0,18-9 232,9-7-74,40-34-1188,-69 50 943,1 0-1,-1 1 1,1-1 0,-1 0-1,1 1 1,-1-1-1,1 0 1,-1 1-1,0-1 1,1 0-1,-1 1 1,0-1-1,1 1 1,-1-1-1,0 1 1,1-1-1,-1 1 1,0-1-1,0 1 1,0-1-1,1 1 1,-1-1-1,0 1 1,0-1-1,0 1 1,0 0-1,4 19 205,-4-13-163,0 1 0,0-1 1,-1 1-1,-3 12 0,4-20-1,-1 1 0,1-1 0,0 0 0,0 0 0,0 0 0,0 0 0,0 1 0,0-1 0,-1 0 0,1 0 0,0 0 0,0 0 0,0 1 0,0-1 0,0 0 0,0 0 0,0 0 0,0 1 0,0-1 0,0 0 0,0 0 0,0 0 0,0 1 0,0-1 0,0 0 0,0 0 0,0 0 0,0 1 0,1-1 0,-1 0 0,0 0 0,0 0 0,0 0 0,0 1 0,0-1 0,0 0 0,0 0 0,1 0 0,-1 0 0,0 1 0,0-1 0,0 0 0,0 0 0,1 0 0,-1 0 0,0 0 0,0 0 0,0 0 0,1 0 0,-1 0 0,0 0 0,0 0 0,0 0 0,1 0 0,-1 0 0,0 0 0,0 0 0,1 0 0,9-7 665,-7 4-653,0 0 0,0 0 0,0 0 0,0 0 0,1 0 0,-1 1 0,6-3 0,14-11-154,-13 7 320,30-24-446,-37 31 147,0 0 0,0 0 1,0 0-1,0 0 0,1 1 0,-1 0 0,0 0 1,1 0-1,-1 0 0,1 0 0,4 0 0,-7 1 95,-1 0-1,1 0 0,0 0 0,-1 1 0,1-1 0,0 0 0,-1 1 0,1-1 0,0 0 0,-1 1 1,1-1-1,-1 1 0,1-1 0,-1 1 0,1-1 0,-1 1 0,1-1 0,-1 1 0,1-1 1,-1 1-1,0 0 0,1-1 0,-1 1 0,0 0 0,1-1 0,-1 1 0,0 0 0,0-1 0,0 1 1,0 0-1,0-1 0,0 2 0,1 27 124,-2-22-131,2 3 19,-1 1 0,5 20-1,-5-31 12,1 1 0,-1 0 0,1 0-1,0 0 1,-1-1 0,1 1-1,0 0 1,0-1 0,-1 1 0,1 0-1,0-1 1,0 1 0,0-1-1,0 1 1,0-1 0,-1 0 0,1 1-1,0-1 1,0 0 0,0 0-1,0 1 1,0-1 0,2 0-1,27 1 333,-28-1-328,17 0 142,1-2 0,0-1 0,30-7 0,57-23 79,-100 30-205,67-24-150,-67 23 153,1 0 1,0 0-1,-1-1 1,1 0-1,-1 0 1,11-11-1,-18 16-43,1-1 0,-1 1-1,1-1 1,-1 1 0,1-1-1,-1 1 1,1-1 0,-1 1-1,1-1 1,-1 0 0,0 1-1,1-1 1,-1 0-1,0 1 1,0-1 0,0 0-1,1 1 1,-1-1 0,0 0-1,0 0 1,0 1 0,0-1-1,0 0 1,0 1 0,0-1-1,0 0 1,-1 1-1,1-1 1,-1-1 0,1 1-22,-1 1 0,1 0-1,-1-1 1,1 1 0,-1 0 0,1 0 0,-1-1 0,0 1 0,1 0 0,-1 0 0,0 0 0,1 0 0,-1 0 0,0 0-1,1 0 1,-1 0 0,0 0 0,1 0 0,-1 0 0,0 0 0,1 0 0,-1 0 0,1 1 0,-1-1 0,0 0 0,1 0-1,-1 1 1,1-1 0,-2 1 0,-9 7-49,1 0 0,-1 1 0,2 0-1,-1 0 1,-9 13 0,10-11 56,6-8 30,0 0-1,1 0 0,0 0 0,0 0 0,0 1 0,0-1 0,0 1 0,1-1 0,-1 1 1,1 0-1,0-1 0,0 1 0,0 0 0,1 0 0,0 0 0,-1 0 0,1 0 0,0 0 1,1 0-1,-1-1 0,1 1 0,0 0 0,2 7 0,-3-10 25,1-1 1,-1 0-1,0 1 0,1-1 1,-1 1-1,0-1 0,1 0 0,-1 1 1,1-1-1,-1 0 0,0 0 1,1 1-1,-1-1 0,1 0 0,-1 0 1,1 0-1,-1 1 0,1-1 0,-1 0 1,1 0-1,-1 0 0,1 0 1,-1 0-1,1 0 0,-1 0 0,1 0 1,-1 0-1,1 0 0,-1-1 1,1 1-1,-1 0 0,1 0 0,-1 0 1,1-1-1,-1 1 0,1 0 1,-1 0-1,1-1 0,-1 1 0,0 0 1,1-1-1,-1 1 0,0 0 0,1-1 1,21-21 184,-18 17-234,8-8 36,-7 8-54,1 0-1,-1 0 1,-1-1-1,1 0 1,-1 0 0,4-8-1,-8 14 13,0 0-1,0 0 0,0-1 1,0 1-1,0 0 1,0 0-1,0 0 1,0-1-1,0 1 0,0 0 1,0 0-1,0 0 1,1 0-1,-1-1 1,0 1-1,0 0 1,0 0-1,0 0 0,0 0 1,0 0-1,0-1 1,0 1-1,1 0 1,-1 0-1,0 0 0,0 0 1,0 0-1,0 0 1,0 0-1,1-1 1,-1 1-1,0 0 1,0 0-1,0 0 0,1 0 1,-1 0-1,0 0 1,0 0-1,0 0 1,0 0-1,1 0 0,1 9-388,-2 16 331,-22 110-34,7-48 118,9-50 127,-1 0-1,-19 56 1,21-80-58,-1 0 0,0-1 1,0 1-1,-1-1 0,-1-1 1,0 1-1,0-1 0,-1-1 1,-1 1-1,-14 11 0,11-12 30,0-1 0,0 0 0,-1-1 0,-1 0 0,1-1 0,-1-1 0,0-1 0,-16 5 0,21-8-24,1 0 0,0 0 0,-1-1 0,1 0 0,-1-1 0,1 0 0,-1-1 0,1 0 0,-1 0 0,1-1 0,0 0 0,0 0 0,0-1 0,0-1 0,-11-5 0,15 6-74,1 0 1,-1-1 0,1 0-1,0 0 1,0 0-1,1 0 1,-1-1 0,1 1-1,0-1 1,0 0-1,-3-9 1,1 4-49,1 0 0,1-1 0,0 0 0,-4-21-1,6 21 9,1 1 0,0-1 0,0 1 0,1-1 0,0 1 0,1-1-1,0 1 1,6-17 0,-5 18 26,1 0-1,0-1 1,0 1-1,1 1 1,1-1-1,-1 1 1,1 0-1,1 0 1,10-11-1,7-2-2609,44-31-1,-20 17-6624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20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1087 4224,'3'3'1710,"-3"-4"-1635,0 1-1,0 0 0,-1 0 0,1-1 1,0 1-1,0 0 0,0-1 0,0 1 1,-1 0-1,1-1 0,0 1 1,0 0-1,0-1 0,0 1 0,0-1 1,0 1-1,0 0 0,0-1 0,0 1 1,0 0-1,0-1 0,0 0 0,4-2 399,0-1-1,0 0 1,0 0 0,0 0-1,-1 0 1,0-1-1,0 1 1,0-1-1,-1 0 1,3-6-1,19-57 800,-19 54-1000,10-34-92,3 0 0,1 2 0,45-76 0,17-2-52,-62 90 7,-2-1 0,18-48 0,-3-18-111,-14 41-53,40-118 423,-45 123-596,-12 45-207,-1 10 394,0 0 1,0 0-1,0 0 0,0-1 0,-1 1 0,1 0 1,0 0-1,0 0 0,0 0 0,0 0 1,0 0-1,0 0 0,0 0 0,-1 0 1,1 0-1,0 0 0,0-1 0,0 1 1,0 0-1,0 0 0,0 0 0,-1 0 0,1 0 1,0 0-1,0 0 0,0 0 0,0 0 1,0 0-1,-1 0 0,1 0 0,0 0 1,0 1-1,0-1 0,0 0 0,0 0 0,-1 0 1,0 1-32,0-1 0,-1 1 0,1 0 0,0 0-1,0 0 1,0 0 0,0 0 0,0 0 0,0 0 0,-1 2 0,-25 45-113,2 0-1,-24 70 1,11-25 195,14-39-15,-57 137 0,-7 115 330,48-155 2,29-108 216,-3-1 0,-38 79 0,50-111-161,2-6-83,2-6-136,21-35-145,-15 22-130,1 0 1,16-18-1,12-11 24,3 2 0,51-43-1,112-59 147,11 16-514,-212 126 412,33-15-278,-34 16 268,1 0 0,1 0 1,-1 0-1,0 1 0,0-1 0,0 1 0,0-1 0,0 1 0,1 0 0,-1 0 0,0 0 1,0 0-1,4 1 0,-5 0 36,-1 0 0,1 0 0,-1 0 0,0 0 0,0 0-1,1 0 1,-1 0 0,0 0 0,0 0 0,0 0 0,0 0 0,0 0 0,0 0 0,-1 0 0,1 0 0,0 0 0,0 0 0,-1 2 0,0 0 22,-2 15-17,-1 0 1,-8 20-1,-2 16 97,12-48-104,-2 14-21,-2 23 0,6-37 79,0 0 0,0 0 1,0 0-1,1 0 0,0 1 0,0-1 1,0 0-1,3 7 0,-4-12-38,1 0 1,-1-1-1,0 1 0,0 0 1,1 0-1,-1-1 0,0 1 1,1 0-1,-1-1 0,1 1 1,-1 0-1,1-1 0,-1 1 1,1 0-1,0-1 0,-1 1 1,1-1-1,-1 0 0,1 1 1,0-1-1,0 1 0,-1-1 1,1 0-1,0 1 0,0-1 1,-1 0-1,1 0 0,1 0 1,0 0 16,-1 0 0,0-1 1,0 1-1,1-1 0,-1 0 0,0 1 0,0-1 1,0 0-1,0 0 0,0 0 0,0 0 1,0 0-1,0 0 0,0 0 0,0 0 1,1-2-1,3-6 42,0 0 1,0 0 0,-1-1-1,0 1 1,-1-1 0,0 0-1,2-15 1,-1 0-35,-2 1-1,1-28 1,-3 46-77,0-1 1,-1 1-1,0-1 0,1 1 0,-2-1 0,1 1 1,-1 0-1,0 0 0,0 0 0,-1 0 1,-4-8-1,-2-3-246,8 17 254,1-1 0,0 1 1,0-1-1,-1 1 1,1-1-1,0 1 0,0-1 1,0 1-1,0-1 0,-1 1 1,1-1-1,0 1 1,0-1-1,0 0 0,0 1 1,1-1-1,-1 1 1,0-1-1,0 1 0,0-1 1,0 1-1,1-1 0,3-3-108,-4 4 128,1 0 0,-1-1 0,0 1 0,0 0 0,1 0 1,-1 0-1,0 0 0,1 0 0,-1 0 0,0-1 0,0 1 1,1 0-1,-1 0 0,0 0 0,1 0 0,-1 0 0,0 0 1,1 0-1,-1 0 0,0 0 0,1 0 0,-1 1 0,0-1 1,0 0-1,1 0 0,-1 0 0,0 0 0,1 0 0,-1 1 0,1-1-9,62 4 231,-50-1-162,5 1 147,0 1 1,0 0-1,22 10 1,-35-13-130,0 1 0,0 0-1,0 0 1,-1 0 0,1 1 0,-1-1-1,0 1 1,0 0 0,0 1 0,0-1-1,-1 1 1,1-1 0,-1 1 0,0 0-1,2 6 1,-2-3-36,0 0 0,-1 1 0,0-1-1,0 1 1,-1-1 0,0 15 0,-5 53 355,-1-9-129,6-63-265,-1 1-1,0-1 1,1 0 0,0 0-1,0 1 1,0-1-1,1 0 1,-1 0 0,1 0-1,0 0 1,0 0-1,0 0 1,1-1 0,-1 1-1,1-1 1,0 1 0,0-1-1,0 0 1,1 0-1,-1-1 1,1 1 0,-1-1-1,1 1 1,0-1 0,0 0-1,0-1 1,0 1-1,0-1 1,8 2 0,1 0-83,0-1 1,0-1 0,1 0-1,-1-1 1,0 0 0,1-1-1,13-3 1,-16 3-537,0-2 0,1 1 0,-2-1 0,1-1 0,0 0 0,13-7-1,21-10-1656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52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1476 293 5984,'-31'-48'2688,"26"36"-2336,1 4-320,8 8-96,-4-9-1440,10 6 800</inkml:trace>
  <inkml:trace contextRef="#ctx0" brushRef="#br0" timeOffset="1">56 25 5728,'-42'-25'2592,"29"30"-2240,18-1-416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23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267 1 2304,'4'0'7546,"-5"2"-7439,0 0 0,0-1 0,0 1-1,0 0 1,0 0 0,1-1 0,-1 1-1,0 4 1,-5 11 116,-27 34 705,-49 65 462,31-48-1062,47-61-313,-15 19 253,-18 34 0,32-50-197,1 0 0,0 0 0,0 0 0,1 0 0,0 1 0,1 0 0,-2 16 1,3 1 100,1-1 1,2 0 0,0 0 0,2 0 0,1 0 0,12 38 0,-5-31 126,1-1-1,2 0 1,1-1 0,29 44-1,1 4 454,-45-80-725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56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2 125 4224,'0'1'240,"0"-1"-160,0 0-1,-1 0 1,1 0 0,0 1 0,0-1 0,0 0 0,0 0 0,0 0 0,0 1 0,0-1 0,0 0 0,0 0-1,0 1 1,0-1 0,0 0 0,0 0 0,0 1 0,0-1 0,0 0 0,0 0 0,0 0 0,0 1 0,0-1 0,0 0-1,0 0 1,0 1 0,0-1 0,1 0 0,-1 0 0,0 0 0,0 1 0,10 2 891,11-3-302,-13-1-446,-1 0 0,0-1 0,0 1 0,0-2 0,0 1 0,0-1 0,10-6 0,-14 8-177,-1-1 0,0 0 0,1 1 0,-1-1 0,0 0 0,0 0 0,-1-1 0,1 1 0,0 0 0,-1-1 0,1 1 0,-1-1 0,0 1 0,0-1 0,0 0 0,0 1 0,0-1 0,0 0 0,-1 0 1,1 1-1,-1-1 0,0-4 0,0 5-45,-1-1 0,1 0 0,0 0 0,-1 1 1,0-1-1,0 1 0,0-1 0,0 0 0,0 1 0,0-1 1,-1 1-1,1 0 0,-1 0 0,1-1 0,-1 1 0,0 0 1,0 0-1,-2-1 0,3 2 5,-1 0 1,1 0-1,0 0 0,0 1 1,-1-1-1,1 0 0,0 1 1,-1-1-1,1 1 0,-1 0 1,1-1-1,-1 1 0,1 0 1,0 0-1,-1 0 0,1 0 1,-1 0-1,1 0 0,-1 0 1,1 1-1,-1-1 0,1 0 1,-1 1-1,1-1 1,0 1-1,-1 0 0,1-1 1,0 1-1,0 0 0,0 0 1,-1 0-1,1 0 0,0 0 1,0 0-1,-1 1 0,-2 3 67,0 0-1,0 0 0,1 0 1,0 1-1,0-1 0,0 1 0,0 0 1,1 0-1,0 0 0,0 0 1,1 0-1,0 0 0,-1 7 1,2-9-25,-1 0 1,2 0 0,-1 0 0,0 0-1,1 0 1,-1 0 0,1 0-1,0 0 1,1 0 0,-1 0 0,1-1-1,0 1 1,-1-1 0,1 1 0,1-1-1,-1 0 1,0 1 0,1-1 0,0-1-1,0 1 1,0 0 0,4 2 0,-3-2-8,3 3 139,1-1 0,0 0-1,14 6 1,-20-10-125,1 0 0,-1 0 0,1-1 0,-1 1 0,0-1 0,1 0 0,-1 1 0,1-1 0,-1 0 0,1 0 1,-1-1-1,1 1 0,-1 0 0,0-1 0,1 1 0,-1-1 0,0 0 0,1 0 0,1-1 0,109-72 382,-86 58-398,51-27-169,-67 38-2,-1 1-1,1 0 1,0 1 0,0 0-1,17-3 1,-26 6 98,0 0-1,0-1 1,0 1 0,0 0-1,0 1 1,1-1 0,-1 0-1,0 0 1,0 1 0,0-1-1,0 1 1,0 0 0,0 0-1,-1 0 1,1-1 0,0 2-1,2 0 1,-3-1 32,0 1 0,0-1 0,0 0 0,0 0 1,-1 1-1,1-1 0,0 0 0,-1 1 0,1-1 0,-1 0 0,1 1 0,-1-1 0,0 1 1,1-1-1,-1 1 0,0-1 0,0 1 0,0-1 0,0 1 0,0-1 0,-1 1 0,1 1 1,-2 7 90,2-7-72,-1 0-1,0 1 1,1-1 0,-1 0 0,0 0 0,0 0 0,-2 4 0,-3 3 80,5-8-45,0 0 0,0 0 0,1-1 0,-1 1 0,-1 0 1,1-1-1,0 1 0,0-1 0,-3 2 0,43-24 1502,23-14-1929,-36 19 408,-3 1-306,-1 0 1,32-29 0,-54 44 251,0 0 0,0 0 0,1-1 0,-1 1 0,0 0 1,0-1-1,1 1 0,-1 0 0,0 0 0,1-1 0,-1 1 0,0 0 0,1 0 0,-1 0 1,0 0-1,1-1 0,-1 1 0,1 0 0,-1 0 0,0 0 0,1 0 0,-1 0 0,1 0 1,-1 0-1,0 0 0,1 0 0,-1 0 0,1 1 0,0-1 9,-1 0-1,1 1 1,-1-1-1,0 1 1,1-1 0,-1 1-1,1 0 1,-1-1-1,0 1 1,0-1-1,1 1 1,-1 0 0,0-1-1,0 1 1,1 0-1,1 27-188,-2-26 146,-1 25 19,0-16 82,1 0 1,0-1-1,0 1 1,1 0-1,1 0 1,0-1-1,4 15 1,-5-23-10,0-1 1,0 1 0,-1-1 0,1 1 0,0-1 0,0 1-1,1-1 1,-1 0 0,0 1 0,0-1 0,1 0 0,-1 0 0,0 0-1,1 0 1,-1 0 0,1 0 0,0 0 0,-1-1 0,1 1 0,-1 0-1,1-1 1,0 0 0,2 1 0,3 0 86,-1-1 0,1-1 0,-1 1 1,13-3-1,-7 1-54,-4 0-44,-1 0-1,1-1 0,-1 0 0,0 0 1,1 0-1,10-9 0,16-6 129,-20 11-93,0 0-1,0-1 0,13-11 1,-22 16-24,0-1 0,0 0 0,-1-1 0,0 1 1,0-1-1,0 1 0,0-1 0,-1 0 0,0-1 1,5-9-1,-7 13-67,0 0 1,-1-1-1,1 1 1,-1 0-1,0 0 1,1 0-1,-1-1 1,0 1-1,0 0 1,0 0-1,-1-1 1,1 1-1,0 0 1,-2-4-1,0 5 10,0 0 0,0 0 0,1 1 0,-1-1 0,0 0 0,0 0 0,0 1 0,0-1 0,0 1 0,0 0 0,-3 0 0,4-1-23,-4 2-5,1 0 0,-1-1 0,0 1 0,1 1 0,-1-1 0,1 1 0,-1 0 0,1 0 0,0 0 0,0 0 0,0 1 0,0 0 0,0 0 0,0 0 0,1 0 0,0 0 0,-1 1 1,1 0-1,0-1 0,1 1 0,-1 0 0,1 0 0,0 1 0,0-1 0,0 0 0,0 1 0,-1 7 0,2-4 0,0-1 1,0 0 0,1 1 0,1 8 0,-1-14 69,0 0 0,0 0-1,1 0 1,-1 0 0,1 0 0,-1 0 0,1 0 0,0-1 0,-1 1-1,1 0 1,0 0 0,0-1 0,1 1 0,-1-1 0,0 1 0,0-1 0,1 1-1,-1-1 1,1 0 0,-1 0 0,3 2 0,4 0 78,0 0 1,0 0-1,0-1 0,1 0 1,-1-1-1,1 0 1,-1 0-1,1-1 0,-1 0 1,1 0-1,-1-1 1,16-3-1,7-3 97,0-2 0,29-12-1,-58 20-187,23-8-32,-1 0 1,-1-2 0,0 0-1,41-28 1,-62 37-33,1 0 0,0 0 0,0 0 0,0 0 0,0 1 0,4-2 0,-6 3 32,-1-1 0,1 1 0,-1 0 0,1 0 0,-1 0-1,1 0 1,-1 0 0,1 0 0,-1 0 0,1 0 0,-1 0-1,0 0 1,1 0 0,-1 1 0,1-1 0,-1 0 0,1 0 0,-1 0-1,0 1 1,1-1 0,0 0 0,-1 1-4,1 0 0,-1-1 0,1 1 0,-1 0-1,0 0 1,1-1 0,-1 1 0,0 0 0,0 0 0,1 0 0,-1 0 0,0-1 0,0 1-1,0 0 1,0 0 0,0 1 0,0 4-22,-1 0 1,0 0-1,0 0 0,0 0 1,-4 10-1,0 2 85,4-13-17,1 0-1,-1 0 0,1-1 1,0 1-1,1 6 0,1 10 96,-2-20-98,0 0 0,0 0 0,1-1 0,-1 1 0,1 0 1,-1 0-1,0 0 0,1 0 0,0-1 0,-1 1 0,1 0 0,-1-1 0,1 1 0,0 0 0,-1-1 0,1 1 0,0-1 0,0 1 0,0-1 0,-1 1 0,1-1 0,0 0 0,0 1 1,0-1-1,0 0 0,0 0 0,0 1 0,0-1 0,0 0 0,0 0 0,0 0 0,1 0 0,31-1 393,-23-1-401,-1-1 0,0 0 0,0 0 0,0 0 0,-1-1 0,15-9 0,-4 2 58,99-49 25,-117 60-94,-1 0 0,1-1 0,0 1 0,0 0 0,-1-1 0,1 1 0,-1-1 0,1 1 0,0-1 1,-1 1-1,1-1 0,-1 1 0,1-1 0,-1 0 0,1 1 0,-1-1 0,1-1 0,-5-1-61,3 2 26,-1 1 0,0 0 0,0 0 0,1 0 0,-1 1 0,0-1 0,1 0 0,-1 1 0,0-1 0,1 1 0,-1-1 0,1 1 0,-1-1 0,1 1 0,-3 2 0,-21 14-325,20-12 326,0 0 0,0 0-1,0 1 1,1 0 0,0-1-1,0 1 1,1 1 0,-1-1-1,-3 10 1,6-13 37,1 1-1,-1-1 1,1 1 0,-1-1 0,1 1-1,0-1 1,0 1 0,1-1 0,0 6-1,-1-7 28,1-1 0,-1 0 0,1 1 0,-1-1 0,1 0 0,-1 1 0,1-1 0,0 0 0,0 1 0,-1-1 0,1 0 0,0 0 0,0 0 0,0 0 0,0 0 0,1 0 0,-1 0 0,0 0 0,0-1 0,0 1 0,1 0 0,-1-1 0,3 2 0,-2-3 49,0 1 0,0-1 0,-1 1 0,1-1 0,0 0 0,0 0 0,0 0 0,-1 0 0,4-2 0,2-2 55,1 0-43,-1 0 0,1-1 0,-1 0 0,0-1 0,-1 0 0,0 0 0,0 0 0,6-10 0,10-11-59,-12 16-432,11-20 1,-18 28-121,-5 10 68,-4 8 185,-9 28 170,2 1 1,-9 54-1,-34 156 820,53-238-609,-2 0-1,0-1 0,-1 1 1,0-1-1,-1 0 1,-1-1-1,0 0 0,-1 0 1,-19 22-1,26-33-9,-1 1-1,0-1 1,0 1-1,0-1 1,0 0 0,-6 3-1,7-4-66,1-1 0,-1 1 0,0-1 0,1 0 0,-1 1 0,0-1 0,1 0 0,-1 0 0,0 0 0,1 0 0,-1 0 0,0 0 0,1-1 0,-1 1 0,0 0 0,1-1 0,-1 1-1,-2-2 1,3 1-45,-1-1 0,1 1 0,-1 0-1,1-1 1,-1 1 0,1-1-1,0 1 1,0-1 0,0 1 0,0-1-1,0 0 1,0 0 0,0 0 0,-1-2-1,-5-28 43,7 20-92,0 1 1,1-1-1,1 0 1,0 0 0,0 0-1,1 1 1,0-1-1,10-20 1,2 2 56,1 2 1,21-29-1,-25 42-43,0-1-1,1 2 1,1 0-1,0 0 1,1 2-1,0 0 1,1 0-1,0 1 0,1 1 1,32-14-1,-48 24 52,112-45 83,-86 36-28,0-1-1,0-1 1,-1-2 0,0 0-1,38-27 1,-53 29-127,0 0-1,-1-1 1,0 0-1,0-1 1,10-19-1,-20 32 61,0 0 1,0 0-1,0 0 0,0 0 0,0 0 0,0 0 0,0 0 0,0 0 0,0 0 0,0 0 0,0 1 0,0-1 0,0 0 0,0 0 0,1 0 0,-1 0 0,0 0 0,0 0 0,0 0 0,0 0 0,0 0 0,0 0 0,0 0 0,0 0 0,0 0 0,0 0 0,0 0 0,0 0 0,0 0 0,0 0 0,0 0 0,1 0 0,-1 0 0,0 0 0,0 0 0,0 0 0,0 0 0,0 0 0,0 0 0,0 0 0,0 0 0,0 0 0,0 0 0,0 0 1,0 0-1,1 0 0,-1 0 0,0 0 0,0 0 0,0 0 0,0 0 0,0 0 0,0 0 0,0 0 0,0 0 0,0 0 0,0 0 0,0 0 0,0-1 0,0 1 0,0 0 0,0 0 0,0 0 0,0 7-154,-10 32 190,6-28 16,0 1 0,1 0-1,0 0 1,1 0 0,1 0 0,0 0-1,0 1 1,2 17 0,-1-29 1,0 0 1,1-1 0,-1 1-1,0 0 1,0-1 0,0 1-1,0 0 1,1 0-1,-1-1 1,0 1 0,0-1-1,1 1 1,-1 0 0,1-1-1,-1 1 1,1 0-1,10-3 359,-8 1-373,4-1 21,-1-1 0,0-1 0,0 1 0,-1-1 0,1 0 0,-1 0 0,0-1 0,0 0 0,0 0 0,5-7 0,-6 7-125,1-1 0,0 1 0,0 0 0,0 1 0,1-1 0,0 1 0,-1 0 0,10-4 0,-15 8 61,1 0 1,-1 0-1,0 0 0,1 0 0,-1 0 1,1 1-1,-1-1 0,0 0 1,1 0-1,-1 0 0,0 1 0,1-1 1,-1 0-1,0 1 0,1-1 0,-1 0 1,0 1-1,0-1 0,1 0 1,-1 1-1,0-1 0,0 0 0,0 1 1,0-1-1,1 1 0,-1-1 0,0 0 1,0 1-1,0-1 0,0 1 1,0-1-1,0 0 0,0 1 0,0 0 1,2 21-50,-2-20 31,0 22 10,0 0 1,-7 34 0,2-5 66,-1 8 220,-3 1-1,-26 97 1,32-148-169,-1-2-1,1 1 1,-2 0-1,1-1 1,-2 0-1,-9 15 1,14-23-79,0 0 0,0 0 0,0 0 0,0 0 0,0 0 0,0 0 0,0 0 0,-1 0 0,1-1-1,0 1 1,0 0 0,-1-1 0,1 1 0,0-1 0,-1 1 0,1-1 0,-1 0 0,1 0 0,-1 1 0,1-1 0,-1 0 0,1 0 0,0 0 0,-1-1 0,1 1 0,-1 0 0,-1-1 0,0 0 3,1 0-1,-1 0 0,1 0 1,-1 0-1,1-1 1,0 1-1,0-1 1,0 0-1,0 1 1,0-1-1,0 0 1,0 0-1,0 0 1,-2-4-1,0-2-55,-1 0 1,1-1-1,1 1 0,0-1 1,0 1-1,-3-18 0,6 22 28,-1 1-1,1-1 0,0 1 1,0 0-1,0-1 1,0 1-1,1-1 1,-1 1-1,1-1 1,0 1-1,0 0 1,0-1-1,1 1 1,-1 0-1,1 0 0,-1 0 1,1 0-1,0 0 1,0 0-1,5-4 1,13-11 71,0 2 0,1 0 1,0 1-1,1 1 0,1 2 1,0 0-1,28-10 0,-5 8-2038,-46 13 1802,1 1-1,0 0 1,-1 0 0,1 0-1,0-1 1,-1 1-1,1 0 1,-1 0 0,1 0-1,0 0 1,-1 0 0,1 0-1,0 0 1,-1 1 0,1-1-1,0 0 1,-1 0-1,1 0 1,-1 1 0,1-1-1,0 0 1,-1 1 0,1-1-1,-1 0 1,1 1-1,-1-1 1,1 1 0,-1-1-1,1 1 1,8 10-2170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57.9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358 0 64,'0'0'1,"0"0"0,-1 1 0,1-1 0,0 0 0,0 0 0,0 0 0,0 0 0,0 0 0,0 1 0,0-1 0,0 0 0,0 0 0,0 0 0,0 0 0,0 0 0,0 1 0,0-1 0,0 0 0,0 0 0,0 0 0,0 0 0,0 0 0,0 1 0,0-1 0,0 0 0,0 0 0,0 0 0,0 0 0,0 0 0,1 1 0,-1-1 0,0 0 0,0 0 0,0 0 0,0 0 0,0 0 0,0 0 0,0 0 0,0 0 0,1 1 0,-1-1 0,0 0 0,10 7 389,10 3 782,-14-9 66,1 0-1,0-1 1,-1 0 0,9-1-1,2 1 2212,-17 0-3387,0 0-1,-1 1 1,1-1-1,-1 0 1,1 1-1,0-1 1,-1 1-1,1-1 1,0 1-1,-1-1 1,1 1-1,0-1 1,0 1-1,-1-1 0,1 1 1,0-1-1,0 1 1,0 0-1,0-1 1,0 2-1,-2 4 190,-5 5 39,0-1 0,-1 1 1,-1-1-1,0-1 0,-14 13 1,0 0 47,15-13-240,-16 15 237,-41 35 0,-75 71 854,135-125-1163,-63 56 449,57-53-354,10-7-88,-1 0 0,1 0 0,-1-1 0,1 1 1,-1 1-1,1-1 0,0 0 0,-1 0 0,1 0 1,0 1-1,0-1 0,0 1 0,0-1 1,-1 3-1,2-3-15,0-1 0,0 0 0,0 1 0,-1-1 0,1 0 0,0 1 0,0-1 0,0 0 0,0 1 0,0-1 0,0 0 0,-1 0 0,1 1 0,0-1 0,0 0 0,0 0 0,-1 1 0,1-1 1,0 0-1,0 0 0,-1 0 0,1 1 0,0-1 0,-1 0 0,1 0 0,0 0 0,-1 0 0,1 0 0,0 0 0,0 0 0,-1 0 0,1 1 0,0-1 0,-1 0 0,1 0 0,0-1 0,-1 1 0,1 0 0,0 0 0,-1 0 0,1 0 0,0 0 0,-1 0 0,0 0-11,1 0 4,11 5 20,-9-4-25,1 1 0,0-1 0,-1 1 0,1-1 0,0 0 0,0 0 0,0 0 0,0 0 0,0 0 0,0-1 0,0 1 0,4-1 0,7 2-41,285 51 190,-291-52-328,2 1-347,0 0 0,12 0-1,-17-2-662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58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275 9 3072,'4'-9'8101,"-5"15"-7904,0-2 10,-1 0-1,0 0 1,0-1 0,0 1-1,0 0 1,-1-1-1,1 0 1,-1 1-1,0-1 1,-6 5 0,-3 5 256,-47 62 1042,-14 16 19,35-46-838,-12 11-166,41-49-163,3-1 50,6-6-406,0 0 0,0 0 0,0 0 0,0 0 0,0 0 0,1 0 1,-1 0-1,0 0 0,0 0 0,0 0 0,0 0 0,0 0 0,0 0 1,0 0-1,0 0 0,0 0 0,0 0 0,0 0 0,0 0 1,0 0-1,0 0 0,0 0 0,0 0 0,0 0 0,0 0 0,0 0 1,0 0-1,0 0 0,0 0 0,0 0 0,0 0 0,0 1 0,0-1 1,0 0-1,0 0 0,0 0 0,0 0 0,0 0 0,0 0 1,0 0-1,0 0 0,0 0 0,0 0 0,0 0 0,0 0 0,0 0 1,0 0-1,0 0 0,0 0 0,0 0 0,0 0 0,0 0 0,0 0 1,0 0-1,0 0 0,0 1 0,0-1 0,0 0 0,0 0 1,0 0-1,0 0 0,0 0 0,-1 0 0,2 0 74,13 6-358,4 5 329,0-1 1,1-1-1,0 0 0,0-2 0,22 6 0,8 3-291,-37-11 79,0-1 0,0 0 0,0-1 0,0 0 0,1-1 0,13 0-1,-13-2-713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3:00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0 3136,'0'1'2059,"0"15"3240,1-1-4681,-2-1-1,-4 25 0,-1-5-21,1 0-1,-1 46 0,2-9-141,-2 81 357,2-21-139,4-20-9,1-50 898,1-65-1467,0 1 0,0 0 1,0-1-1,1 1 1,-1 0-1,1 0 0,3-2 1,-1 0-13,1-3-97,-1 0 1,1-1-1,6-13 0,-7 11-47,1 1 0,8-11 0,66-69-24,-73 83-9,0 1-1,1-1 1,0 2 0,0-1-1,10-4 1,-16 8 54,1 1 0,0-1 0,0 1 0,0 0 0,0 0 0,0 0 0,0 0 0,1 1 0,-1-1 0,0 1 0,0 0 0,0 0 0,1 0 0,-1 0 0,0 0 0,0 1 0,0 0 0,0-1 0,4 3 0,-5-2 28,1 1 0,-1 0 0,0-1-1,0 1 1,-1 0 0,1 0-1,0 0 1,-1 1 0,1-1-1,-1 0 1,0 1 0,1-1-1,-1 1 1,0-1 0,-1 1-1,1-1 1,0 1 0,0 3-1,1 6 125,-1-1 0,0 22 0,-6 56 1025,4-74-1091,1 7 171,0-21-222,-1 0 0,1 0 0,0 0 1,0 0-1,0 0 0,-1-1 0,1 1 0,0 0 0,-1 0 0,1 0 0,-1 0 0,1-1 0,-1 1 0,1 0 0,-1 0 0,-1 0 0,0 0-376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3:01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4 3488,'-7'-3'10688,"20"8"-10542,-1 1 1,0 1 0,-1 0-1,0 1 1,0 0 0,0 1-1,-1 0 1,-1 0 0,11 13-1,-16-18-96,0 1-1,0 0 1,0 0-1,-1 0 1,0 0-1,0 0 1,0 1-1,0-1 1,-1 1-1,0 0 1,0 0-1,-1 0 1,2 10 0,-2-7 21,-1 0 1,1-1 0,-2 1-1,1 0 1,-1-1 0,-1 1-1,0 0 1,-4 11 0,3-12-18,0 0 1,-1-1 0,-4 8-1,-9 25 128,16-39-162,0 1 1,0 0 0,0-1-1,0 1 1,0-1 0,-1 0-1,1 1 1,0-1-1,-1 0 1,1 0 0,-1 0-1,0 0 1,1 0 0,-4 1-1,-5-2 567,11-1-577,1-1-1,-1 1 1,0 0 0,1-1 0,-1 1-1,1 0 1,-1 0 0,1 0 0,-1 0 0,1 1-1,1-2 1,75-18 26,-30 6 24,-24 9 36,73-22-142,-80 22 109,-1-2 1,0 0-1,25-14 1,-39 20-38,0-1 0,0 1 0,0 0 0,0-1 0,-1 0 0,1 1 0,0-1 0,-1 0 0,1 0 0,-1 0 0,1 0 0,-1 0 0,0 0 0,0 0 0,0 0 0,0-1 0,0 1 0,-1 0 0,1-1 0,-1 1 0,1-1 0,-1 1 0,0 0 0,0-1 0,0 1 0,0-1 0,0 1 0,-1-1 0,1 1 0,-1 0 0,-1-4 0,-1-2 5,0 1-1,-1-1 0,0 1 0,-1 0 0,0 0 0,0 0 1,0 1-1,-9-8 0,-22-25 229,17 19-1241,1 1-3287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3:02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2816,'0'-3'4800,"1"7"-3024,7 12-936,0-1 0,2-1-1,-1 1 1,14 13 0,-11-14-516,-1 1 0,0 1 0,-1 0-1,8 19 1,-4-1 223,-2 2-1,14 63 1,-3 79 1226,-21-150-1179,-1 0-1,-5 42 0,2-53-333,-1-1 0,-1 0 0,0 0-1,-1 0 1,-12 25 0,-11 24 197,14-33-131,-31 54 0,34-74-1528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26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54 774 2304,'0'0'752,"1"1"-344,0-1 1,0 1-1,0-1 1,0 1 0,1-1-1,-1 1 1,0-1-1,0 0 1,2 0-1,2-3-44,-1-1 0,0 0 1,0-1-1,0 1 0,-1-1 0,1 1 0,3-8 1,4-5 188,147-211 1553,-137 199-1878,0-2-1,30-61 1,-37 61-230,0-1-1,-2 0 1,-2-1-1,-1 0 1,-1-1 0,-2 0-1,-2 0 1,1-42 0,-9 80-62,-20 79 63,15-49 102,-1 0 1,-18 38 0,-43 58 44,5-13-191,-70 240 413,65-155 144,69-196-381,-1-1-1,1 0 1,-1 0 0,0 0-1,-4 5 1,1 1 308,5-9-212,2-9-248,1 3-7,-1 1 0,1 0 0,0-1 0,0 1 1,0 0-1,1 0 0,-1 0 0,1 0 0,0 0 0,4-4 0,-1 1-6,5-3 23,18-15 1,5-3 42,111-92-44,-31 28 40,-18 6-206,33-27 233,-120 104-172,0 2-350,-14 20 507,-1-2 38,2 0 0,0 1 1,0-1-1,1 1 0,-2 16 0,4-19-31,1 1 0,0-1 0,0 0 0,3 15 0,-2-21 0,-1 0-1,1 0 1,0-1-1,0 1 1,1-1-1,-1 1 1,1-1 0,-1 1-1,1-1 1,0 0-1,0 0 1,1 0-1,-1 0 1,6 5 0,-7-7-29,0-1 1,0 1 0,1-1-1,-1 0 1,0 1 0,1-1 0,-1 0-1,0 0 1,0 0 0,1 0-1,-1 0 1,0 0 0,1 0 0,-1 0-1,0 0 1,1-1 0,-1 1-1,0 0 1,0-1 0,1 1 0,-1-1-1,0 0 1,0 1 0,0-1 0,0 0-1,0 0 1,0 0 0,0 0-1,0 1 1,1-3 0,3-1 39,-1-1-1,1 0 1,-1-1 0,6-9 0,-5 6-20,0 0-1,0-1 1,-1 1 0,-1-1-1,0 0 1,0 0 0,-1 0 0,0-1-1,0 1 1,-1 0 0,-1-1-1,0 1 1,-2-18 0,1 23-66,1 0 0,-1 0 0,0 0 0,-1 1 0,1-1 0,-5-9 0,5 13-11,0-1 0,0 0 0,-1 1 0,1-1 0,0 0 0,-1 1 0,0 0 0,1-1 0,-1 1 0,0 0 0,1 0 0,-1 0 0,0 0 0,0 0 0,0 0 0,0 0 0,0 1 0,0-1 0,-2 1 0,0-1 9,0 1 1,0 0-1,0 0 1,1 0-1,-1 1 1,0 0-1,0-1 1,-5 3-1,6-2 16,1 0-1,-1 0 1,1 0 0,-1 0 0,1 0-1,0 1 1,0-1 0,-1 1-1,1-1 1,0 1 0,0 0 0,1 0-1,-1 0 1,-2 3 0,4-5 19,-1 1 0,1 0 0,0 0 0,-1 0 0,1 0 0,0 0 0,0 0 0,-1-1 0,1 1 0,0 0 0,0 0 0,0 0 0,0 0 0,0 0 0,1 0 0,-1 0 0,0 0 0,0 0 0,1 0 0,-1-1 0,0 1 0,1 0 0,-1 0 0,1 0 1,-1 0-1,1-1 0,-1 1 0,1 0 0,0-1 0,-1 1 0,2 1 0,0-1 35,0 0 0,-1 0 1,1 1-1,0-1 0,0 0 1,0-1-1,0 1 0,0 0 1,0 0-1,0-1 0,1 0 0,-1 1 1,3-1-1,3 0 69,1-1-1,-1 0 1,0-1-1,0 1 1,15-7-1,41-20 59,-13 5-260,-18 10 87,137-49 514,-164 60-742,1 0 0,0 1 0,0-1 1,-1 1-1,10 0 0,-16 2 225,0-1 1,-1 0-1,1 0 0,-1 1 0,1-1 1,0 0-1,0 1 0,-1-1 0,1 1 1,0-1-1,-1 0 0,1 1 0,0-1 1,0 1-1,0-1 0,0 1 0,-1-1 1,1 1-1,0-1 0,0 0 0,0 2 1,-1 1 24,-20 29 242,17-26-209,0-1 0,0 1-1,0 0 1,1 0 0,0 0 0,0 1 0,1-1-1,-1 1 1,2 0 0,-3 11 0,3-11 10,1 0-1,0-1 1,0 1 0,1 0-1,0 0 1,0 0 0,4 12 0,-4-16-12,0 0 0,1-1 0,-1 1 0,0 0 0,1-1 1,0 1-1,0-1 0,0 1 0,0-1 0,0 0 0,0 0 1,0 0-1,1 0 0,-1 0 0,1-1 0,-1 1 1,1-1-1,0 1 0,4 1 0,-4-3-8,0 0 0,0 1 0,0-1 0,0 0 0,0 0 0,0-1 0,0 1 0,0 0 0,0-1 0,0 0 0,0 0 0,0 0 0,0 0-1,-1 0 1,1-1 0,0 1 0,4-4 0,5-4 8,-1 0-1,14-14 0,-21 19-43,98-98-947,-102 143-75,-9 134 1744,9-173-703,-1 0 0,1 1-1,0-1 1,0 0 0,0 1-1,0-1 1,0 1 0,0-1-1,0 0 1,1 1 0,0-1-1,-1 0 1,1 0 0,0 1-1,2 3 1,-3-6-11,0 0 0,0 0 0,0 0-1,0 1 1,0-1 0,0 0 0,1 0 0,-1 1-1,0-1 1,0 0 0,0 0 0,0 0 0,1 0-1,-1 1 1,0-1 0,0 0 0,0 0 0,1 0-1,-1 0 1,0 0 0,0 0 0,1 0 0,-1 0 0,0 1-1,0-1 1,0 0 0,1 0 0,-1 0 0,0 0-1,0 0 1,1 0 0,-1 0 0,8-7 323,5-13-177,4-13-566,35-51 0,-45 74 406,-2 2-71,0 0 0,1 1 0,0 0 0,0 1 0,0-1 0,1 1 0,10-7 0,-17 13 56,0 0 0,0 0 0,1-1 0,-1 1-1,0 0 1,0 0 0,1 0 0,-1-1 0,0 1 0,1 0 0,-1 0 0,0 0 0,1 0 0,-1 0 0,0 0 0,1 0 0,-1 0 0,0 0 0,1 0 0,-1 0-1,0 0 1,1 0 0,-1 0 0,0 0 0,1 0 0,-1 0 0,0 0 0,1 0 0,-1 0 0,0 1 0,1-1 0,-1 0 0,0 0 0,0 0 0,1 1 0,-1-1-1,0 0 1,0 0 0,1 1 0,-1-1 0,0 0 0,0 0 0,0 1 0,1-1 0,-1 0 0,0 1 0,0-1 0,0 0 0,0 1 0,0-1 0,0 0 0,0 1-1,0-1 1,0 0 0,0 1 0,0-1 0,0 0 0,0 1 0,-1 26 120,0-21-45,-14 85 316,13-74-348,0-13 76,1 1-1,1 0 0,-1 0 1,1 0-1,-1 0 0,2 0 1,-1 0-1,1 5 0,14-31-116,14-14-706,44-39-1,-53 59 711,0 0 0,0 2-1,31-16 1,-24 14-67,-25 14 42,1 0-1,-1-1 0,1 1 1,-1 0-1,1 0 1,0 1-1,-1-1 1,1 0-1,0 1 1,-1 0-1,4-1 0,-5 2 51,0-1-1,0 0 1,0 0-1,-1 1 0,1-1 1,0 0-1,0 1 0,0-1 1,0 1-1,-1-1 1,1 1-1,0-1 0,0 1 1,-1 0-1,1-1 0,-1 1 1,1 0-1,0 0 0,-1-1 1,0 1-1,1 0 1,-1 0-1,1 0 0,-1 0 1,0-1-1,1 1 0,-1 0 1,0 0-1,0 0 1,0 0-1,0 0 0,0 0 1,0 0-1,0 0 0,0 1 1,-1 26 459,-4 28 0,4-51-416,1 1 0,-1-1 0,1 1-1,1 0 1,0 7 0,-1-11-36,1-1 1,-1 1-1,0-1 0,1 0 0,-1 0 0,0 1 0,1-1 1,0 0-1,-1 1 0,1-1 0,0 0 0,-1 0 0,1 0 1,0 0-1,0 0 0,0 0 0,0 0 0,0 0 0,0 0 1,0-1-1,0 1 0,1 0 0,-1 0 0,0-1 0,0 1 1,3 0-1,1-1-32,-1 0 1,0 0-1,1 0 1,-1 0 0,1-1-1,-1 0 1,0 0-1,1 0 1,-1 0 0,0-1-1,0 1 1,0-1-1,6-4 1,5-3-471,0-2 1,13-11-1,-9 6-36,94-72 97,-91 67 565,-13 11-176,-16 17-460,-3 2 612,1-1-1,-11 15 1,12-13-59,1 1 0,0 0 0,0-1 0,1 2 0,1-1 0,0 1 0,1 0 1,0 0-1,0 0 0,2 0 0,-1 1 0,0 20 0,3-30 1,0 0 1,1 1-1,-1-1 0,1 0 0,0 0 1,0 0-1,0 0 0,0 0 0,2 3 1,-2-5-44,-1-1 0,0 1 0,1 0 0,-1-1-1,1 1 1,-1 0 0,1-1 0,-1 1 0,1-1 0,-1 1 0,1-1 0,-1 0 0,1 1 0,0-1 0,-1 1 0,1-1 0,0 0 0,-1 0 0,1 1 0,0-1 0,-1 0 0,1 0 0,0 0 0,0 0 0,-1 0 0,1 0 0,0 0 0,0 0 0,-1 0 0,1 0 0,0 0 0,-1 0 0,1-1 0,0 1 0,0 0 0,-1 0 0,1-1 0,0 1 0,-1 0 0,1-1 0,-1 1 0,1-1 0,-1 1 0,1-1 0,0 1 0,-1-2 0,6-3 28,0-1 1,-1-1-1,0 1 1,0-1-1,-1 1 1,4-9-1,21-48 53,-15 31-84,16-32-117,42-104-300,-65 150 345,12-37-195,-1 0-1,11-67 1,-28 121 217,-1-1 0,0 1 0,1-1 0,-1 1 0,0 0 0,0-1 0,0 1 0,0-1 0,0 1 0,-1-1 0,0-2 0,1 4 18,0 0 1,-1 0-1,1 0 1,0 0-1,0 0 1,-1 0-1,1 0 0,0 0 1,0 0-1,-1 0 1,1 0-1,0 0 1,0 0-1,-1 1 1,1-1-1,0 0 0,0 0 1,-1 0-1,1 0 1,0 0-1,0 0 1,-1 1-1,1-1 0,0 0 1,0 0-1,0 0 1,-1 1-1,1-1 1,0 0-1,0 0 1,0 1-1,0-1 0,0 0 1,-1 1-1,-3 6-32,0 0-1,-7 13 0,-8 27 506,2 1 1,3 0-1,-12 63 0,24-101-423,1 0-1,0 0 0,1 0 0,0 0 1,1 1-1,0-1 0,4 19 0,-3-22-256,0 0 0,1 0 0,0 0 0,0 0 0,0-1 0,1 1 0,0-1 0,0 0 0,1 0 0,0-1 0,8 8 0,8 7-1270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29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15 657 2400,'-1'6'296,"-2"0"226,1 1 0,0 0 1,0 0-1,1 0 0,-1 13 0,6-8 2971,5-26-1967,20-50-408,-19 39-919,1 1 1,24-41 0,73-70 73,-63 82-18,-21 22-138,-2-1 1,-1 0-1,-2-2 0,20-45 1,7-33 239,-44 106-229,4-13-510,-7 16 76,-6 8 119,0 4 137,1 0 0,-1 1-1,2 0 1,-1 0 0,-3 11-1,-8 13 113,-83 122 358,19-31 14,65-96-389,1 0 0,2 2 0,-11 34 0,-22 100-186,15-47 363,-7 24 1010,36-137-834,3-10-169,8-19-200,15-17-41,1 0 0,2 2 0,1 0 1,62-62-1,-43 56-5,1 3-1,2 2 1,63-40 0,-90 64 178,-16 11-156,0-1 0,0 2 0,10-6 0,-11 8-273,-7 5-35,-4 9 362,-9 25 107,9-24-73,0 0 0,0 1 0,1-1 0,1 1 0,1 0-1,-2 15 1,4-27-72,0 0 0,0 0-1,0 0 1,0 0 0,1 0 0,-1-1-1,1 1 1,-1 0 0,1 0 0,-1-1-1,1 1 1,0 0 0,1 2-1,-1-4-1,0 1 0,0 0 0,0 0 0,0 0 0,0-1 0,0 1 0,0-1 0,0 1 0,0-1 0,0 1 0,1-1 0,-1 0 0,0 1 0,0-1 0,0 0-1,0 0 1,1 0 0,-1 0 0,0 0 0,3 0 0,1-1 19,1 0-1,-1 0 1,1-1-1,-1 0 1,0 0-1,0 0 1,9-5-1,34-25 15,-17 11-79,23-15 109,34-20 130,-88 56-209,4-2-38,0 0 1,0 0 0,-1-1-1,0 1 1,1-1 0,-1 0-1,4-4 1,-20 15-441,13-7 467,-12 11-66,1 2 0,-12 16 0,21-26 77,-1 1 0,0 0-1,1 0 1,0 0 0,0 0-1,1 0 1,-1 1 0,1-1 0,0 0-1,0 1 1,1 5 0,0-1-38,-1-4 86,1 0 0,0 0 0,1 0 0,1 9 0,-1-13-18,-1-1 1,0 0 0,1 0-1,-1 1 1,1-1-1,-1 0 1,1 0 0,0 1-1,0-1 1,0 0-1,-1 0 1,1 0 0,0 0-1,0 0 1,0 0-1,0-1 1,1 1-1,-1 0 1,0 0 0,0-1-1,0 1 1,1-1-1,-1 1 1,0-1 0,3 1-1,1-1 27,-1 1 1,1-1-1,0-1 0,0 1 1,0-1-1,-1 1 0,1-2 0,0 1 1,-1 0-1,1-1 0,-1 0 1,0 0-1,1 0 0,-1 0 1,0-1-1,7-5 0,4-5 6,0 0-1,21-25 0,-32 33-61,-1 1 0,1-1 0,-1 0 0,-1 1 0,1-1 0,-1-1 0,1 1 0,-2 0 0,1 0-1,0-1 1,-1 1 0,0-1 0,0-8 0,-1 12-13,0-1-1,0 0 1,0 1-1,0-1 1,-1 0-1,1 1 1,-1-1-1,0 1 1,1-1-1,-1 1 1,0-1-1,-1 1 1,1-1 0,0 1-1,-1 0 1,1 0-1,-1 0 1,0 0-1,0 0 1,0 0-1,0 0 1,0 0-1,0 1 1,0-1-1,0 1 1,-1 0-1,1-1 1,-1 1 0,-3-1-1,-2 0-106,0 0 0,-1 0 0,1 1 1,-1 0-1,1 0 0,-1 1 0,1 0 0,-1 1 0,1 0 0,-16 3 0,10 6-145,10-9 234,203-19 977,-75 4-534,-81 10-216,-23 1-148,1 1 1,-1 1 0,42 3-1,-49 3-52,0 4 87,-12-5-28,-2-2-29,2 0-18,-1 0-1,0 1 0,0-1 1,0 0-1,0 1 0,-1-1 0,1 0 1,-2 5-1,0 4-38,0-4 37,0 1 0,0-1 0,-1 0 0,0 0 0,-5 10 0,7-15 21,-3 5 19,0 1 364,11-11-57,20-20-23,-4 3-337,-7 9-190,28-15 1,-38 23 147,0 0-1,0 1 0,0-1 1,1 1-1,-1 1 1,1-1-1,-1 1 1,9 0-1,-14 1 38,0 0 0,-1 0 1,1 0-1,0 0 0,-1 0 0,1 0 1,0 0-1,-1 1 0,1-1 0,0 0 0,-1 1 1,1-1-1,-1 0 0,1 1 0,-1-1 0,1 1 1,-1-1-1,1 1 0,-1-1 0,1 1 0,-1-1 1,1 1-1,-1-1 0,0 1 0,1 0 1,-1-1-1,0 1 0,0-1 0,0 1 0,1 0 1,-1-1-1,0 1 0,0 0 0,0-1 0,0 1 1,0 0-1,0-1 0,0 1 0,0 0 0,0-1 1,-1 1-1,1 0 0,-1 7 29,-1 0-1,0-1 1,-3 9-1,0-1 73,2 0-13,-10 25 0,13-38 0,0-4-30,1 0-1,-1 0 1,1 0-1,0 0 0,0 0 1,0 0-1,0 0 1,1 0-1,-1 1 1,0-1-1,1 0 1,-1 1-1,3-2 1,1-3-44,5-4-173,1-1 1,0 1-1,1 1 1,12-8 0,-15 12 93,-1 0 0,1 0 1,-1 1-1,1 0 0,1 1 1,-1 0-1,12-2 0,-20 5 53,0-1 0,0 1 0,0 0 0,-1 0 0,1 0 0,0-1 0,0 1-1,0 0 1,0 0 0,0 0 0,0 0 0,-1 1 0,1-1 0,0 0 0,0 0-1,0 0 1,0 1 0,-1-1 0,1 0 0,0 1 0,0-1 0,0 1 0,-1-1-1,1 1 1,0-1 0,-1 1 0,1-1 0,0 1 0,-1 0 0,1-1-1,0 2 1,0 1 31,-1 0 0,0 0 0,1 0 0,-1-1 0,0 1-1,0 0 1,-1 0 0,0 4 0,0 3 162,0-1-90,1 1 1,0-1-1,0 0 0,1 0 0,0 0 1,1 0-1,0 0 0,0 0 1,6 14-1,-6-19-47,0 1 1,0-1-1,1 0 1,0 0-1,-1 0 1,2 0-1,-1 0 1,0-1-1,1 1 1,-1-1-1,1 0 1,0 0-1,0 0 1,0-1-1,1 0 1,-1 1-1,1-1 1,-1-1-1,9 3 1,-4-2-17,1-1 0,-1 0 0,0 0 0,0-1 0,0-1 0,1 1 0,-1-2 0,0 1 0,0-1 0,10-4 0,2-1 19,0-2-1,-1 0 0,23-14 0,-35 18-33,14-10-319,-18 13 165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24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1003 2816,'-1'1'83,"0"-1"0,1 0-1,-1 1 1,1-1 0,-1 1 0,1-1 0,-1 0 0,1 1 0,-1-1 0,1 1-1,0-1 1,-1 1 0,1 0 0,0-1 0,-1 1 0,1-1 0,0 1-1,0 0 1,-1-1 0,1 1 0,0 0 0,0-1 0,0 1 0,0 0-1,0-1 1,0 1 0,0 0 0,0-1 0,0 4 1364,4-4-1086,-1 0 0,1 0 0,-1-1-1,1 0 1,-1 0 0,0 0 0,1 0-1,-1 0 1,0 0 0,0-1 0,0 0-1,4-2 1,-2 0-108,0 0-1,-1 0 1,1 0-1,-1-1 1,0 0-1,4-6 1,3-7-173,0-1 1,15-40-1,-21 44 144,115-246 1440,-84 178-1344,-36 81-695,2 9 249,1-3 127,-1 1 1,1 0-1,-1-1 1,0 1 0,0 0-1,-1 0 1,0 1 0,1-1-1,-2 0 1,1 0-1,-1 1 1,0 6 0,1-2 0,0 1 1,0-1 0,4 11 0,0-5 17,0 1 124,0-1 0,12 24 0,-15-34-110,1-1 0,1-1 1,-1 1-1,0 0 0,1-1 1,0 1-1,0-1 0,1 0 1,-1-1-1,1 1 0,7 4 1,-4-4 17,0-1 0,0 0 1,0 0-1,1 0 1,-1-1-1,1-1 0,-1 1 1,1-1-1,-1-1 1,1 0-1,0 0 1,-1 0-1,12-3 0,7-3 24,1 0-1,42-18 0,-46 15 32,-2-1 0,1-1-1,-2-1 1,1-1 0,32-26-1,-50 36-43,-1-1-1,1 1 1,0-1-1,-1 0 0,0 0 1,0-1-1,0 1 1,3-8-1,-5 10-70,1-1 0,-1 0 0,-1 0 0,1 0 0,0 0-1,-1 0 1,1 0 0,-1 0 0,0 0 0,0 0 0,0 0 0,0 0 0,-1 0 0,1 0 0,-3-5-1,3 6-29,-1 1 0,0 0-1,0-1 1,0 1 0,0 0-1,0 0 1,0 0-1,0 0 1,0 0 0,0 0-1,0 0 1,-1 0 0,1 0-1,0 0 1,-1 1-1,1-1 1,-1 0 0,1 1-1,-1-1 1,1 1 0,-1 0-1,1-1 1,-1 1-1,1 0 1,-1 0 0,-1 0-1,-1 0 8,1 1-1,-1-1 1,1 0 0,-1 1-1,1 0 1,-1 0-1,1 0 1,0 0-1,-1 0 1,1 1 0,-5 3-1,3-1 27,0 0 0,0 1 0,1 0 0,-1 0 0,1 0 0,1 0 0,-1 1-1,1 0 1,0-1 0,0 1 0,0 0 0,1 1 0,0-1 0,0 0 0,1 1 0,0-1 0,-1 8-1,1 0 14,0 0 0,1 1 0,1-1 0,0 0-1,1 1 1,7 26 0,-5-29 1,0-1 1,1 1 0,0-1-1,1 0 1,0 0 0,1-1-1,9 13 1,-10-16 67,0-1 1,0 0 0,0 0-1,1 0 1,0 0-1,0-1 1,1 0-1,-1-1 1,1 0 0,0 0-1,10 3 1,-14-6-30,0 0 1,0-1 0,0 1-1,1-1 1,-1 0-1,0 0 1,0 0-1,0-1 1,1 1 0,-1-1-1,0 0 1,0 0-1,0-1 1,0 1-1,-1-1 1,1 0 0,6-4-1,5-4-2,-1 0-1,25-25 0,-37 33-53,64-61 38,-28 24-59,2 2-1,88-63 1,-110 88 32,-12 8-42,0-1-1,0 2 1,0-1 0,1 1-1,-1 0 1,14-4 0,-20 7 31,1-1 0,-1 1 1,1 0-1,0 0 0,-1 0 1,1 0-1,0 0 0,-1 0 1,1 0-1,-1 1 0,1-1 1,0 0-1,-1 0 0,1 0 1,0 1-1,-1-1 0,1 0 1,-1 0-1,1 1 0,-1-1 1,1 1-1,-1-1 0,1 0 0,-1 1 1,1-1-1,-1 1 0,0-1 1,1 1-1,-1-1 0,0 1 1,1 0-1,-1-1 0,0 1 1,0-1-1,1 1 0,-1 0 1,0-1-1,0 1 0,0-1 1,0 1-1,0 0 0,0 1 1,0 3 10,0 0 0,0 1 0,0-1 0,-2 6 0,-8 34 204,-29 83-1,26-90-198,11-32 44,0 0-1,1 0 0,0 0 1,-1 0-1,2 0 0,-1 1 1,1 8-1,0-15-40,0 0 0,0 0 0,1 1 0,-1-1 1,0 0-1,0 0 0,0 0 0,0 0 0,1 1 0,-1-1 0,0 0 0,0 0 0,0 0 0,1 0 0,-1 0 0,0 0 0,0 0 1,0 0-1,1 0 0,-1 0 0,0 0 0,0 0 0,1 1 0,-1-2 0,0 1 0,0 0 0,1 0 0,-1 0 0,0 0 1,0 0-1,1 0 0,-1 0 0,0 0 0,0 0 0,0 0 0,1 0 0,-1 0 0,0-1 0,0 1 0,1 0 0,8-6 111,14-17 44,37-47-1,-38 42-192,34-32 0,-43 47 29,1-1-107,0 1 0,1 0 0,0 1 1,32-18-1,-47 30 89,1-1 1,-1 1-1,1 0 1,0-1 0,-1 1-1,1 0 1,0 0-1,-1-1 1,1 1-1,0 0 1,-1 0-1,1 0 1,0 0 0,-1 0-1,1 0 1,0 0-1,-1 0 1,1 0-1,0 1 1,-1-1-1,1 0 1,0 0 0,-1 0-1,1 1 1,0 0-1,0-1 12,0 1-1,0 0 1,-1 0-1,1 0 1,0 0-1,-1 0 1,1 0-1,-1 0 1,1 0-1,-1 0 0,0 0 1,1 0-1,-1 3 1,1 3 31,-1 1 0,1 0 1,-3 11-1,2-17-34,-3 53-161,-5 40 475,7-81-179,1-14-125,0 0-1,0 1 1,0-1 0,0 0 0,0 0 0,0 0 0,0 0-1,0 0 1,0 0 0,0 0 0,0 0 0,0 1-1,0-1 1,0 0 0,0 0 0,0 0 0,0 0 0,0 0-1,0 0 1,0 0 0,0 0 0,0 0 0,0 1-1,0-1 1,0 0 0,0 0 0,1 0 0,-1 0 0,0 0-1,0 0 1,0 0 0,0 0 0,0 0 0,0 0 0,0 0-1,0 0 1,0 0 0,1 0 0,-1 0 0,0 0-1,0 0 1,0 0 0,0 0 0,0 0 0,0 0 0,0 0-1,0 0 1,1 0 0,-1 0 0,0 0 0,0 0 0,0 0-1,0 0 1,0 0 0,0 0 0,0 0 0,0 0-1,1 0 1,3-3 44,11-37 241,-1 11-211,20-31-1,-28 50-72,0 1 0,1 1 1,0-1-1,1 1 0,0 0 0,0 0 1,13-8-1,-14 11-41,-2 2-13,-1 0 0,1 0 1,-1 1-1,7-4 1,-10 6 36,0-1 1,0 1-1,-1 0 1,1 0-1,0-1 1,0 1 0,0 0-1,0 0 1,0 0-1,0 0 1,-1 0 0,1 0-1,0 0 1,0 0-1,0 1 1,0-1-1,0 0 1,-1 0 0,1 1-1,0-1 1,0 1-1,0-1 1,-1 0-1,1 1 1,0-1 0,-1 1-1,1 0 1,0-1-1,-1 1 1,1 0 0,0 1-1,1 1-20,0 0 0,-1 0 0,0 0 0,0 1 0,0-1 0,0 0 1,0 1-1,-1-1 0,1 1 0,-1 4 0,-3 38-102,1-27 120,-4 30 207,3-25-128,0 26 0,2-48-53,1-1-1,0 1 1,0 0 0,0-1-1,0 1 1,0 0 0,1-1-1,-1 1 1,0-1 0,1 1-1,0 0 1,-1-1 0,1 1-1,0-1 1,-1 0 0,1 1-1,0-1 1,0 1 0,0-1-1,0 0 1,1 0 0,-1 0-1,0 0 1,0 1 0,1-2-1,-1 1 1,0 0 0,1 0-1,-1 0 1,1-1 0,-1 1-1,1-1 1,0 1 0,-1-1-1,1 1 1,0-1 0,-1 0-1,1 0 1,0 0 0,-1 0-1,1 0 1,-1 0 0,1-1-1,0 1 1,-1 0 0,3-1-1,10-4 56,-1 0 0,0 0 0,1-1-1,17-12 1,-9 6 5,2-1-57,-1-2-1,-1 0 0,32-29 1,112-95-78,-148 126-155,-18 13 214,0 0 1,0 0-1,1 0 1,-1 0-1,0 0 1,0-1-1,1 1 1,-1 0-1,0 0 1,0 0-1,1 0 1,-1 0-1,0 0 1,0 0-1,1 0 1,-1 0-1,0 0 1,0 0 0,1 0-1,-1 0 1,0 0-1,1 0 1,-1 0-1,0 0 1,1 0-1,-1 1-5,0 0-1,0-1 1,0 1 0,0 0-1,0-1 1,0 1-1,0-1 1,0 1 0,0 0-1,0-1 1,-1 1-1,1-1 1,0 1 0,0-1-1,-1 1 1,1 0-1,-1 0 1,-21 45-170,-33 76 56,49-106 126,1 0 1,0-1-1,2 1 0,0 1 1,0-1-1,1 18 0,2-30 31,0 0-1,0 1 0,1-1 1,0 0-1,0 1 1,0-1-1,0 0 0,0 0 1,1 0-1,0 0 1,0 0-1,3 4 0,-4-6-5,1 0-1,-1 0 0,1 0 0,0-1 0,0 1 1,0-1-1,0 1 0,0-1 0,0 0 1,0 0-1,0 0 0,0 0 0,1 0 0,-1 0 1,0 0-1,1-1 0,-1 0 0,1 1 1,-1-1-1,0 0 0,1 0 0,-1 0 1,4-1-1,-3 1-15,0-1 1,1 0 0,-1 0-1,0-1 1,0 1 0,0-1-1,0 0 1,0 1-1,0-1 1,0-1 0,0 1-1,-1 0 1,1-1 0,-1 1-1,0-1 1,0 0-1,0 1 1,0-1 0,0 0-1,0-1 1,1-3 0,2-4-24,0-1 0,-1-1 0,-1 1 1,5-23-1,-6 19 60,-1-1 0,0 1-1,-1-18 1,0 29-69,0 1 0,-1-1 0,1 0 0,-1 1 0,0-1 1,-1 0-1,1 1 0,-1-1 0,0 1 0,0-1 0,0 1 0,0 0 0,-1 0 0,0 0 0,-4-4 0,3 5-2,0 0 0,0 0 0,0 1 0,-1-1 0,1 1-1,-1 1 1,0-1 0,1 0 0,-1 1 0,0 0 0,0 0 0,0 1 0,0-1 0,-7 1-1,19 8 40,-3-7-9,1 0-1,-1 0 0,0-1 1,1 1-1,-1-1 0,1 0 1,-1 0-1,0 0 0,1-1 0,7-1 1,0-1-9,0-1 0,17-7 0,20-10 37,6-3 169,87-49 0,-130 64-199,-10 8-50,0-1 0,0 1 1,0-1-1,0 1 0,0-1 0,0 1 1,0 0-1,1 0 0,3-1 0,-6 2 39,0 0 0,0 0 0,0 1 0,1-1 0,-1 0 0,0 0 0,0 0 0,0 0 0,0 0 0,0 0 0,0 0 0,0 1 0,1-1 0,-1 0 0,0 0 0,0 0 0,0 0 0,0 1 0,0-1 0,0 0 0,0 0 0,0 0 0,0 0 0,0 1 0,0-1 0,0 0 0,0 0 0,0 0-1,0 0 1,0 1 0,0-1 0,0 0 0,0 0 0,0 0 0,0 0 0,0 1 0,0-1 0,0 0 0,0 0 0,-1 0 0,1 0 0,-4 13-90,2-8 83,-5 17 11,1-1-1,2 1 1,0 0 0,1 0 0,2 1 0,0-1 0,1 0 0,1 1 0,7 35-1,-7-49 36,1 0 1,1 0-1,-1-1 0,2 1 0,-1-1 0,1 1 0,0-1 0,6 8 0,-9-14-8,1 0 0,-1 1 0,1-1 0,0-1-1,0 1 1,0 0 0,0 0 0,0-1 0,0 1 0,0-1 0,0 0 0,1 1 0,-1-1 0,0 0 0,1-1 0,-1 1 0,1 0-1,-1-1 1,1 1 0,0-1 0,-1 0 0,1 0 0,-1 0 0,1 0 0,0 0 0,-1 0 0,1-1 0,-1 1 0,1-1 0,-1 0 0,1 0-1,2-1 1,3-2-13,0-1-1,0 0 0,-1 0 0,0-1 0,0 1 0,0-2 0,0 1 1,-1-1-1,0 0 0,-1 0 0,1 0 0,-2-1 0,6-10 1,5-13 88,-2 1 0,11-42 1,-18 54-73,-2 5-43,0 0 1,-1 0 0,-1-1 0,0 1 0,0-22-1,-2 33 2,0 1-1,0-1 1,0 1-1,0-1 0,1 1 1,-1-1-1,1 1 0,-1-1 1,1 1-1,-1-1 1,1 1-1,0 0 0,-1 0 1,1-1-1,0 1 0,0 0 1,0 0-1,0 0 1,0 0-1,1 0 0,-1 0 1,0 0-1,0 0 0,1 0 1,-1 1-1,0-1 1,1 0-1,1 0 0,4-1-13,1 0 0,-1 1 0,1 0 0,11-1-1,-6 1 63,152-1-145,-88 3 247,167-1-265,-250 1 89,0 1-1,-1 0 1,1 0-1,-10 5 1,6-3 17,-14 6 30,1 1-1,0 1 1,1 2 0,0 0-1,1 1 1,-24 22-1,30-23-19,1 0-1,0 2 1,1-1 0,1 2-1,0 0 1,2 0-1,0 1 1,-11 26 0,18-35 16,0-1 0,0 1 1,-2 16-1,5-22 20,0 0-1,-1 0 1,1 0-1,0 1 1,1-1-1,-1 0 1,1 0-1,-1 0 1,1 0-1,0 0 1,0 0-1,0 0 1,3 5-1,-3-7 0,0 0-1,0 0 0,0 0 0,0 0 0,0 0 0,0 0 0,0-1 0,0 1 1,0 0-1,0-1 0,1 1 0,-1-1 0,0 1 0,0-1 0,1 1 1,-1-1-1,0 0 0,1 0 0,-1 0 0,0 1 0,1-1 0,-1-1 1,0 1-1,1 0 0,-1 0 0,0 0 0,1-1 0,-1 1 0,0-1 0,0 1 1,3-2-1,2 0-7,0-2 0,0 1 1,0-1-1,0 1 0,5-6 0,10-10 20,-1 0-1,24-30 1,30-50-15,-29 38-16,-39 53-90,-1-1-1,0 1 0,6-13 1,-11 21 81,0 0 0,0 0 0,0 0 0,0 0 0,0 0 0,0 0 0,0 0 0,0 0 0,0 0 0,0 0 0,-1 0 0,1 0 1,0 0-1,0 0 0,0 0 0,0 0 0,0 0 0,0 0 0,0 0 0,0 0 0,0 0 0,0 0 0,0 0 0,0 0 0,0 0 0,0 0 0,0 0 0,0 0 1,0 0-1,0 0 0,0 0 0,0 0 0,0 0 0,0 0 0,0 0 0,0-1 0,0 1 0,0 0 0,0 0 0,0 0 0,0 0 0,0 0 0,0 0 0,0 0 1,0 0-1,0 0 0,0 0 0,0 0 0,0 0 0,0 0 0,0 0 0,0 0 0,-5 4-102,-4 6 65,0 0 13,2 1 0,-1 0 1,2 1-1,-1-1 0,2 1 0,-1 1 0,2-1 1,0 1-1,-4 17 0,5-14 52,0-1-1,1 0 1,0 0 0,1 1-1,1-1 1,2 20-1,-1-31-18,-1 0 0,1 0-1,0 0 1,0 0-1,0 0 1,1-1 0,-1 1-1,1 0 1,0-1-1,0 1 1,0-1 0,1 0-1,-1 1 1,1-1 0,0 0-1,0 0 1,0-1-1,0 1 1,0-1 0,0 1-1,1-1 1,-1 0-1,1 0 1,0-1 0,-1 1-1,1-1 1,0 0-1,0 0 1,5 1 0,-2-2 35,-1 1 0,1-1 0,0-1 1,-1 1-1,1-1 0,-1 0 0,0-1 0,1 0 1,-1 0-1,0 0 0,0 0 0,0-1 0,0 0 1,0-1-1,-1 1 0,0-1 0,6-5 0,10-9-56,-1-2-1,30-36 0,-37 41-53,-6 4-51,-6 7 45,0 6 132,-1-2-124,1 0-149,1 0 235,-1-1 0,0 1 1,1-1-1,-1 1 0,1-1 0,-1 0 0,0 1 0,0-1 0,1 0 0,-1 0 1,0 0-1,1-1 0,15-19 20,-13 16-6,13-20 48,0 0-1,37-39 1,87-59 177,-115 102-245,-1 0-1,-1-2 1,-1 0 0,-1-2-1,19-27 1,-16 11-2,-2-1 1,-2-1-1,19-53 0,-31 71-76,-1-1-1,7-35 1,-13 56 6,-1-1 0,0 1-1,-1-1 1,1 1 0,-1-1 0,0 0 0,0 1 0,-1-1 0,0 1 0,-2-9 0,3 13 46,-1 0 1,1 0 0,0 0-1,-1 0 1,0 0-1,1 0 1,-1 0 0,0 0-1,1 0 1,-1 0-1,0 1 1,0-1 0,0 0-1,0 0 1,0 1-1,0-1 1,0 1 0,0-1-1,0 1 1,0-1-1,0 1 1,0-1 0,0 1-1,0 0 1,0 0-1,-1 0 1,1 0 0,0-1-1,0 1 1,0 1-1,-2-1 1,-1 1 6,0-1-1,0 2 1,0-1 0,1 0-1,-1 1 1,1-1 0,-1 1-1,1 0 1,-5 3 0,-7 8-17,0 0 1,1 0-1,-21 27 0,-34 52 65,42-52-16,1 1 0,2 1 0,-26 65 0,36-68 116,1 1 0,2 0 0,-9 61 0,17-71-93,0 0 0,2 0 0,1 0 0,2 0 1,8 46-1,-9-68-96,1-1 0,0 1 0,0-1 0,1 0 0,0 0 0,0 0 0,8 12 1,-8-15-552,1 0 1,0 1 0,0-1-1,0 0 1,0-1 0,8 6-1,15 6-2018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34.1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9 1568,'0'-9'8553,"0"15"-6781,0 36-1100,-8 67 0,-2-41-41,-7 44-83,1-6-85,1-5-30,12-63-258,3-31-164,-1 1-1,1-1 1,-1 0 0,-4 14 0,1-1 1279,13-20-1114,-6-1-144,0 0-1,0 0 0,0-1 0,0 1 0,0-1 0,-1 1 0,1-1 0,0 0 0,3-4 0,-3 4-24,0-1 0,0 1 0,0 0-1,0 0 1,0 0 0,1 0 0,-1 1 0,0-1-1,5-1 1,18 0-43,0 0-1,49 1 1,-55 2 145,-19 0-215,0 0 0,1 0 0,-1 0 0,0 0 0,0 0 0,1 0-1,-1-1 1,0 1 0,0-1 0,1 1 0,-1-1 0,0 1 0,0-1 0,0 1 0,0-1 0,0 0 0,0 0-1,0 0 1,0 1 0,0-1 0,0 0 0,0 0 0,-1 0 0,1-1 0,0 1 0,-1 0 0,1 0-1,-1 0 1,1 0 0,-1-1 0,1 1 0,-1 0 0,0 0 0,0-1 0,0 1 0,1-2 0,-1-2-807,0 1-1,-1-1 1,1 0 0,-1 0 0,0 0 0,0 1 0,0-1 0,-3-6 0,-5-5-1962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34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54 3808,'2'-2'613,"0"1"1,1 0-1,-1-1 0,0 1 0,0 0 1,1 0-1,-1 0 0,0 1 1,6-2-1,34-7 1106,75-5-1,-67 9-1544,3 1-25,20-3-432,-70 7-55,9-3-2262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34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60 5152,'-14'-9'1648,"29"1"793,-10 5-1880,5-1-97,1 0 0,-1 1 0,1 0 0,0 1 0,18-2 0,-16 2-346,90-8-308,124 3 1,-208 7-1595,25 4 0,-20 0 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35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214 0 3232,'0'1'42,"0"-1"0,0 0 0,0 0 0,0 1 0,0-1-1,1 0 1,-1 1 0,0-1 0,0 0 0,0 0 0,0 0 0,1 1 0,-1-1 0,0 0 0,0 0 0,1 0 0,-1 1-1,0-1 1,0 0 0,1 0 0,-1 0 0,0 0 0,0 0 0,1 1 0,-1-1 0,0 0 0,1 0 0,-1 0 0,0 0-1,1 0 1,-1 0 0,0 0 0,0 0 0,1 0 0,-1-1 0,1 1 26,0 0-1,-1 0 1,1 0 0,0 1-1,-1-1 1,1 0-1,0 0 1,-1 0 0,1 0-1,-1 0 1,1 1 0,0-1-1,-1 0 1,1 1-1,-1-1 1,1 0 0,-1 1-1,1-1 1,-1 1 0,1-1-1,-1 1 1,0-1 0,1 1-1,0 0 1,2 8 394,0 0 0,0 0 0,-1 0 0,0 0 0,0 1 0,-1-1 0,-1 1 0,1-1 0,-1 0 0,-1 1 0,0-1 0,-3 14 0,2-14-293,-1-1-1,0 1 1,0-1-1,-1 0 1,0 0 0,0-1-1,-1 1 1,0-1-1,0 0 1,-1 0-1,1 0 1,-2-1 0,1 0-1,-1 0 1,0-1-1,0 1 1,0-2-1,-1 1 1,0-1 0,-15 6-1,18-8-208,-1 0 0,0-1 1,0 0-1,0 0 0,0 0 0,0-1 0,-11 0 0,13 0-219,1-1-1,0 1 1,0-1-1,0 0 1,-1 1-1,1-2 1,0 1-1,0 0 1,0 0-1,1-1 1,-1 0-1,0 0 1,0 1-1,1-2 1,-1 1-1,-2-3 1,4 4 78,0 0 1,0 0 0,1-1 0,-1 1-1,0 0 1,1-1 0,-1 1 0,0 0-1,0-3 1,4-12-2481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35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 2080,'0'0'160,"1"0"1,-1 0 0,1-1-1,-1 1 1,1 0-1,-1 0 1,1 0-1,-1 0 1,1 0-1,0 0 1,-1 0-1,1 0 1,-1 0-1,1 0 1,-1 0-1,1 0 1,-1 0-1,1 1 1,-1-1-1,1 0 1,-1 0 0,1 0-1,-1 1 1,1-1-1,-1 0 1,1 1-1,-1-1 1,1 1-1,-1-1 1,0 0-1,1 1 1,-1-1-1,1 2 1,7 10 3339,-5-4-3904,-1 9 989,0-1 0,0 1 0,-2-1-1,-2 25 1,1 0-117,-7 224 1218,7-231-1544,-2-1 0,-12 61 0,15-93-367,-1 0 0,1 0 0,0 0 0,-1 0 0,1 0-1,-1 0 1,1 0 0,-1 0 0,1 0 0,-1-1 0,0 1 0,0 1-1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36.1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65 3392,'-16'-21'1088,"16"21"-1077,0 0 0,0 0 1,0 0-1,-1-1 0,1 1 0,0 0 0,0 0 1,0 0-1,0-1 0,0 1 0,0 0 0,-1 0 1,1 0-1,0-1 0,0 1 0,0 0 0,0 0 1,0 0-1,0-1 0,0 1 0,0 0 1,0 0-1,0-1 0,0 1 0,0 0 0,0 0 1,0-1-1,0 1 0,0 0 0,0 0 0,0 0 1,0-1-1,1 1 0,-1 0 0,0 0 1,0-1-1,0 1 0,1 0 0,2-3 224,0 0 0,1 0-1,0 1 1,-1 0 0,1-1 0,0 1-1,0 1 1,1-1 0,-1 0-1,0 1 1,7-1 0,8-2 695,24 0 0,-30 3-637,0 1 0,0 0-1,-1 1 1,1 1-1,0 0 1,-1 1 0,1 0-1,18 8 1,-22-7-1,0 0 1,0 0-1,-1 1 1,1 1 0,-1-1-1,0 1 1,-1 1-1,0-1 1,0 1-1,0 0 1,9 14-1,-14-17-158,1 0-1,-1 0 1,-1 0-1,1 1 1,0-1-1,-1 1 0,0-1 1,0 1-1,-1-1 1,1 1-1,-1-1 1,0 1-1,0 0 1,0-1-1,-1 1 1,1-1-1,-1 1 1,0-1-1,-4 9 0,3-8-91,0 0-1,0-1 0,-1 1 1,0-1-1,1 0 0,-2 0 1,1 0-1,0 0 0,-1 0 1,0-1-1,1 1 0,-2-1 1,1 0-1,0 0 0,0-1 1,-1 1-1,-9 2 0,10-3-233,0-1-1,-1 0 0,1-1 0,0 1 0,0-1 0,-1 0 0,1 0 1,-1 0-1,-4-2 0,3 1-958,-1-1-1,0 0 1,0 0 0,-11-6-1,0-3-1322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41.8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144 226 2080,'-3'0'513,"-1"0"0,0 1 0,1 0 0,-1 0-1,1 0 1,0 0 0,-1 1 0,1-1 0,0 1 0,0 0 0,-5 3 0,2 0-318,0 0 0,0 0 0,0 1 0,-7 9 0,5-3-62,0 1-1,1 0 0,1 0 0,0 1 1,1 0-1,1 0 0,0 0 0,0 0 1,-1 24-1,3-24-58,0 0 0,2 0 0,0 0 0,3 28 1,-2-36-36,0 0 1,0-1-1,1 1 1,0-1 0,0 1-1,0-1 1,1 0 0,0 1-1,0-1 1,0-1 0,0 1-1,1 0 1,0-1 0,8 8-1,-9-10-3,0 0 0,1 0 0,-1-1 0,0 0 0,1 1 0,-1-1 0,1 0 0,-1-1 0,1 1 0,-1-1-1,1 1 1,0-1 0,-1 0 0,1-1 0,-1 1 0,1 0 0,0-1 0,-1 0 0,7-2 0,6-3 120,0 0 0,27-15 0,-42 20-153,5-2 15,24-12 170,36-26 0,-64 39-181,0 1 0,0-1-1,0 1 1,-1-1 0,1 0 0,-1 0-1,1 0 1,-1 0 0,0 0-1,2-3 1,-3 5-10,0 0 1,0 0-1,0 0 0,0-1 0,0 1 1,0 0-1,1 0 0,-1 0 0,0-1 1,0 1-1,0 0 0,0 0 0,0 0 1,0 0-1,0-1 0,0 1 0,-1 0 1,1 0-1,0 0 0,0-1 0,0 1 1,0 0-1,0 0 0,0 0 0,0 0 1,0-1-1,0 1 0,0 0 0,-1 0 0,1 0 1,0 0-1,0 0 0,0 0 0,0-1 1,0 1-1,-1 0 0,1 0 0,0 0 1,0 0-1,-2 0-23,1 0 0,0 0 0,0 0 0,0 0 1,0 0-1,-1 1 0,1-1 0,0 0 0,0 1 0,0-1 0,-2 1 1,-2 2-7,0 0 0,0 0 0,0 0 1,0 1-1,0-1 0,1 1 0,0 0 1,-7 8-1,10-10 36,-1 0 0,0 0 0,1 0 0,0 1 0,-1-1 0,1 0 0,0 1 0,0-1 0,0 0 1,1 1-1,-1-1 0,0 1 0,1-1 0,0 1 0,-1 0 0,1-1 0,0 1 0,1-1 0,-1 1 0,0-1 0,1 1 1,1 4-1,0-4 36,-1 0 1,1 0 0,0 0 0,1 0 0,-1 0-1,1-1 1,-1 1 0,1-1 0,0 0 0,0 0-1,-1 0 1,2 0 0,-1 0 0,0 0 0,0-1-1,0 0 1,1 0 0,6 2 0,-2-2 81,-1 1-1,1-1 1,-1 0 0,1-1 0,0 0-1,0 0 1,14-3 0,-18 2-58,-1 0-1,1 0 1,-1 0 0,1-1-1,-1 1 1,1-1 0,-1 0 0,0 0-1,4-3 1,-5 4-43,-1-1 0,1 1 1,-1-1-1,1 0 0,-1 0 0,0 1 0,0-1 1,1 0-1,-1 0 0,0 0 0,-1 0 0,1 0 1,0 0-1,-1-1 0,1 1 0,-1 0 0,1 0 1,-1-4-1,-1 0-35,0-1 1,0 0 0,-1 1-1,1-1 1,-1 1-1,-1 0 1,0 0-1,1 0 1,-2 0 0,1 0-1,-1 0 1,0 1-1,0 0 1,0 0-1,-1 0 1,0 0 0,0 0-1,0 1 1,0 0-1,-1 0 1,1 1-1,-1 0 1,0 0 0,0 0-1,-1 0 1,-11-2-1,1 0-270,16 3 281,8 0-126,43-6 8,35-5 24,-57 9 107,13-1 78,42 1 0,-72 4-65,0 1 0,0 0 0,-1 0 1,1 1-1,0 0 0,-1 1 0,1 1 0,19 8 0,-27-10 14,0 0 0,-1 0 0,1 0-1,-1 1 1,1-1 0,-1 1 0,0-1 0,0 1-1,0 0 1,0 0 0,-1 0 0,1 0 0,-1 0-1,0 0 1,1 1 0,-2-1 0,1 0 0,0 1-1,-1-1 1,1 0 0,-1 1 0,0-1 0,0 1-1,-1 4 1,0 1 61,0 1 0,0-1-1,-1 1 1,-1-1 0,0 1-1,0-1 1,-5 9 0,0-8 373,6-11 26,6-6-308,12-20-394,24-28 0,-31 44 108,0 0 0,1 1 0,0 1 0,0 0 0,15-10 0,-23 18 73,-1 0-1,1 0 1,-1 0 0,1 1 0,0-1 0,-1 0 0,1 1-1,0-1 1,0 1 0,-1 0 0,1 0 0,0-1-1,0 1 1,-1 0 0,1 0 0,0 1 0,0-1 0,-1 0-1,1 1 1,0-1 0,0 1 0,-1-1 0,1 1-1,-1 0 1,1 0 0,0 0 0,-1 0 0,0 0-1,1 0 1,-1 0 0,0 0 0,1 0 0,-1 1 0,0-1-1,2 4 1,2 2 26,0 1 0,0 1 0,-1-1 0,0 1 0,4 12 0,-5-12 30,1 0 0,0-1 0,0 1 0,1-1 0,0 0 0,1 0 0,0 0 0,0-1 0,7 7 0,-10-10 28,1-1 0,-1-1 0,1 1 0,0 0 1,0-1-1,0 0 0,0 0 0,0 0 0,0 0 0,1 0 0,-1-1 0,0 0 1,1 0-1,0 0 0,-1-1 0,1 1 0,-1-1 0,1 0 0,-1-1 1,1 1-1,4-2 0,10-3 164,0-2 0,36-17 0,-47 19-213,1 0-1,-1 0 1,0-1 0,-1 0 0,1 0-1,-1-1 1,8-10 0,2-4-34,17-30 0,9-12-759,-43 63 772,0 0-1,0-1 1,0 1-1,1 0 0,-1-1 1,0 1-1,0 0 1,1-1-1,-1 1 0,0 0 1,1 0-1,-1-1 1,0 1-1,1 0 0,-1 0 1,0 0-1,1-1 0,-1 1 1,1 0-1,-1 0 1,0 0-1,1 0 0,-1 0 1,0 0-1,1 0 1,-1 0-1,1 0 0,-1 0 1,1 0-1,-1 0 1,0 0-1,1 0 0,-1 0 1,0 0-1,1 0 0,-1 1 1,1-1-1,-1 0 1,0 0-1,1 0 0,-1 1 1,0-1-1,1 0 1,-1 0-1,0 1 0,0-1 1,1 0-1,-1 1 1,0-1-1,0 0 0,0 1 1,1-1-1,-1 0 0,0 1 1,0-1-1,0 1 1,0-1-1,0 0 0,1 2 1,6 26-131,-7-25 129,6 24 1,-3-19 9,-1 0 0,-1 0-1,0 0 1,0 1 0,0-1 0,-2 12 0,0-11 89,0 0 0,0-1 0,-1 1 0,-1 0 0,0-1 0,0 1 0,0-1 0,-7 11 0,8-17-37,0 0-1,0 0 0,0-1 0,0 1 0,0 0 0,0-1 1,-1 1-1,1-1 0,-1 0 0,1 1 0,-1-1 1,1-1-1,-1 1 0,0 0 0,0-1 0,1 1 0,-1-1 1,0 0-1,0 0 0,1 0 0,-1 0 0,0 0 0,-3-1 1,-6-2-10,0 0 1,0 0 0,-21-10 0,18 7-99,12 5-36,1 0 1,-1 0 0,1 0-1,-1-1 1,1 1 0,-1 0-1,1-1 1,0 0 0,-3-2-1,5 4 87,0 0-1,0-1 0,0 1 0,0 0 0,0 0 0,0 0 0,0 0 0,0-1 0,0 1 0,0 0 0,0 0 0,0 0 0,0 0 0,0 0 0,0-1 0,0 1 0,0 0 0,1 0 1,-1 0-1,0 0 0,0 0 0,0-1 0,0 1 0,0 0 0,0 0 0,0 0 0,0 0 0,1 0 0,-1 0 0,0 0 0,0 0 0,0 0 0,0 0 0,0 0 0,1-1 1,-1 1-1,0 0 0,0 0 0,0 0 0,0 0 0,1 0 0,-1 0 0,0 0 0,0 0 0,0 0 0,1 1 0,7-3-84,-8 2 83,10 0-89,-1 0 1,1 0-1,-1 1 1,1 1-1,-1 0 0,0 0 1,18 7-1,14 3 207,-28-10-27,-1 1-1,1-2 1,-1 0 0,25-1-1,-29-1-40,0 0-1,0-1 1,0 1-1,0-2 1,0 1 0,-1-1-1,1 0 1,9-7-1,-14 9-32,10-6 106,0-1 1,-1 0 0,0-1 0,17-16-1,-26 22-87,0 0 1,0 0-1,-1-1 0,0 1 0,0-1 0,0 1 0,0-1 1,0 1-1,-1-1 0,1 0 0,-1 0 0,0 0 0,0 0 0,-1 0 1,1 0-1,-1 0 0,0 0 0,0 0 0,0 0 0,0 0 1,-3-8-1,3 11-30,-1-4-55,0 0 1,-1 0-1,1 0 0,-1 0 1,-4-6-1,6 10 35,-1 0-1,1 0 1,-1 0 0,0 0 0,0 0-1,1 0 1,-1 0 0,0 0 0,0 1-1,0-1 1,0 0 0,0 1 0,0-1-1,0 1 1,0-1 0,0 1-1,0-1 1,0 1 0,-1 0 0,1-1-1,0 1 1,0 0 0,0 0 0,0 0-1,-1 0 1,1 0 0,0 0 0,0 0-1,0 1 1,0-1 0,-2 1-1,0 0-20,-1 1 0,1 0-1,0 0 1,0 0-1,0 0 1,0 0-1,0 1 1,1-1 0,-1 1-1,0 0 1,1 0-1,0 0 1,0 0-1,0 0 1,0 0 0,-2 6-1,1-2 25,0 0 0,1 0-1,0 0 1,0 1 0,0-1 0,1 1-1,-1 11 1,2-16 33,0 1-1,0 0 1,1-1-1,-1 1 1,1-1-1,0 1 1,0-1-1,0 0 1,0 1-1,1-1 1,-1 0-1,1 0 1,0 0-1,0 0 1,0 0-1,0 0 1,0 0-1,1-1 1,-1 1-1,1-1 1,0 0-1,0 0 1,0 0-1,0 0 1,4 2-1,4 0 52,1-1 0,-1-1 0,1 0 0,0-1 0,-1 0 0,1 0 0,0-2 0,0 1 0,-1-1 0,1-1 0,0 0 0,17-6 0,-4-1 40,1-1-1,-2-1 1,1-1-1,29-19 1,-48 26-76,1 0 1,-1 0-1,0-1 1,-1 1-1,1-1 0,-1 0 1,0-1-1,-1 0 1,1 1-1,-1-1 1,-1 0-1,1-1 1,-1 1-1,4-16 0,-5 16-167,1-1-477,-2 13-77,0 0 637,0-1 0,0 1 0,2 5 0,-1-3 38,11 39-124,-6-19 227,1 0-1,14 34 1,-21-59-46,1 0-1,-1 0 1,0 1 0,0-1 0,1 0-1,-1 0 1,1 0 0,0-1-1,0 1 1,-1 0 0,1-1 0,0 1-1,1-1 1,-1 1 0,0-1 0,0 0-1,0 0 1,1 0 0,-1 0 0,1-1-1,-1 1 1,4 0 0,-3-1-6,0 0 1,0 0-1,0 0 1,-1-1-1,1 1 1,0-1-1,0 0 1,-1 0-1,1 0 1,0 0-1,-1 0 1,1 0-1,-1-1 1,0 0-1,1 1 1,-1-1-1,0 0 1,0 0-1,0 0 1,2-3-1,6-8 25,0 0-1,-1-1 0,-1 0 0,0 0 0,-1-1 0,9-28 0,-12 34-191,-2 12-473,-2 15-260,0-14 1089,0 12-92,1 0 0,0-1 0,1 1 0,7 23 0,-9-37-108,1 0 0,-1-1-1,1 1 1,0 0 0,0 0-1,-1 0 1,1 0-1,0-1 1,1 1 0,-1 0-1,0-1 1,0 1-1,1-1 1,-1 0 0,1 1-1,-1-1 1,1 0-1,-1 0 1,1 0 0,0 0-1,0 0 1,0 0-1,-1 0 1,1-1 0,0 1-1,0-1 1,0 1 0,2-1-1,0 0 24,-1 0-1,1-1 1,-1 1 0,1-1-1,-1 0 1,1 0-1,-1 0 1,0 0 0,1 0-1,-1-1 1,0 0 0,0 1-1,0-1 1,3-3-1,1-2-25,0 1-1,0-2 1,0 1-1,-1-1 1,-1 0-1,1 0 1,-1 0-1,-1-1 1,1 0-1,-2 0 1,1 0-1,-1 0 1,0 0-1,2-16 1,-5 22-45,0 1 1,0 0-1,1-1 0,-1 1 1,1 0-1,0-1 1,0 1-1,-1 0 0,2 0 1,-1 0-1,0-1 1,0 1-1,1 1 0,-1-1 1,1 0-1,-1 0 1,1 0-1,0 1 0,0-1 1,0 1-1,0 0 1,0-1-1,0 1 0,0 0 1,0 0-1,0 0 1,1 0-1,-1 1 0,4-2 1,21 0-81,1 1 0,39 2 0,55 13 187,-90-10-68,104 17 56,-136-21-68,0 0-1,1-1 1,-1 1-1,0 0 1,0 0-1,1 0 1,-1 0-1,0 0 1,0 1-1,1-1 1,-1 0-1,0 0 1,0 0-1,1 0 1,-1 0-1,0 0 0,0 0 1,0 0-1,1 0 1,-1 1-1,0-1 1,0 0-1,0 0 1,1 0-1,-1 0 1,0 1-1,0-1 1,0 0-1,0 0 1,0 1-1,1-1 1,-1 0-1,0 0 1,0 0-1,0 1 1,0-1-1,0 0 1,0 0-1,0 1 1,0-1-1,0 0 1,0 0-1,0 1 1,0-1-1,0 0 1,0 0-1,0 1 1,0-1-1,0 0 1,0 0-1,0 1 1,-1-1-1,1 0 1,0 0-1,0 1 1,0-1-1,0 0 1,0 0-1,-1 0 1,1 0-1,0 1 1,0-1-1,0 0 1,-1 0-1,1 0 1,0 0-1,0 0 1,0 1-1,-1-1 1,-19 14 133,15-11-100,-20 14 7,-2-1 0,-33 15 0,1-2-47,57-28-7,0 0 1,1 0-1,-1 0 0,1 0 0,0 0 1,-1 0-1,1 1 0,0-1 0,0 0 1,0 1-1,0-1 0,0 1 0,0-1 1,0 1-1,-1 2 0,2-3 17,0 0 0,0-1 1,0 1-1,0 0 0,0 0 0,0 0 0,0 0 0,0 0 0,0 0 1,1-1-1,-1 1 0,0 0 0,1 0 0,-1 0 0,0-1 1,1 1-1,-1 0 0,1 0 0,-1-1 0,1 1 0,0 0 0,-1-1 1,1 1-1,-1-1 0,1 1 0,0-1 0,0 1 0,-1-1 1,1 1-1,0-1 0,0 0 0,0 1 0,0-1 0,0 0 0,5 3 28,0-1 0,0-1 0,0 1 0,0-1 0,0 0 0,0-1 0,0 1 0,1-1 0,-1 0 0,0-1 0,0 1 0,0-1 0,0-1 0,0 1 0,0-1 0,0 0 0,0 0 0,-1-1 0,1 1 0,-1-1 0,0-1 0,8-5 0,-1-2 58,-3 4-84,-1 0-1,0-1 1,11-14-1,-17 17-158,-3 5-186,-6 9-118,5-5 467,1 0 0,0 0 1,0 1-1,0-1 0,0 0 0,0 0 0,1 1 1,0-1-1,0 0 0,0 1 0,1-1 0,-1 0 0,1 1 1,0-1-1,0 0 0,0 0 0,1 0 0,0 0 1,-1 0-1,1 0 0,4 4 0,-6-7 4,1 0 0,0-1 0,0 1 0,0 0 0,0-1 0,-1 1 0,1 0 0,0-1 0,0 1 0,0-1 0,1 0 0,-1 1 0,0-1 0,0 0 0,0 1 0,0-1 0,0 0 0,0 0 0,0 0 0,0 0 0,1 0 0,-1 0 0,0-1 0,0 1 0,0 0 0,2-1 0,4-1 8,0-1 1,13-6-1,-9 4 130,153-77-93,-154 76-34,1 0 0,-1-1 0,0 0 0,-1 0 0,17-17-1,8-18-2,41-64-1,-73 103-24,-1 0-1,1-1 0,-1 1 1,1 0-1,-1-1 1,0 1-1,0-1 1,0 1-1,-1-1 1,1 1-1,-1-6 0,1 3-14,0 1 1,1 0-1,0-1 0,0 1 0,0 0 0,0 0 0,6-8 0,3-9 28,66-147 273,-74 162-290,-1 1 0,0-1 1,0 1-1,-1-1 0,1 0 1,-2 0-1,1-12 0,0 19-26,-1-1-1,0 0 1,0 0-1,0 0 1,0 0-1,-1 0 1,1 0 0,0 1-1,0-1 1,0 0-1,-1 0 1,1 0-1,0 0 1,-1 1-1,1-1 1,-1 0-1,0-1 1,0 2 10,1 0 0,0 0 0,-1-1 0,1 1 0,-1 0 0,1 0 0,-1 0 0,1 0 0,0 0 0,-1 0 0,1 0 0,-1 0 0,1 0 0,-1 0 0,1 0 0,-1 0 0,1 0 0,0 0 0,-1 0 0,1 0 0,-1 1 0,1-1 0,-1 0 0,1 1 0,-4 0-25,1 2 0,0-1-1,1 0 1,-1 1 0,0-1 0,-3 6 0,-6 8 18,1 0 0,1 0 0,1 1 0,1 0 0,0 1 0,-6 21 1,-24 113 71,35-138-41,-5 22 106,-3 13-125,-6 65-1,16-104 69,1 1 1,0-1 0,1 0-1,0 1 1,1-1 0,0 0-1,6 18 1,-7-26-34,0-1 0,0 1 0,0-1 0,0 1-1,1-1 1,-1 0 0,0 1 0,0-1 0,1 0 0,-1 0 0,1 0-1,-1 0 1,1 0 0,0 0 0,-1 0 0,1 0 0,0-1 0,-1 1-1,1-1 1,0 1 0,0-1 0,0 0 0,-1 0 0,1 1 0,0-1-1,0-1 1,0 1 0,0 0 0,-1 0 0,3-1 0,3 0 6,-1-1 0,0 1 1,0-1-1,-1-1 0,1 1 1,0-1-1,10-6 0,51-47-209,-39 35 50,10-7-763,-38 28 893,0 0-1,0 0 1,0 0 0,1 0-1,-1 0 1,0 0-1,0 1 1,1-1 0,-1 0-1,0 0 1,0 0 0,0 0-1,0 0 1,1 0-1,-1 1 1,0-1 0,0 0-1,0 0 1,0 0 0,1 0-1,-1 1 1,0-1-1,0 0 1,0 0 0,0 0-1,0 1 1,0-1 0,0 0-1,0 0 1,0 1-1,0-1 1,0 0 0,0 0-1,0 0 1,0 1 0,0-1-1,0 0 1,2 11 56,-3 14 1,0-17-19,0 0-1,1 0 1,0 1 0,1-1-1,0 0 1,0 0 0,4 11-1,-5-17-14,1-1 1,-1 0-1,1 0 0,0 0 1,0 0-1,0 1 0,-1-1 1,1 0-1,0-1 0,0 1 1,0 0-1,1 0 0,-1 0 1,0 0-1,0-1 0,0 1 1,0-1-1,1 1 0,-1-1 0,0 1 1,1-1-1,-1 0 0,0 1 1,1-1-1,-1 0 0,0 0 1,1 0-1,-1 0 0,2-1 1,5 0 4,-1 0 0,1-1 0,0 0 1,7-4-1,3 0-24,8-2-19,0-2-1,26-14 1,-13 6 117,-33 14-80,0 1 0,0-1-1,0 0 1,6-5 0,-10 8-68,-34 15-620,20-7 534,0 1 0,-19 15 0,28-21 149,1 0 0,-1 1 0,1-1 1,0 0-1,-1 1 0,1 0 0,0 0 0,1-1 1,-1 1-1,0 0 0,1 0 0,0 1 0,0-1 1,0 0-1,0 0 0,-1 7 0,2-9 13,0 1-1,0-1 0,1 1 1,-1 0-1,1-1 1,-1 1-1,1-1 0,-1 1 1,1-1-1,0 0 1,-1 1-1,1-1 0,0 0 1,0 1-1,0-1 1,0 0-1,0 0 0,1 0 1,-1 0-1,0 0 1,0 0-1,1 0 0,-1 0 1,1-1-1,-1 1 1,0 0-1,1-1 0,-1 1 1,1-1-1,0 1 1,2-1-1,2 1 51,0 0 0,0-1-1,0 0 1,0 0 0,0 0-1,0-1 1,8-1 0,-10 1-41,1 0 1,-1-1-1,0 0 1,0 0-1,0 0 1,0 0-1,0 0 1,0-1-1,0 0 1,-1 1-1,6-7 1,-7 7-22,-1 1 0,1-1 1,-1 0-1,0 1 0,0-1 0,0 0 1,0 0-1,0 0 0,0 0 0,0 0 0,-1 0 1,1 0-1,-1 0 0,0 0 0,1 0 1,-1 0-1,0 0 0,0 0 0,0 0 0,0 0 1,-1 0-1,1-1 0,-1 1 0,1 0 0,-2-3 1,-1 1-45,1 0 1,-1 0-1,1 0 0,-1 1 1,0-1-1,-1 1 1,1 0-1,0 0 1,-1 0-1,0 1 0,0-1 1,0 1-1,0 0 1,0 0-1,-6-2 1,-7-2-56,0 1 1,-27-4 0,42 9 60,-12-1-259,12 2 115,10-1 161,164 5 153,-72 2-206,-47-2 103,-30-4 18,0 2-1,0 0 1,0 2 0,34 11-1,-52-14 6,-1-1-1,0 1 1,1 0 0,-1 0-1,0 1 1,-1-1-1,1 1 1,6 5-1,-10-7-40,1 0 1,0 0-1,-1 0 0,1 0 1,-1-1-1,1 1 0,-1 0 1,1 0-1,-1 0 0,0 0 1,1 1-1,-1-1 0,0 0 0,0 0 1,0 0-1,0 0 0,0 0 1,0 0-1,0 0 0,0 0 1,0 0-1,-1 0 0,1 0 0,0 0 1,-1 0-1,1 0 0,-1 0 1,1 0-1,-1 0 0,1 0 1,-1 0-1,1 0 0,-1-1 1,0 1-1,0 0 0,1 0 0,-1-1 1,0 1-1,-1 0 0,-9 9 84,8-6-72,-1 0 1,-1 0-1,1-1 0,0 1 1,-1-1-1,0 0 0,-7 3 1,2-1 38,15-4 13,-1-2-77,-1 1-1,1-1 1,-1 0-1,1 0 1,4-3-1,7-6-54,-1 0 1,15-14-1,-16 12-48,28-18 0,-40 29-77,4 15 133,-1-3 111,-2-1 103,0 0 0,1 0 1,0 0-1,0-1 0,7 14 0,-8-19-161,1 0-1,-1-1 1,1 0-1,-1 1 1,1-1-1,0 0 1,1 0 0,-1-1-1,0 1 1,1-1-1,-1 1 1,1-1-1,0 0 1,0 0-1,7 2 1,34 7-1400,-40-10 329,0-1 1,-1 0 0,1 0-1,7 0 1,-12 0 900,1 0 0,-1 0 0,0 0 0,1-1 0,-1 1 0,1 0 0,-1 0 0,0 0 0,1 0 0,-1 0 0,1 0 0,-1-1 0,0 1 0,1 0 0,3-5-2003,-4 4 1845,0 0 0,-1 0 0,1 1 0,0-1 0,0 0 1,0 1-1,-4-8-2808,-4 0-384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42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52 7040,'-66'-48'2624,"42"48"-2048,3 0-128,16 0 256,5-3-704,8 3-288,7 0 160,-2 0-1152,1 0 704,-1 0-3552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42.5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72 6976,'0'-9'3168,"50"-2"-2752,-2 2 896,7 6-800,35-5 64,-1 4-352,14-7 64,-3 6-160,16-3-640,-8 4 288,10 4-4928,-25 12 2816,-24-1-928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4:42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5408,'3'3'1728,"7"7"-1223,2 0 1,-1-1-1,25 14 1,-17-12 467,30 26 0,-25-14-236,-2 1 0,0 0 0,25 39 0,46 87 939,-72-115-1335,-5-7 12,-1 1 1,-1 1-1,-1 0 1,-2 0-1,-2 1 1,8 39-1,-13-50-223,-2 1 0,0 0 0,-1 0 0,-1-1 0,-1 1 0,-1 0 0,-1-1 0,0 1 0,-2-1 0,-11 32 0,12-42-192,0 0 0,-1-1 0,0 1 0,-1-1 0,0 0 0,-1 0 1,0-1-1,0 0 0,0 0 0,-1 0 0,-10 6 0,9-8-620,1 0 0,-1-1 1,0-1-1,0 0 0,0 0 0,-1-1 0,-13 4 1,-34 0-2407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26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52 405 2400,'0'-1'116,"0"0"1,0 1-1,0-1 1,0 1-1,0-1 0,0 0 1,0 1-1,0-1 1,0 1-1,0-1 0,0 0 1,0 1-1,0-1 1,0 1-1,1-1 0,-1 1 1,0-1-1,0 1 1,12-17 7063,-24 19-6178,9 0-1006,0 0 0,1 0-1,-1 0 1,0 1 0,1-1 0,-1 1-1,1-1 1,0 1 0,-1 0 0,2 0-1,-1 0 1,0 0 0,0 0 0,1 1-1,-2 4 1,0 3 49,0 0 0,0 0 0,-1 19 0,3-20 65,0 0 0,1-1 0,0 1-1,0 0 1,1 0 0,0-1 0,1 1-1,0 0 1,1-1 0,0 0 0,5 12 0,-7-20-76,-1 0 0,1 0 1,-1 0-1,1 0 1,0 0-1,-1 0 0,1 0 1,0 0-1,0 0 1,0-1-1,0 1 1,0 0-1,0-1 0,0 1 1,0-1-1,0 1 1,0-1-1,0 1 0,0-1 1,0 0-1,0 1 1,0-1-1,2 0 1,-1 0 11,-1 0 1,1 0 0,0-1-1,-1 1 1,1-1 0,0 1 0,-1-1-1,1 0 1,-1 1 0,1-1-1,-1 0 1,1 0 0,-1 0-1,1 0 1,1-2 0,0-1 35,1-1 0,-1 1 1,0-1-1,0 0 0,0 0 1,0 0-1,-1 0 0,0 0 1,0 0-1,-1-1 0,1 1 0,0-8 1,0-1-49,-1 0-1,0-1 1,-1-20 0,-8-12-134,2 14-109,0 13 37,5 19 129,1 0-1,-1 0 1,1 0-1,-1 0 0,1 0 1,-1 0-1,1 0 0,0 0 1,-1 0-1,1 0 1,0 0-1,0 0 0,0 0 1,0 0-1,0-3 1,0 4 27,1 0 1,-1 0-1,0 0 1,0 0-1,0 0 1,0 0 0,0 0-1,0 0 1,0 0-1,0 0 1,1 0-1,-1 0 1,0 0 0,0 0-1,0 0 1,0 0-1,0 0 1,0 0-1,0 0 1,0 0 0,0-1-1,0 1 1,0 0-1,1 0 1,-1 0 0,0 0-1,0 0 1,0 0-1,0 0 1,0 0-1,0-1 1,0 1 0,0 0-1,0 0 1,0 0-1,0 0 1,0 0-1,0 0 1,0 0 0,0 0-1,0-1 1,0 1-1,0 0 1,0 0-1,0 0 1,0 0 0,0 0-1,-1 0 1,1 0-1,0 0 1,0-1-1,0 1 1,0 0 0,0 0-1,0 0 1,0 0-1,0 0 1,4-2 136,11-5 70,-1 1 0,0-2 0,0 0 0,-1 0 0,0-2 0,0 1 0,-1-2-1,16-17 1,6-10-256,36-58 0,13-14-152,-83 110 206,1-1 1,-1 1-1,0-1 0,1 1 1,-1 0-1,0-1 0,1 1 1,-1-1-1,1 1 1,-1 0-1,0-1 0,1 1 1,-1 0-1,1 0 0,-1-1 1,1 1-1,-1 0 0,1 0 1,-1 0-1,1 0 1,0 0-1,-1 0 0,1 0 1,-1-1-1,1 2 0,0-1 1,0 0-2,-1 1 1,1-1 0,0 0 0,-1 1-1,1 0 1,-1-1 0,1 1-1,-1-1 1,1 1 0,-1 0-1,0-1 1,1 1 0,-1 0-1,0-1 1,0 1 0,1 1-1,0 4-16,1-1-1,-1 1 0,-1 0 0,1 7 0,-3 39 107,-13 84 0,-22 51-101,18-93 226,1-6 279,-46 134 1,-41 60 237,102-275-630,1-2-1,-1 1 1,0 0-1,0 0 1,-1-1-1,0 0 0,0 0 1,-5 6-1,8-11-71,1 0 0,0 1 0,-1-1 0,1 1 0,-1-1 0,0 0 0,1 0 0,-1 1 0,1-1 0,-1 0 0,1 0 0,-1 0 0,0 1 0,1-1 0,-1 0 0,1 0 0,-1 0 0,0 0 0,1 0 0,-1 0 0,0 0 0,1 0 0,-1-1 0,1 1-1,-2 0 1,1-1 9,0 1 0,0-1 0,1 0 0,-1 0 0,0 0 0,0 1 0,0-1 0,1 0 0,-1 0 0,0 0 0,1 0 0,-1-2 0,-1-1 44,0 0 0,1 0 1,0 0-1,0 0 1,0-1-1,0-6 1,2 3-20,-1 1 0,1-1 0,0 1 0,1 0-1,0 0 1,0-1 0,1 1 0,5-11 0,-1 6 19,0 1 0,0-1 0,1 2 0,13-15 0,-3 8-7,0 0 0,1 1-1,1 1 1,37-21 0,-25 18-55,1 3 1,0 0-1,51-13 0,-68 24 15,0 0-1,0 2 0,0 0 0,0 1 0,1 0 1,-1 2-1,32 3 0,-37-1-733,0-1-1,0 1 1,21 9-1,0 7-1081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05.41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55 1888,'17'-26'4189,"-17"23"-4037,-5 135 5703,1 61-5129,13-42-259,50 268 0,-48-367-330,-3 1 1,-2-1 0,-2 2 0,-2-1-1,-7 56 1,2-76-135,-7 52-91,10-67 210,1-6 87,-1-20-177,1-42-48,13-78 0,20-49-44,2-9 24,3-93 116,-15 104-191,16-129 302,-35 264-217,-1 11-351,0-30 1,-2 53 207,2 11 272,5 14 352,-4 9-144,-1 0-1,-1 0 0,-1 49 1,1 8-107,7 93-54,30 299 243,-40-475-388,45 284 390,-41-267-128,-2-21-218,-1 1 0,1-1-1,-1 0 1,0 0 0,0 1-1,0-1 1,1 0 0,-2 0-1,1 0 1,1-3 0,-2 5-36,54-154-61,-18 49-183,-23 62 222,48-208-314,-46 175 264,3 1-1,31-84 1,-3 29 107,-41 113-24,-3 10-350,-1 18 207,-3 76 505,0 36-180,3-86-155,2 40 3,15 94 1,38 172 435,-51-305-431,-2-20 98,0-1-1,6 21 0,-9-37-126,2 5 200,-1-9-66,1-6-1,12-74 141,5-14-603,12-159 1,-13 51 260,0 42-31,-14 107-70,-3 47-293,0 3 32,-4 9 118,2-1 277,0 1 0,0 0 0,0 0 0,0 0 0,0 0 0,1 0 0,0 0 0,-1 5 0,-1 14-20,-6 28 170,-1 78 0,3-41 189,2 18-174,9-18-122,-5-68-8,1 23 172,-2 1-1,-13 77 0,11-106-225,1 0-1,0 0 0,0 0 0,2 0 0,1 21 0,-1-29 82,1 0 0,-1 0 0,-1 1 0,1-1 0,-1 0 0,0 0 1,0 0-1,-1 0 0,-3 9 0,0 6-2125,3-13 2115,0-1-1,0 1 0,-1-1 0,0 0 1,-1 0-1,-6 12 0,-7 14 151,15-27-185,-1-1 0,1 0 0,-1 0 0,0-1 0,-1 1 0,1-1 0,-5 5 0,8-8-19,-1-1 1,1 0-1,0 1 0,0-1 0,-1 0 1,1 1-1,0-1 0,0 0 0,-1 1 0,1-1 1,0 0-1,-1 0 0,1 1 0,0-1 1,-1 0-1,1 0 0,0 0 0,-1 0 1,1 0-1,0 1 0,-1-1 0,1 0 0,-1 0 1,1 0-1,-1 0 0,1-1 7,0 0-1,0 0 0,0 0 1,0 0-1,0 0 0,0 0 1,0 0-1,1 0 0,-1 0 1,0 0-1,1 0 1,-1 0-1,0 0 0,1 0 1,-1 0-1,2-1 0,-1 0 31,0 1 0,-1 0 1,1-1-1,0 1 0,-1-1 0,1 0 0,-1 1 0,1-1 0,-1 1 0,0-1 0,0 0 0,0 1 0,0-1 0,0 0 0,0 1 0,0-1 0,-1 1 0,1-1 0,0 0 0,-2-1 0,1 0-14,-1 0 0,1 0 0,-1 0 0,0 1 1,0-1-1,-1 0 0,1 1 0,0-1 0,-5-2 0,-3-2-17,0 0-1,-1 0 1,0 1-1,-18-6 0,-136-64-782,137 62 558,23 11 176,-1 0 1,0 0-1,0 0 1,0 1-1,0 0 1,0 0-1,0 0 1,-11-1-1,10 3 19,6 0 17,0 1 0,1-1 0,-1 0-1,0 0 1,1 0 0,-1 0 0,0 0 0,1 0 0,-1 0 0,0 0 0,1 0 0,-1 0 0,0-1 0,1 1 0,-1 0 0,0 0 0,1-1 0,-1 1 0,0 0 0,1-1 0,-1 1 0,1 0-1,-1-1 1,1 1 0,-1-1 0,1 1 0,-1-1 0,1 1 0,0-1 0,-1 1 0,1-1 0,0 0 0,-1 1 0,1-1 0,0 0 0,0 1 0,-1-1 0,1 0 0,0 1 0,0-2 0,-1-2-17,0 0 0,0 1 1,1-1-1,-1 0 1,1 0-1,0 0 1,0 0-1,2-6 1,-1-15 81,-1 0-32,2 0 1,5-32-1,6-35-57,-3 11 204,-3 38-216,17-101-172,-14 100 170,21-56 0,-23 77-2,2 0 0,1 1 0,26-40 0,19-33 145,-54 92-61,0 0-1,0-1 1,-1 1 0,1-1 0,-1 1-1,0-1 1,1 1 0,-2-1 0,1 0-1,0 0 1,-1-6 0,0 8-7,0 0-1,0 0 1,0 1 0,0-1-1,-1 0 1,1 0 0,-1 1 0,1-1-1,-1 0 1,0 0 0,0 1 0,1-1-1,-1 1 1,0-1 0,-1 1-1,1-1 1,0 1 0,0 0 0,-1-1-1,1 1 1,0 0 0,-1 0 0,1 0-1,-1 0 1,0 0 0,-1 0-1,-4-2-38,-1 1-1,1 0 1,-1 0-1,1 0 1,-1 1-1,1 1 1,-1-1-1,0 1 1,-9 1-1,-5 1 52,16-1-68,0-1-1,0 1 0,-1 0 1,-5 2-1,3 0-646,5-1 170,-3 9-119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10.6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1814 2240,'-4'-2'9706,"5"1"-9658,12-43 1520,33-77-437,5 1 0,113-192-1,-107 216-893,81-104 1,40 8 64,-112 127-204,59-71 69,-17 18-4,115-94-13,-184 180-107,55-34 0,-68 50-22,1 1 0,0 1 0,40-13 0,-47 21-133,11-5-1392,-13 4-2575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12.1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69 584 2080,'0'-6'6277,"-13"2"-3264,12 1-2777,-1-1 0,0 1 0,1 0 0,-1 0 0,1-1-1,0 1 1,0 0 0,1-1 0,-1 0 0,1 1 0,-1-1 0,1-4-1,1-5-36,1 1 0,4-17 0,2-12 389,-3-5-147,5-28 200,24-99-1,-26 150-534,1 1 0,14-27 0,-18 40-130,0-7-207,-4 14 189,-1 1-1,0-1 1,1 1-1,-1-1 1,1 1-1,-1-1 0,1 1 1,0 0-1,0-1 1,1 0-1,-10 35-90,-6 11 87,-8 54 0,3-12 255,7-38-154,0 2 264,-31 82 0,31-102-135,6-14 111,-13 26 0,23-45-127,-1 1 0,1 0 1,0 1-1,-1-1 0,9-2 1,28-13-1,-37 15-161,18-10 6,-1-1 1,0-2 0,-1 0-1,21-21 1,-23 18 6,-6 7 49,-1 0-1,0-1 1,0 0-1,8-16 1,-11 15 42,0 1 0,-1-1 0,-1-1 0,8-27 1,-12 37-91,0-1 1,-1 1 0,1-1 0,-1 0 0,0 1-1,0-1 1,-1 1 0,1-1 0,-1 0 0,0 1-1,0-1 1,-1 1 0,1 0 0,-1-1 0,0 1-1,0 0 1,0 0 0,-1 0 0,-5-6 0,3 4 17,-1 0 0,1 1 0,-2 0 0,1 0 0,0 1 0,-1-1 0,0 1 0,-13-5 0,-1 1-1391,-39-8 0,36 10-1986,18 6 1216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18.4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378 929 1472,'0'-2'67,"0"1"1,0-1-1,0 1 1,0-1-1,1 1 1,-1-1-1,1 1 1,-1-1-1,1 1 1,0 0-1,-1-1 0,1 1 1,1-1-1,-1 1 47,-1 0 1,1 0-1,0 0 0,-1 0 0,1 0 0,-1 0 0,1 0 0,-1 0 0,0-1 0,1 1 1,-1 0-1,0 0 0,0 0 0,0 0 0,0 0 0,0 0 0,0-1 0,0 1 0,-1-2 1,0-1 198,0 0 1,0 0 0,0 0 0,-1 0-1,0 0 1,0 0 0,0 1-1,0-1 1,-1 1 0,-2-4 0,3 5-218,0 0 1,0 0-1,0 0 1,-1 1-1,1-1 1,0 1 0,-1 0-1,1-1 1,0 1-1,-1 0 1,0 0-1,1 1 1,-1-1-1,1 1 1,-1-1 0,0 1-1,-3 0 1,-2 0 36,0 1-1,-1 0 1,1 1 0,0 0 0,0 0 0,0 1 0,1 0-1,-1 0 1,-13 9 0,2 0 123,0 1 0,-21 19 0,31-23-184,0 0-1,0 1 1,1-1 0,1 2 0,0-1 0,0 1 0,-5 12 0,0 3 230,-16 52-1,6 17 402,12-46-99,7-34-429,1-1-1,0 0 1,0 1 0,2-1-1,0 1 1,0-1 0,4 17-1,-3-22-134,1 0 0,0 0 0,1 0 0,5 12 0,-6-17-34,0 0 1,1 0-1,-1 0 1,1 0-1,0 0 1,0-1-1,0 1 1,0-1-1,0 0 1,1 0-1,3 3 1,10 4 155,-1-1 0,29 12 0,-38-18-113,0 0 0,1-1 0,-1 0 0,1-1 0,0 0 0,-1 0 0,1 0 0,0-1-1,9-1 1,-6 0-14,0 0 0,0-1-1,0-1 1,0 1 0,0-2-1,-1 1 1,19-10 0,-11 2 15,0-1 0,-1-1 0,0 0 0,27-29 0,-25 23-171,-11 11 59,-1 1 1,1-2-1,8-13 0,-5 7-4,-5 7 28,-1-1 0,0 1 0,0-1 0,7-18 0,-11 19 38,-1 8-5,0-1 0,0 0 0,0 0 0,0 1 0,0-1 0,0 0 0,-1 1 0,1-1 0,0 0-1,0 0 1,-1 1 0,1-1 0,0 0 0,-1 1 0,0-2 0,-6 0-203,-5 8-142,9-4 284,1 1 0,0-1 0,0 0 0,0 0 0,0 1 1,0-1-1,1 1 0,-1 0 0,1-1 0,-2 4 1,3-4 53,-1 0-1,1-1 1,-1 1 0,1 0 0,0 0 0,0 0 0,0-1 0,0 1 0,0 0 0,0 0 0,0 0 0,1 0 0,-1-1 0,0 1 0,1 0-1,0 0 1,-1-1 0,1 1 0,2 3 0,-1-2 59,0-1 0,1 1-1,0 0 1,-1-1 0,1 1-1,0-1 1,0 0 0,0 0-1,0 0 1,0 0 0,1 0-1,-1-1 1,1 1 0,-1-1-1,1 0 1,-1 0 0,1-1 0,0 1-1,-1-1 1,1 1 0,0-1-1,0 0 1,-1-1 0,1 1-1,5-2 1,8-1 102,-1-2-1,1 0 1,-1 0-1,16-9 1,-31 13-149,2 0 16,-1 0-1,1 0 1,-1-1-1,1 1 1,-1 0-1,0-1 1,1 0-1,-1 0 1,0 0-1,0 0 1,2-3-1,-3 4-3,-1 0 1,0 1-1,1-1 0,-1 0 0,0 1 1,0-1-1,0 0 0,0 1 0,1-1 1,-1 0-1,0 0 0,0 1 1,0-1-1,0 0 0,-1 1 0,1-1 1,0 0-1,0 1 0,-1-2 0,0 0-3,1 1 0,-1 0 0,0-1 0,0 1 0,0 0 0,-1-1 0,1 1 0,0 0 0,0 0 0,-1 0 0,-1-1 0,-9-4-60,1 1 1,0 0-1,-1 1 0,0 1 1,0 0-1,0 0 0,0 1 1,-1 0-1,-16 1 0,-18 7-333,46-5 374,0-1 0,-1 0-1,1 1 1,0-1-1,0 0 1,0 1-1,0-1 1,-1 1-1,1 0 1,-1 0-1,1 0 15,0 0 0,0-1 1,0 1-1,0 0 0,0-1 0,0 1 0,-1-1 1,1 0-1,0 1 0,-2-1 0,1 1-199,-2 0 16,7-3 36,-2 2 165,1 1 0,-1 0 0,1-1 0,-1 1 1,1-1-1,-1 1 0,1-1 0,0 0 0,-1 0 0,1 0 1,-1 1-1,3-2 0,38-13 97,-1-2 0,0-2 1,44-27-1,-46 24-68,-10 5-4,-5 2-20,0 2 0,1 0 0,38-11-1,-59 22-25,-1 0 0,1 0-1,0 0 1,-1 1 0,1-1-1,0 1 1,0 0-1,-1 0 1,1 0 0,3 2-1,-5-2 20,0 1-1,0 0 0,-1 0 0,1 0 0,0 0 1,-1 0-1,1 0 0,-1 0 0,1 1 1,-1-1-1,0 0 0,0 1 0,1-1 1,-1 1-1,0-1 0,0 1 0,-1 0 0,1 0 1,0-1-1,1 5 0,0 2 22,0 0-1,0 0 0,0 0 1,-1 1-1,-1-1 1,1 0-1,-1 1 1,-1-1-1,1 1 1,-2-1-1,-2 11 0,4-15 5,-1-4-40,1 1-1,0-1 0,0 0 0,0 1 0,0-1 1,0 0-1,0 1 0,0-1 0,0 0 1,0 1-1,0-1 0,0 0 0,0 1 0,0-1 1,0 0-1,0 1 0,0-1 0,0 0 1,0 1-1,0-1 0,0 0 0,1 1 0,-1-1 1,0 0-1,0 1 0,1 0 145,-1 6 219,14-20 262,17-39-508,-25 41-106,0 0-1,8-23 0,-9 22-185,0 0 0,0 0 0,13-18 0,-18 30 152,0-1 1,0 1 0,0 0-1,0 0 1,0-1 0,0 1-1,1 0 1,-1 0 0,0-1-1,0 1 1,0 0 0,1 0-1,-1 0 1,0 0-1,0-1 1,1 1 0,-1 0-1,0 0 1,0 0 0,1 0-1,-1 0 1,0 0 0,1-1-1,-1 1 1,0 0 0,0 0-1,1 0 1,-1 0 0,0 0-1,1 0 1,-1 0 0,0 0-1,0 0 1,1 1-1,5 9-141,1 25 306,-6-28-183,2 19 249,0 44 0,-3-70-202,0 0 0,0 0 0,0 0 0,0 1 0,0-1-1,0 0 1,1 0 0,-1 0 0,0 0 0,0 0 0,0 0 0,0 0-1,0 0 1,1 0 0,-1 0 0,0 0 0,0 0 0,0 0-1,0 0 1,1 0 0,-1 0 0,0 0 0,0 0 0,0 0 0,0 0-1,0 0 1,1 0 0,-1 0 0,0 0 0,0 0 0,0 0-1,0 0 1,1 0 0,-1 0 0,0 0 0,0-1 0,0 1-1,0 0 1,0 0 0,0 0 0,0 0 0,1 0 0,-1 0 0,0-1-1,0 1 1,0 0 0,0 0 0,0 0 0,1-1 25,0-1 1,0 1-1,0 0 1,0 0-1,0-1 1,0 1-1,0 0 0,0-1 1,0-2-1,35-61 103,-21 23-43,-10 26-76,0 1-1,10-19 1,-6 15-195,13-42 0,-17 46-25,-3 6-438,-3 19 258,1 23 427,-1-16-65,0 1 0,2-1 0,0 0 0,7 32 0,-4-36 41,0 0 0,1 0 0,0-1 0,1 1 0,14 22 0,-18-33 12,0 1-1,-1-1 1,1 0-1,0 0 1,0 0 0,0 0-1,0 0 1,1 0-1,-1-1 1,0 1-1,1-1 1,-1 0-1,1 1 1,0-1-1,-1 0 1,1-1-1,0 1 1,0 0-1,-1-1 1,1 1-1,0-1 1,0 0 0,0 0-1,0 0 1,-1 0-1,1-1 1,0 1-1,0-1 1,0 0-1,-1 0 1,1 0-1,0 0 1,-1 0-1,1 0 1,2-2-1,3-3 3,1 0 0,-1 0 0,-1 0 0,1-1 0,-1-1-1,0 1 1,-1-1 0,7-9 0,40-73 197,-40 66-240,27-62-170,-19 34-506,-21 52 676,0 0 0,0 0 0,0 0 0,0 0 1,0 0-1,0 0 0,0 0 0,0 0 0,0 0 1,0 0-1,0 0 0,0-1 0,0 1 0,0 0 1,0 0-1,0 0 0,0 0 0,0 0 0,0 0 1,0 0-1,0 0 0,0 0 0,0 0 0,0 0 0,0 0 1,0 0-1,0-1 0,0 1 0,0 0 0,1 0 1,-1 0-1,0 0 0,0 0 0,0 0 0,0 0 1,0 0-1,0 0 0,0 0 0,0 0 0,0 0 1,0 0-1,0 0 0,0 0 0,0 0 0,1 0 0,-1 0 1,0 0-1,0 0 0,0 0 0,0 0 0,0 0 1,0 0-1,0 0 0,0 0 0,0 0 0,0 0 1,0 0-1,0 0 0,1 0 0,-1 0 0,0 0 0,0 0 1,0 0-1,0 0 0,0 1 0,2 6-124,-1 14 84,-1 347 552,10-153-52,-10-192 25,0-21-9,0-16-6,3-114 155,6-37-634,-4 111 83,31-253-345,-34 294 172,1 1-1,0 0 1,0 0 0,1 1 0,1-1 0,11-21 0,-15 31 66,1 0 0,-1 0 0,1 0-1,-1 0 1,1 0 0,0 0 0,-1 1 0,1-1 0,0 0 0,0 1 0,1 0 0,-1-1 0,2 0 0,-3 2 39,1 0-1,-1-1 1,0 1 0,0 0 0,1 0-1,-1 0 1,0 0 0,0 1-1,1-1 1,-1 0 0,0 0-1,0 1 1,0-1 0,0 1 0,1-1-1,-1 1 1,0-1 0,0 1-1,0 0 1,0-1 0,0 1 0,0 0-1,-1 0 1,1 0 0,0 0-1,1 1 1,0 2 3,1 0 0,-1 0 0,0 0-1,-1 0 1,1 0 0,-1 1 0,1-1 0,-1 1-1,0-1 1,-1 1 0,1-1 0,-1 5 0,2 10-3,0-7 0,-1-1 0,0 1 0,0-1 0,-2 1 0,1-1 0,-4 17 0,2-13 13,1-8 11,0 0 0,0 1 1,-1-1-1,0 0 1,0 0-1,0 0 0,-1 0 1,0 0-1,-6 9 0,8-16-24,1 1 0,-1 0 0,0 0 0,1-1 0,-1 1 0,0 0 0,0-1 0,1 1 0,-1-1 0,0 1 0,0-1 0,0 1 0,1-1 0,-1 0 0,0 1 0,0-1 0,0 0 0,0 0 0,-1 0 0,-5 2 0,5-2-73,0 1 0,0 0 0,0-1 0,0 0 0,1 1 0,-1-1 0,0 0 0,0 0 1,0 0-1,0 0 0,0-1 0,-4 0 0,4 0-147,0 2-7,5 1 208,-2-1 35,0-1-1,0 0 1,0 1 0,0-1-1,-1 0 1,1 0 0,0 0 0,0 0-1,0 0 1,0 0 0,0 0-1,-1 0 1,2-1 0,3-1 26,0 0-1,-1-1 1,1 0 0,-1 0 0,0 0 0,0 0-1,0-1 1,0 1 0,-1-1 0,1 0 0,2-5-1,6-5-20,8-12 46,-1 0 0,26-49 0,0-2 196,-32 55-196,-1 0-1,-1 0 0,-1-1 0,-1 0 1,9-40-1,16-127-41,-20 97-117,-10 69 13,12-86 169,-14 93-143,-1-1-1,-1 0 1,0 0-1,-4-18 1,4 34 6,-1 1 1,1-1-1,0 1 0,-1-1 1,1 1-1,-1-1 0,0 1 0,1-1 1,-1 1-1,0 0 0,-1-2 1,2 3 28,-1-1 0,1 1 1,-1-1-1,1 1 1,-1 0-1,1-1 1,-1 1-1,1 0 0,-1 0 1,1-1-1,-1 1 1,1 0-1,-1 0 0,0 0 1,1 0-1,-1 0 1,1 0-1,-1 0 0,0 0 1,0 0-1,-1 0 3,1 1 1,-1-1-1,0 1 0,1 0 0,-1 0 0,1 0 0,-1 0 0,1 0 0,-1 0 0,1 0 1,-1 0-1,1 1 0,0-1 0,0 0 0,-2 4 0,-2 3-1,0 0 0,1 1 0,0 0 0,1 0 0,-1 0-1,-2 18 1,-6 60 29,9-55-20,-10 195 221,14-200-134,1-1 1,1 1 0,1-1 0,2 0 0,1 0-1,10 28 1,-16-51-50,0 0 1,0-1-1,1 1 0,-1 0 0,1 0 1,-1-1-1,1 1 0,0-1 0,0 1 1,0-1-1,0 0 0,1 0 0,-1 0 1,1 0-1,-1 0 0,1 0 0,-1-1 1,1 1-1,0-1 0,0 0 0,0 0 1,0 0-1,0 0 0,0 0 1,0-1-1,0 0 0,0 1 0,0-1 1,0 0-1,0 0 0,1-1 0,-1 1 1,0-1-1,0 1 0,3-2 0,7-3 8,-1 0-1,1-1 0,-1 0 0,0-1 0,19-15 1,1 0 57,-23 16-121,1-1-1,-1 0 1,-1 0 0,1-1 0,-1 0 0,7-9 0,-9 9 17,-4 7-27,0-1 1,0 0 0,-1 0-1,1 0 1,-1 0 0,0 0-1,2-3 1,-11 22-416,4-10 385,1 1 0,-1-1 0,1 1 0,-3 12-1,6-17 82,0-1-1,-1 0 0,1 0 0,0 1 0,0-1 1,0 0-1,0 1 0,0-1 0,1 0 0,-1 1 0,1-1 1,0 0-1,-1 0 0,1 0 0,0 0 0,0 1 0,1-1 1,-1-1-1,0 1 0,1 0 0,-1 0 0,3 2 0,-1-1 22,0-1-1,1 0 0,-1 1 0,1-1 0,-1-1 0,1 1 0,0 0 1,0-1-1,-1 0 0,1 0 0,0 0 0,0 0 0,0-1 0,0 0 1,0 1-1,0-1 0,7-1 0,-8 0-18,0 1-1,0-1 1,0 0-1,1 1 1,-1-1 0,0-1-1,0 1 1,0 0 0,-1-1-1,1 0 1,0 1-1,-1-1 1,1 0 0,-1 0-1,1-1 1,-1 1 0,0 0-1,0-1 1,0 0-1,0 1 1,0-1 0,1-4-1,-1 4-16,-1 0 0,0-1 0,0 1 0,0-1 0,-1 1 0,1 0 0,-1-1 0,0 1 0,0-1 0,0 1 0,0-1 0,0 1 0,-1-1 0,0 1 0,1-1 0,-1 1 0,-2-4-1,2 5-35,-1-1 0,1 1-1,-1 0 1,1-1-1,-1 1 1,0 0-1,0 0 1,0 0-1,0 0 1,-1 1 0,1-1-1,0 0 1,-1 1-1,1 0 1,-1 0-1,1-1 1,-1 1-1,0 1 1,1-1 0,-1 0-1,-3 0 1,2 1 29,0-1 1,1 1 0,-1 0-1,0 0 1,0 1 0,1-1-1,-1 1 1,0 0 0,1 0-1,-1 0 1,0 0 0,-4 3-1,-7 4-143,11-8 170,7 0 21,-1 0-1,0 0 0,1 0 0,-1-1 0,0 1 1,0-1-1,1 0 0,-1 1 0,0-1 0,4-2 1,16-8-18,-1-1 0,-1-1 0,27-21 0,-20 8 109,-20 19-94,0 0 0,1 0 0,0 1-1,0 0 1,1 0 0,16-8 0,-24 14-40,1-1-1,-1 1 1,1 0 0,-1 0-1,0-1 1,1 1 0,-1 0-1,1 1 1,-1-1 0,0 0-1,1 0 1,-1 1 0,1-1-1,-1 0 1,0 1 0,1 0-1,-1-1 1,0 1 0,0 0-1,1-1 1,-1 1 0,0 0-1,0 0 1,0 0 0,0 0-1,0 0 1,0 0-1,0 0 1,-1 1 0,2 1-1,3 5 49,0 1 0,-1 0-1,6 13 1,-6-12 59,-1 1-52,1 0 1,-1 0 0,1 13 0,6 20 120,-10-44-165,0 0 0,1 0 0,-1 1 1,0-1-1,0 0 0,0 0 0,0 0 0,0 0 0,0 0 0,0 1 0,0-1 0,1 0 0,-1 0 0,0 0 0,0 0 0,0 0 0,0 0 0,0 0 0,1 0 0,-1 0 0,0 0 0,0 0 0,0 0 0,0 0 0,1 0 0,-1 0 0,0 0 1,0 0-1,0 0 0,0 0 0,1 0 0,-1 0 0,0 0 0,0 0 0,0 0 0,0 0 0,1 0 0,-1 0 0,0 0 0,0 0 0,0 0 0,1-1 0,9-7 221,12-16-30,34-62-3,-40 57-273,2 1 0,23-27 1,-40 54 70,0 0 1,0 0 0,0-1 0,1 1-1,-1 0 1,0 0 0,1 0 0,-1 1 0,1-1-1,-1 0 1,1 1 0,-1-1 0,1 0-1,0 1 1,-1 0 0,1-1 0,0 1-1,-1 0 1,1 0 0,0 0 0,-1 0 0,1 0-1,0 0 1,-1 1 0,1-1 0,0 1-1,-1-1 1,1 1 0,-1-1 0,1 1-1,-1 0 1,3 1 0,5 4 30,-1-1 0,0 2 0,-1-1 0,11 11 0,-8-6 25,3 0-3,1-1 1,0 0-1,1-1 1,0-1-1,0 0 1,28 10-1,-38-17-232,-1 1 0,0-1-1,0 0 1,0-1-1,1 1 1,7-1 0,11-3-5328,-19 2 4655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18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32 476 7392,'-32'-4'3360,"51"-1"-2944,2-6 1824,6-1-1312,28-33 704,8 5-961,31-23-255,4 3-256,15-4-128,-5 15 0,-10 6-2367,-16 15 1279,-11-4-3744,-8 12 2720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26.4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2760 2496,'-1'-5'660,"-2"5"-276,-1 5 599,-5 8 1555,1-7-2135,1 1 0,0 0 0,0 0 0,1 1 0,0 0 0,-7 12 0,11-17-317,0 0 0,1 1 0,0-1 0,0 0 0,0 1 1,0-1-1,0 1 0,0-1 0,1 1 0,0-1 0,0 1 0,0 0 0,0-1 0,1 1 0,-1-1 0,1 1 0,0-1 0,0 1 0,0-1 0,0 0 1,2 4-1,2 1 117,-1 0 0,1 0-1,1-1 1,-1 0 0,1 0 0,11 9 0,-14-14-127,-1 0 0,0 0-1,1 0 1,-1 0 0,1-1 0,0 1-1,-1-1 1,1 0 0,0 0 0,0 0-1,0 0 1,0 0 0,0 0 0,0-1-1,0 0 1,0 1 0,0-1 0,0 0-1,0 0 1,0-1 0,0 1-1,4-2 1,-2 0-2,-1 0 1,1-1-1,-1 0 0,0 0 1,1 0-1,-2 0 0,1-1 0,0 1 1,-1-1-1,1 0 0,-1 0 0,0-1 1,3-5-1,3-7-24,-1 1 0,8-24 0,2-39-130,-16 75-99,-1 2-336,-1 3 7,1 7 414,0-5 141,-1 0 0,2 0 0,-1 0 0,0 1 0,0-1 0,1 0 1,0-1-1,-1 1 0,1 0 0,0 0 0,1-1 0,-1 1 0,0-1 1,1 0-1,-1 0 0,1 0 0,0 0 0,0 0 0,-1 0 0,1-1 1,1 1-1,-1-1 0,0 0 0,4 1 0,-4-1 27,1-1-1,-1 1 0,1-1 1,-1 0-1,1 1 1,0-2-1,-1 1 1,1 0-1,-1-1 1,1 0-1,-1 1 0,0-1 1,1-1-1,-1 1 1,0 0-1,0-1 1,0 0-1,0 0 0,0 0 1,0 0-1,0 0 1,0 0-1,-1-1 1,0 1-1,5-6 0,-5 4-67,1 1 0,-1-1 0,0 1 0,0-1-1,0 0 1,-1 0 0,1 0 0,-1 0 0,0 0-1,0 0 1,0 0 0,-1 0 0,1 0 0,-1 0-1,0-1 1,0 1 0,-1 0 0,1 0 0,-1 0-1,0 0 1,0 0 0,-3-7 0,2 3-12,-1 0 1,-1-1 0,1 1-1,-1 1 1,-1-1 0,1 1-1,-1 0 1,-1 0 0,1 0-1,-9-7 1,7 7 10,-2-5-160,10 8-47,1-1-246,21-13 587,10 0 39,-12 8-143,-6 1-72,-4 4 222,0-2-1,0 1 1,-1-2 0,0 1 0,12-13 0,7-12-17,42-62 0,-63 82-143,0-1-70,1 0 0,0 1 0,1 0 0,0 1 0,20-17 0,-26 25-28,0 1 0,0-1 0,0 1 0,0 0 0,0 1 0,1-1 0,-1 1 0,1-1 0,-1 1 0,1 1 0,7-1 0,-1 1-31,-1 0 0,1 1 1,21 5-1,-25-4 80,0 0-1,0 0 1,9 6-1,-9-4 104,-1-1-1,1 0 0,0-1 0,9 3 0,-9-5 542,-10-6 317,-1-1-947,1 3 12,0 0 1,0 0-1,-1 0 1,1 0-1,-1 1 1,0-1-1,0 1 0,0 0 1,0 0-1,-1 1 1,-5-3-1,1 1-86,1 0 0,-1 1 0,0 0 0,1 1 0,-14-3 0,15 4 37,1 1-1,-1-1 1,1 1-1,0 0 1,-1 0-1,1 1 1,-1 0-1,1 0 1,0 1-1,0 0 1,-1 0-1,1 0 1,1 0-1,-1 1 1,0 0-1,1 1 0,-1-1 1,1 1-1,0 0 1,0 0-1,0 1 1,1-1-1,0 1 1,0 0-1,0 0 1,0 1-1,1-1 1,0 1-1,0-1 1,0 1-1,1 0 1,0 0-1,-3 10 0,3-6 85,0 1-1,1 0 0,0-1 0,1 1 0,0 0 0,0 0 0,1-1 0,1 1 0,0 0 0,5 15 0,-5-18 49,1-1 0,0 0 0,1 0 1,-1 0-1,1-1 0,1 1 0,-1-1 1,1 0-1,0 0 0,0-1 0,1 0 1,0 1-1,0-2 0,0 1 0,11 6 0,-15-10-64,0 0-1,1 0 1,-1-1-1,0 1 1,0 0-1,0-1 1,0 1-1,1-1 1,-1 0-1,0 0 1,0 0-1,1 0 1,-1 0-1,0 0 1,0-1-1,1 1 1,2-2-1,-1 1 14,-1-1-1,1 0 0,-1 0 1,1 0-1,-1 0 1,0-1-1,0 1 0,0-1 1,3-4-1,0 0 33,0-1-1,-1 0 1,0 0-1,-1 0 1,1 0-1,-2-1 1,6-16-1,-6 15-99,-1 0-1,0-1 1,0 1-1,-1-1 1,0 1-1,-1-1 1,0 1-1,-1-1 1,0 1-1,-1-1 1,0 1 0,-5-13-1,7 22 22,0 1 0,0 0 1,0 0-1,0 0 0,0 0 0,0 0 0,0 0 0,0-1 1,0 1-1,0 0 0,0 0 0,0 0 0,0 0 0,0 0 1,-1 0-1,1 0 0,0-1 0,0 1 0,0 0 0,0 0 1,0 0-1,0 0 0,0 0 0,-1 0 0,1 0 1,0 0-1,0 0 0,0 0 0,0 0 0,0 0 0,0 0 1,-1 0-1,1 0 0,0 0 0,0 0 0,0 0 0,0 0 1,0 0-1,-1 0 0,1 0 0,0 0 0,0 0 0,0 0 1,0 0-1,0 0 0,0 0 0,0 0 0,-1 0 0,1 1 1,0-1-1,0 0 0,0 0 0,0 0 0,0 0 0,0 0 1,0 0-1,0 0 0,0 1 0,0-1 0,-1 0 0,1 0 1,0 0-1,0 0 0,0 0 0,0 0 0,0 1 0,0-1 1,0 0-1,1 5-6,0 0 1,0 0 0,0 0-1,0 0 1,1-1-1,0 1 1,3 6 0,19 31-38,7 0 80,-27-37 17,0-1 0,0 0-1,0 1 1,1-1 0,0-1 0,6 5-1,-10-8-13,0 1 0,0 0 0,1-1 0,-1 0 0,0 1 0,0-1 0,1 0 0,-1 1 0,0-1 0,1 0 0,-1 0 0,0 0 0,1 0-1,-1-1 1,0 1 0,1 0 0,-1 0 0,0-1 0,1 1 0,-1-1 0,0 1 0,0-1 0,0 1 0,0-1 0,1 0 0,-1 0 0,0 1 0,0-1-1,0 0 1,0 0 0,-1 0 0,1 0 0,0 0 0,0-1 0,-1 1 0,1 0 0,1-2 0,2-5 16,-1 0-1,1 0 1,-1-1 0,2-10-1,-4 14 17,5-20 52,-1 1 0,3-44 0,-5-50-247,-4 76-226,2 41 339,-1 1 29,1-1 0,-1 1 1,0-1-1,1 1 0,-1-1 1,0 1-1,1-1 0,-1 1 1,0-1-1,0 1 0,1-1 1,-1 1-1,0-1 0,0 0 1,0 1-1,0-1 0,0 0 1,0 1-18,0 0 1,0 1 0,0-1 0,0 0-1,0 1 1,0-1 0,0 0 0,0 0-1,0 1 1,0-1 0,0 0 0,0 0-1,0 1 1,0-1 0,0 0 0,0 0-1,0 1 1,0-1 0,0 0-1,1 0 1,-1 1 0,0-1 0,0 0-1,0 0 1,0 0 0,1 1 0,-1-1-1,0 0 1,0 0 0,1 0 0,4 8 50,-1-3-82,-1 0 1,0-1-1,0 2 0,3 8 0,3 4 54,-5-10 75,-1-1-1,5 16 1,-6-18-58,-1 0 1,1-1-1,0 1 1,0 0-1,0-1 1,1 0-1,-1 1 1,1-1-1,0 0 0,0 0 1,7 6-1,-3-5 83,-5-4 86,-1-4 239,2 1-410,0 0 0,-1 0 1,1-1-1,-1 1 0,0 0 0,0-1 0,0 1 1,0-1-1,0 0 0,-1 0 0,1 0 0,-1 1 1,0-1-1,1-1 0,-1 1 0,-1 0 0,1 0 1,0 0-1,-1-4 0,3-33-7,8-63 3,4 51 80,-10 35-264,6-29 0,-11 45 148,0 0 0,0 0 0,0 0 0,0 0 0,1 0 0,-1 0 0,0 0 1,0 0-1,1 0 0,-1 0 0,1 0 0,-1 0 0,1 0 0,-1 0 0,1 0 0,-1 0 0,1 0 0,0 1 0,0-1 0,-1 0 0,1 0 0,0 1 1,0-1-1,0 1 0,0-1 0,0 1 0,0-1 0,0 1 0,1-1 0,1 1-1,0 0 0,0 0 0,1 1-1,-1-1 1,0 1 0,0 0 0,0 0 0,0 0-1,0 0 1,4 2 0,20 9-94,35 10 0,-52-19 136,1-1 1,0 0 0,-1 0-1,1-1 1,0-1-1,19-1 1,-21 1 11,1-1 0,-1-1-1,1 1 1,-1-2 0,0 1 0,0-1-1,0-1 1,0 1 0,-1-2 0,13-7-1,-7 2-95,-9 7 81,0 0 0,0 0 0,-1-1-1,1 0 1,-1 0 0,0 0 0,0 0 0,-1-1 0,7-9-1,-5 2-22,0 0 0,0-1 1,-1 1-1,-1-1 0,0 0 0,-1 0 0,-1 0 0,0-1 0,0 1 0,-1 0 0,-1 0 0,-3-20 0,3 31-21,1 1 0,0 0-1,-1-1 1,1 1 0,-1 0 0,1 0 0,-1-1-1,0 1 1,1 0 0,-1 0 0,0 0 0,0 0-1,0 0 1,0 0 0,0 0 0,0 0 0,0 1-1,0-1 1,0 0 0,0 0 0,-1 1 0,1-1-1,0 1 1,0-1 0,-1 1 0,1 0-1,0-1 1,-1 1 0,1 0 0,0 0 0,-1 0-1,1 0 1,0 0 0,-1 0 0,1 0 0,0 0-1,-2 1 1,-1 0 2,0 0-1,1 0 1,-1 0 0,0 0-1,1 1 1,-1 0-1,0-1 1,1 2 0,0-1-1,0 0 1,-6 5-1,0 4-7,0-1 1,0 2-1,1-1 0,1 1 0,0 1 0,1-1 0,0 1 0,0 0 0,2 1 1,-4 13-1,6-19 31,1 1 1,-1-1-1,1 0 1,1 1-1,0-1 1,0 1-1,1-1 1,0 0 0,0 1-1,1-1 1,0 0-1,0 0 1,1 0-1,0 0 1,1 0-1,-1-1 1,2 1 0,5 8-1,-3-8 50,0 1 0,0-1 1,1 0-1,10 8 0,-13-12-11,0-1 0,1 0 1,-1 0-1,1 0 0,-1 0 0,1-1 1,0 0-1,11 2 0,-14-3-26,28 3 349,-29-4-353,0 0 1,0 0 0,0 0 0,0 0 0,1-1-1,-1 1 1,0-1 0,0 1 0,0-1 0,0 1-1,0-1 1,1-1 0,0 1-53,-6 2 26,-2 2 96,7-5-181,-1 2 91,11-15 86,-1-1 0,0 0 0,0 0 0,13-32 0,39-108 82,-7 14-134,19-7 137,-61 119-235,-2-1 1,-1 0-1,-1-1 1,-2 0 0,-1-1-1,3-51 1,-5 4-511,-10-127-1,3 190 439,0 1 0,-1 0-1,-9-27 1,12 41 97,-1 1 0,1-1 0,-1 1 0,1 0 0,-1-1 0,0 1-1,1 0 1,-1 0 0,0 0 0,0-1 0,0 1 0,0 0 0,0 0 0,0 0 0,0 0 0,0 1 0,-1-1 0,-1-1 0,2 1 15,0 1 1,-1 0-1,1 0 1,0 0 0,-1 0-1,1 0 1,0 0 0,0 0-1,-1 0 1,1 0 0,0 0-1,0 1 1,-1-1-1,1 0 1,0 1 0,-3 1-1,0 0 13,0 1 0,0 0 0,0 0-1,1 0 1,-1 1 0,1-1-1,-1 1 1,1 0 0,-5 8-1,0 5-6,1 0 0,1 0 0,1 1-1,0 0 1,-3 28 0,7-42 34,-6 47-15,3 0-1,4 85 0,1-58 137,-1-59-146,1 1 1,1-1-1,0 0 0,2 0 1,0 0-1,1-1 0,1 0 1,10 22-1,-9-26 44,1-1 0,0 0 0,1-1 0,0 0 1,14 14-1,-17-20 56,0 0 0,1-1 1,0 1-1,0-1 0,0-1 1,0 1-1,1-1 1,0 0-1,0-1 0,14 4 1,-15-6-61,0 0 1,0 0 0,-1-1-1,1 0 1,0-1 0,0 0-1,0 0 1,-1 0 0,1 0-1,-1-1 1,1 0-1,-1-1 1,0 0 0,8-4-1,8-6 101,-1 0 0,27-24 0,-42 33-139,9-8 44,0-1 1,-1 0 0,0-1-1,20-26 1,-30 34-35,0 0 0,0-1 0,-1 1 0,1-1 0,-2 0 1,1 0-1,-1 0 0,0 0 0,0 0 0,-1 0 0,0-1 0,0 1 1,-1-1-1,1 1 0,-2-9 0,-1 0-42,2 13 26,0-1 0,-1 1 0,1-1-1,-1 1 1,0 0 0,0-1 0,0 1-1,-2-4 1,0 0-85,2 5 61,0 0 1,0-1-1,0 1 0,0 0 1,-1 0-1,1 0 0,0 0 1,-2-1-1,2 2 36,0 1-1,0-1 1,1 1-1,-1 0 1,0-1-1,0 1 1,1 0-1,-1 0 1,0-1-1,0 1 0,0 0 1,1 0-1,-1 0 1,0 0-1,0 0 1,0 0-1,0 0 1,1 0-1,-1 1 1,0-1-1,0 0 1,0 0-1,1 1 1,-1-1-1,0 0 1,0 1-1,1-1 1,-2 2-1,-3 1 1,1 0 0,0 1 0,-1-1-1,1 1 1,0 0 0,1 1 0,-1-1 0,1 1-1,0-1 1,-3 7 0,2-4-56,0 2-1,1-1 1,-1 0-1,2 1 1,-4 14 0,6-18 81,0 0 0,0 0 1,0 0-1,0 0 0,1 0 0,0-1 1,0 1-1,0 0 0,1 0 1,-1-1-1,1 1 0,0-1 0,1 1 1,-1-1-1,1 0 0,0 0 1,0 0-1,0 0 0,0 0 0,1-1 1,-1 0-1,7 5 0,-7-6 9,0 1 0,1-1 0,-1 1 1,1-1-1,0 0 0,0-1 0,-1 1 0,1-1 0,0 0 0,1 1 0,-1-2 0,0 1 0,0 0 0,0-1 0,0 0 0,0 0 0,1 0 0,-1-1 1,0 1-1,0-1 0,0 0 0,0 0 0,0 0 0,0-1 0,7-3 0,4-4 12,0 0-1,-1-1 0,-1 0 1,0-1-1,0-1 1,-1 0-1,0-1 1,-1 0-1,11-18 1,-7 6 78,-4 9-129,-2 0 0,13-30 0,-6-1-87,10-24-53,-22 61 112,1 0 0,0 0 1,1 1-1,10-14 0,-15 21 16,0 1 0,0-1 0,1 1 0,-1-1 0,1 1 0,-1 0 0,1 0 0,-1 0 0,1 0 0,-1 0 0,1 0 0,0 0 0,0 0 0,-1 1 0,1-1 0,0 1 0,0-1 0,2 1 0,-2 0 22,-1 0 0,1 0 0,0 1 0,-1-1 0,1 1 0,-1-1 0,0 1 1,1 0-1,-1-1 0,1 1 0,-1 0 0,0 0 0,0 0 0,1 0 0,-1 0 0,0 0 0,0 1 0,0-1 0,0 0 0,0 1 1,-1-1-1,2 2 0,7 13 9,0-1 1,-1 1-1,-1 0 1,8 27-1,-11-36 284,1-11 30,1-13-56,19-94-235,-15 64-66,1 1 0,24-64 0,-26 92-3,11-18 1,-8 16-123,-12 19 149,0 1 0,0-1 0,1 1 0,-1-1 0,0 1 0,1-1 0,-1 1 0,0 0 0,1-1 1,-1 1-1,1 0 0,-1-1 0,0 1 0,1 0 0,-1-1 0,1 1 0,-1 0 0,1 0 0,-1 0 0,1-1 0,-1 1 0,1 0 0,-1 0 0,1 0 0,-1 0 0,1 0 0,0 0 0,-1 0 0,1 0 1,-1 0-1,1 0 0,-1 1 0,1-1 0,-1 0 0,1 0 0,-1 0 0,1 0 0,-1 1 0,1-1 0,-1 0 0,0 1 0,1-1 0,-1 0 0,1 1 0,-1-1 0,0 1 0,1 0 0,4 3-29,-1 1 0,0 0-1,5 7 1,-4-3 2,64 96 156,-56-83 164,-12-22-279,-1 1 1,1-1 0,-1 0-1,1 1 1,-1-1 0,1 0 0,-1 0-1,1 0 1,-1 1 0,1-1-1,-1 0 1,1 0 0,0 0-1,-1 0 1,1 0 0,-1 0 0,1 0-1,-1 0 1,1 0 0,-1-1-1,1 1 1,-1 0 0,1 0-1,0 0 1,-1-1 0,1 1-1,-1 0 1,0 0 0,1-1 0,-1 1-1,1 0 1,-1-1 0,1 0-1,17-15 96,10-17-99,2 0 0,60-49 0,-73 67 58,8-7-139,-2 0 0,0-1-1,20-28 1,-41 49 58,-1-1 1,1 1-1,-1-1 0,0 1 0,0-1 0,2-3 1,-3 5 14,0 1 1,0 0 0,0-1-1,0 1 1,0 0 0,0-1-1,0 1 1,0-1 0,0 1-1,0 0 1,0-1 0,0 1-1,0-1 1,0 1-1,0 0 1,0-1 0,0 1-1,-1 0 1,1-1 0,0 1-1,0 0 1,0-1 0,-1 1-1,1 0 1,0-1 0,0 1-1,-1 0 1,1-1 0,0 1-1,-1 0 1,1 0 0,0 0-1,-1-1 1,1 1 0,0 0-1,-1 0 1,1 0 0,-1 0-1,1 0 1,0 0 0,-1 0-1,1-1 1,0 1 0,-1 0-1,1 0 1,-1 0-1,1 1 1,0-1 0,-1 0-1,1 0 1,-1 0 0,1 0-1,0 0 1,-1 0 0,1 1-1,-6 0-30,0 0-1,1 1 0,0 0 1,-1 0-1,1 0 0,0 1 1,0 0-1,0 0 0,-6 5 1,-5 5-27,-19 21 1,25-24 19,0 0 4,0 1-1,1 0 0,-11 16 0,18-23 32,-1 0 0,1 0 1,0 1-1,1-1 0,-1 1 0,-1 5 0,3-8 15,0 0-1,-1 0 1,1 1-1,0-1 0,0 0 1,0 0-1,1 1 0,-1-1 1,1 0-1,-1 0 0,1 0 1,-1 0-1,1 0 0,1 3 1,-1-4 13,0-1-1,-1 1 1,1 0 0,0-1 0,0 1 0,0 0 0,0-1-1,0 1 1,0-1 0,0 1 0,-1-1 0,1 0 0,0 1-1,1-1 1,-1 0 0,0 0 0,0 1 0,0-1 0,0 0 0,0 0-1,0 0 1,0 0 0,0-1 0,0 1 0,0 0 0,0 0-1,0-1 1,0 1 0,0 0 0,1-1 0,3-1 42,0 0 0,0-1 0,-1 1 0,9-6 0,9-10-209,23-24-1,-43 47 78,-1 0 0,0 0-1,0-1 1,0 2 0,-1-1-1,0 7 1,10 102-43,-3-47 96,-5-45 50,7 144 94,-8-129-100,-3 1-1,-8 52 1,9-84 16,0 0 0,0 0-1,-1-1 1,0 1 0,-5 10 0,7-14-26,-1-1 1,0 0-1,1 0 0,-1 0 0,0 0 1,0 0-1,0 0 0,0-1 0,0 1 1,0 0-1,0 0 0,0-1 0,0 1 1,0 0-1,-1-1 0,1 1 0,0-1 0,0 0 1,-1 1-1,1-1 0,0 0 0,0 0 1,-1 0-1,1 0 0,0 0 0,-1 0 1,1 0-1,0 0 0,0 0 0,-1 0 0,1-1 1,0 1-1,0-1 0,-2 0 0,-1-1-7,0-1 0,0 1 0,0-1 0,0 0 0,0 0 0,1 0 1,-1-1-1,1 1 0,0-1 0,0 0 0,0 0 0,1 0 0,-1 0 0,1 0 0,0 0 0,0-1 0,-2-7 0,-1-5-127,1-1 0,0 0 0,-2-22 1,6 29 89,-1 1 0,1 0 1,0 0-1,1-1 0,1 1 1,-1 0-1,2 0 1,-1 0-1,7-15 0,-4 13-12,1 0 1,1 1-1,0 0 0,0 0 0,1 1 0,0 0 0,14-13 0,9-4 10,1 2 0,42-27 0,22-15 364,-84 56-300,0 0-1,0-1 1,-1 0-1,-1 0 1,0-1-1,-1 0 1,9-16-1,-8 8 10,0-1-1,-1 0 0,-1 0 0,6-28 1,-2-17-40,-3 0-1,0-97 1,-7 120-74,4-19 9,-3 45 32,-1-1 0,-1 1 1,-1-26-1,-1 27 0,0-1-44,-1 1 0,0-1 0,-10-31 0,11 44 98,-7-11-1050,2 14 454,-1 10 385,4 0 158,-1 0-1,1-1 1,1 1 0,-1 0 0,2 0-1,-2 11 1,-4 52-37,6-53-12,0 17 106,2 0-1,7 54 0,24 67 146,-31-150-160,2 8 68,1 0 0,0-1-1,1 1 1,1-1 0,7 15 0,-13-28-65,0 1 1,1-1 0,-1 1 0,0-1-1,0 1 1,1-1 0,-1 0-1,0 1 1,1-1 0,-1 1-1,0-1 1,1 0 0,-1 1-1,1-1 1,-1 0 0,1 1-1,-1-1 1,1 0 0,-1 0 0,0 0-1,1 1 1,0-1 0,-1 0-1,1 0 1,-1 0 0,1 0-1,-1 0 1,1 0 0,-1 0-1,1 0 1,-1 0 0,1 0 0,-1 0-1,1 0 1,-1 0 0,1 0-1,-1-1 1,1 1 0,-1 0-1,1 0 1,-1-1 0,1 1-1,-1 0 1,1-1 0,-1 1-1,1-1 1,1-1 52,0-1-1,0 0 1,0 0 0,0 0-1,-1 0 1,3-5-1,10-31 214,14-76-1,-21 86-307,6-33-67,-3 0 1,-3-1 0,-1-67-1,-6 128 89,0-18-363,-1 16 118,-2 11 73,1 7 141,1 0-1,1 0 1,1 22-1,0 15 23,-4 24 7,-2 23 288,11 130 0,-6-226-234,0 0 0,0-1 0,0 1 0,1-1 0,-1 0 0,1 1 0,-1-1-1,1 1 1,1 1 0,-2-3-30,0 0-1,1 1 0,-1-1 0,0 0 1,1 1-1,-1-1 0,0 0 0,1 0 1,-1 1-1,0-1 0,1 0 0,-1 0 1,1 0-1,-1 0 0,0 0 0,1 1 1,-1-1-1,1 0 0,-1 0 1,0 0-1,1 0 0,-1 0 0,1 0 1,-1 0-1,1 0 0,-1 0 0,0-1 1,1 1-1,-1 0 0,1 0 0,-1 0 1,1 0-1,-1-1 0,0 1 0,1 0 1,-1 0-1,0-1 0,1 1 1,-1 0-1,1-1 0,4-4 23,0-1-1,0 0 1,-1-1 0,1 1-1,-1-1 1,3-6 0,2-4-6,0 3-12,5-11-12,2 1 0,32-38 0,-47 60-31,1 0 0,0 1 1,0-1-1,-1 0 0,1 1 0,0-1 0,1 1 0,-1 0 1,0-1-1,0 1 0,0 0 0,1 0 0,-1 1 1,1-1-1,-1 0 0,0 1 0,1 0 0,2-1 0,0 2 9,-1 0 0,0-1 0,0 2 0,0-1-1,0 0 1,0 1 0,0 0 0,0 0 0,-1 0-1,4 3 1,2 0 19,0 0 1,-1-1-1,2 0 1,-1 0-1,0 0 1,1-2-1,0 1 0,15 1 1,-18-3 22,0-1 1,0 0-1,-1 0 0,1-1 1,0 1-1,0-2 1,0 1-1,-1-1 0,1 0 1,-1 0-1,1-1 1,-1 0-1,8-5 0,-4 2-509,0-1 0,-1-1 0,15-15 0,5-14-4341,-19 25 3067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5:26.8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19 161 7552,'-19'-5'3424,"38"-6"-2976,4 2 1184,7 1-992,25-7 224,3 2-512,13-2-64,-8 3-192,0-8 160,-4 4-160,-5-4-4128,-4 3 2208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04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1470 1248,'-1'7'942,"1"-5"-277,4-7 485,5-14 3362,6-22-2952,5-15-976,-7 28-313,1 0 1,1 1-1,2 1 1,36-44-1,93-86 659,-26 30-380,2-26-8,-29 34-97,-48 65-43,2 2-1,101-82 1,114-59 829,-164 123-979,26-30-412,-105 87-163,-6 4-1256,-1-2-3356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05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1 667 1472,'0'0'475,"0"-2"-283,3-7 1300,-1 0 0,1-19 0,-1 9-486,1 2 96,-1 4-387,-1 0 1,1-15-1,-1 1 221,10-52-1,0 6-433,29-160 448,-36 216-894,-1 4-22,-1 0 0,0 0 0,0-17 0,0 21-24,-1 7-72,-1 0 1,1 0-1,-1-1 1,1 1-1,-1 0 0,0 0 1,0 0-1,0-3 1,-6 25-275,-12 112 725,-10 127 46,26-236-427,-4 94 488,3-104-326,3-12-163,-1-1 1,1 1-1,0-1 0,0 1 1,-1 0-1,1-1 0,0 1 1,0-1-1,0 1 0,0-1 1,0 1-1,0 0 0,0-1 1,0 1-1,0-1 0,0 1 1,0 0-1,0-1 0,0 1 1,0-1-1,0 1 1,1-1-1,-1 2 0,1-2-33,8 0 154,45-26 37,-43 19-99,-1 0 1,0-2-1,0 1 1,-1-1-1,0 0 1,-1-1-1,0 0 1,0 0-1,-1-1 1,-1 0-1,9-18 1,-11 20-12,0-1 0,-1 1 0,0-1 0,-1 0 1,0 0-1,-1 0 0,1 0 0,-2 0 0,0 0 0,0 0 0,0 0 0,-2 0 0,1 0 1,-1 0-1,-4-11 0,3 15-22,0 0 0,0 0 0,0 0 1,-1 0-1,0 0 0,0 1 0,-1 0 0,-9-9 1,1 3-372,-1 0 0,-16-10 0,5 7-5368,19 13 3802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10.4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0 335 2144,'0'-11'3061,"6"12"-2261,0 2-603,0 1-1,0 0 0,-1 0 1,1 1-1,-1 0 0,8 8 1,27 39 278,-11-12-245,-11-19-89,-3-1 439,37 35 0,-52-54-559,1-1 0,-1 0-1,0 0 1,0 0 0,0 1-1,1-1 1,-1 0 0,0 0-1,0 0 1,1 0 0,-1 1-1,0-1 1,0 0 0,1 0-1,-1 0 1,0 0 0,0 0-1,1 0 1,-1 0 0,0 0-1,0 0 1,1 0 0,-1 0-1,0 0 1,1 0 0,-1 0-1,0 0 1,0 0 0,1 0-1,-1 0 1,0 0 0,1-1-1,3-8 458,-1-23-112,-4 14-266,0-1 1,-1 0 0,-1 1 0,-1 0 0,-12-35-1,6 26 22,-2 1 1,-1 0-1,-22-33 0,24 42-35,0 0 1,2 0-1,0-2 1,-10-29-1,19 47-79,0 0-1,0 0 0,-1 0 0,1 0 1,0 0-1,0 0 0,0 0 0,0 0 1,0 0-1,1 0 0,-1 0 0,0 0 1,0 0-1,1 0 0,-1 0 0,0 0 1,1 0-1,-1 0 0,1 0 0,-1 1 1,1-1-1,0 0 0,-1 0 0,1 0 1,0 1-1,0-1 0,-1 0 0,1 1 1,0-1-1,0 1 0,0-1 0,0 1 1,0-1-1,0 1 0,0-1 0,0 1 1,0 0-1,1-1 0,3 0 72,0 1 1,0-1-1,-1 1 0,1-1 0,0 1 0,9 2 1,5-1 507,36-1 1,-21-1-190,-22 1-279,0 0-1,0-1 1,-1-1 0,1 0 0,0 0 0,-1-1-1,0-1 1,1 0 0,-1-1 0,16-9 0,-15 8-180,-11 5 17,1 1 0,-1-1 1,0 0-1,1 1 0,-1-1 1,0 0-1,0 0 0,1 1 1,-1-1-1,0 0 0,0 0 1,0 0-1,0-1 0,0 1 1,-1 0-1,1 0 0,0 0 1,0-1-1,-1 1 0,1 0 1,-1-1-1,1 1 0,-1-1 1,1 1-1,-1 0 0,0-1 1,0 1-1,0-1 1,0-1-1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31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42 2144,'1'-1'135,"1"0"0,0 0 1,-1 0-1,1 0 0,0 0 1,0 0-1,0 0 0,-1 0 0,1 1 1,0-1-1,3 0 0,-4 1 23,0 0 1,-1 0-1,1 0 0,-1 0 1,1 0-1,0 0 0,-1 0 1,1 0-1,-1 0 0,1-1 1,-1 1-1,1 0 0,0 0 1,-1-1-1,1 1 0,-1 0 1,1-1-1,-1 1 0,1 0 1,-1-1-1,0 1 0,1-1 1,-1 1-1,1-1 0,-1 1 0,0-1 1,0 1-1,1-1 0,-1 1 1,0-1-1,0 1 0,1-2 1,-2 2-101,1-1 1,-1 1 0,1-1 0,-1 1-1,0 0 1,1-1 0,-1 1 0,0 0 0,1-1-1,-1 1 1,0 0 0,1 0 0,-1 0-1,0 0 1,1 0 0,-1 0 0,-1 0 51,-10 0-89,0 1 0,0 1 0,0 0 0,0 0 0,1 1 0,-1 1 0,1 0 0,0 0 0,0 2 0,0-1 0,-19 13 0,25-14 40,-1 0 1,1 1-1,0-1 1,0 1-1,0 0 1,0 0-1,1 1 1,0-1-1,0 1 1,1 0-1,-1 0 1,1 0-1,0 1 1,1-1 0,0 1-1,0-1 1,0 1-1,1 0 1,0 0-1,0 0 1,1 11-1,0-15-9,0-1 0,1 1 0,-1-1 0,1 1 0,-1-1-1,1 1 1,0-1 0,0 0 0,0 1 0,0-1 0,1 0-1,-1 0 1,0 0 0,1 0 0,0 0 0,-1 0 0,1 0 0,0-1-1,0 1 1,0-1 0,4 3 0,-3-3 18,0 1 0,0-1 0,0 0 0,0 0 0,0-1 0,0 1 0,1-1 0,-1 1 0,0-1 0,0 0 0,1 0 0,-1 0 0,0-1 0,0 1 0,0-1 0,7-2 0,2-2 62,0 0-1,-1-1 1,0 0 0,0-1 0,0 0-1,-1-1 1,0-1 0,0 1 0,11-14-1,-13 13-111,0-1-1,0 0 0,-1 0 0,-1-1 0,1 0 0,-2 0 1,0-1-1,0 1 0,5-22 0,-9 28-7,0 2-67,0 0 1,-1 0-1,1 0 1,-1 0-1,0 0 1,0 0-1,0-1 1,0 1-1,-1-4 1,1 6 31,0 1 0,0 0 0,0-1 0,-1 1 0,1 0 0,0 0 0,0-1 0,0 1 0,-1 0 0,1 0 0,0-1 0,0 1 0,-1 0 0,1 0 0,0 0 0,0-1 1,-1 1-1,1 0 0,0 0 0,-1 0 0,1 0 0,0 0 0,0 0 0,-1-1 0,1 1 0,0 0 0,-1 0 0,1 0 0,0 0 0,-1 0 0,1 0 0,0 0 0,-1 1 0,1-1 0,0 0 0,-1 0 0,1 0 0,0 0 0,-1 0 0,1 0 0,0 1 0,0-1 1,-1 0-1,1 0 0,0 0 0,0 1 0,-1-1 0,1 0 0,0 0 0,0 1 0,0-1 0,-1 1 0,-12 12-237,4-1 245,1-1 1,0 1 0,1 0 0,0 1-1,-9 22 1,-43 147 661,35-102-256,-47 104 1,42-121-149,-1 4 38,-45 71 0,71-131-76,0-1 0,-1 0 1,-9 9-1,13-14-148,0 1 1,0-1-1,-1 0 0,1-1 1,0 1-1,-1 0 0,1 0 0,-1-1 1,1 1-1,-4 0 0,5-1-33,-1 1 0,0-1-1,0 0 1,0-1-1,1 1 1,-1 0-1,0 0 1,0 0-1,1 0 1,-1 0-1,0-1 1,1 1-1,-1 0 1,0-1-1,0 1 1,1-1-1,-1 1 1,1-1-1,-1 1 1,0-1-1,1 1 1,-1-1-1,0 0 1,-1-2 15,1 0 1,-1-1 0,0 1-1,1 0 1,0-1 0,0 1 0,0 0-1,0-1 1,1 1 0,-1-5-1,0-2-63,1-1-1,1-16 0,0 20-13,0 0-1,0 1 0,1-1 1,0 0-1,0 1 1,1 0-1,0-1 0,6-8 1,-3 5-13,1 0 1,1 1 0,0 0 0,13-12 0,2 2-47,1 1 0,1 1 0,35-18 0,37-18 70,145-105 0,-173 109 35,1 4-1,3 3 1,1 2-1,85-30 1,-134 60 39,-1-1 0,0-1 0,-1-2 0,28-20-1,-51 34-46,0 0 0,1 0 0,-1 0 0,0 0 0,0 0-1,0 0 1,0 0 0,1 0 0,-1-1 0,0 1 0,0 0-1,0 0 1,0 0 0,0 0 0,0 0 0,1-1-1,-1 1 1,0 0 0,0 0 0,0 0 0,0 0 0,0-1-1,0 1 1,0 0 0,0 0 0,0 0 0,0-1 0,0 1-1,0 0 1,0 0 0,0 0 0,0-1 0,0 1-1,0 0 1,0 0 0,0 0 0,0 0 0,0-1 0,-9-2-82,-17 4 37,-2 6 54,-40 17-1,42-14-41,4-2 10,0 2-1,0 1 0,1 0 1,-26 19-1,37-23 46,0 1 0,1 0 0,0 1 0,0 0 0,1 0-1,0 1 1,0 0 0,1 0 0,1 0 0,-7 16 0,12-24 11,-7 20 56,8-21-64,0 0-1,0 0 1,0 0 0,-1 0 0,1 0 0,0 0 0,1 0-1,-1-1 1,0 1 0,0 0 0,0 0 0,0 0 0,1 0 0,-1 0-1,0 0 1,1-1 0,-1 1 0,1 0 0,-1 0 0,1-1-1,-1 1 1,2 1 0,-2-2-1,1 0 0,0 1-1,-1-1 1,1 0 0,0 0 0,0 0-1,-1 1 1,1-1 0,0 0 0,0 0-1,-1 0 1,1 0 0,0 0-1,0 0 1,-1-1 0,1 1 0,0 0-1,0 0 1,-1 0 0,1-1 0,1 0-1,18-10 196,-17 10-192,63-46 263,-13 7-271,-37 30-120,16-11 112,47-39-1,-71 52-106,0 1-410,-12 14 47,0 0 463,0 0 0,1 0-1,0 1 1,0 0 0,1-1 0,0 1 0,0 0-1,1 0 1,0 0 0,0 0 0,1 0-1,0 0 1,0 0 0,1 1 0,0-1 0,1-1-1,0 1 1,0 0 0,0 0 0,1-1-1,0 1 1,1-1 0,4 8 0,-6-13 24,-1 0 0,0 0 0,1-1 1,-1 1-1,1-1 0,0 0 0,-1 1 0,1-1 1,0 0-1,0 0 0,0 0 0,0 0 0,0 0 1,0 0-1,0-1 0,0 1 0,0-1 0,0 1 1,0-1-1,0 0 0,1 0 0,-1 0 0,0 0 1,0 0-1,0-1 0,0 1 0,0 0 0,0-1 1,1 0-1,-1 1 0,3-3 0,6-2 61,0-1-1,-1 0 1,1-1-1,12-10 0,-16 11-99,6-5 26,14-15 0,5-5 30,-9 9-195,-17 16 150,0 0 0,1 0 0,10-8 0,1-2-251,-14 11 81,-4 5 170,1 0 0,-1 0 0,0 0-1,0 0 1,0 0 0,0 0 0,0 0 0,0 0-1,0 0 1,1 0 0,-1-1 0,0 1 0,0 0 0,0 0-1,0 0 1,0 0 0,0 0 0,0 0 0,0 0 0,0-1-1,0 1 1,1 0 0,-1 0 0,0 0 0,0 0-1,0 0 1,0 0 0,0-1 0,0 1 0,0 0 0,0 0-1,0 0 1,0 0 0,0 0 0,0-1 0,0 1-1,0 0 1,-1 0 0,1 0 0,0 0 0,0 0 0,0 0-1,0-1 1,0 1 0,0 0 0,0 0 0,0 0-1,0 0 1,0 0 0,0 0 0,-1 0 0,1 0 0,0 0-1,0-1 1,0 1 0,0 0 0,0 0 0,0 0-1,1-3 49,-1 0-1,1 0 1,0 0-1,0 0 1,0 0-1,1 1 1,-1-1-1,1 0 1,2-3-1,-3 5-54,-1 1 0,1-1 0,-1 1 0,0-1 0,1 1-1,-1-1 1,0 1 0,1-1 0,-1 1 0,0-1 0,0 1 0,0-1 0,1 0 0,-1 1-1,0-1 1,0 0 0,0 1 0,0-1 0,0 1 0,0-1 0,0 0 0,0 1 0,-1-2-1,-5 2-43,0 0 0,0 0 0,0-1 0,-7-1-1,13 2 50,0 0-1,0 0 0,0 0 1,0 0-1,0 0 0,0 0 1,0 1-1,0-1 0,0 0 1,0 0-1,0 0 0,0 0 1,-1 0-1,1 0 0,0 0 1,0 0-1,0 0 0,0 0 1,0 0-1,0 1 0,0-1 1,0 0-1,0 0 0,0 0 1,-1 0-1,1 0 0,0 0 1,0 0-1,0 0 0,0 0 1,0 0-1,0 0 0,0 0 1,0 0-1,-1 0 0,1 0 0,0 0 1,0 0-1,0 0 0,0 0 1,0 0-1,0 0 0,0 0 1,0 0-1,-1 0 0,1-1 1,0 1-1,0 0 0,0 0 1,0 0-1,0 0 0,0 0 1,0 0-1,0 0 0,0 0 1,0 4-30,5 102-347,-5-100 376,0-4 13,-1 0 0,1 0 0,0-1 0,0 1 0,1 0 1,-1 0-1,0 0 0,1-1 0,-1 1 0,1 0 0,-1 0 0,2 1 0,-1-2 161,3-1-133,0-1-1,-1-1 0,1 1 1,0 0-1,-1-1 1,1 0-1,-1 0 1,1 0-1,-1 0 1,5-4-1,7-5 79,11-3-52,53-22 0,-56 27-117,-15 6 33,29-11 84,-34 13-69,0 0 1,0 0 0,1 0-1,-1 1 1,0 0-1,0 0 1,0 0 0,0 0-1,5 1 1,-7-1 6,0 0-1,-1 1 1,1-1 0,0 0 0,-1 1 0,1-1-1,-1 1 1,1-1 0,-1 1 0,1 0 0,-1-1 0,1 1-1,-1 0 1,1-1 0,-1 1 0,0 0 0,1-1 0,-1 1-1,0 0 1,0-1 0,0 1 0,1 0 0,-1 0-1,0-1 1,0 1 0,0 0 0,0 0 0,0-1 0,0 1-1,-1 0 1,1 0 0,0-1 0,-1 2 0,-7 28-53,7-30 50,-21 51 165,14-36-10,1 1 0,1 0-1,-7 27 1,12-43-137,1 1-1,0 0 1,-1 0 0,1-1-1,0 1 1,0 0 0,0 0-1,0-1 1,0 1 0,0 0-1,0 0 1,0 0 0,0-1-1,0 1 1,0 0 0,0 0-1,0-1 1,1 2 0,8-11 190,4-6-128,16-14-47,1 2 0,2 1 0,35-23 0,-9 13-230,-55 34 80,-3 2 116,0 0 1,0 0-1,0 0 0,0 0 0,0 0 0,0 0 0,0 0 0,0 0 1,0 0-1,0 0 0,0 0 0,0 0 0,0 0 0,0 0 1,0 0-1,0 0 0,0 0 0,0 0 0,0 0 0,0 1 1,0-1-1,0 0 0,1 0 0,-1 0 0,0 0 0,0 0 1,0 0-1,0 0 0,0 0 0,0 0 0,0 0 0,0 0 1,0 0-1,0 0 0,0 0 0,0 0 0,0 0 0,0 0 1,0 0-1,0 0 0,0 0 0,0 0 0,0 0 0,0 0 1,0 0-1,0 1-116,2 1 11,-1 0 74,0 0 1,0 0-1,-1 0 1,1 1-1,0-1 0,-1 0 1,1 5-1,0-4 1,3 9 72,0 0 0,3 20 0,-5-24-13,-1 0-1,1 1 0,1-1 1,-1 0-1,1 0 0,1-1 1,4 9-1,-3-8-55,-4-6 39,0-1 0,0 1 0,0 0-1,1-1 1,-1 1 0,0-1 0,1 0-1,2 3 1,-3-3 9,1-1 0,-1 0 0,0 1 0,1-1 0,-1 0 0,1 0 0,-1 0 0,1 0 0,-1 0 0,1 0 0,-1 0 0,1 0 0,1-1 0,1 0 2,-1 0 0,0 0 0,0 0 0,0 0 0,0-1-1,0 1 1,0-1 0,0 0 0,-1 0 0,1 0 0,2-2 0,3-4-71,-1-1 0,7-8 1,5-7 139,30-39-4,-43 56-116,0 1 1,0-1 0,1 1-1,0 1 1,0-1 0,0 1-1,1 1 1,0-1 0,-1 1-1,2 0 1,-1 1 0,0 0-1,18-4 1,-22 6-9,0 1 0,0-1 0,0 1-1,0 0 1,6 0 0,-8 0 31,0 1-1,-1-1 1,1 1 0,-1-1-1,1 1 1,-1-1 0,1 1-1,-1 0 1,0 0 0,1 0-1,-1 0 1,0 0-1,0 0 1,1 0 0,0 2-1,-1-1-5,-1-1 0,0 1 0,1 0 0,-1 0 0,0-1 0,0 1 0,0 0 0,0 0 0,-1-1 0,1 1 0,0 0 0,-1 0 0,1-1 0,-1 1 0,0 1 0,-1 4-51,-1 6 153,-10 24-1,5-14-158,0-6-36,4-7 589,20-19-76,8-9-175,31-20-464,-22 21 185,0 2 1,0 1-1,65-17 0,-97 31 34,0-1 0,-1 1 0,1 0 0,0-1 0,0 1 0,-1 0 0,1 0 0,0 0 0,0 0 1,0 0-1,-1 0 0,1 0 0,0 0 0,0 0 0,-1 0 0,1 0 0,0 1 0,0-1 0,0 0 0,-1 0 0,2 2 0,-2-2 4,1 1 1,-1-1-1,0 1 1,0-1-1,0 1 1,1-1-1,-1 1 1,0 0-1,0-1 1,0 1-1,0-1 1,0 1-1,0-1 0,0 1 1,0 0-1,-1-1 1,1 1-1,0-1 1,0 1-1,0-1 1,-1 2-1,-2 4-32,-1 0 0,1 0 0,-7 8-1,10-14 40,-27 30 60,9-11 44,11-10 278,18-15-130,79-44-293,33-20 16,-116 69-272,-8 11 92,-21 53-92,15-38 359,2-10 17,-4 30 0,8-39-59,1-1 1,0 0 0,0 1-1,0-1 1,1 0-1,-1 0 1,1 1 0,1-1-1,2 9 1,-3-13-13,-1 0 0,1 0 0,-1-1 0,1 1 0,-1 0 0,1 0 0,-1-1-1,1 1 1,-1 0 0,1-1 0,0 1 0,-1-1 0,1 1 0,0-1 0,0 1 0,-1-1 0,1 0 0,0 1 0,0-1 0,0 0 0,1 1-1,0-1 15,0 0 0,1 0 0,-1 0 0,0 0 0,1 0 0,-1 0 0,0-1 0,3 0 0,3-1 39,0-1-1,0-1 1,11-5-1,-7 1-79,1-1-1,19-18 1,-18 15 88,24-16-1,-19 16-47,1 2 0,0 0 0,1 1 0,0 2 0,38-10 0,112-10-132,-83 15-69,-70 10 233,1 0-1,23 2 1,-8 1-331,-32-1 232,-12 0-16,-25 0 122,1 2 0,-1 2 0,-44 10 0,54-7-84,0 0-1,1 2 1,0 0 0,0 2 0,-24 14 0,39-19 24,1 0 1,0 0 0,0 1-1,0 0 1,1 0 0,0 0-1,-9 14 1,13-16 5,0-1 0,0 1 0,1 0 0,-1-1 0,1 1 0,0 0 0,1 0 0,-1 1 0,1-1 0,0 0 0,0 0 0,1 1 0,-1-1 0,1 1 0,1 10 0,0-15 6,-1 1 0,0 0 1,1-1-1,-1 1 0,1 0 0,-1-1 0,1 1 1,0-1-1,0 1 0,0-1 0,0 1 1,0-1-1,0 1 0,0-1 0,0 0 0,1 0 1,-1 0-1,0 1 0,1-1 0,-1 0 0,1-1 1,-1 1-1,1 0 0,-1 0 0,1-1 0,0 1 1,-1-1-1,1 1 0,0-1 0,0 0 0,-1 0 1,1 0-1,0 0 0,2 0 0,3-1 26,0 0 0,0 0 0,-1-1 0,1 0 0,-1 0 0,1 0 0,9-6 0,6-5 42,0-1-1,-1 0 0,31-29 0,51-59 84,-51 49-689,-55 58 465,0 0 1,0 0 0,1 1-1,0-1 1,0 1-1,0 0 1,0 0 0,1 0-1,-1 8 1,1-2 78,0 0 1,0 0-1,1-1 1,1 1-1,0 0 1,5 23-1,-4-27-11,0 0-1,1-1 1,0 1 0,0-1-1,1 1 1,0-1-1,0 0 1,1 0-1,0 0 1,10 10-1,-14-16 6,0 0-1,1 1 1,-1-1 0,1 0-1,-1 0 1,1 0 0,0-1-1,-1 1 1,1 0 0,0-1-1,-1 1 1,1-1-1,0 1 1,0-1 0,0 0-1,-1 0 1,1 0 0,0 0-1,0 0 1,0 0 0,-1 0-1,1-1 1,0 1 0,0 0-1,0-1 1,-1 0-1,1 1 1,0-1 0,-1 0-1,1 0 1,-1 0 0,3-2-1,4-3 68,-1-1-1,1 1 0,-1-2 0,10-12 0,-13 15-34,21-25 67,7-9-35,1 1 0,61-54 0,27-4-351,-119 95 242,0 0 0,-1 0 0,1 0 0,0 0 0,-1 0 0,1 0 0,0 0 0,0 1 1,0-1-1,0 1 0,2-1 0,-4 1 28,1 0 1,-1 0-1,0 0 0,0 0 1,1 0-1,-1 0 0,0 0 1,0 0-1,0 0 1,1 0-1,-1 0 0,0 0 1,0 0-1,0 1 0,1-1 1,-1 0-1,0 0 0,0 0 1,0 0-1,1 0 1,-1 1-1,0-1 0,0 0 1,0 0-1,0 0 0,0 1 1,0-1-1,1 0 0,-1 0 1,0 0-1,0 1 1,0 0-8,0 0-1,0 0 1,0 1 0,0-1 0,-1 0 0,1 0 0,0 0 0,-1 0 0,1 0 0,0 0 0,-2 1 0,-13 28-211,5-10 271,-9 25-1,11-25-1,-1-1 0,-1 0 0,-16 23 0,24-40-24,1 0 1,-1 0-1,1 0 0,-1-1 0,0 1 0,1-1 0,-1 1 0,0-1 0,0 0 0,0 0 0,0 0 0,-1 0 0,1 0 1,0 0-1,0 0 0,0-1 0,-1 1 0,-2 0 0,-3-1 30,0 1-1,0-2 1,-14-1 0,4 1-92,56 3 349,-1 2 0,43 10 0,-15-2-39,65 3 175,-107-14-341,-1-1-1,1-1 0,39-7 0,-54 6-449,-1 0 0,1 0 0,-1-1 0,0 0 0,0 0 0,10-6 0,19-16-5404,-23 15 2399,8-3-2945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22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2021 2976,'0'0'971,"22"4"1727,-16-5-2454,-1 0 0,1-1 0,-1 1-1,1-1 1,-1 0 0,0 0 0,6-4 0,12-5 104,-14 9-274,-1-2 0,0 1 1,-1-1-1,1 0 0,-1-1 0,0 0 1,0 0-1,7-7 0,-11 10-40,-1-1 0,1 0 0,-1 1 1,0-1-1,1 0 0,-2 0 0,1 0 0,0 0 0,0-1 0,-1 1 0,0 0 0,0-1 0,0 1 1,0-1-1,0 1 0,-1-1 0,0 0 0,1 1 0,-1-1 0,-1 1 0,0-8 0,-1 2-13,0 0 0,-1 1 0,0-1 0,0 1 0,-1 0 0,-9-15 0,11 20-12,0 0-1,0 1 1,0-1 0,0 1-1,-1 0 1,1-1-1,-1 1 1,1 0-1,-1 1 1,0-1-1,0 0 1,0 1-1,0-1 1,0 1-1,0 0 1,0 0 0,0 1-1,0-1 1,-1 0-1,1 1 1,0 0-1,0 0 1,-6 0-1,5 1 0,1 0-1,-1 0 1,1 0 0,-1 0-1,1 1 1,0-1-1,-1 1 1,1 0 0,0 0-1,0 0 1,0 1-1,0-1 1,1 1-1,-1-1 1,1 1 0,-1 0-1,1 0 1,0 0-1,0 0 1,-1 5-1,-3 2 84,2 0 0,-1 1 0,2 0 0,-1 0 0,-1 14-1,2-10 140,2 1 1,0 27-1,1-29-153,0-8-15,0 0 0,1-1 0,-1 1 0,1-1 0,0 1-1,1-1 1,3 10 0,-3-11-7,-1-1 0,1 0-1,1 1 1,-1-1 0,0 0 0,1 0-1,0-1 1,-1 1 0,1 0 0,0-1-1,6 4 1,5 3 162,-11-6-189,-1-1-1,1 0 1,1 0-1,-1 0 1,0 0 0,0-1-1,1 1 1,-1-1-1,1 0 1,-1 0-1,1 0 1,0 0-1,6 0 1,32 0 120,-25 0-5,1-1 0,0 0 1,0-1-1,25-5 0,-35 3-64,-1 0 1,0 0-1,0-1 1,0 0-1,0 0 1,7-7-1,7-3-80,-11 7 25,-1 0 1,-1-1 0,0 1-1,0-2 1,0 1 0,-1-1 0,0 0-1,-1 0 1,0-1 0,0 0 0,7-20-1,2-10 33,18-77 1,-20 62 43,-6 31-288,5-48 0,-11 68 182,0-1-1,0 1 1,0-1-1,0 1 1,1 0-1,0-1 1,3-4-1,3-9-110,-7 15 70,1 0 0,0 0 0,0 0-1,0 0 1,1 0 0,-1 0 0,1 1-1,-1-1 1,1 1 0,0 0 0,3-2 0,0 4-245,-5 1 309,-1-1 1,0 0-1,1 0 1,-1 0 0,0 0-1,0 0 1,1 1-1,-1-1 1,0 0 0,1 0-1,-1 0 1,0 0 0,1 0-1,-1 0 1,0 0-1,1 0 1,-1 0 0,0 0-1,1 0 1,-1-1 0,0 1-1,1 0 1,-1 0-1,0 0 1,0 0 0,1 0-1,-1-1 1,0 1-1,1 0 1,-1 0 0,0 0-1,0-1 1,0 1 0,1 0-1,-1 0 1,0-1-1,0 1 1,0 0 0,0-1-1,1 1 1,-1 0-1,0 0 1,0-1 0,0 1-1,0 0 1,0-1 0,0 1-1,-2-1-9,-1 0-1,0 0 1,1 1-1,-1-1 1,0 1-1,0-1 1,1 1-1,-1 0 1,-4 1 0,-2 1-61,1 0 0,0 1 0,0 0 1,0 0-1,0 0 0,0 1 0,1 1 1,0-1-1,-1 1 0,2 1 0,-1-1 1,1 1-1,0 0 0,0 0 1,0 1-1,1 0 0,0 0 0,1 0 1,-6 10-1,8-10 34,0 1 0,0-1 0,0 1 0,1 0 0,0 0 0,0 0 0,1-1 0,0 1-1,1 0 1,-1 0 0,2 0 0,-1-1 0,1 1 0,0 0 0,1-1 0,3 9 0,-2-8 68,-1 0 0,1-1 0,1 0-1,-1 0 1,1 0 0,0 0 0,1-1 0,0 0 0,0 0-1,0 0 1,0-1 0,1 0 0,0 0 0,0-1 0,9 4 0,-14-7-29,0 0 1,0-1-1,0 1 1,0-1 0,0 1-1,0-1 1,0 0 0,1 0-1,-1 0 1,0 0 0,0 0-1,0-1 1,0 1 0,0 0-1,0-1 1,0 0 0,0 0-1,0 1 1,0-1 0,0 0-1,0 0 1,0-1-1,-1 1 1,1 0 0,0-1-1,-1 1 1,1-1 0,-1 1-1,3-4 1,1-3 62,0 1 0,0-1-1,0-1 1,-1 1 0,3-10 0,-3 6-20,0-1 1,-1 0 0,0 1 0,-1-1 0,0-25 0,-6-67 114,3 96-150,-13-72-222,11 69 162,-47-156-515,21 84 553,11 26-107,-38-115-541,55 168 538,-1 0-1,0 0 1,0 0 0,0 1-1,-1-1 1,1 1 0,-6-7-1,8 11 92,0-1 0,0 1 0,0 0 0,-1 0 0,1 0 0,0 0 0,0 0 0,0 0-1,0 0 1,0 0 0,0 0 0,-1 0 0,1 0 0,0 0 0,0 0 0,0 0 0,0 0 0,0 0 0,0 0 0,-1 0-1,1 0 1,0 0 0,0 1 0,0-1 0,0 0 0,0 0 0,0 0 0,0 0 0,-1 0 0,1 0 0,0 0 0,0 0 0,0 0-1,0 1 1,0-1 0,0 0 0,0 0 0,0 0 0,0 0 0,0 0 0,0 0 0,0 0 0,0 1 0,0-1 0,0 0-1,0 0 1,0 0 0,0 0 0,0 0 0,0 0 0,0 1 0,0-1 0,0 0-20,-2 11-82,1 0 0,0 0 0,1 1 0,0-1 0,1 0-1,3 14 1,18 69-50,-11-54 66,10 28 183,53 120 1,-56-146 9,22 45 540,-25-53-440,-10-23-110,-1 0-1,13 19 0,-14-25-3,-1-2-1,1 1 1,0 0-1,1 0 1,-1-1-1,0 0 0,6 4 1,-7-6-53,-1 0 0,1 0 0,0 0 1,0-1-1,0 1 0,0-1 0,0 1 0,0-1 0,0 0 0,1 1 1,-1-1-1,0 0 0,0-1 0,0 1 0,0 0 0,0 0 1,0-1-1,4-1 0,-1 0 21,0 0-1,0 0 1,0-1 0,-1 0 0,1 0 0,-1 0-1,6-5 1,27-29 65,-28 26-47,2-1 24,-1 0 1,0-1 0,-1 0 0,-1 0 0,0-1 0,-1 0-1,0-1 1,5-15 0,-10 18-74,0 0-1,-1 0 1,-1 0-1,1 1 1,-3-16 0,1-2-167,1-68-954,0 97 911,-3 17-96,1 2 204,0 1 0,1 20 1,1-33 78,1-1 0,-1 0 1,2 1-1,-1-1 0,1 0 1,-1 0-1,2 0 0,-1 0 1,1-1-1,0 1 0,0 0 0,0-1 1,1 0-1,0 0 0,0 0 1,6 5-1,-6-4 48,-2-4-22,0 1 1,0-1 0,0 0 0,0 0-1,0 0 1,1 0 0,-1 0 0,1-1-1,-1 1 1,1-1 0,-1 0-1,5 2 1,0-1 41,1 0-14,-1 0 1,1 0-1,-1-1 0,1 0 1,0 0-1,-1-1 0,1 0 1,12-1-1,-10-1 32,1 0 0,0-1 0,-1-1 0,0 1 0,0-2 0,0 1 0,0-1 0,0-1 0,10-7 1,-16 8-58,0 1 1,0-1 0,-1 0 0,1 0 0,-1 0 0,0 0 0,-1-1 0,1 1 0,-1-1 0,0 0 0,0 0-1,-1 0 1,1-6 0,1-11-7,-1 1 0,-1-26 0,-1 38-5,-1 0-41,-1 0-1,1 0 0,-2 0 0,-4-12 0,3 8-40,2 4-124,2 8 170,-1 1 1,1-1-1,0 1 0,-1-1 1,1 1-1,-1 0 0,1-1 1,-1 1-1,0 0 0,0-1 1,1 1-1,-1 0 0,0 0 1,-2-2-1,3 3 20,0-1-1,0 1 1,-1 0 0,1 0-1,0-1 1,0 1 0,0 0-1,0 0 1,0 0 0,0 0-1,-1-1 1,1 1 0,0 0-1,0 0 1,0 0-1,-1 0 1,1 0 0,0 0-1,0-1 1,0 1 0,-1 0-1,1 0 1,0 0 0,0 0-1,0 0 1,-1 0 0,1 0-1,0 0 1,0 0 0,-1 0-1,1 0 1,0 0 0,0 0-1,0 0 1,-1 0 0,1 0-1,0 0 1,0 1 0,-1-1-1,1 0 1,0 0 0,0 0-1,-6 2-28,5-2 18,0 0 1,1 1 0,-1-1-1,0 0 1,1 0 0,-1 1-1,1-1 1,-1 0-1,0 1 1,1-1 0,-1 0-1,1 1 1,-1-1 0,1 1-1,-1-1 1,1 1-1,-1-1 1,1 1 0,0 0-1,-1-1 1,1 1-1,0-1 1,-1 1 0,1 0-1,0 0 1,-7 24-241,4-9 179,1-11 28,0 1 0,0 0 0,1 0 1,0 0-1,1 0 0,-1 1 1,1-1-1,0 0 0,2 10 1,-1-7 56,1-1 0,1 0 1,0 1-1,0-1 0,1 0 1,6 10-1,-5-10 9,1 0 0,1 0 0,-1-1 1,14 11-1,-17-16 46,-1-1 0,0 0 0,0 1 0,1-1 1,-1 0-1,1 0 0,-1-1 0,1 1 0,-1 0 0,1-1 0,0 0 1,3 1-1,-4-1-36,0 0 1,0 0-1,0 0 0,-1 0 1,1-1-1,0 1 0,0 0 1,0-1-1,-1 1 1,1-1-1,0 0 0,-1 1 1,1-1-1,0 0 1,-1 0-1,1 0 0,-1 0 1,1-1-1,0 0 1,5-7 157,-5 7-183,0-1-1,0 1 1,0-1 0,0 0 0,-1 1 0,1-1 0,-1 0 0,0 0 0,0 0 0,0 0 0,1-6 0,18-90 353,-18 86-387,1 0 0,5-13-1,5-24 64,-10 35-50,20-96-70,-20 100 57,1 0 0,0 0 1,1 1-1,0-1 0,1 1 1,0 0-1,12-15 1,-11 17-37,-2 2 4,0 0 1,0 1-1,1-1 1,11-8-1,-15 13 29,0 0-7,0-1 1,1 1-1,-1-1 1,1 1-1,0 0 1,4-2-1,-5 3 12,0 0-1,0 0 1,0 0-1,0 0 0,0 1 1,0-1-1,0 1 1,0-1-1,0 1 1,3 1-1,3 2 74,-8-3 358,-12-2 549,-1 0-1168,9 1 189,1 0 0,-1 0 0,0 0 0,1 1 0,-1 0-1,1-1 1,0 1 0,-1 0 0,1 1 0,-1-1 0,1 1 0,0-1-1,0 1 1,0 0 0,-4 3 0,3-1-22,0 1 0,1-1 0,-1 1 0,1 0 0,0 0 0,0 0 0,1 0 0,-4 10 1,0 3 31,1-1 1,1 1-1,0 0 1,1 1-1,1-1 1,1 0-1,1 1 1,0-1-1,2 1 1,3 19-1,-2-27 69,0-1 1,0 0-1,1 1 0,0-1 0,1-1 0,0 1 1,1-1-1,0 0 0,0 0 0,1-1 0,0 1 0,1-2 1,15 14-1,-20-19-3,1 0 1,0 0 0,-1-1-1,1 1 1,0-1-1,0 0 1,0 0-1,0 0 1,0-1 0,0 1-1,1-1 1,-1 0-1,0 0 1,0 0-1,0-1 1,4-1-1,10 1 206,-16 1-247,1 0 0,0 0 0,-1-1 0,1 1 0,0-1 0,-1 1-1,1-1 1,-1 0 0,1 0 0,-1 0 0,1 0 0,2-2 0,9-5 136,-12 7-116,0 0-1,1 0 0,-1 0 0,0-1 0,0 1 1,0-1-1,0 1 0,3-4 0,-3 2-66,1 1 0,0-1 0,0 0 0,0 1 0,4-3 0,12-10 1,9-16 174,30-44 0,-44 54-147,-2 0 0,11-25 0,6-10 113,-10 18-127,25-68-1,-37 89 104,-5 9-95,1 1-1,-2 0 0,1-1 1,-1 1-1,1-12 1,-2 16-60,0 0 1,0 0 0,0 1-1,0-1 1,0 0 0,-1 0-1,0 0 1,1 0 0,-1 0 0,0 1-1,0-1 1,-1 0 0,1 1-1,-1-1 1,1 1 0,-3-4 0,3 5 60,0 1 1,0-1-1,0 1 1,0-1-1,1 1 1,-1 0-1,0-1 1,0 1-1,0 0 1,0-1-1,0 1 1,0 0-1,0 0 1,0 0-1,0 0 1,0 0 0,0 0-1,0 0 1,0 0-1,1 1 1,-1-1-1,-2 1 1,-24 11 6,17-7-208,1-1 160,1 1 0,-1 1 1,1 0-1,0 0 0,1 0 0,0 1 0,0 0 0,-10 13 0,15-16 44,0 0 0,0 0 0,1 1 0,-1-1 0,1 1 0,0-1 0,0 1 0,0-1 0,1 1 0,0-1 0,0 1 0,0-1 0,0 1 0,1 0 0,1 5 0,1 6 102,2 1 1,0-2-1,7 17 1,-9-25 26,1-1 1,0 1 0,0-1 0,0 0 0,0 0 0,7 6 0,-9-10-76,0-1 1,0 1 0,0 0 0,0-1 0,0 0 0,0 1-1,0-1 1,1 0 0,3 1 0,-5-1-27,0-1 1,1 0-1,-1 0 1,0 0 0,0 0-1,0 0 1,0 0-1,1 0 1,-1 0-1,0 0 1,0-1 0,0 1-1,0 0 1,0-1-1,0 1 1,0-1-1,0 1 1,0-1-1,0 0 1,0 1 0,2-3-1,6-7 108,0 0-1,-1-1 1,0-1 0,7-13-1,35-49 54,-20 16-102,-20 38 98,8-17 91,17-32-294,-30 60-86,1-1 0,1 1 1,-1 1-1,16-16 0,-20 22 54,1 0 1,-1 1 0,0-1-1,1 0 1,-1 1 0,1-1-1,0 1 1,-1 0-1,6-2 1,-6 2 36,0 1-1,0 0 1,0 0 0,0 0-1,0 0 1,0 0 0,0 1-1,0-1 1,0 0 0,0 1-1,0-1 1,0 1 0,-1 0-1,4 1 1,37 14 1194,-42-18-1136,0 1 0,-1-1 0,1 0 0,0 1 0,0-1 0,-1 1 1,1-1-1,-1 1 0,0-1 0,1 1 0,-1-1 0,0 1 0,0 0 0,0-1 0,0 1 0,0 0 0,0 0 0,-1-2 0,0 2-32,-1-1-1,1 0 1,-1 1-1,1-1 1,-1 1 0,0 0-1,1 0 1,-1 0-1,-5-1 1,4 2-77,0-1 1,0 0 0,-1 1-1,1 0 1,0 0 0,0 0-1,-1 1 1,1-1 0,0 1-1,0 0 1,0 0 0,0 1-1,-7 2 1,4 1 26,1 0 0,0 1 1,0-1-1,1 1 0,-1 0 0,1 1 0,1-1 0,-1 1 1,1 0-1,-4 7 0,1 2-20,0 0 1,1 1-1,-6 27 0,11-38 86,0 0 0,0 1 0,1-1 0,1 11 0,-1-15 7,0 1 1,0-1-1,0 0 1,1 0-1,-1 0 0,1 0 1,0 0-1,-1 0 1,1 0-1,0 0 1,0 0-1,0 0 1,0-1-1,1 1 0,-1 0 1,0 0-1,4 2 1,-4-4 9,1 1 1,0 0 0,0-1-1,0 1 1,0-1 0,0 0 0,0 0-1,0 1 1,0-1 0,0-1-1,0 1 1,0 0 0,3-1-1,26-9 360,-22 5-299,0 0 1,0 0 0,-1-1-1,0 0 1,12-12 0,-6 4 47,22-30 1,-31 36-135,0 0 0,0-1 1,-1 1-1,0-1 0,-1 0 0,5-18 0,-4 5 100,3-37-1,-3-27-98,-6-86 1,-2 116-440,-3 0 1,-22-87 0,28 140 399,-1-7-103,0 1 1,-1 0 0,0 0 0,0 1-1,-1-1 1,-1 1 0,-8-15 0,12 23 102,1-1 0,-1 1 1,1-1-1,0 1 0,-1-1 0,1 1 1,-1 0-1,0-1 0,1 1 0,-1 0 1,1-1-1,-1 1 0,1 0 1,-1 0-1,0-1 0,1 1 0,-1 0 1,0 0-1,1 0 0,-1 0 0,0 0 1,1 0-1,-1 0 0,0 0 0,1 0 1,-2 1-1,1-1-10,0 1 0,-1 0 1,1-1-1,0 1 0,0 0 0,0 0 0,0 0 0,0 0 1,0 0-1,0 0 0,-1 3 0,-3 3-86,1 0 0,1 0-1,-4 10 1,6-15 99,-2 9-43,0 0 0,0 0 1,1 0-1,0 0 1,0 12-1,3 58 314,-1-72-172,3 39 318,15 89-1,-13-112-179,2 0 0,1-1-1,1 1 1,1-1 0,15 27-1,-18-41-93,-1 0-1,2 0 0,-1 0 0,2-1 0,-1-1 0,1 1 0,0-1 0,1-1 0,0 0 0,0 0 0,0-1 0,1 0 0,0-1 0,0 0 0,16 4 0,-20-6-126,1-1 0,-1-1 0,1 0 0,0 0-1,0 0 1,0-1 0,0 0 0,-1 0 0,1-1 0,0 0 0,0-1 0,-1 0-1,1 0 1,0 0 0,-1-1 0,0 0 0,0 0 0,0-1 0,0 0 0,-1-1 0,1 1-1,-1-1 1,0 0 0,9-11 0,9-16-2650,-2 0 736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23.4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15 6048,'-5'-14'10879,"5"22"-10655,0-5-160,0-6-160,8 3 32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36.0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2680 2080,'7'4'4900,"-6"-4"-4723,-1 1 0,0-1-1,0 0 1,0 1 0,1-1-1,-1 1 1,0-1 0,0 1-1,5 26 834,-5-21-854,1-1 1,0 1-1,0-1 1,1 0-1,0 1 1,0-1-1,3 6 1,11 18 342,-11-18-369,0-1 1,1 0-1,1 0 0,0 0 0,9 9 0,-10-13-104,0 1 66,0-1 1,1 0-1,0 0 1,0-1-1,9 6 1,-14-10-66,0 0 0,0 0 0,0-1 1,0 1-1,-1 0 0,1-1 0,0 1 0,1-1 1,-1 0-1,0 0 0,0 0 0,0 0 1,0 0-1,0 0 0,0 0 0,0-1 1,0 1-1,0-1 0,0 1 0,0-1 0,0 0 1,0 0-1,-1 0 0,1 0 0,0 0 1,-1 0-1,1 0 0,2-2 0,-1-1 26,1 0 1,0-1-1,-1 1 0,0-1 0,0 1 0,0-1 0,-1 0 0,1 0 1,-1 0-1,-1 0 0,1 0 0,-1-1 0,2-6 0,-2 4-36,0 0-1,-1 0 0,0 0 0,0 0 1,-1 0-1,0 0 0,0 0 1,-4-13-1,-2-15 118,6 30-88,0 0 1,0 0-1,-1 0 0,1 0 1,-1 0-1,-5-10 1,8 25-1311,7 11 1290,-4-13-14,0 0 0,0-1 0,1 0 0,0 1 0,1-2 0,-1 1 0,1 0-1,0-1 1,1 0 0,-1-1 0,1 0 0,13 7 0,32 7 195,-47-16-187,1-1-1,-1 0 1,0 0 0,1-1-1,-1 1 1,1-1 0,-1 0-1,7-2 1,-3 0 106,1 0 1,-1 0-1,0-1 0,0-1 1,14-7-1,-19 9-115,-1 0-1,0 0 1,0-1-1,0 1 1,0-1 0,-1 0-1,1 1 1,-1-1 0,1-1-1,-1 1 1,0 0-1,0 0 1,-1-1 0,1 1-1,-1-1 1,1 0 0,0-4-1,-1-1 42,0 1 0,-1-1 0,0 1-1,0-1 1,-1 1 0,0-1 0,0 1-1,-1 0 1,0-1 0,-1 1 0,0 0 0,0 0-1,0 1 1,-1-1 0,-8-11 0,-4-5 61,-1 2-1,-1 0 1,-27-26 0,13 22-82,25 21-92,0 0 0,0-1 0,-7-8 0,3 8 216,10 6-195,0 0 0,1-1 0,-1 1 0,1 0 0,-1 0 0,0 0 0,1-1 0,-1 1 1,1 0-1,-1-1 0,1 1 0,-1-1 0,1 1 0,-1 0 0,1-1 0,-1 1 0,1-1 0,0 1 1,-1-1-1,1 1 0,0-1 0,-1 0 0,1 1 0,0-2 0,13-6-397,42-24 314,168-67 209,-136 59-198,-63 32 105,-20 8 11,-1-1 1,1-1-1,0 1 0,0 0 0,-1-1 1,1 0-1,-1 0 0,4-3 1,-5 4 245,1-2 121,-6 6-6,-5 6-151,3-4-182,0 0 0,-1 0 0,-10 7 0,12-9-52,0 0 1,0 1-1,0-1 1,0 1-1,1-1 1,0 1-1,0 0 1,0 0-1,0 1 1,0-1-1,1 1 1,0-1-1,0 1 1,0 0-1,1-1 1,-1 1-1,1 0 1,0 0-1,0 0 1,1 0-1,0 1 1,0 7 0,3 1-35,0-1 0,1 0 1,0-1-1,8 17 0,-8-22 73,0 0 1,0 0-1,0 0 0,1 0 0,0-1 0,1 0 0,-1 0 0,11 8 1,-16-13-17,1-1 1,0 1 0,0 0 0,0-1 0,0 1 0,0 0 0,0-1 0,0 1 0,0-1 0,0 1 0,0-1-1,0 0 1,0 1 0,0-1 0,0 0 0,0 0 0,1 0 0,-1 0 0,0 0 0,0 0 0,0 0 0,0 0 0,0-1-1,0 1 1,0 0 0,1 0 0,-1-1 0,0 1 0,0-1 0,0 1 0,0-1 0,0 0 0,-1 1 0,1-1 0,0 0-1,0 0 1,0 1 0,0-1 0,-1 0 0,1 0 0,0 0 0,-1 0 0,1-2 0,3-4 71,0-1 1,-1 0-1,0-1 1,2-14-1,-2 14-48,-1 3-22,-1-1 0,1 1 1,-1-1-1,-1 0 0,1 1 1,-1-1-1,0 0 0,-1 1 1,-1-13-1,-3-4 140,4 15-124,0 1 0,-1 0-1,0 0 1,0 0-1,-1 1 1,1-1-1,-1 0 1,-8-11-1,6 10-97,5 8 30,0-1-1,-1 0 1,1 1-1,0-1 1,-1 1-1,1-1 1,0 1-1,-1-1 1,1 1-1,-1-1 0,1 1 1,-1-1-1,1 1 1,-1-1-1,0 1 1,0-1-1,2 9-405,4-2 414,0 0 1,0-1-1,1 0 0,0 0 1,-1 0-1,2-1 0,12 8 1,-16-11 80,0 1 0,1-1 0,-1 0 1,0 1-1,1-2 0,-1 1 0,1 0 1,-1-1-1,1 0 0,-1 1 0,1-1 1,0-1-1,-1 1 0,1 0 1,-1-1-1,7-2 0,-7 2-7,-1 0 0,1 0 1,-1 0-1,0-1 0,0 1 0,1-1 0,-1 1 0,0-1 1,0 0-1,0 0 0,0 0 0,-1 0 0,1 0 0,-1 0 1,1 0-1,-1-1 0,0 1 0,0 0 0,0-1 0,0 1 1,0-1-1,0 0 0,0-3 0,0-4 48,-1 1 0,1 0 0,-2-1 0,0 1 0,0 0 0,-3-13 0,-1 2 21,-15-36 0,-6-19-493,24 69 252,3 6-151,3 8 238,3 14 129,1-1-1,1 0 1,1-1-1,0 0 1,2 0-1,17 23 1,-26-40-25,-1 0 0,1-1 0,-1 0 0,1 1 1,0-1-1,0 0 0,0-1 0,0 1 0,0 0 0,4 1 1,-6-3-8,1 1 1,0-1-1,0 1 1,0-1-1,-1 0 1,1 1-1,0-1 1,0 0-1,0 0 1,0-1 0,-1 1-1,1 0 1,0 0-1,0-1 1,0 1-1,-1-1 1,1 0-1,0 1 1,1-2-1,-1 1-29,0-1 0,0 1 0,0-1-1,0 1 1,-1-1 0,1 1-1,-1-1 1,1 0 0,-1 0 0,1 0-1,-1 0 1,0 0 0,0 0-1,0 0 1,0 0 0,-1 0-1,1 0 1,0-1 0,-1 1 0,0 0-1,1-1 1,-1 1 0,0 0-1,0-5 1,-1-8-17,0 1 0,-1-1-1,0 1 1,-1-1 0,-1 1 0,-10-26-1,-21-49 43,34 87-103,0 0 1,0-1-1,1 1 0,-1-1 0,1 1 1,-1-1-1,1 1 0,0-1 1,0-2-1,19 4-1130,70 6 1089,-74-5 171,-1-1 0,1 0 1,0-1-1,27-7 0,-36 7-24,1-1 0,0 0 0,0 0-1,-1 0 1,1-1 0,-1 1 0,0-2 0,-1 1 0,1-1 0,-1 0 0,10-10-1,-9 7 57,0-1-1,-1 0 1,1 0 0,-2-1-1,1 1 1,-2-1-1,6-20 1,-7 25-93,-1 1 1,0-1 0,-1 0 0,1 0 0,-1 0-1,0 0 1,0 1 0,-1-1 0,1 0-1,-1 0 1,0 0 0,-1 1 0,1-1 0,-1 0-1,0 1 1,0-1 0,0 1 0,0 0 0,-4-5-1,4 7-38,0 0 0,0 0 0,-1 0 0,1 0 0,-1 0 0,1 0 0,-1 1 0,0-1 0,0 1 0,1 0 0,-1 0 0,0 0 0,0 0 0,0 0 0,0 1 0,0-1 0,-1 1 0,1 0 0,0 0 0,0 0 0,0 0 0,-6 2 0,7-2-5,0 0 0,0 1 1,0 0-1,0 0 0,0-1 0,1 1 0,-1 0 1,0 0-1,0 1 0,1-1 0,-1 0 0,1 1 1,-1-1-1,1 0 0,-1 1 0,1 0 0,0-1 0,0 1 1,0 0-1,0 0 0,0 0 0,0-1 0,0 1 1,1 0-1,-1 0 0,1 0 0,0 0 0,-1 0 1,1 0-1,0 0 0,0 0 0,0 0 0,0 1 1,1 1-1,3 13 24,0-1 0,2 0 1,-1 0-1,15 26 1,-19-42 9,9 19 73,14 19 0,0 0-81,-17-27 44,1 0 0,-1 0 0,2-1 0,-1 0 0,1 0 0,1-1 0,0 0-1,0 0 1,1-2 0,12 8 0,-21-13-3,0-1 0,0 0-1,1 0 1,-1 0 0,0 0 0,1 0-1,-1-1 1,1 1 0,-1-1 0,0 1-1,1-1 1,-1 0 0,1 0 0,-1 0-1,1 0 1,-1 0 0,1-1 0,-1 1-1,1-1 1,-1 0 0,0 0 0,1 0-1,-1 0 1,4-2 0,-3 1-1,0-1 0,0 0-1,1 0 1,-2 0 0,1 0 0,0 0 0,-1-1-1,1 1 1,-1-1 0,0 0 0,0 1 0,-1-1-1,3-7 1,2-7 16,-3 8-14,1 0 0,-2 0 0,0-1 1,2-13-1,7-77 255,-5 63-359,1-51 0,-5 13 59,0-40-5,-51-302 91,45 395-224,2 11 85,0-1 0,-1 1 0,0 0 0,-1 0 0,-9-21 0,-10-6-288,22 38 256,-7 21-944,5-13 1013,2 0 0,-1 0 0,1 0 1,0 0-1,0 0 0,1 0 0,0 12 0,0-10 28,18 190-134,-14-163 149,3 2 117,20 63 0,-15-61-36,-2-5-151,2 0 1,1-1 0,32 58-1,-40-84 111,0 0 0,0-1 0,1 1-1,0-1 1,1-1 0,9 10-1,-13-14 4,0 0 0,-1 0 0,1 0 0,0-1 0,0 1-1,0-1 1,0 1 0,0-1 0,0 0 0,0 0 0,1-1-1,-1 1 1,0-1 0,1 1 0,-1-1 0,0 0-1,1-1 1,-1 1 0,0 0 0,6-2 0,3-2-47,-1-1 0,0 0 1,0-1-1,-1 0 0,1 0 1,-1-1-1,-1-1 0,1 0 1,-1 0-1,-1 0 0,10-13 1,-10 11-13,0-1 1,0 0-1,7-16 1,-12 21-82,-1-1 1,1 1-1,-1-1 1,0 1-1,-1-1 1,0 0-1,0 0 1,0-9-1,-1 0-34,-1 0-1,0 0 1,-1 0-1,-5-20 1,6 32 92,0-1 1,-1 1-1,0-1 1,0 1-1,0 0 1,0-1-1,0 1 1,-1 0-1,0 1 1,0-1-1,0 0 1,0 1-1,0 0 1,-1 0-1,0 0 1,0 0-1,1 0 1,-1 1-1,-6-3 1,8 4 8,0 0 0,-1 0 0,1 1 0,-1-1 1,1 1-1,0-1 0,-1 1 0,1 0 0,-1 0 1,1 0-1,-1 0 0,1 0 0,-1 1 0,1-1 0,-1 1 1,-2 1-1,1-1 4,1 1 1,0 0-1,0 0 0,0 0 1,0 0-1,0 1 1,1-1-1,-1 1 1,1 0-1,-3 3 0,0 1-15,1 0 1,0 1-1,0-1 0,0 1 0,1 0 0,1 0 0,-1 0 0,-2 16 0,5-19 17,-1 0 1,1 0 0,0 0-1,0 0 1,1 0-1,0-1 1,0 1-1,0 0 1,0 0-1,1 0 1,-1-1 0,1 1-1,0-1 1,5 8-1,-3-6 28,1-1 0,-1 0 0,1 0 0,-1-1 1,2 1-1,-1-1 0,0 0 0,1 0 0,0-1 0,6 3 0,-3-2 35,0 0 0,0-1-1,1 0 1,-1 0 0,1-1 0,-1-1 0,1 0 0,0 0 0,-1-1 0,1 0 0,0 0 0,-1-1-1,1 0 1,0-1 0,9-3 0,-8 1-10,-1 0 0,0-1 0,0 0 0,0-1 0,0 0 0,-1 0 0,0-1 0,-1 0 0,13-14 0,-14 14-23,-1-1-1,-1 0 1,0 0-1,0 0 1,0-1 0,-1 0-1,-1 0 1,1 0-1,-1 0 1,-1-1-1,2-13 1,14-55 30,-8 37-266,6-7-289,-15 48 495,-1 1 0,0-1-1,0 0 1,0 1-1,0-1 1,0 0-1,0 0 1,0 1-1,1-1 1,-1 0 0,0 0-1,0 0 1,0 1-1,1-1 1,-1 0-1,0 0 1,0 0-1,1 1 1,-1-1 0,0 0-1,0 0 1,1 0-1,-1 0 1,0 0-1,1 0 1,-1 0-1,0 0 1,0 1-1,1-1 1,-1 0 0,0 0-1,1 0 1,-1 0-1,0-1 1,0 1-1,1 0 1,-1 0-1,0 0 1,1 0 0,-1 0-1,0 0 1,0 0-1,1 0 1,-1-1-1,0 1 1,0 0-1,1 0 1,-1 0 0,0-1-1,0 1 1,0 0-1,1 0 1,-1 0-1,0-1 1,0 1-1,0 0 1,0 0 0,0-1-1,1 1 1,-1 0-1,0-1 1,0 1-1,0 0 1,0 0-1,0-1 1,0 1 0,0 0-1,0-1 1,11 24 62,-2 10 188,-1 1 1,7 56-1,-8-31 109,-7-57 6,0-7 20,6-189-884,6 82 335,-6 61 27,0 25 193,-4 21-116,-1 1-1,0-1 1,0 0-1,1-6 1,-2 10 61,0 1 1,-1 0-1,1 0 0,0 0 0,0-1 1,0 1-1,0 0 0,0 0 1,0-1-1,0 1 0,0 0 0,0 0 1,0-1-1,0 1 0,1 0 0,-1 0 1,0-1-1,0 1 0,0 0 0,0 0 1,0 0-1,0-1 0,0 1 1,1 0-1,-1 0 0,0 0 0,0 0 1,0-1-1,0 1 0,1 0 0,-1 0 1,0 0-1,0 0 0,0 0 0,1-1 1,-1 2 8,1-1 0,-1 0 0,0 0 0,1 0 0,-1 1-1,0-1 1,0 0 0,1 0 0,-1 1 0,0-1 0,0 0 0,0 0 0,1 1 0,-1-1 0,0 0 0,0 1 0,0-1 0,0 0 0,0 1 0,0-1 0,0 0 0,0 1-1,4 33 56,-3-20-98,5 21 1,3 22-162,-8-47 247,0-1 0,1 1 0,0 0 0,0 0 0,1-1 0,0 1 0,1-1 0,9 18 0,-13-26-29,1 0 0,0 0 0,-1 0 0,1 0-1,0 0 1,0-1 0,-1 1 0,1 0 0,0 0 0,0 0-1,0-1 1,0 1 0,0-1 0,0 1 0,0 0-1,0-1 1,0 0 0,0 1 0,1-1 0,1 1-1,-2-2 12,1 1 0,0 0 0,0-1-1,0 1 1,-1-1 0,1 1 0,0-1-1,-1 0 1,1 0 0,-1 0 0,1 0-1,-1 0 1,3-2 0,9-6-119,-5 3 101,0-1 0,0 1 0,-1-1-1,0 0 1,9-11 0,118-153-949,-97 126 861,11-11-303,-40 48 319,0 0 0,-1 0 0,0 0 0,-1-1-1,7-12 1,-13 20 84,1 1 0,-1 0-1,0-1 1,0 1 0,0-1-1,1 1 1,-1-1 0,0 1-1,0-1 1,0 1 0,0-1 0,0 1-1,0-1 1,0 1 0,0-1-1,0 1 1,0 0 0,0-1-1,-1 0 1,-6-1 178,-14 11-92,17-7-45,-23 9 257,-41 24 0,61-30-263,0-1-1,0 1 0,0 0 0,1 1 1,-1 0-1,1 0 0,1 0 0,-1 0 1,1 1-1,-6 10 0,10-15-57,0 0-1,0-1 1,0 1-1,1 0 1,-1 0-1,1 0 1,-1 0-1,1 0 1,-1 0-1,1 0 1,0 0-1,0 0 1,0 0 0,0 0-1,1 0 1,-1 0-1,0 0 1,1 0-1,-1 0 1,1 0-1,0 0 1,0 0-1,0 0 1,0 0-1,0-1 1,0 1-1,0 0 1,0-1-1,1 1 1,-1-1 0,1 1-1,-1-1 1,1 0-1,-1 1 1,1-1-1,0 0 1,0 0-1,2 0 1,2 2 8,0 0 1,0-1 0,1 0-1,-1 0 1,1 0 0,-1-1-1,1 0 1,0-1-1,-1 1 1,10-1 0,-5-2 50,1 1 1,0-1-1,0-1 1,-1 0-1,0 0 1,21-10-1,-29 11-47,0 1 0,-1 0-1,1-1 1,-1 0 0,0 1-1,1-1 1,-1 0 0,0 0 0,0 0-1,0-1 1,0 1 0,0 0-1,-1-1 1,1 1 0,-1-1-1,1 0 1,-1 1 0,0-1 0,0 0-1,0 0 1,-1 0 0,1 1-1,-1-1 1,1 0 0,-1 0-1,0 0 1,0 0 0,0 0 0,-1 0-1,1 0 1,-1 0 0,-1-4-1,0 3-35,1 1-1,-1-1 0,-1 1 0,1-1 0,-1 1 0,1 0 1,-1 0-1,-6-6 0,5 5-110,3 3 121,1 1 0,0 0 0,0 0-1,-1-1 1,1 1 0,0 0 0,0 0-1,-1-1 1,1 1 0,0 0 0,-1 0-1,1 0 1,0 0 0,-1 0 0,1-1-1,0 1 1,-1 0 0,1 0 0,-1 0-1,1 0 1,0 0 0,-1 0 0,1 0-1,0 0 1,-1 0 0,1 0 0,-1 0-1,0 1 1,-6 8-491,6-6 380,0 0 1,0 1 0,0-1-1,1 0 1,-1 7-1,2 2 131,0-1 1,1 1-1,0 0 0,1-1 0,1 1 0,-1-1 1,2 0-1,6 12 0,-7-14 33,18 42-1,-3 0-1,-1 1 0,-3 1 1,10 66-1,-24-106 142,0 0 0,0-1 0,-2 18 0,1-26-112,0 1 0,-1-1 0,0 0 1,0 0-1,0 0 0,0 0 0,-1 0 0,0 0 0,0 0 0,0-1 0,0 1 0,0-1 0,-5 6 0,0-2 5,5-5-52,0 1 1,0 0 0,-1-1-1,1 1 1,-1-1 0,0 0-1,0 0 1,0 0 0,0 0-1,0-1 1,0 1 0,0-1-1,0 0 1,-1 0 0,1 0-1,0 0 1,-1 0 0,1-1-1,-5 1 1,0-1-98,-1-1-1,1 0 1,0 0-1,0 0 1,0-1-1,-1 0 1,2-1 0,-1 0-1,0 0 1,0-1-1,1 1 1,0-2-1,0 1 1,0-1 0,0 0-1,-10-11 1,16 15 51,0-1 0,0 1 0,0-1 1,0 0-1,0 1 0,1-1 0,-1 0 1,0 1-1,1-1 0,-1 0 0,1 0 1,0 1-1,0-1 0,0 0 0,0 0 0,0 0 1,0 1-1,0-1 0,0 0 0,1 0 1,-1 0-1,0 1 0,1-1 0,0 0 0,-1 1 1,1-1-1,2-2 0,2-6-53,1 0 1,1 1-1,8-11 0,-11 15 55,47-56-195,58-78 291,-96 119 22,-1-1 0,0-1 1,14-42-1,15-71-339,-40 134 242,2-19-59,1 0 1,-2-1-1,-1 0 1,-1 1 0,-2-29-1,-1-15-245,4-5 36,-4 0 0,-18-109 0,-1 14 235,19 148 122,0 0 1,-1 0-1,0 1 0,-8-19 0,9 24-3,3 8-92,-1 1 0,1 0-1,0-1 1,-1 1 0,1 0-1,-1-1 1,0 1 0,1 0-1,-1-1 1,-1 0-1,1 0-1,-5-3-499,3 9-59,-1 3 613,3-2-19,-1 0 0,1 0 0,0 0 0,0 0 0,1 0 0,-1 0 0,1 0 0,0 0 0,2 9 0,-1 6-173,1 11 315,1 0 0,2-1 0,12 42 0,-8-32-201,-1-3 123,42 154 165,-41-160-149,1 2 20,1 0-1,26 52 1,-30-72-64,-4-7 25,0 0-1,0 0 1,0-1-1,1 1 1,0-1 0,0 1-1,0-1 1,6 5-1,-9-10-52,0-1-1,0 1 1,0 0 0,0 0-1,0-1 1,0 1 0,0 0-1,0-1 1,0 1 0,0-1-1,-1 1 1,1-1 0,0 0-1,0 1 1,-1-1 0,1 0-1,0 1 1,0-2 0,0 1 38,4-4-72,-1 0 0,0 0 0,0-1-1,0 1 1,-1-1 0,1 0 0,-1 1 0,-1-2-1,1 1 1,-1 0 0,0 0 0,-1-1 0,2-6-1,0-12 28,-1 0-1,-1-28 0,-1 51-7,0-68 124,-14-111 0,12 154-244,-1-36 0,-1-18 117,-10 1 109,12 73-96,0 0 0,0 0 0,-4-10-1,1 2-80,-9-5 76,12 8-55,2 10 8,0 0 1,-1 0-1,1 0 1,-1 0-1,0-1 1,0 1-1,-1-2 0,0-2-932,4 13 714,1 2 238,-1 0-1,8 14 0,-6-13 7,0-1-1,3 15 0,8 39 239,20 105 440,-3-33-312,-5-23 50,-23-91-299,1 0 0,2 0 0,0-1 1,0 0-1,12 20 0,-18-39-27,-5 21 373,3-20-320,1-2-150,-1 0 16,1 0 0,0 0 0,0 0 0,0-1 0,-1 1 0,1 0 0,0 0 1,0 0-1,0 0 0,-1 0 0,1 0 0,0 0 0,0 0 0,0 0 0,0 0 0,-1-1 0,1 1 0,0 0 1,0 0-1,0 0 0,0 0 0,0 0 0,0-1 0,-1 1 0,1 0 0,0 0 0,0 0 0,0 0 0,0-1 0,0 1 1,0 0-1,0 0 0,0 0 0,0-1 0,0 1 0,0-12-140,4-115-195,-2 111 229,1-1 0,0 1 1,1 0-1,1 1 0,11-28 1,-15 40 64,1 0 0,-1 1 0,1-1 0,0 0 1,0 1-1,0-1 0,0 1 0,0 0 0,0 0 1,0 0-1,1 0 0,-1 0 0,1 0 0,0 1 0,3-3 1,-3 4 32,-1-1 0,1 0 1,0 1-1,-1-1 0,1 1 1,-1 0-1,1 0 1,0 0-1,-1 0 0,1 1 1,0-1-1,-1 1 0,1-1 1,-1 1-1,1 0 1,-1 0-1,1 0 0,2 2 1,13 8 32,-1 0 1,16 15-1,12 9 200,-30-24-183,15 10 20,-28-20-44,1 0 1,-1 0-1,0 0 1,0 0-1,0 0 1,1-1-1,-1 1 1,0-1-1,1 0 1,-1 0-1,0 0 1,1 0-1,2 0 1,-3-1-2,0 0 0,-1 0 0,1 0 1,0 0-1,-1 0 0,1 0 0,-1 0 1,1-1-1,-1 1 0,1-1 0,-1 1 0,0-1 1,0 1-1,0-1 0,0 0 0,1-2 1,13-30-1057,4-37-4442,-11 47 3209,-2-1-1892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36.4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17 336 7136,'-17'-4'2656,"21"4"-2080,19-8-160,-2 0 288,16-7-480,8-10 1248,10-3-832,-2-7-64,0-2-352,-3 1-160,-5 1-32,-4-2-672,-6 9 352,-7 5-3328,-11 6 1984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38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1 654 1728,'5'8'5302,"-5"-8"-5166,13-6 2148,-9 3-2042,-1 0 0,0 0 1,1 0-1,4-7 0,-2-3-112,-1-1 0,0 1-1,-1-1 1,3-20 0,-6 31-107,1-11 90,0 1 1,-1 0-1,-1-1 1,-1-17-1,-11-56 798,6 46-533,1 5 27,-12-43 1,16 75-650,1 5 112,3 13 97,8 24 163,-4-16-230,2 0 0,17 30 0,-21-43 122,0-1 0,0 0 0,1-1-1,0 1 1,1-1 0,0 0-1,0-1 1,15 12 0,-18-16 38,0 0 0,0-1 1,1 1-1,-1-1 0,0 1 0,0-1 0,1 0 1,-1-1-1,1 1 0,-1-1 0,7 0 1,-10 0-44,0 0 0,0-1 0,0 1 0,1 0 0,-1-1 0,0 1 0,0-1 0,0 1 0,0-1 0,0 1 1,0-1-1,-1 1 0,1-1 0,0 0 0,0 0 0,0 0 0,-1 1 0,1-1 0,0 0 0,0-2 0,12-23 213,-9 18-175,2-9 4,-1 0 0,-1 0 1,-1 0-1,0 0 0,-1-1 1,0-17-1,-1 21 1,0-105-174,-1 66-643,0 54 741,0 0-1,0 0 1,1 0 0,-1 0 0,0 0-1,1-1 1,-1 1 0,1 0 0,-1 0-1,1 0 1,0 1 0,2 3 2,6 15 55,10 35-1,2 4 45,-12-37-34,-8-15-4,2 0 0,-1-1 0,1 0 0,0 1 0,0-1 0,0 0 0,1-1 0,8 11 0,-12-16-30,0 0 0,1 0 0,-1 0 0,0 1 0,0-1 0,1 0 0,-1 0 1,0 0-1,0 0 0,1 0 0,-1 0 0,0 0 0,1 1 0,-1-1 0,0 0 0,0 0 1,1 0-1,-1 0 0,0 0 0,1 0 0,-1-1 0,0 1 0,1 0 0,-1 0 1,0 0-1,0 0 0,1 0 0,-1 0 0,0 0 0,0-1 0,1 1 0,-1 0 1,0 0-1,0 0 0,1-1 0,8-13 279,2-19-108,-1-19-261,-5 23-163,17-55 0,-19 76 245,0 0 0,0 0 0,1 0-1,1 0 1,-1 1 0,1-1 0,1 1 0,-1 0 0,1 1 0,13-12 0,-18 17 32,1-1 0,0 1 0,0 0-1,0 0 1,0 0 0,0 0 0,0 0 0,0 1 0,0-1 0,0 0 0,0 1 0,0 0 0,0-1 0,0 1-1,1 0 1,3 0 0,-3 1 7,1 0-1,-1 0 1,0 0 0,1 0-1,-1 1 1,0-1 0,0 1-1,0 0 1,5 3 0,3 5 54,0 0 0,-1 1 0,0 0 0,8 13 0,-10-12-38,7 5-24,10 17 116,-2-6-2357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39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59 21 7296,'-45'-9'2720,"32"9"-1696,26-6-2720,1 1 32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6:42.2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29 817 1248,'-4'-10'7573,"3"17"-7143,0 0 0,0 0 0,-1 0 0,-3 9-1,2-7-190,1 0-1,-2 15 0,1-6 36,2-14-237,1-1-1,-1 1 1,1-1 0,0 0-1,0 1 1,0-1 0,0 1-1,0-1 1,1 1 0,0 3-1,6 15 124,-4-10-134,1 0-1,10 22 1,-12-31-4,-1-1-1,0 0 1,1 1-1,-1-1 1,1 0-1,0 0 1,0 0-1,0 0 1,0 0-1,0 0 1,0-1-1,0 1 1,1-1-1,-1 1 1,1-1-1,-1 0 1,1 0-1,4 1 1,-5-2-4,0 0 1,-1 0 0,1 0-1,-1 0 1,1 0-1,-1-1 1,1 1 0,-1-1-1,1 1 1,-1-1 0,1 1-1,-1-1 1,1 0 0,-1 0-1,0 0 1,0 0-1,1 0 1,-1 0 0,0 0-1,0 0 1,1-2 0,4-4-1,-1 0 1,7-11-1,-9 14-25,9-19 194,19-48-1,-25 57-25,-5 10-118,0 0 0,-1-1 0,1 1 0,-1-1 0,0 1 0,-1-9 0,0 1-14,1 8-22,0 1 0,0 0 1,-1-1-1,0 1 0,0 0 0,0-1 0,0 1 0,-3-6 0,3 9 15,1-1-30,0 1 1,0 0 0,0 0 0,-1 0 0,1-1 0,0 1 0,0 0 0,0 0 0,0 0-1,-1-1 1,1 1 0,0 0 0,0 0 0,0-1 0,0 1 0,0 0 0,0-1 0,0 1-1,0 0 1,0 0 0,0-1 0,0 1 0,0 0 0,0 0 0,0-1 0,0 1 0,0 0-1,0-1 1,0 1 0,13 3-72,-11-3 70,0 1-1,0-1 1,0 1-1,0-1 0,0 1 1,0 0-1,0-1 1,3 3-1,58 42 661,-49-39-870,-12-5 212,0 0 0,0-1 0,0 1 0,-1 0 0,1 0-1,0 0 1,-1 0 0,3 2 0,2 1 73,0 0 1,1 0-1,0 0 0,-1-1 1,1 0-1,0-1 0,1 1 1,9 1-1,-8-3-3,1-1 0,0 0 0,0-1 0,14-2 0,-19 2-52,2 0 36,0-1 1,1 0 0,7-3-1,11-4-72,-21 7 23,-1 0 1,1 0-1,-1-1 1,0 1-1,0-1 1,0 0-1,-1-1 1,1 1-1,-1 0 1,1-1-1,-1 0 1,4-7-1,-2 6-10,-4 2-10,1 1-1,-1-1 1,0 0 0,1 0-1,-1 1 1,0-1 0,-1 0-1,1 0 1,-1 0 0,1 0-1,-1 0 1,0 0 0,0 0-1,0 0 1,0 0 0,-1-3-1,0 0 4,-1 0 0,1 1 0,-1-1-1,0 1 1,0-1 0,0 1 0,-6-9 0,7 13 22,-1-1 0,1 0 0,-1 1 0,1-1 1,-1 1-1,0 0 0,1-1 0,-1 1 0,0 0 0,0 0 1,0 0-1,0 0 0,0 0 0,0 1 0,0-1 1,0 1-1,-1-1 0,1 1 0,0 0 0,0 0 1,0 0-1,0 0 0,-1 0 0,-1 0 0,1 1 26,0-1 0,0 1 0,0 0 1,0 0-1,0 0 0,1 0 0,-1 0 0,0 1 0,1-1 0,-1 1 0,1 0 0,-1 0 0,1 0 0,0 0 0,0 0 0,0 0 0,-2 3 0,2-3-20,0 1-1,0-1 1,1 1-1,-1 0 1,1-1-1,0 1 1,0 0-1,0 0 1,0 0 0,0 0-1,1 0 1,-1 0-1,1 0 1,0 0-1,0 0 1,0 0-1,0 0 1,1 0-1,-1 0 1,1-1-1,-1 1 1,1 0-1,0 0 1,0 0 0,1 0-1,-1-1 1,0 1-1,1 0 1,3 3-1,-3-2 14,0-1-1,1 0 1,0 0-1,0 0 1,0 0-1,0 0 1,0 0-1,0-1 1,1 1-1,-1-1 1,1 0-1,0 0 1,0-1-1,6 3 1,-4-2-17,1-1 0,-1 0 0,0 0 0,1-1-1,-1 0 1,0 0 0,1-1 0,11-1 0,-5-1-46,-1-1 0,0 0 0,0-1 0,0 0 0,-1 0 0,0-1 0,0-1 0,0 0 0,12-11 1,-7 4 165,26-31 0,-37 39-31,-1 0 0,0 0 0,0 0 1,0-1-1,0 0 0,-1 0 1,0 0-1,3-13 0,-6 1 164,-3 11-99,3 8-157,0 0 0,0 0 0,0 0 0,-1 0 0,1 0 0,0 0 1,0 0-1,-1 0 0,1 0 0,0 0 0,0 0 0,0 0 0,-1 0 0,1 0 0,0 0 0,0 0 0,0 0 0,-1 0 0,1 0 0,0 0 0,0 0 0,0 1 0,-1-1 0,1 0 0,0 0 0,0 0 0,0 0 0,0 0 0,-1 1 1,1-1-1,0 0 0,0 0 0,0 0 0,0 1 0,0-1 0,-5 6-6,1 0 0,0 0 0,1 0 1,-1 0-1,1 1 0,1 0 0,-4 9 0,2 1 134,-5 33 0,8-42-72,1 0 0,0 0-1,1 0 1,0 0 0,0-1 0,0 1 0,1 0-1,0-1 1,1 1 0,0-1 0,5 11-1,-7-18-47,-1 1 0,0-1 0,0 0 0,0 0-1,1 0 1,-1 0 0,0 0 0,0 0 0,1 0-1,-1 0 1,0 0 0,0 0 0,1 0 0,-1 0-1,0-1 1,0 1 0,0 0 0,1 0 0,-1 0-1,0 0 1,0 0 0,0 0 0,1 0-1,-1-1 1,0 1 0,0 0 0,0 0 0,1 0-1,-1 0 1,0-1 0,0 1 0,0 0 0,0-1-1,7-7 92,-6 8-76,1-3-25,1 0 1,-1 0-1,-1-1 1,1 1-1,0 0 0,-1-1 1,1 1-1,1-8 0,4-33-276,-1 6 144,-5 33 18,0 0 0,0 0 0,-1 0 0,0-9 0,0 13 60,11 15-64,-7-8 171,0-1-1,0 0 0,1 0 1,0-1-1,0 1 0,0-1 1,1 0-1,-1 0 0,1-1 1,0 0-1,0 0 0,0 0 0,0-1 1,0 0-1,1 0 0,-1 0 1,8 0-1,-10-1-6,0-1 0,0 0 1,1 0-1,-1 0 0,0 0 0,0-1 1,0 1-1,0-1 0,0 0 0,0 0 1,0-1-1,0 1 0,0-1 0,-1 0 1,1 0-1,0 0 0,-1 0 0,0-1 1,1 0-1,-1 1 0,0-1 0,-1 0 1,1 0-1,0-1 0,-1 1 0,0-1 1,1 1-1,1-7 0,3-5-13,-2-1 0,0 1 0,-1-1 0,-1 0 0,2-23 0,-1-82-260,-4 94 320,-8-78-930,8 113 739,2 0 1,-1 0 0,1-1-1,1 1 1,-1-1 0,7 13-1,2 6 17,27 62 129,-8-25 37,-16-36 57,-11-22-100,0 0 0,-1 0 0,1 1-1,-1-1 1,0 0 0,0 1 0,0-1 0,-1 1 0,1 7-1,-2-11-22,0-1 0,0 0 0,0 1 0,-1-1-1,1 0 1,0 0 0,-1 1 0,1-1 0,-1 0-1,1 0 1,-1 0 0,1 0 0,-1 1 0,0-1-1,0 0 1,1 0 0,-1 0 0,0-1 0,0 1-1,0 0 1,0 0 0,0 0 0,-1-1 0,1 1-1,-1 0 1,-4 2-76,0-1-1,0 0 0,0-1 1,-8 2-1,-6 2-164,14-3 163,0-1-1,1 1 0,-1-1 1,0 0-1,-6 0 1,-1 1-17,13-2 58,-1 0 0,0 0 1,0 0-1,1 1 0,-1-1 0,0 0 1,0 0-1,1 0 0,-1 0 1,0 0-1,0 0 0,0-1 1,1 1-1,-1 0 0,0 0 0,0 0 1,0-1-1,0 1 10,1 0-1,0 0 0,0 0 1,0-1-1,0 1 1,0 0-1,-1 0 1,1 0-1,0 0 0,0 0 1,0 0-1,0 0 1,0 0-1,0 0 0,-1-1 1,1 1-1,0 0 1,0 0-1,0 0 1,0 0-1,0 0 0,0 0 1,0-1-1,0 1 1,0 0-1,0 0 1,0 0-1,0 0 0,0 0 1,0-1-1,0 1 1,0 0-1,0 0 1,0 0-1,0 0 0,0-1 1,0 1-1,0 0 1,0 0-1,0 0 0,0 0 1,0 0-1,0-1 1,0 1-1,0 0 1,0 0-1,0 0 0,10-7-210,17-4 172,-24 10 69,8-2 21,0 1 1,21-3-1,3-1 163,-19 3-57,0-1 0,24-10 0,-32 11-120,-1 0 1,0-1-1,-1 0 1,1-1-1,-1 0 1,0 0-1,10-10 1,-5 2 1,0-1 0,-1-1 0,0 0 1,-1-1-1,-1 1 0,10-28 0,5-10 87,-11 29 87,10-33 0,-18 43-66,0 0 0,2-16 0,-6 26-132,1 0 1,-1 0-1,0 0 0,0 0 1,0 0-1,-1 0 0,1 0 1,-1 0-1,0 0 0,0 0 1,0 0-1,-4-6 0,5 10-18,-1-1-1,1 0 0,-1 1 1,1-1-1,-1 1 0,0-1 1,1 1-1,-1-1 0,1 1 1,-1-1-1,0 1 0,0 0 1,1-1-1,-1 1 0,0 0 1,1 0-1,-1 0 0,0-1 1,0 1-1,1 0 0,-1 0 1,0 0-1,0 0 0,1 0 0,-1 0 1,0 1-1,0-1 0,0 0 1,1 0-1,-1 0 0,0 1 1,1-1-1,-2 1 0,0 0 24,0 0 0,0 0 0,0 0 0,0 0 0,1 0-1,-1 1 1,0-1 0,1 1 0,-1-1 0,-1 4 0,-1 1 30,1 0 1,1 0 0,-1 1 0,1-1-1,0 1 1,0-1 0,1 1-1,-1 11 1,1-6-81,0-1-1,2 1 1,-1-1-1,4 16 1,-2-16-2,-2-5 47,1-1-1,0 1 0,1-1 1,-1 0-1,3 6 1,-3-10-7,-1 0 1,0 0-1,1-1 1,-1 1-1,1 0 0,-1 0 1,1-1-1,0 1 1,-1 0-1,1-1 1,0 1-1,-1-1 1,1 1-1,0-1 1,0 1-1,0-1 1,-1 1-1,1-1 0,0 0 1,0 1-1,0-1 1,0 0-1,0 0 1,0 0-1,0 0 1,0 1-1,0-1 1,-1-1-1,1 1 1,0 0-1,0 0 0,0 0 1,0 0-1,0-1 1,0 1-1,1-1 1,7-4-124,1 0 1,-1 0-1,0-1 1,0-1-1,14-13 1,16-11 94,62-41 161,-103 74-84,-1 0 0,1 1 0,-1-1 0,1 1 0,0-1 0,-1 1 0,1 0-1,1 0 1,-4 5 0,1 1-42,-1 1-1,-4 18 1,3 0-216,-6 45 0,11-60 178,0-1-1,0 1 1,1 0 0,1-1-1,0 1 1,5 17 0,-5-26 47,0-1 1,0 0-1,1 1 1,-1-1 0,1 0-1,0 0 1,0 0 0,0 0-1,0 0 1,0 0-1,5 4 1,-5-6 6,1 1-1,-1-1 1,1 1-1,-1-1 1,1 0-1,-1 0 1,1 0-1,0 0 1,0-1-1,-1 1 1,1-1-1,0 1 1,0-1-1,0 0 1,-1 0-1,6-1 1,-3 0-3,-1 1 0,0-1 0,1 0 0,-1-1 0,0 1 0,0-1 0,0 0 0,0 0 0,0 0 0,0-1 0,0 1 0,5-6 0,-4 3-37,0-1-1,0 1 0,0-1 0,-1 0 0,0 0 0,-1-1 0,4-7 0,1-5-48,-2-1 0,0 0 0,-1 0 0,3-30-1,-5 22 76,-1 0 0,-2 1 0,0-1-1,-10-54 1,2 41-88,-2 0 1,-24-62-1,31 94 136,-1-1 0,0 1-1,0 0 1,-1 1 0,0-1-1,-1 1 1,-8-10 0,14 17-60,0 1 0,0 0 1,-1 0-1,1 0 1,0-1-1,0 1 0,0 0 1,-1 0-1,1-1 0,0 1 1,0 0-1,-1 0 1,1 0-1,0 0 0,0 0 1,-1-1-1,1 1 0,0 0 1,0 0-1,-1 0 1,1 0-1,0 0 0,0 0 1,-1 0-1,1 0 0,0 0 1,-1 0-1,1 0 1,0 0-1,0 0 0,-1 0 1,1 0-1,0 0 0,-1 1 1,1-1-1,0 0 0,0 0 1,-1 0-1,-2 13 4,7 20 165,0-22-58,0 0 1,0 0 0,1 0 0,0-1-1,1 0 1,0 0 0,1 0-1,13 14 1,8 7-105,34 27-1,-56-53-18,11 9-345,32 21-1,-36-26-905,1-1-1,1-1 1,-1 0-1,1-1 1,24 6 0,-26-10-2078,22 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18.7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347 6 2656,'6'-6'5331,"-7"10"-4905,0-1-1,0 0 0,0 0 1,0 0-1,0 0 1,-4 5-1,-6 4-34,-1-1-1,0 0 1,-23 17 0,21-18-199,-7 6 150,-16 12 229,-65 62 0,92-79-545,1-1-1,1 1 1,-1 1-1,2-1 1,0 1-1,0 0 1,1 1-1,0 0 1,1 0-1,-5 25 1,5-16 162,2-13-220,1-1-1,1 1 1,0 0 0,0 0 0,0 13 0,2-14-198,-1-3-24,1 0 0,-1-1-1,1 1 1,1 5 0,-1-9 59,-1 0 0,0 0 0,0-1 0,1 1 0,-1 0 1,1 0-1,-1-1 0,0 1 0,1 0 0,0-1 0,-1 1 0,1 0 1,-1-1-1,1 1 0,0-1 0,-1 1 0,1-1 0,0 1 0,0-1 1,-1 1-1,1-1 0,0 0 0,0 1 0,0-1 0,-1 0 0,1 0 1,0 0-1,2 0 0,13 0-2013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19.2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24 4736,'-1'-2'235,"1"1"-1,-1 0 1,1 0 0,0 0-1,-1 0 1,1 0 0,0-1-1,0 1 1,0 0 0,0 0-1,0 0 1,0-1 0,0-1 0,1 3-182,-1-1 1,1 1-1,-1 0 1,0-1 0,1 1-1,-1 0 1,1-1 0,-1 1-1,0 0 1,1 0-1,-1 0 1,1-1 0,-1 1-1,1 0 1,-1 0 0,1 0-1,-1 0 1,1 0 0,-1 0-1,1 0 1,-1 0-1,1 0 1,-1 0 0,1 0-1,-1 0 1,1 0 0,-1 0-1,1 1 1,-1-1 0,1 0-1,-1 0 1,1 1-1,0-1 1,20 10 507,1 1 0,-2 0 0,0 2 0,32 25 0,-22-16-166,26 22 221,66 67 0,-100-90-393,-2 0 0,-1 2 0,0 0 0,-2 1 0,-1 1 0,0 1 0,-2 0 0,-1 1 0,-2 0 0,12 41 0,-10-15 140,9 85-1,-21-131-570,1 4 1676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19.7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218 9 4224,'-2'-8'4951,"-7"7"-3380,3 3-1241,1 0 0,0-1 0,0 1-1,0 1 1,0-1 0,-8 7-1,-28 22 687,34-25-718,-3 2-28,-4 3 144,0 0-1,1 1 1,1 0-1,0 0 1,-17 24-1,28-34-367,0 0 0,-1 0 0,1 0 0,0 0 0,0 0 0,1 0 0,-1 1-1,0-1 1,1 0 0,-1 0 0,1 1 0,0-1 0,0 0 0,0 1 0,0-1-1,0 0 1,0 1 0,1 2 0,0-3 16,0 0 0,1-1 0,-1 1 0,0 0 0,0 0 0,1-1 0,-1 1 0,1-1 0,0 1 0,-1-1 0,1 0 0,0 1 0,0-1 0,0 0 0,0 0 0,-1-1 0,2 1 0,-1 0 0,3 0 0,21 5-38,1-1-1,0-1 0,0-1 0,0-1 0,50-5 0,-76 3-22,13 0-1267,-1-2 0,25-5 0,-10-1-739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34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1023 2816,'0'0'40,"0"0"1,0 0-1,0 1 0,0-1 0,-1 0 1,1 0-1,0 0 0,0 0 1,0 0-1,0-1 0,0 1 0,-1 0 1,1 0-1,0 0 0,0 0 1,0 0-1,0 0 0,-1 0 1,1 0-1,0 0 0,0 0 0,0 0 1,0 0-1,0-1 0,0 1 1,-1 0-1,1 0 0,0 0 0,0 0 1,0 0-1,0 0 0,0-1 1,0 1-1,0 0 0,0 0 1,0 0-1,0 0 0,0-1 0,0 1 1,0 0-1,0 0 0,0 0 1,0 0-1,0-1 0,0 1 0,0 0 1,0 0-1,0 0 0,0 0 1,0-1-1,0 1 0,0 0 1,0 0-1,0 0 0,0 0 0,0 0 1,0-1-1,0 1 0,1 0 1,-1 0-1,0 0 0,0 0 1,1 0 32,1 0 169,1 0 0,-1 0 0,0 0 0,1-1 0,-1 1 0,0-1 0,1 1 0,-1-1 0,0 0 0,4-2 0,1-1 201,-1 0-1,1-1 0,-1 0 1,0-1-1,-1 1 1,1-1-1,5-8 0,29-48 853,-38 59-1233,74-138 963,12-20-487,17 1-281,-61 93-199,-24 34 32,-2 0 1,-1-2 0,-1 0-1,-3-1 1,11-38 0,-19 57-31,1-6 0,7-39 1,-13 45-423,0 17 351,0 0-1,0-1 1,0 1-1,0 0 0,0 0 1,0 0-1,0 0 0,0 0 1,-1 0-1,1 0 0,0 0 1,0 0-1,0 0 1,0 0-1,0 0 0,0 0 1,0 0-1,0-1 0,0 1 1,0 0-1,-1 0 1,1 0-1,0 0 0,0 0 1,0 0-1,0 0 0,0 0 1,0 0-1,0 0 0,0 0 1,-1 0-1,1 0 1,0 0-1,0 1 0,0-1 1,0 0-1,0 0 0,0 0 1,0 0-1,0 0 0,0 0 1,0 0-1,-1 0 1,1 0-1,0 0 0,0 0 1,0 0-1,0 0 0,-9 11-629,-38 63 337,3 2 0,-53 123 0,-25 149 432,14 76 559,35-123 562,60-256-633,7-28 124,5-15-297,2-6 35,11-43-236,23-72-143,-22 85-83,2 1 0,2 0 0,39-58 0,-13 36-37,64-65-1,-30 41 59,56-61-79,-126 132 27,9-11-58,-15 18 67,0 0 1,0 0-1,0 0 1,0 0-1,0 0 1,0 1-1,0-1 1,0 0-1,0 1 1,0-1-1,0 1 1,0-1-1,2 1 1,-2 0-3,-1 0 0,0 0 0,1 1 0,-1-1 0,1 0-1,-1 1 1,0-1 0,1 1 0,-1-1 0,0 0 0,0 1 0,1-1 0,-1 1 0,0-1 0,0 1 0,0-1 0,0 1 0,1-1 0,-1 1 0,0-1 0,0 1 0,0-1 0,0 1 0,0 0 0,1 14-15,-2-4 5,-1 0 1,1-1-1,-2 1 1,0 0-1,-4 10 1,-2 8 106,2-2-22,-9 33 65,15-53-120,0 0 0,0 0 0,1 0 0,0 0 0,0 1 0,2 9-1,-1-14 14,-1 1 0,1-1 0,0 0 0,0 1 0,0-1 0,1 0 0,-1 0 0,1 0 0,0 0 0,0 0 0,0 0 0,0-1 0,0 1 0,0-1 0,1 1 0,-1-1 0,1 0 0,0 0 0,0 0 0,0 0 0,0-1 0,0 1 0,0-1 0,0 1 0,0-1 0,1 0 0,-1-1 0,0 1 0,1 0 0,-1-1 0,0 0 0,8 0 0,0-1 47,1 0 1,-1-1-1,1 0 1,-1-1 0,1 0-1,-1 0 1,0-2-1,17-8 1,31-19-49,-1-3 0,-2-2 0,84-72 0,-136 106-329,-12 11-7,-9 11 150,3-2 173,2 0-1,0 1 1,1 1 0,1 0-1,0 0 1,-7 26 0,16-43-14,0 1 1,0-1 0,1 1-1,-1-1 1,1 0 0,0 1-1,0-1 1,0 1 0,0-1-1,0 1 1,0-1 0,1 1-1,-1-1 1,1 1 0,0-1-1,0 0 1,0 1 0,0-1-1,0 0 1,0 0 0,0 0-1,1 1 1,1 1 0,0-2 19,-1 0 0,1 0 1,0 0-1,-1 0 1,1 0-1,0-1 1,0 1-1,1-1 0,-1 0 1,0 0-1,0 0 1,1 0-1,-1-1 1,0 1-1,1-1 0,4 0 1,5-1 106,-1 0 1,1-2 0,-1 1-1,0-1 1,0-1 0,0 0-1,22-12 1,-26 13-79,-1-1 1,1 0-1,-1-1 0,0 1 1,8-8-1,-13 10-58,0 0 1,0 0-1,0 0 1,0-1-1,0 1 1,-1 0-1,1-1 1,-1 1-1,0-1 1,0 0 0,0 1-1,0-1 1,0 0-1,0 0 1,-1 0-1,1 0 1,-1 1-1,0-1 1,0-4-1,0 3-3,-1-1 0,0 0 0,0 1 0,0 0 0,0-1 0,-1 1 0,0-1 0,0 1 0,0 0 0,0 0 0,-1 0 0,1 0 0,-1 1 0,0-1 0,0 1 0,-1 0 0,1-1 0,-1 2 0,1-1 0,-1 0 0,0 1 0,0-1 0,0 1 0,0 0 0,0 0 0,-1 1 0,1-1 0,-1 1 0,1 0 0,-1 0 0,1 1 0,-1-1-1,0 1 1,1 0 0,-1 0 0,1 1 0,-6 0 0,-1 1-9,1-1 0,-1 2 0,1-1 0,-1 1 0,1 1 0,0 0 0,0 0 0,0 1 0,-11 8 0,17-10 12,-5 6-49,9-9 63,1 0-1,0 1 0,-1-1 0,1 0 1,0 0-1,0 0 0,0 1 0,-1-1 1,1 0-1,0 0 0,0 0 0,0 0 1,-1-1-1,1 1 0,0 0 0,0 0 1,-1 0-1,1-1 0,1 1 0,53-12 41,-1-3-1,0-1 0,91-43 1,-80 24 79,-41 22-101,30-13-1,-51 24-33,0 1 1,0 0 0,0 1-1,1-1 1,-1 0-1,0 1 1,1 0 0,-1 0-1,0 0 1,1 0-1,-1 0 1,4 1 0,-6 0 12,1-1 0,0 1 0,-1-1 0,1 1 0,-1 0 0,1 0 0,-1 0 1,0 0-1,1 0 0,-1 0 0,0 0 0,1 0 0,-1 0 0,0 0 0,0 1 0,0-1 0,0 1 1,0-1-1,-1 0 0,1 1 0,0 0 0,-1-1 0,1 1 0,-1-1 0,1 4 0,2 12 112,-2 0 0,0 0 0,-1 0 0,-3 30 0,-2-16-55,-14 52 0,15-71 121,3-10-85,0 0 1,0 0-1,0 0 1,1 0 0,-1 0-1,1 0 1,-1 4-1,6-9-5,0 0-1,-1 0 1,1-1-1,6-7 0,17-22-44,-15 17-44,26-25 0,-23 26-41,19-15-140,-32 28 143,1-1-1,0 1 0,-1 0 0,1 0 1,0 0-1,0 0 0,0 1 0,5-2 1,-8 3 34,0 0 1,1-1 0,-1 1-1,0 0 1,0 0 0,0 0-1,1 0 1,-1 0 0,0 0-1,0 0 1,0 0 0,0 1-1,1-1 1,-1 0 0,0 1-1,0-1 1,0 1 0,0-1-1,0 1 1,0-1 0,0 1-1,2 1 1,-3-1-3,1 0-1,0 0 1,-1 1-1,1-1 1,-1 0-1,1 1 1,-1-1 0,1 0-1,-1 1 1,0-1-1,0 0 1,0 1-1,0-1 1,0 1-1,0-1 1,0 2 0,-2 5 9,1 1-1,-2-1 1,1 0 0,-8 16 0,-40 78 159,45-90 600,13-17-572,3-3-96,35-26 8,-36 25-121,0 2-1,0-1 0,1 1 0,0 0 0,0 1 0,0 1 1,13-5-1,-20 9-5,-1 0 0,1 1 1,-1 0-1,1-1 1,-1 1-1,1 0 0,-1 1 1,1-1-1,-1 1 1,1-1-1,-1 1 0,0 0 1,1 1-1,-1-1 1,0 0-1,5 4 0,5 3 64,-1 1-1,20 17 0,9 7 356,-37-30-325,6 3 78,1 1 1,12 4-1,-20-10-103,1 1-1,-1-1 1,1 0-1,0 0 1,0-1-1,-1 1 1,1-1-1,0 0 1,0 0-1,6-1 1,6 0-434,-12 1-525,1-1 0,0 0 0,0 1 0,0-2 0,8-2 0,5-6-4394,0 5 1695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0.8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89 4224,'-15'-12'7258,"17"10"-6957,0 0 0,1 1 0,-1-1 0,0 0 0,1 1 0,-1 0 1,1-1-1,2 0 0,-1 1-181,1 0 0,-1 0 0,0 0 0,0 1 1,1-1-1,6 1 0,11 0 100,139-18 719,-35 4-245,13-1-583,-129 14-128,-2 1-33,-1-1 1,1 1-1,-1-1 0,1-1 1,10-3-1,-30 37-12632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1.1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24 4384,'-22'-1'4849,"22"1"-4813,4 1 304,0-1 1,0 1-1,0-1 0,-1 0 0,1 0 1,0-1-1,6 0 0,8-1 431,56-3 817,124-2-525,-85 5-999,-64-3-3152,-18 3 1099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2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13 2912,'-6'-3'421,"-7"-6"806,9 73 3391,1-15-3772,-9 277 1604,14-260-1948,-2-27-142,7 48 0,-3-57-239,-2-11 213,1-1 0,0 1 0,2-1 0,11 33 1,-16-51-309,1 1 1,-1-1-1,0 1 1,0-1-1,1 1 1,-1-1-1,0 1 1,1-1-1,-1 1 1,1-1-1,-1 1 1,0-1 0,1 0-1,-1 1 1,1-1-1,-1 0 1,1 1-1,-1-1 1,1 0-1,-1 0 1,1 0-1,-1 1 1,1-1-1,0 0 1,-1 0 0,1 0-1,1 0 17,-1 0-1,0-1 1,0 1 0,0 0-1,0-1 1,0 1 0,0-1-1,0 1 1,0-1 0,0 1-1,0-1 1,2-1-1,2-3 74,0 0 0,0 0-1,6-9 1,12-18-30,-6 9-74,20-22-1,-30 38-137,0 0 0,0 1-1,0 0 1,1 0 0,-1 1-1,2 0 1,10-5 0,-17 10 96,0-1 0,0 0 1,-1 1-1,1-1 0,0 1 1,0 0-1,0 0 0,0 0 1,0 0-1,0 0 1,0 0-1,0 0 0,0 0 1,0 1-1,0-1 0,0 1 1,0 0-1,0-1 1,0 1-1,0 0 0,-1 0 1,1 0-1,0 0 0,-1 1 1,1-1-1,-1 0 0,1 1 1,-1-1-1,0 1 1,1-1-1,-1 1 0,1 2 1,4 6 128,0 0 1,-1 0-1,0 1 0,4 14 1,-5-16-179,1 6 4,-1 1 0,-1-1 0,0 1 0,1 18 0,-4-26-430,3 8-295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2.4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0 139 5312,'0'0'1701,"3"1"-1024,12 1 275,0 0 0,0 0-1,1-1 1,-1-1 0,0-1 0,20-3-1,-9 2-327,109-16 748,142-37 0,9-3-3039,-252 54-20,-1 1 0,49 1 0,-14 6-761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4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20 3328,'0'-19'4784,"5"26"-4279,-1-2-312,-1 1-4,0-1 0,-1 1 0,0 0-1,0 0 1,-1 0 0,2 10 0,1 41 487,-4-38-396,3 22 384,7 41 0,-9-71-272,1 1 1,1 17 1685,-3-28-2047,5-11 620,6-16-458,-6 5-164,27-100-334,-25 101 169,1 0-1,0 0 1,21-33 0,-28 51 114,0 1 0,0-1 0,0 0 1,0 0-1,1 1 0,-1-1 0,1 1 0,-1-1 0,1 1 1,0-1-1,-1 1 0,1 0 0,0 0 0,0 0 0,3-1 1,-4 2 14,0 0-1,-1 0 1,1 0 0,0 0 0,0 0 0,0 0 0,-1 0 0,1 0 0,0 0-1,0 0 1,0 1 0,-1-1 0,1 0 0,0 1 0,-1-1 0,2 1 0,0 1 5,0-1 0,-1 1 0,1-1 0,-1 1 0,1 0 0,-1 0 0,3 3 1,4 13 68,0 1 0,-2-1 0,0 1 0,-1 0 1,4 26-1,-3-13 324,-4-22 885,2-14-824,6-5-282,0 0-1,0-1 1,-1 1 0,0-2 0,14-21-1,-15 19-359,1 1 1,0 0-1,1 1 0,21-20 0,-29 30 174,0-1-1,0 1 0,0 0 0,0-1 0,0 1 0,1 0 0,-1 0 0,0 0 0,1 1 0,-1-1 0,1 1 1,-1-1-1,1 1 0,-1 0 0,1 0 0,-1 0 0,0 0 0,1 0 0,-1 0 0,1 1 0,-1-1 0,1 1 0,-1 0 1,0 0-1,1 0 0,-1 0 0,0 0 0,0 0 0,0 1 0,0-1 0,0 1 0,0-1 0,0 1 0,2 3 0,3 2 89,-1 1 0,-1 0 0,1 0-1,-1 1 1,-1 0 0,0 0-1,0 0 1,4 14 0,-4-8-88,1 7 127,0 0-1,-1 0 1,1 37-1,-9-42-1534,3-10 577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4.6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301 58 3136,'-4'-21'2223,"4"18"-1493,0 0 0,-1-1 1,1 1-1,-1-1 0,-2-4 0,3 7-637,-1 1 0,1-1 0,-1 0 0,1 0 0,-1 1-1,1-1 1,-1 0 0,1 1 0,-1-1 0,0 1 0,1-1 0,-1 1 0,0-1 0,0 1 0,1-1 0,-1 1 0,0 0 0,0-1 0,0 1 0,1 0 0,-1 0 0,0 0 0,0-1 0,0 1 0,0 0 0,-1 0 0,-3 1 87,1-1 0,-1 1 0,0 0 0,0 0 0,1 0 0,-1 1 0,-6 3 0,-36 20 860,35-17-778,-3 1 33,-1 2 1,2 0 0,-1 0 0,2 1 0,-1 1 0,-19 25 0,27-31-193,1 1-1,0-1 1,0 1 0,1 0 0,0 0 0,0 0-1,1 0 1,0 1 0,1 0 0,0-1-1,0 1 1,1 0 0,0 0 0,0 0 0,1 0-1,1 11 1,0-17-54,-1 1 1,1 0-1,0-1 0,1 1 1,-1-1-1,1 1 0,-1-1 1,1 0-1,0 0 0,0 0 1,1 0-1,2 3 0,0-1 26,0-1-1,0 1 1,0-1-1,1-1 0,-1 1 1,9 3-1,2-1 42,0 0 1,0-1-1,0 0 1,25 3-1,1-3-484,48 1-1,-2-9-3059,-37-2 1535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44.6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310 1 1568,'4'4'9474,"-4"0"-10239,-3 5 1028,-1-1 1,0 0-1,0 0 1,-1 0-1,0 0 1,-6 7-1,-4 5 266,-93 128 1930,85-117-2176,11-15-176,-99 124-108,104-132-1689,6 0 458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2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74 1312,'7'-2'2376,"-15"4"773,28-4 692,-8 0-3484,-1 1 0,24 2 0,0 1 21,53-2-1,-31-2-28,33-1 328,40 1-197,35 4-96,4 1-53,85 5-194,-170-9 165,88-13 0,158-9-89,-288 21-239,171 8 143,-44 0 11,458 14 251,-451-17-243,-53-2-107,-6 3 216,248-5 566,-36-3-752,-43-2 76,-73-2-105,-136 9 56,88-3-7,-115 0-217,35-4 239,14-1-31,-17 1-60,60-3 13,-104 7-51,21 1 22,25-2 6,3-3-16,41-4-160,-87 6 162,0 2-1,57 5 1,-47-1-33,61 4 106,53 0 111,2 4-261,0 0 33,-46-4-85,-72-3 110,244 33-74,-270-33 141,-1 0 0,1-1 1,0-2-1,44-4 0,-35 2-133,53 2 0,9 1 281,-25-7-75,55-3 218,-87 7-133,0-2 0,39-8 1,-69 10-205,88-15 12,-85 14-757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29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1 2400,'-11'5'719,"-9"8"4079,20-12-4464,-1-1 0,0 1 0,0-1 1,0 1-1,0-1 0,1 1 1,-1-1-1,0 0 0,0 1 0,0-1 1,0 0-1,0 0 0,0 0 1,0 0-1,0 0 0,0 0 0,0 0 1,0 0-1,-1 0 0,18 3 3593,11 2-3550,68 16 532,-17-2-495,223 29 663,-261-48-933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8:30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4 2976,'-1'0'330,"0"0"-1,0 0 1,0 0-1,0 1 1,0-1 0,0 0-1,0 0 1,1 1-1,-1-1 1,0 1 0,0-1-1,0 1 1,0 0-1,0 0 79,-1-1-1,1 1 0,0 0 0,0-1 0,0 1 0,-1 0 0,1-1 0,0 0 1,-1 1-1,1-1 0,0 0 0,-1 0 0,-1 0 0,-19 0 5483,33 0-4404,299 9 1437,-179-6-3427,-44-6-5040,-73 2 3411,-1 0-1,0-1 1,21-6 0,6-3-1531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52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583 341 2144,'-1'-1'90,"1"1"1,-1-1-1,1 1 0,-1 0 0,1-1 1,0 1-1,-1-1 0,1 1 1,0-1-1,-1 0 0,1 1 1,0-1-1,0 1 0,-1-1 1,1 0-1,0 1 0,0-1 0,0 1 1,0-1-1,0 0 0,0 1 1,0-1-1,0 0 0,0 1 1,0-2-1,0-8 1610,-1 9-1626,1-1 0,-1 0 1,0 0-1,0 1 0,1-1 0,-1 1 1,0-1-1,-1 1 0,1-1 0,0 1 1,0 0-1,-1 0 0,1-1 0,0 1 1,-1 0-1,-1-1 0,-2 0 17,0 1 0,0-1 0,0 1 0,-10-1 0,13 1-64,-5 0-1,0 1 0,0-1 0,-1 1 1,1 0-1,0 1 0,-1 0 0,1 0 0,0 1 1,-8 2-1,1 1 2,1 1-1,0 1 1,-19 12 0,-112 75 824,108-67-446,-59 55 0,84-71-330,6-6-15,-1 1-1,1-1 0,0 1 0,0 0 1,1 0-1,-1 0 0,1 1 0,-3 7 1,0 5 6,1-1 1,0 1-1,2 0 1,0 0-1,-1 35 1,3-43 1,1 0 1,1 0-1,0 1 0,1-1 1,0 0-1,0 0 0,1 0 1,1 0-1,0 0 0,6 14 1,-5-17-22,0-1 1,0 0 0,1 0 0,0 0 0,1-1 0,-1 1-1,1-1 1,0 0 0,1-1 0,-1 0 0,1 0-1,13 7 1,-10-6 6,0-1-1,1 0 0,-1 0 1,1-1-1,19 4 1,58 7-180,-37-8 494,-33-4-309,0-2 0,1 0 0,-1-1 0,0-1 0,0 0 0,0-2 0,21-5 0,-10-1 39,-1-2 0,41-20 1,-21 8-30,-18 9-59,48-29-1,-68 36 79,-1 1 0,1-2 0,-2 1 0,1-1 0,-1-1 0,0 0-1,0 0 1,7-13 0,-14 20-95,1 0 0,-1 0 0,0-1-1,-1 1 1,1-1 0,0 1 0,-1 0 0,1-1-1,-1 1 1,0-1 0,0 0 0,0 1 0,0-1-1,0 1 1,0-1 0,-1 1 0,1-1 0,-1 1-1,0 0 1,0-1 0,0 1 0,0 0 0,0-1-1,0 1 1,-1 0 0,1 0 0,-1 0 0,1 0-1,-1 0 1,0 0 0,-3-2 0,1 1-39,0 0 1,1 0-1,-1 1 1,0-1-1,0 1 1,-1 0-1,1 0 1,0 1-1,-1-1 1,1 1-1,-1 0 1,1 0 0,-1 1-1,1-1 1,-1 1-1,-9 0 1,8 2 19,0-1 1,1 1 0,-1-1 0,1 2 0,-1-1 0,1 1-1,0-1 1,-1 1 0,2 1 0,-1-1 0,0 1 0,1 0-1,-1 0 1,-6 9 0,1 0 9,1 0 0,0 1 0,1 1 0,-6 15 0,11-22 37,0 1 0,1-1-1,0 1 1,1-1 0,0 1-1,0 0 1,1 0 0,0 0-1,0-1 1,1 1 0,0 0 0,1 0-1,0-1 1,3 10 0,-3-13 21,1 1 1,-1-1 0,1 0 0,0 0 0,1 0 0,-1 0 0,1 0-1,0-1 1,0 0 0,0 0 0,1 0 0,-1 0 0,1 0 0,0-1-1,0 0 1,1 0 0,-1-1 0,0 1 0,1-1 0,0 0-1,-1-1 1,1 1 0,0-1 0,7 0 0,4 1 85,0-2 1,-1 0 0,1-1-1,0 0 1,-1-2 0,1 0-1,22-7 1,-32 8-84,-1 0 0,0-1 1,0 0-1,0 0 0,0-1 0,0 1 0,-1-1 1,1 0-1,-1-1 0,0 0 0,4-5 1,-6 7-25,-1 0 1,1 0 0,-1 0-1,0-1 1,0 1 0,0-1-1,-1 0 1,1 1-1,-1-1 1,0 0 0,0 0-1,0 0 1,-1 0 0,1 0-1,-1 0 1,0 0 0,0 0-1,0 0 1,-2-5 0,1 1-67,-2 1-1,1 0 1,-1 0 0,0 0-1,-1 0 1,1 1 0,-1 0 0,-1-1-1,1 1 1,-1 1 0,0-1-1,0 1 1,-1-1 0,0 2 0,-10-8-1,10 8 22,0 1-1,0-1 0,-1 1 0,1 1 1,-1-1-1,1 1 0,-1 0 0,0 1 1,0-1-1,0 2 0,0-1 0,0 1 1,0 0-1,0 0 0,0 0 0,0 1 1,-7 2-1,8-1-79,0 0-1,1 0 1,-1 1 0,-5 3-1,9-5 71,1-1-1,-1 1 1,1 0-1,0 0 1,-1 0-1,1 0 0,0 0 1,0 0-1,0 0 1,0 1-1,0-1 1,0 0-1,0 1 1,0-1-1,0 0 0,1 1 1,-1-1-1,1 1 1,-1-1-1,0 3 1,1-4 40,1 1 0,-1-1 1,0 1-1,0-1 0,1 1 1,-1-1-1,0 1 0,1-1 0,-1 1 1,0-1-1,1 0 0,-1 1 1,1-1-1,-1 0 0,0 1 1,1-1-1,-1 0 0,1 1 1,-1-1-1,1 0 0,-1 0 1,2 1-1,15 4 204,-13-4-201,8 1 51,0 0 0,0 0 0,0-1 0,0-1 0,0 0 0,0 0 0,0-2-1,0 1 1,0-1 0,-1-1 0,1 0 0,-1-1 0,22-10 0,-5-2-40,-1-1 0,37-32 0,-34 25-201,-25 21 157,38-27-281,-40 27 304,1 1 0,0 1 0,-1-1 0,1 0 1,0 1-1,0 0 0,0 0 0,0 0 0,8-1 1,-10 3-5,-1-1 1,1 0-1,0 1 1,-1 0-1,1-1 1,-1 1 0,1 0-1,-1 0 1,1 0-1,-1-1 1,0 2-1,1-1 1,-1 0-1,0 0 1,0 0 0,0 1-1,0-1 1,1 2-1,16 27-90,-15-23 113,-1 0 1,0 1 0,0-1 0,0 0-1,-1 1 1,1 7 0,-1 50 56,-2-41 78,0-1 75,-2 0 0,-5 27 1,1-39 1231,14-30-1365,-2 2-40,2-1 1,1 1-1,0 0 1,14-22 0,-2 10-122,34-39 1,-44 56-66,0 0-1,1 0 0,1 2 1,-1-1-1,2 2 0,-1-1 1,17-8-1,-28 18 116,0-1 0,0 0 1,1 1-1,-1-1 0,0 1 0,0-1 0,1 1 0,-1 0 0,0-1 0,0 1 1,1 0-1,-1 0 0,1 0 0,-1 0 0,0 0 0,1 0 0,-1 0 1,0 1-1,0-1 0,1 0 0,-1 1 0,0-1 0,1 1 0,-1-1 0,0 1 1,0 0-1,0-1 0,0 1 0,0 0 0,0 0 0,0 0 0,0 0 1,0 0-1,0 0 0,0 0 0,-1 0 0,1 0 0,0 0 0,-1 1 0,1-1 1,-1 0-1,1 0 0,0 2 0,1 4 35,-1-1 0,0 1-1,0 0 1,0 0 0,-1 0 0,1 0-1,-2 9 1,-3 13 84,0 0 0,-2-1 0,-17 49 0,5-27 227,18-50-317,0 0-1,0 0 1,0 0 0,0 0-1,0 0 1,1 0 0,-1 0-1,0 0 1,0 0 0,0 0-1,0 0 1,0 0 0,0 0-1,0 0 1,0 0 0,0 0 0,0 0-1,0 0 1,0 0 0,1 0-1,-1 0 1,0 0 0,0 0-1,0 0 1,0 0 0,0 0-1,0 0 1,0 0 0,0 1 0,0-1-1,0 0 1,0 0 0,0 0-1,0 0 1,0 0 0,1 0-1,-1 0 1,0 0 0,0 0-1,0 0 1,0 0 0,0 0 0,0 0-1,0 0 1,0 1 0,0-1-1,0 0 1,0 0 0,0 0-1,0 0 1,0 0 0,0 0-1,0 0 1,0 0 0,0 0 0,0 0-1,0 0 1,0 1 0,0-1-1,0 0 1,0 0 0,0 0-1,-1 0 1,1 0 0,0 0-1,0 0 1,0 0 0,0 0-1,9-6 353,9-12-247,11-17-27,4-5-357,60-58 1,-89 95 255,-1 0-29,1-1 0,0 1-1,0 0 1,0 0 0,0 0 0,1 1-1,4-2 1,-9 4 3,1 0 1,0 0-1,-1 0 0,1 0 0,-1 0 1,1 0-1,-1 1 0,1-1 0,-1 0 1,1 0-1,-1 1 0,1-1 0,-1 0 1,1 1-1,-1-1 0,1 0 0,-1 1 1,0-1-1,1 1 0,-1-1 0,0 1 1,1-1-1,-1 1 0,0-1 0,0 1 1,1 0-1,10 23-113,-6-11-14,-3-7 162,0 0-1,-1 1 1,0 0 0,0-1-1,0 1 1,-1 0 0,0-1-1,-2 13 1,1 6 30,1 140 50,0-163-52,0-1 0,0 1 1,0-1-1,1 1 0,-1-1 0,0 0 0,1 1 1,-1-1-1,1 0 0,-1 1 0,1-1 1,0 0-1,-1 0 0,1 0 0,0 1 0,0-1 1,0 0-1,0 0 0,0 0 0,0 0 1,0-1-1,0 1 0,0 0 0,1 0 1,-1-1-1,0 1 0,0 0 0,1-1 0,-1 1 1,0-1-1,1 0 0,-1 0 0,1 1 1,-1-1-1,0 0 0,1 0 0,-1 0 0,1 0 1,-1 0-1,3-1 0,0-1 33,2 0-18,1 0 0,-1 0 0,-1-1 0,1 0 0,0 0 0,-1 0 0,1-1 0,-1 1 0,0-1 0,9-9-1,-1-5-1,0-1-1,-1 0 1,-1 0-1,-1-1 0,-1-1 1,8-24-1,24-62 131,-33 85-358,-6 15 158,1 1 0,-1-1 0,0 0 0,0 0 0,-1 0 0,1-10 0,3 6-85,-1 10-262,-3 7-478,-2 11 721,-4 23-1,2-18 71,2-21 62,-37 218-68,10-83 118,9-36-258,-21 167 641,39-242-372,1-20 32,0 1 1,-1 0 0,1 0-1,-3 8 1,2-6 467,3-16 341,5-20-629,20-159 96,-18 138-418,14-63 303,12-35-534,-20 73 338,-5 30-225,24-66 0,-29 98 117,0 1 0,0-1-1,1 1 1,1 0-1,0 1 1,0 0-1,1 0 1,0 0 0,1 1-1,15-14 1,-17 18 27,-1 1-67,-1 0 0,0 0-1,1 1 1,0 0 0,10-5 0,-14 8 54,0-1 0,0 1 1,0-1-1,0 1 0,1 0 0,-1 0 0,0 0 0,0 0 0,0 1 0,0-1 1,0 0-1,0 1 0,0-1 0,0 1 0,0 0 0,0 0 0,0 0 0,0 0 1,0 0-1,0 0 0,-1 0 0,4 3 0,-1 0 42,0 1 0,-1-1-1,1 1 1,-1-1 0,0 1 0,0 0-1,0 1 1,-1-1 0,0 0-1,0 1 1,0-1 0,-1 1 0,0 0-1,1 7 1,0 7-36,-1 0 1,-3 37-1,1-46 36,-1 18 73,-7 32 0,7-52-42,0 0 0,0 0 0,-1-1-1,-1 1 1,0-1 0,0 0 0,-9 14 0,3-8-42,6-8 97,0 0 1,0-1-1,-9 9 0,11-12-35,0-1-1,0 1 1,-1-1 0,1 1-1,-1-1 1,1 0 0,-1 1-1,1-2 1,-1 1 0,0 0-1,1 0 1,-6 0-1,4-1-13,0 1 0,1-1-1,-1 0 1,0-1 0,0 1-1,0-1 1,1 1 0,-1-1-1,0 0 1,1-1 0,-1 1-1,1-1 1,-1 1 0,1-1-1,0 0 1,0 0-1,-1 0 1,1-1 0,1 1-1,-4-4 1,3 4-38,2 0-14,-1 1 0,0-1 0,0 1 0,1-1 0,-1 0 1,1 0-1,0 0 0,-1 0 0,1 0 0,0 0 0,0 0 1,0 0-1,0 0 0,0-5 0,-3-3-189,2 6-119,4 4-88,-1 15-554,-1-12 950,1 1-1,0-1 1,0 1-1,1-1 0,-1 1 1,1-1-1,-1 0 0,1 0 1,4 6-1,-3-5 14,0 0 0,1 0 0,-1 0 0,1 0 0,0-1 0,7 6 0,-6-7 53,0 0 1,0 0-1,-1 0 0,2-1 0,-1 0 0,0 0 1,0 0-1,0-1 0,0 0 0,0 0 0,1 0 1,-1-1-1,0 1 0,0-1 0,0 0 0,0-1 1,0 1-1,5-3 0,8-4 72,0 0-1,-1-1 1,27-19 0,-27 15-77,0-1 1,0 0 0,-1-1 0,-1-1-1,-1 0 1,0-1 0,-1-1 0,-1 0-1,19-37 1,48-123-148,-19 22 310,27-81-321,-77 206 181,4-12-212,-2 0-1,10-61 0,-20 95 6,-2 8 75,1 0 1,-1-1 0,1 1 0,-1 0-1,0 0 1,1-1 0,-1 1-1,0 0 1,0-1 0,0 1-1,0 0 1,0-1 0,-1 1-1,1 0 1,-1-3 0,0 4 28,1 0 0,-1 1 0,0-1 0,1 0 0,-1 0 0,1 1 0,-1-1 0,0 0 0,1 1 0,-1-1 1,1 1-1,-1-1 0,1 1 0,-1-1 0,1 1 0,-1-1 0,1 1 0,0-1 0,-1 1 0,1 1 0,-11 13-115,3 2 73,0 0-1,1 1 1,1 0 0,-5 22-1,0-3 93,-42 174-347,52-207 326,-47 276 16,39-121 283,14-47-230,-4-105-22,-1 0 0,1 1 0,0-1 0,1 0 0,0 1 0,0-1 0,0 0 0,1 0 0,6 10 0,-9-16-20,1 0 0,0 0 0,0 0 0,0 0 0,0 0 0,0 0 0,0-1 0,1 1 0,-1 0 0,0 0 0,0-1 0,0 1 1,1-1-1,-1 1 0,0-1 0,1 0 0,-1 1 0,0-1 0,1 0 0,-1 0 0,1 0 0,-1 0 0,0 0 0,1 0 0,-1 0 0,0-1 0,1 1 0,-1 0 0,0-1 0,1 1 1,-1-1-1,0 0 0,2 0 0,6-4 92,0 0 0,0-1 0,13-10 0,-7 4-198,11-9 111,0 0-1,-2-2 1,0-1 0,23-32-1,-41 49-24,18-27-76,-18 25 39,0 0 0,13-15-1,-8 11-75,-6 5-111,-5 8 212,0 0-1,0 0 0,0 0 1,0 0-1,0 0 0,0 0 1,0 0-1,0-1 0,0 1 0,0 0 1,0 0-1,0 0 0,0 0 1,0 0-1,0 0 0,0 0 1,0 0-1,0-1 0,0 1 1,0 0-1,0 0 0,0 0 1,0 0-1,0 0 0,0 0 1,0 0-1,0 0 0,0 0 1,0 0-1,-1-1 0,1 1 0,0 0 1,0 0-1,0 0 0,0 0 1,0 0-1,0 0 0,0 0 1,0 0-1,0 0 0,0 0 1,0 0-1,-1 0 0,1 0 1,0 0-1,0 0 0,0 0 1,0 0-1,0 0 0,0 0 0,0 0 1,-3 2-75,0 1 1,0 0-1,0-1 1,1 1-1,-1 0 1,1 1-1,0-1 1,-3 5-1,3-4 28,-4 5-2,-10 17-183,-22 45 1,34-64 239,1 1 1,0-1-1,1 1 1,0 0-1,0-1 1,1 1-1,0 0 1,0 0-1,1 0 1,0 0-1,2 13 0,-1-17 15,0 1-1,1 0 0,0 0 0,0-1 0,0 1 0,0-1 0,1 0 0,0 0 0,0 0 0,0 0 0,0 0 0,0 0 0,1-1 0,0 0 0,0 1 0,0-2 0,0 1 0,9 4 0,-8-4 49,0-1-1,0 0 1,0 0 0,0 0-1,1-1 1,-1 0 0,0 0-1,1 0 1,-1-1 0,1 0-1,0 0 1,-1 0 0,1 0-1,-1-1 1,0 0 0,10-3-1,-7 0-4,0 0-1,0-1 0,0 0 0,-1-1 0,1 0 0,-1 0 0,-1 0 0,1-1 0,-1 0 0,0 0 0,-1 0 0,0-1 1,0 0-1,6-14 0,-8 14-104,-1 1 1,0-1-1,0 0 1,-1 0-1,0 1 1,0-1-1,-1-9 1,0 12 12,-1 0 1,1 0-1,-1 0 1,1 0-1,-2 0 1,1 0-1,0 0 0,-1 0 1,0 0-1,0 1 1,-6-9-1,6 10 4,0 0-1,-1 1 1,0-1-1,0 1 0,1 0 1,-2 0-1,1 0 1,0 0-1,0 1 1,0-1-1,-1 1 1,1-1-1,-1 1 1,1 0-1,-1 1 1,1-1-1,-1 1 0,0-1 1,-4 1-1,-3 1-22,0 0-1,0 0 0,1 1 0,-22 7 0,0 6-342,30-15 381,1 1-1,0 0 1,-1-1-1,1 1 0,0 0 1,-1 0-1,1 0 1,0 0-1,0 0 1,0 0-1,0 0 1,0 1-1,0-1 0,0 0 1,1 1-1,-1-1 1,-1 3-1,2-4 35,1 1 0,-1-1-1,0 1 1,1-1 0,-1 0-1,0 1 1,1-1 0,-1 0-1,0 1 1,1-1 0,-1 0-1,1 0 1,-1 1 0,1-1 0,-1 0-1,0 0 1,1 0 0,-1 0-1,1 1 1,-1-1 0,1 0-1,-1 0 1,1 0 0,0 0-1,18 2 275,-13-2-302,3 1 36,0-1 1,1 0-1,-1-1 0,1 1 0,-1-2 0,0 0 1,1 0-1,-1 0 0,0-1 0,-1-1 1,14-6-1,1-3 60,0 0 1,37-32 0,13-4-418,-62 42 318,-8 5-24,1 0-1,-1 0 1,1 1 0,0-1 0,-1 1-1,1 0 1,0 0 0,0 0 0,0 0-1,0 1 1,0-1 0,0 1 0,0 0 0,0 0-1,6 2 1,-7-2 12,0 1 0,0 0 0,0 0-1,-1 1 1,1-1 0,0 0 0,-1 1 0,1 0 0,-1-1-1,0 1 1,0 0 0,1 0 0,-1 0 0,-1 1 0,1-1-1,0 0 1,0 1 0,-1-1 0,1 1 0,-1 0 0,2 4-1,1 7 55,0-1 0,-1 0-1,-1 1 1,0-1-1,-1 1 1,0 0 0,-1 0-1,-4 24 1,4 5 128,1-17 131,5-31-38,-1 1 0,0 0 0,0-1 0,7-8-1,15-19-287,2 2 0,1 1 0,1 1 0,61-41 0,-90 67-55,1 1 1,0-1 0,-1 1 0,1 0-1,0-1 1,3 0 0,-5 2 73,0 0 0,-1 0 1,1 0-1,-1 0 0,1 0 0,0 0 1,-1 0-1,1 0 0,0 0 0,-1 1 1,1-1-1,-1 0 0,1 0 0,0 0 0,-1 1 1,1-1-1,-1 0 0,1 1 0,-1-1 1,1 1-1,-1-1 0,1 0 0,-1 1 0,0-1 1,1 1-1,-1-1 0,1 1 0,-1-1 1,0 1-1,0 0 0,1-1 0,-1 1 1,0 0-1,2 3 22,-1 0 1,0 0 0,0 0 0,-1 0-1,1 0 1,-1 0 0,0 0-1,0 0 1,0 0 0,-2 5-1,-11 43 323,5-22-56,5-19-179,1 1 0,0 0 0,1 0-1,0-1 1,1 1 0,2 21 0,-2-29-63,1 1 0,0-1 1,0 1-1,1-1 0,-1 0 0,1 0 0,0 0 0,0 0 0,1 0 0,-1 0 0,1 0 0,-1-1 1,1 1-1,0-1 0,1 0 0,-1 0 0,0 0 0,1 0 0,0 0 0,0-1 0,4 3 0,0-2 31,0 0 0,1 0 0,-1-1 0,1 1 0,-1-2 0,1 0 0,0 0 0,-1 0 0,1-1 0,0 0 0,0-1 0,-1 0 0,16-4 0,-13 2-584,1 0 1,0-2-1,-1 1 0,0-1 1,0-1-1,-1 0 0,0-1 1,0 0-1,12-11 0,-4 5-1105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36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1204 2144,'-6'0'715,"10"0"-419,-3 0-122,0-1 0,1 1 0,-1 0 0,0 0 0,0 0 0,0-1 0,1 1 0,-1-1 0,0 1 0,0-1 0,1 0 0,54-43 4689,-45 34-4304,37-40 952,67-99-81,-80 101-1250,172-230 290,-154 195-75,-27 41-300,-21 35-108,-5 7-3,0-1 1,1 1 0,-1 0-1,0-1 1,1 1-1,-1 0 1,0-1 0,1 1-1,-1-1 1,0 1-1,0 0 1,0-1 0,1 1-1,-1-1 1,0 1 0,0-1-1,0 1 1,0-1-1,0 1 1,0-1 0,0 1-1,0 0 1,0-1-1,0 1 1,0-1 0,0 1-1,0-1 1,0 1-1,0-1 1,-1 0 0,1 1 9,0 0 1,0 0-1,0 0 0,0 0 1,0 0-1,0 0 1,0-1-1,0 1 1,0 0-1,0 0 1,0 0-1,0 0 1,0 0-1,0 0 1,0 0-1,-1 0 1,1 0-1,0 0 1,0 0-1,0 0 1,0 0-1,0 0 1,0 0-1,0 0 1,0 0-1,0 0 1,0 0-1,0 0 0,0 0 1,0 0-1,-1 0 1,1 0-1,0 0 1,0 0-1,0 0 1,0 0-1,0 0 1,0 0-1,0 0 1,0 0-1,0 0 1,0 0-1,0 0 1,0 0-1,0 0 1,0 0-1,-1 0 1,1 0-1,0 0 1,0 1-1,0-1 1,0 0-1,0 0 0,0 0 1,0 0-1,0 0 1,-4 3-85,0 0 1,0 0-1,0 1 1,0-1-1,1 1 1,-1 0 0,1 0-1,-4 8 1,-3 5-8,-7 21 1,10-22 38,-18 40 12,3 2 0,-24 97-1,37-116 120,-6 26 181,14-59-168,0 1 0,1 0 0,0-1-1,0 1 1,0-1 0,1 1 0,2 8 0,-3-13-30,1 0 1,-1 0 0,1 0 0,-1-1 0,1 1 0,0 0-1,0-1 1,0 1 0,0-1 0,0 1 0,0-1-1,0 1 1,0-1 0,1 0 0,-1 1 0,0-1 0,1 0-1,-1 0 1,1 0 0,2 1 0,-2-1 1,0-1 1,0 0-1,1 1 0,-1-1 1,0 0-1,0 0 0,0 0 1,0 0-1,1-1 1,-1 1-1,0-1 0,0 1 1,0-1-1,4-1 0,2-3 35,1 1 0,0-2 0,-1 1 0,0-1 0,0 0 0,8-10 1,19-23 60,-2-2 0,43-68 1,-19 25 5,89-99-5,-112 142-139,10-15 5,-2-2 1,34-66-1,-45 67 408,37-99 1,-66 148-430,1 1 0,-1 0 0,2-15 0,-5 15-190,-5 10 47,-9 17-36,-139 237 83,116-197 285,-38 83 0,-56 216 494,108-261-256,24-96 191,2-6-237,7-15-120,11-27-273,-13 27 11,3-9-65,0 2-1,2-1 1,20-32-1,-31 58 50,-1 0-1,1 0 1,-1 0-1,1 0 1,0 0 0,0 0-1,-1 1 1,1-1-1,0 0 1,0 1 0,0-1-1,1 0 1,-1 1 8,-1-1 1,0 1-1,1 0 1,-1 0-1,0 0 0,1 0 1,-1 0-1,0 0 1,1 0-1,-1 0 1,0 1-1,1-1 1,-1 0-1,0 0 1,1 0-1,-1 0 1,0 0-1,1 0 0,-1 1 1,0-1-1,1 0 1,-1 0-1,0 0 1,0 1-1,1-1 1,-1 1-1,2 1-16,-1 1-1,0-1 0,1 1 0,-1-1 1,0 1-1,0 0 0,-1 0 1,2 5-1,1 15-16,0 33 0,1 14-17,-2-61 70,-1 0-1,1 1 1,1-1-1,0-1 1,5 13-1,-6-15-6,1 1-1,1-2 0,-1 1 1,1 0-1,-1-1 1,2 1-1,-1-1 1,0 0-1,1-1 1,0 1-1,0-1 1,1 0-1,-1 0 1,1-1-1,0 1 1,0-1-1,0 0 0,0-1 1,7 2-1,1-1 67,0-1 0,1 0 1,-1-1-1,1-1 0,-1-1 0,1 0 0,-1 0 0,0-1 0,1-1 0,-1-1 0,0 0 0,-1-1 0,1 0 0,17-10 0,-21 9-40,-1-1 1,0 0-1,0-1 0,0 0 0,-1 0 1,-1 0-1,1-1 0,-1-1 0,0 1 1,-1-1-1,-1 0 0,9-19 0,-7 12-22,-1 0-1,0-1 1,-2 0-1,0 0 1,0-1-1,-2 1 1,0-24-1,-2 36-57,0 0 0,0-1-1,-1 1 1,0 0-1,0-1 1,0 1-1,-1 0 1,0 0 0,0 0-1,-4-7 1,5 13 42,1-1 1,-1 0 0,1 1 0,-1-1-1,1 0 1,-1 1 0,1-1 0,-1 1-1,1-1 1,-1 1 0,0-1 0,1 1-1,-1 0 1,0-1 0,1 1-1,-1 0 1,0-1 0,0 1 0,1 0-1,-1 0 1,0 0 0,0-1 0,0 1-1,1 0 1,-1 0 0,0 0 0,0 0-1,0 1 1,1-1 0,-1 0-1,0 0 1,0 0 0,1 1 0,-1-1-1,0 0 1,1 1 0,-1-1 0,0 0-1,0 1 1,1-1 0,-2 2 0,-1 0-19,0 1 0,0 0 0,1 0 1,-1 0-1,1 1 0,-4 6 0,1-2 24,2 0-1,-1 0 0,1 1 0,1-1 1,0 1-1,0 0 0,0-1 0,1 1 1,0 0-1,1 0 0,0 0 1,3 18-1,-2-21 17,0 1 1,1-1-1,0 1 1,0-1-1,0 0 1,1 0-1,0 0 1,0 0-1,0 0 1,1-1-1,0 1 1,0-1-1,1 0 1,-1-1-1,1 1 1,0-1-1,0 1 1,6 2-1,6 3-126,0-2-1,0 0 1,37 10-1,-6-6-3927,-46-11 3518,0-1 0,0 1 0,1-1 1,-1 1-1,0-1 0,0 0 0,1 0 0,-1 0 0,0-1 1,0 1-1,1-1 0,1 0 0,9-2-2251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27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327 0 1728,'-8'5'3946,"-46"-1"550,49-4-4306,1 1-1,-1 0 0,1 0 0,0 0 1,-1 0-1,1 1 0,0 0 1,0 0-1,-5 3 0,-3 2 5,1 1 0,-11 9 0,0 4 75,1 1 1,1 0-1,-22 33 0,40-52-209,-10 13 231,0 0-1,-14 31 1,23-42-242,1 0-1,0 0 1,0 0 0,1 0 0,0 1 0,-1-1 0,2 1-1,-1-1 1,1 1 0,0-1 0,0 1 0,0-1 0,1 1-1,2 8 1,-2-10-30,1 0-1,0 0 1,0-1-1,0 1 1,0 0-1,0-1 1,1 0-1,4 5 1,26 22 182,-22-21-105,1 2-7,0-1 0,1 0-1,0-1 1,1-1 0,25 12-1,-35-18-40,1 0 1,-1-1-1,1 0 0,0 0 1,0 0-1,-1 0 0,1-1 0,0 1 1,0-1-1,0-1 0,0 1 1,-1-1-1,1 1 0,0-1 0,0-1 1,-1 1-1,1-1 0,-1 0 1,1 0-1,-1 0 0,0 0 1,7-6-1,-5 4 33,-1 0 1,0-1 0,0 1-1,0-1 1,6-8 0,-10 11-80,-1 1 0,1 0 1,0-1-1,0 1 0,0-1 1,-1 1-1,1-1 0,-1 0 1,1 1-1,-1-1 0,0 1 1,0-1-1,0 0 0,0 1 1,0-1-1,0 0 0,0 1 1,0-1-1,0 0 0,-1 1 1,1-1-1,-1 1 0,1-1 1,-1 1-1,0-1 0,0 1 1,1-1-1,-1 1 0,-2-2 1,-3-7-4,6 9-6,-1 0 1,1 0 0,-1 0-1,1 0 1,-1 0-1,0 0 1,1 0 0,-1 0-1,0 1 1,0-1-1,0 0 1,1 0 0,-1 1-1,0-1 1,0 1-1,0-1 1,0 0 0,0 1-1,0 0 1,-1-1-1,1 1 1,0 0 0,-1-1-1,-2 0-15,0 0-1,0 1 1,0-1 0,0 1-1,0 0 1,0 0 0,0 0-1,0 1 1,0-1 0,0 1-1,0 0 1,0 0 0,0 1-1,0-1 1,0 1 0,1 0-1,-1-1 1,1 2-1,-1-1 1,-3 4 0,-12 9 442,13-11-357,0 0 0,0 1 0,1 0 1,-5 6-1,7-9-88,2 1 1,-1-1-1,0 0 0,0 1 1,1-1-1,-1 1 0,1 0 1,0-1-1,0 1 1,0 0-1,0 0 0,0 5 1,2-6-878,6 2 247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27.3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0 5408,'-5'4'7776,"5"1"-6336,5 3-832,-5-1-64,4 6-320,-4-5-64,5-1-96,-5-2-544,5-2 256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28.7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218 54 2304,'5'-6'3330,"-5"6"-3259,0-1 1,0 1-1,0 0 1,0 0 0,0 0-1,0 0 1,0-1-1,0 1 73,0 0-73,0-1 97,0 0 0,-1 0 0,1 1-1,0-1 1,0 0 0,-1 0 0,1 1 0,0-1 0,-1 1-1,1-1 1,-1 0 0,1 1 0,-1-1 0,1 1 0,-1-1 0,0 1-1,1-1 1,-1 1 0,1-1 0,-1 1 0,-1-1 0,-18-8 656,12 6-216,1 0-173,1 0-1,-1 0 0,0 0 1,0 1-1,0 0 0,-12-1 1,16 3-348,1 0 0,-1 0 0,0 0 0,1 0 1,-1 0-1,0 1 0,1-1 0,-1 1 0,0 0 0,1-1 1,-1 1-1,1 1 0,0-1 0,-1 0 0,1 0 0,0 1 1,0 0-1,0-1 0,-4 4 0,-1 3 45,1 0 0,-1 0 0,1 1-1,1 0 1,-1 0 0,-7 20 0,9-16 6,0 0 0,0 0 0,1 0 0,1 0 0,0 1 0,1 0 0,1-1 0,0 14 0,3 6 74,-3-20-93,1 0 1,0-1-1,1 1 1,0 0 0,1-1-1,1 0 1,5 13-1,-5-17-74,0 0 0,1 0-1,0-1 1,1 1-1,-1-1 1,1-1 0,1 1-1,-1-1 1,1 0-1,9 5 1,-13-9-16,0 0 0,1-1 0,0 0-1,-1 0 1,1 0 0,0-1 0,-1 1 0,1-1 0,0 0 0,-1 0-1,1 0 1,0 0 0,5-2 0,4 0 98,-1-1-1,19-7 1,-11 2-205,-1 0 0,0-2 0,-1 0 1,18-14-1,-34 23 55,0 0 0,-1-1 1,1 1-1,-1-1 0,1 1 1,-1-1-1,0 1 0,0-1 1,0 0-1,0 0 0,0 0 1,0 0-1,0 1 0,-1-1 1,2-4-1,-2 4 26,0 1 0,0 0 0,0-1 0,0 1-1,0 0 1,0-1 0,0 1 0,0 0 0,-1-1 0,1 1 0,-1 0 0,1 0-1,-1-1 1,1 1 0,-1 0 0,1 0 0,-1 0 0,0 0 0,0 0-1,0 0 1,0 0 0,0 0 0,0 0 0,0 0 0,-2-1 0,-3-1-36,0-1-1,0 2 1,0-1 0,-1 1 0,1 0 0,-1 0 0,1 0 0,-1 1 0,0 0 0,0 0-1,1 1 1,-1 0 0,0 0 0,0 1 0,0 0 0,1 0 0,-1 0 0,-10 5-1,-4 0 63,17-5-5,0 0 0,0 0 1,0 0-1,0 1 0,0-1 1,0 1-1,0 0 0,1 0 0,-1 0 1,1 1-1,-4 2 0,0 3 42,5-7-60,0 1 0,0 0 0,0-1 0,1 1 0,-1 0 0,1 0 0,-1 0 0,1 0 0,0 0 0,0 0 0,0 1 0,-1 2 0,-2 8 7,2-3-407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29.5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8 118 3808,'-1'-1'186,"1"1"0,-1 0 0,1-1 0,-1 1 0,1-1 0,-1 0 0,1 1 0,-1-1-1,1 1 1,0-1 0,-1 0 0,1 1 0,0-1 0,-1 0 0,1 1 0,0-1 0,0 0 0,0 1 0,0-1 0,0 0 0,0 1 0,0-1 0,0 0 0,0 0 0,0 1 0,0-1 0,0 0 0,0 1 0,0-1 0,1 0 0,-1 1 0,0-1-1,1 0 1,-1 1 0,0-1 0,1 0 0,3-5 152,-1 1 0,1-1 1,6-5-1,-4 4 255,-1 1-405,0 0-1,1 0 0,0 1 0,0 0 1,0 0-1,1 0 0,11-6 0,-16 10-145,1-1 1,-1 1-1,0 0 0,1 0 0,-1 0 0,1 1 0,-1-1 0,1 1 0,0-1 0,-1 1 0,1 0 0,0 0 1,-1 0-1,1 0 0,-1 0 0,1 1 0,0-1 0,-1 1 0,1 0 0,-1-1 0,1 1 0,-1 0 0,0 1 1,1-1-1,-1 0 0,4 4 0,-5-3 9,1-1 1,-1 1 0,0 0-1,0 0 1,0 0-1,0 0 1,0 0 0,0 0-1,-1 0 1,1 0-1,-1 1 1,1-1 0,-1 0-1,0 0 1,0 4-1,-2 37 521,1-35-529,-1 3 124,-1 1 0,0-1 0,0 0 0,-1 0 0,-9 18 0,-7 18-28,19-44-115,0 0 1,1 0-1,-1 0 0,1 1 0,0-1 1,-1 0-1,1 0 0,1 0 0,-1 0 1,0 1-1,1-1 0,0 0 0,-1 0 1,1 0-1,0 0 0,1 0 0,-1 0 1,2 3-1,4 4 241,0-1 0,0 0 1,15 15-1,-15-18-64,0 1-1,-1 1 1,0-1-1,0 1 1,4 9-1,-7-12-35,-1-1-1,0 1 0,-1 0 0,1-1 0,-1 1 0,1 7 1,-1-10-119,-1 0 0,-1-1 1,1 1-1,0 0 1,0 0-1,-1 0 1,1-1-1,-1 1 0,1 0 1,-1-1-1,0 1 1,0 0-1,0-1 1,1 1-1,-2-1 0,1 0 1,0 1-1,0-1 1,0 0-1,-1 1 1,-1 0-1,1-1-33,0 1 0,0-1 0,0 0 0,-1 0 0,1 0 0,0-1 0,-1 1 0,1-1 0,-1 1 0,1-1-1,0 0 1,-1 1 0,1-1 0,-1-1 0,1 1 0,-1 0 0,1-1 0,-1 1 0,1-1 0,0 1 0,-1-1 0,-2-2 0,-7-2-1471,-1-1-1,-20-14 1,24 14-241,8 5 1202,-1 0 0,0 0-1,1 0 1,-1 0 0,1 1-1,-1-1 1,0 0 0,0 1-1,1-1 1,-1 1 0,-2 0-1,-2 2-2024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49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1312,'14'5'8554,"-3"13"-7813,-2-4-191,17 20 254,19 28 355,-33-45-894,1-1 1,0 0 0,2-1-1,0 0 1,0-2 0,18 13 0,-10-8-49,-2 0 0,24 27 1,4 2 64,-45-40-540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1.5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67 1152,'0'-1'32,"0"1"0,0-1 0,0 1 0,0 0 0,0-1 0,0 1 0,0 0 0,-1-1-1,1 1 1,0-1 0,0 1 0,0 0 0,0-1 0,-1 1 0,1 0 0,0 0 0,0-1 0,-1 1 0,1 0 0,0-1 0,-1 1 0,1 0-11,0 0 0,0 0 0,0 0 1,-1 0-1,1-1 0,0 1 0,0 0 1,0 0-1,0 0 0,0 0 0,0 0 0,0-1 1,-1 1-1,1 0 0,0 0 0,0 0 0,0 0 1,0-1-1,0 1 0,0 0 0,0 0 0,0 0 1,0 0-1,0-1 0,0 1 0,0 0 1,0 0-1,0 0 0,0 0 0,0-1 0,0 1 1,0 0-1,0 0 0,0 0 0,1-1 102,-1-1 0,1 1-1,-1 0 1,0 0 0,1 0-1,-1 0 1,0 0 0,0 0-1,0 0 1,0 0 0,0 0-1,0-1 1,0 1 0,0 0-1,-1 0 1,1 0 0,0 0-1,-1 0 1,0-1 0,1-5 506,0-8 807,0 14-1387,0 1 0,0 0 0,0-1 1,0 1-1,0 0 0,0-1 0,0 1 0,-1 0 0,1-1 0,0 1 0,0 0 0,0-1 1,0 1-1,0 0 0,-1-1 0,1 1 0,0 0 0,0 0 0,-1-1 0,1 1 0,0 0 1,0 0-1,-1-1 0,1 1 0,0 0 0,0 0 0,-1 0 0,1 0 0,0-1 1,-1 1-1,0 0 0,1 0-9,0 1 0,-1-1 0,1 1 0,0-1 0,-1 1 0,1-1 0,0 1 0,0-1 1,-1 1-1,1-1 0,0 1 0,0-1 0,0 1 0,0-1 0,-1 1 0,1-1 0,0 1 0,0-1 1,0 1-1,0 0 0,0-1 0,1 1 0,-1-1 0,0 1 0,0-1 0,0 1 0,1 0 0,-1 3 86,-10 147 2631,1 63-542,6-168-1641,1-20-245,2-7-185,-2 0 1,-7 36 0,8-36 36,1-18-214,0 0-1,0 1 1,0-1-1,0 1 1,0-1-1,-1 1 1,1-1 0,0 0-1,-1 1 1,0 1-1,0-1-717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2.2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79 100 1888,'-5'-11'780,"4"11"-634,1 0-1,-1-1 1,1 1 0,0-1-1,-1 1 1,1-1 0,0 1 0,0-1-1,0 0 1,-1 1 0,1-1-1,0 1 1,0-1 0,0 1-1,0-1 1,0 0 0,0 0 0,-18 26 5363,-1 14-3878,11-21-1245,1 1 0,-7 28 0,13-41-308,0 0-1,0 0 1,1 0 0,0 1-1,0-1 1,0 0 0,1 0-1,0 0 1,0 0 0,1 0-1,0 0 1,0 0 0,0-1-1,0 1 1,1-1 0,0 1-1,0-1 1,1 0 0,-1 0-1,5 5 1,-1-3 22,0 0-1,1-1 1,0 0-1,0 0 1,0 0 0,1-1-1,0 0 1,0-1 0,0 0-1,0 0 1,14 2 0,-16-4-10,0 0 0,0-1 0,0 0 0,0-1 0,1 0 0,-1 0 1,0 0-1,0-1 0,0 0 0,11-3 0,-12 3-56,-1-1 0,0 0 0,-1-1-1,1 1 1,0-1 0,-1 0 0,1 0 0,-1 0-1,0-1 1,0 1 0,0-1 0,-1 0 0,1 0-1,5-9 1,-4 2 11,1 1-1,-1-1 1,-1 0-1,0-1 1,0 1-1,-1-1 1,-1 1-1,0-1 1,0 0-1,-1 0 0,-1-21 1,-1 22-41,0 1 0,0-1-1,-2 0 1,1 1 0,-1 0 0,0-1-1,-1 1 1,-1 0 0,1 1 0,-1-1-1,-1 1 1,0 0 0,-9-10 0,11 14-36,-1 1 0,0 0 1,1 0-1,-1 0 0,-1 1 1,1 0-1,0 0 0,-9-3 1,0 1-109,0 0 0,-16-2 1,23 6 88,1 0 1,-1 0 0,1 1-1,-1 0 1,0 0 0,1 0-1,-1 1 1,1 0-1,-1 1 1,1-1 0,-1 1-1,-11 5 1,13-4-43,0 0 0,0-1 0,1 2 0,-1-1 1,1 0-1,-1 1 0,1 0 0,0 0 0,0 0 0,1 0 0,-1 1 0,1 0 1,0-1-1,-4 11 0,6-13-214,0 0-1,0 1 1,1-1 0,-1 0-1,1 1 1,0-1 0,0 3-1,2 18-1462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4.6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75 2656,'17'-5'10404,"21"-12"-8776,-3 2-956,-15 7-645,0 1 0,1 1 1,0 1-1,0 1 1,0 0-1,34 0 1,-49 5-449,0-1 0,0 1 1,-1 0-1,1 1 1,0 0-1,8 3 0,-4-1-1328,7 3 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5.5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22 2496,'-4'-11'6277,"23"3"-4522,-14 7-1638,1 1 0,-1-1 0,0 1 0,1 0 0,-1 0 0,0 0 0,1 1 0,-1 0 0,0 0 0,0 0 0,0 1 0,10 4 0,-13-5-86,0 0 0,0 0 1,0 0-1,-1 0 0,1 1 0,0-1 0,-1 1 1,1-1-1,-1 1 0,1 0 0,-1-1 0,0 1 1,0 0-1,0 0 0,0 0 0,0 0 0,0 0 1,0 0-1,-1 0 0,1 0 0,-1 0 0,1 1 1,-1-1-1,0 0 0,0 0 0,0 0 0,0 0 1,0 1-1,0-1 0,-1 0 0,1 0 0,-1 0 1,0 0-1,0 3 0,-6 10 57,0 0 1,-14 22-1,16-29-140,4-7 47,1 1 1,0-1-1,0 0 0,0 0 0,-1 0 1,1 0-1,0 1 0,1-1 0,-1 0 0,0 0 1,0 0-1,0 0 0,1 1 0,-1-1 0,0 0 1,1 0-1,-1 0 0,1 0 0,0 0 0,0 2 1,16 20-66,-17-23 70,10 12 10,-3-5 16,-1 0 0,0 1-1,-1 0 1,1 0 0,3 9 0,-1 1 135,9 25 309,-16-39-406,0 0 0,0 0 1,0 0-1,-1 0 1,1 0-1,-1 0 1,0 1-1,-1 5 1,0-5-22,0 0 0,0 0 0,-1 0 0,0-1 0,1 1 0,-1 0 1,-1-1-1,1 0 0,-1 1 0,0-1 0,0 0 0,0 0 1,0-1-1,-1 1 0,1-1 0,-1 1 0,0-1 0,0 0 0,0-1 1,0 1-1,-9 3 0,9-5-11,0 1-1,0-1 1,0 0 0,0 0 0,-1 0-1,1 0 1,0-1 0,-6 0 0,8 0-230,1 0 0,-1 0 0,1 0 0,-1 0 1,1 0-1,-1 0 0,1 0 0,-1-1 0,1 1 0,0-1 1,-1 1-1,1-1 0,-1 1 0,1-1 0,0 0 0,0 0 0,-1 1 1,1-1-1,0 0 0,0 0 0,0 0 0,0 0 0,0-1 1,0 1-1,0 0 0,0-2 0,0 2 1,1 1 1,0-1-1,1 0 0,-1 1 0,0-1 1,0 1-1,0-1 0,0 0 1,0 1-1,1-1 0,-1 0 0,0 1 1,0-1-1,1 1 0,-1-1 1,1 1-1,-1-1 0,0 1 0,1-1 1,-1 1-1,1-1 0,-1 1 0,1-1 1,0 1-1,1-2-517,15-11-1547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6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4 2496,'-1'-1'215,"1"1"1,-1 0-1,0-1 1,1 1 0,-1 0-1,0-1 1,1 1-1,-1 0 1,0 0-1,0 0 1,1-1-1,-1 1 1,0 0-1,-1 0 1,2 0-122,0 0-1,-1 1 1,1-1 0,0 0 0,-1 0 0,1 0 0,0 0 0,0 1 0,-1-1-1,1 0 1,0 0 0,0 1 0,0-1 0,-1 0 0,1 0 0,0 1-1,0-1 1,0 0 0,0 1 0,-1-1 0,1 0 0,0 1 0,0-1 0,0 0-1,0 1 1,0-1 0,0 0 0,0 1 0,0-1 0,0 0 0,0 1 0,0-1-1,2 12 942,-2-10-895,1 0 0,-1 0 0,0 0 0,0 0-1,0 0 1,0 0 0,0 0 0,0 2 0,-7 43 1564,0 74 1,4-46-1408,0 4-227,-3 30-17,6-96-332,-1-3-2574,-3-26-3076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36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0 231 6400,'0'-15'2880,"22"7"-2496,1 0 1216,9 4-960,21-15 992,10-1-928,18-9-128,-4 4-384,17-6 96,-9 8-192,18-6-32,-3 9-32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6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215 1 2816,'0'1'322,"0"0"0,0 0 0,0 0 0,0 1 0,0-1 0,0 0 1,0 0-1,0 0 0,-1 0 0,1 1 0,0-1 0,-1 0 0,1 0 0,-1 1 0,-9 23 1268,-2-12-766,-1 0 1,0-1-1,-1 0 1,-28 19-1,25-20-406,0 2-1,1 0 0,-15 16 1,26-24-412,3-3 23,-1 0 0,1 0 1,0 0-1,1 1 0,-1-1 0,0 1 1,0-1-1,1 1 0,0-1 1,-1 1-1,0 3 0,6-3-18,10 1 415,2-2 1,-1 1-1,0-2 0,0 0 1,28-2-1,-9 0-78,-9 1-147,0 1 0,34 6 0,19 2-3539,-43-6-4470,-17 0 5008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7.3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223 4 3136,'-12'-4'9816,"14"17"-7862,4 17-1506,6 48 348,-4-19-301,17 66 1,-15-88-363,1-1 0,2 0 1,1-1-1,27 48 0,-32-69-70,-1 0 0,7 17 0,-14-28-15,1 1 0,-1 0 0,0 0 0,0 0-1,0 0 1,-1 0 0,1 0 0,-1 1 0,0-1 0,0 0 0,-1 0-1,1 0 1,-2 5 0,2-8-18,-1 0 0,1 0 0,0-1 0,-1 1 1,1 0-1,-1 0 0,1-1 0,-1 1 0,1 0 0,-1-1 0,1 1 0,-1 0 0,0-1 0,1 1 0,-1-1 1,0 1-1,1-1 0,-1 0 0,0 1 0,0-1 0,0 0 0,1 1 0,-1-1 0,0 0 0,0 0 0,0 0 1,-1 1-1,-3-1 74,0-1 1,-1 1-1,-9-2 1,9 0-54,-148-27 237,43 1-400,84 21 92,21 5-911,-1 1-1,1-1 1,0 1-1,-11-1 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7.8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8 4384,'-17'-7'12105,"38"9"-9959,29 3-1198,240 34 1175,-234-30-2339,-6-1-3696,-37-4 2366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8.2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 5056,'-7'1'9440,"14"1"-9142,1 1 1,0-1 0,0 0-1,0-1 1,0 0 0,0 0-1,12-1 1,-18 0-626,0 0 1,0 1-1,0-1 1,0 1 0,0-1-1,0 1 1,0-1-1,4 3 1,-4-2-609,0 0 0,0 0 0,1 0 0,-1 0 0,1-1 0,3 1 0,16 2-1859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9:58.8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7 4800,'-4'-7'6394,"-5"21"-4353,-23 24 0,-5 8-512,35-43-1465,0 0 1,1 0-1,-1 0 1,1 1-1,-2 5 1,2-8-50,1 0 0,0-1 0,0 1 1,0 0-1,0 0 0,-1 0 0,1 0 0,0 0 0,0-1 1,1 1-1,-1 0 0,0 0 0,0 0 0,0 0 0,1 0 0,-1-1 1,0 1-1,1 0 0,-1 0 0,1-1 0,-1 1 0,0 0 1,1 0-1,0-1 0,-1 1 0,1-1 0,-1 1 0,2 0 0,15 10 358,-6-5-168,0 1 0,-1 1 0,1-1 0,15 18 0,-16-16 133,8 11 128,-18-19-432,1 0 1,-1 0-1,1 0 1,-1 0-1,1 0 1,-1 0-1,0 0 1,1 1-1,-1-1 0,0 0 1,0 0-1,0 0 1,0 1-1,0-1 1,0 0-1,0 0 1,0 0-1,0 0 1,-1 2-1,0 0 25,-1 1 1,1-1-1,-1 0 0,1 0 0,-1 0 1,0 0-1,0 0 0,0 0 0,-1 0 1,1-1-1,-1 1 0,1-1 0,-1 0 1,0 0-1,0 0 0,0 0 0,-6 3 1,3-3-269,0 0 0,0-1 0,-1 1 0,1-2 0,0 1 0,-1 0 0,1-1 0,-8-1 0,-28 3-5595,42-2 5585,-10 2-2425,10 18-5325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6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113 167 1984,'6'-1'609,"-7"5"74,1-4-602,0 1 0,-1 0 1,1-1-1,0 1 0,0-1 1,0 1-1,0 0 0,0-1 1,0 1-1,0 0 0,0-1 1,0 1-1,0-1 1,0 2-1,1 1 114,-1 0 0,1-1 0,-1 1 0,0 0 0,0-1 0,0 1 0,0 0 0,0 4 0,-1 4 407,1-2-329,-1 0 0,0-1 0,0 1 1,-1 0-1,0 0 0,-3 8 0,3-12-179,0 0 1,0 0-1,-1-1 1,1 1-1,-1-1 1,0 0-1,0 0 1,0 0-1,-1 0 0,1 0 1,-6 4-1,8-8-72,0 1-1,0 0 0,0-1 0,0 1 0,0-1 1,0 1-1,0-1 0,0 1 0,-1-1 0,1 0 1,0 0-1,0 1 0,0-1 0,0 0 0,0 0 1,-1 0-1,1 0 0,0 0 0,0-1 0,0 1 1,0 0-1,0 0 0,-2-1 0,1 0-13,0 0-1,0-1 0,0 1 0,1 0 1,-1-1-1,0 0 0,1 1 1,-1-1-1,1 0 0,-1 1 1,-1-4-1,1 1-21,0-1 0,0 1-1,0 0 1,0-1 0,1 1 0,-1-1 0,1 1 0,0-1-1,1 0 1,-1 0 0,1-5 0,3-16-187,-2 9 238,1 1 0,1 0 0,0 0 0,1 0 0,8-18 0,0 5 126,-4 10 136,1 0 1,14-23 0,-22 41-266,0-1 1,0 1 0,-1 0-1,1 0 1,0 0 0,0 0-1,0-1 1,0 1 0,1 1-1,-1-1 1,0 0 0,0 0-1,1 0 1,-1 1 0,0-1-1,1 0 1,-1 1 0,0-1-1,1 1 1,1-1 0,-2 1-12,1 1 0,-1-1 0,0 0 0,1 1 0,-1-1 0,0 0-1,1 1 1,-1 0 0,0-1 0,1 1 0,-1 0 0,0-1 0,0 1 0,0 0 0,0 0 0,0 0 0,1 1 0,3 5 81,0-1 0,0 1 0,-1 0 0,0 1 0,5 13 0,-3-7 56,0-1-25,0 0 1,-2 0 0,1 0-1,-2 1 1,0 0 0,3 27-1,-8 6 243,-2-1-1,-2 1 0,-13 50 1,11-63-96,-19 51 1,16-54-54,-13 61 0,13-25-810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6.5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0 4896,'-31'0'2208,"4"29"-1920,14-18 928,8 6-736,-9-1 352,9 4-480,-3-5-192,3 5-96,0-3-288,5 0 128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6.9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9 2240,'-5'-8'3024,"12"16"-838,-5-5-1826,-1 1-1,1-1 0,-1 1 1,0-1-1,1 7 0,1 7 333,6 19 512,-1 1 0,2 44 0,-6-49-709,1 65 252,-2-28-475,-5 42 346,0-41-3551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7.4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261 0 2560,'-3'0'2909,"6"9"-837,-4 4-1309,-1-1 0,0 0 0,-1 0 0,-1-1 0,1 1 0,-2 0 0,-10 20 0,6-12-72,0-4-347,-1 0 1,0 0 0,-1-1 0,-21 22-1,-3 6-323,-11 22 190,-8 9-4129,44-64 1194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7.8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11 2560,'-9'-10'2411,"23"31"-604,2 0 0,20 20 1,-8-9-660,-6-6-503,63 80 1352,-69-85-1762,-2 1 1,-1 1-1,13 30 1,13 50-257,-39-98-1350,0 3 342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1:39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30 4064,'-4'-17'1307,"11"9"-293,-5 4 307,-1 6-913,-1 1 0,0-1-1,0 1 1,0-1-1,0 1 1,-1-1-1,1 1 1,-1-1 0,1 1-1,-2 2 1,-12 28-65,9-23 228,-21 45 246,-19 47-189,23-31-316,-19 108-1,32-136-155,-1 8 142,2 1 1,-2 76 0,10-124-222,1 0 0,-1 0 1,0-1-1,1 1 1,0 0-1,0-1 1,0 1-1,2 4 1,-3-7-50,1 0 0,0 0 0,-1 1 0,1-1 1,0 0-1,0 0 0,0 0 0,0 0 1,0-1-1,0 1 0,0 0 0,0 0 0,0 0 1,0-1-1,0 1 0,0-1 0,1 1 1,-1-1-1,0 1 0,0-1 0,1 0 0,-1 1 1,0-1-1,3 0 0,1 0-4,0-1 1,0 0-1,0 0 0,0-1 0,0 1 1,0-1-1,0 0 0,-1 0 0,1-1 1,-1 1-1,0-1 0,0 0 0,7-6 1,0-1 38,-1 0 0,-1 0 0,14-20 0,-9 10 11,-1-1 0,-1 0-1,10-26 1,-17 34-159,0 0 0,-1-1 1,-1 1-1,0-1 0,-1 0 0,0-25 0,1 40-33,-1 1-1,1-1 0,-1 1 0,0 0 0,1 0 0,-1 0 0,0 0 1,2 3-1,23 20 223,-20-20-89,1 0 1,-1 0-1,1-1 0,0 1 1,0-2-1,0 1 0,15 3 1,-10-4-15,0-1 0,0-1 0,0 0 0,22-1 0,-18-1 114,1 0-1,0-1 0,-1 0 1,1-2-1,-1 0 0,0-1 1,0 0-1,26-13 0,-33 12-77,0 0 0,0 0-1,-1-1 1,0 0-1,0-1 1,0 0-1,14-17 1,-20 21-30,-1 0-1,1 0 1,-1 0 0,0 0 0,0-1-1,0 1 1,-1 0 0,1-1 0,-1 1-1,0-1 1,0 0 0,-1 1 0,1-1 0,-1 0-1,0 1 1,0-1 0,-1 0 0,0 0-1,1 1 1,-2-1 0,1 1 0,-3-8-1,3 9-31,-1 0 0,1 0-1,-1 0 1,1 1-1,-1-1 1,0 1 0,0-1-1,0 1 1,0 0-1,-1 0 1,1 0-1,0 0 1,-1 0 0,0 0-1,1 1 1,-1-1-1,0 1 1,0 0 0,0 0-1,0 0 1,0 0-1,0 0 1,0 1-1,0-1 1,0 1 0,0 0-1,0 0 1,0 0-1,-6 1 1,2 0-5,0 1 0,1-1 1,-1 1-1,1 1 0,0-1 1,0 1-1,-1 0 0,2 0 0,-1 1 1,0 0-1,1 0 0,0 0 1,-7 7-1,3 0-3,0 0 0,1 1 0,0 0-1,0 1 1,1 0 0,1 0 0,-7 21 0,7-16 86,1 0 0,1 0 0,1 0 0,0 1 0,0 28 0,3-42-1,1 1 0,-1 0 0,1 0 0,0 0-1,0 0 1,1-1 0,-1 1 0,1-1 0,1 1 0,-1-1 0,1 0-1,0 0 1,0 0 0,0 0 0,1 0 0,0-1 0,4 5-1,-2-4 30,0 0 0,0-1 0,1 1 0,-1-2 0,1 1-1,0-1 1,0 0 0,0 0 0,0-1 0,1 1-1,-1-2 1,14 2 0,140 1 227,-104-4-104,-55-1-190,-1 0 0,0 0 0,0 1-1,1-1 1,-1 1 0,0-1 0,0 1 0,1-1 0,-1 1-1,1 0 1,-1 0 0,0-1 0,3 1 0,6-1-16,1-3 16,-2 0 1,1-1-1,0 1 0,-1-2 1,0 0-1,0 0 0,-1 0 1,1-1-1,-1 0 0,-1-1 1,1 0-1,-2 0 0,1 0 1,-1-1-1,9-17 0,12-18 134,-20 36-171,-1-2 1,-1 1-1,0-1 0,0 1 0,4-13 0,-9 19 22,1 0-1,0 0 1,0 1 0,0-1-1,1 0 1,-1 0 0,3-3-1,-4 6-1,1-1 0,-1 1-1,0 0 1,0 0 0,0 0-1,0 0 1,0 0 0,0-1 0,1 1-1,-1 0 1,0 0 0,0 0-1,0 0 1,0-1 0,0 1-1,0 0 1,0 0 0,0 0-1,0-1 1,0 1 0,0 0-1,0 0 1,0 0 0,0-1-1,0 1 1,0 0 0,0 0-1,0 0 1,0-1 0,0 1 0,0 0-1,0 0 1,0 0 0,0 0-1,0-1 1,0 1 0,-1 0-1,1 0 1,0 0 0,0 0-1,0-1 1,0 1 0,0 0-1,-1 0 1,3 0-81,-1 1 72,3 0 11,0-1 0,0 1-1,1-1 1,-1 1 0,0-1 0,1 0 0,5-2-1,7 2 119,-9 0-96,-2 0-10,1 0 1,0 0-1,-1-1 1,1 0-1,-1 0 1,8-2-1,-14 3-10,0 0 0,0 0 0,1-1 0,-1 1-1,0 0 1,0 0 0,0 0 0,0-1 0,1 1 0,-1 0 0,0 0-1,0-1 1,0 1 0,0 0 0,0 0 0,0 0 0,0-1 0,0 1 0,0 0-1,0 0 1,0-1 0,0 1 0,0 0 0,0 0 0,0-1 0,0 1 0,0 0-1,0 0 1,0-1 0,0 1 0,0 0 0,-1 0 0,1-1 0,0 1-1,0 0 1,0 0 0,-1-1 0,1 1-1,0-1 1,-1 1-1,1-1 0,-1 0 0,1 1 1,0-1-1,-1 1 0,1-1 0,-1 1 1,0 0-1,1-1 0,-1 1 1,1-1-1,-1 1 0,-1-1 0,-1 1-14,0 0 0,0 0 1,0 0-1,0 0 0,0 1 0,0-1 0,0 1 0,0 0 0,1 0 0,-1 0 0,0 0 0,0 0 0,1 1 0,-1-1 0,0 1 0,1-1 0,0 1 0,-4 4 0,-6 4-28,1 1-1,-13 18 0,12-14 111,-1 2-155,1 0 0,-19 38-1,21-37 105,5-9-25,0 1 1,1-1-1,1 1 1,-5 18 0,7-26 15,0 1 1,1 0 0,0-1 0,-1 1 0,1-1-1,0 1 1,0 0 0,0-1 0,0 1 0,1 0-1,-1-1 1,1 1 0,-1 0 0,1-1 0,0 1-1,0-1 1,0 0 0,1 1 0,-1-1 0,0 0-1,1 0 1,3 4 0,-4-5 1,0 0-1,0 0 0,0-1 1,0 1-1,1 0 1,-1-1-1,0 1 1,1-1-1,-1 1 1,0-1-1,0 0 1,1 1-1,-1-1 1,1 0-1,-1 0 0,0 0 1,1 0-1,-1 0 1,0-1-1,1 1 1,0 0-1,1-2 18,0 1-1,0 0 1,0-1-1,0 1 1,0-1 0,0 0-1,-1 0 1,5-4-1,-1 0 58,1-1 0,-1-1-1,0 1 1,-1-1 0,5-10-1,2-8-124,-2 0-1,-1-1 0,-1-1 0,-1 0 0,5-45 1,-11 52-113,-1 19-88,-1 14 104,2 2 77,-1 0-1,2-1 0,0 1 0,0 0 0,1 0 0,1-1 0,0 0 1,11 23-1,-11-28 88,1 0-1,0 0 1,0-1 0,1 0-1,0 0 1,0 0 0,0 0 0,1-1-1,0 0 1,1-1 0,-1 1 0,1-1-1,0-1 1,12 6 0,-10-6 25,1-1 1,-1 1-1,1-2 1,0 0 0,-1 0-1,1-1 1,0 0-1,0-1 1,0 0-1,20-3 1,-22 1-27,0 0-1,0 0 1,-1-1 0,1 0-1,-1-1 1,1 0-1,-1 0 1,-1-1 0,1 1-1,0-2 1,-1 1-1,0-1 1,9-10 0,4-9-8,-2 0 1,0-2 0,16-33-1,2-3-141,-8 11-313,-26 53 329,0 6 77,0 9 31,1 13 25,-1 1-1,-2 0 1,0 0 0,-8 44-1,6-67-20,-1 3 21,1 0 0,1 0 1,0 0-1,0 0 0,1 21 0,0-31-3,0 1 0,0-1 1,0 1-1,0-1 1,0 0-1,0 1 0,0-1 1,0 0-1,0 1 0,0-1 1,0 1-1,0-1 0,1 0 1,-1 1-1,0-1 0,0 0 1,0 1-1,0-1 1,1 0-1,-1 1 0,0-1 1,0 0-1,1 0 0,-1 1 1,0-1-1,1 0 0,9-10 319,4-11-356,-2-1-1,16-37 1,-17 35 41,0 1 0,20-29 0,-29 48-51,2-1-25,0 0-1,0 0 1,6-7 0,-10 12 44,1-1 1,-1 1-1,0-1 0,1 1 1,-1 0-1,0-1 0,1 1 1,-1 0-1,1-1 0,-1 1 1,0 0-1,1-1 0,-1 1 0,1 0 1,-1 0-1,1 0 0,-1-1 1,1 1-1,-1 0 0,1 0 1,-1 0-1,1 0 0,-1 0 1,1 0-1,-1 0 0,1 0 1,-1 0-1,1 0 0,-1 0 0,1 1 1,-1-1-1,1 0 0,-1 0 1,1 0-1,-1 1 0,1-1 1,-1 0-1,1 0 0,-1 1 1,0-1-1,1 0 0,-1 1 1,0-1-1,1 1 0,-1-1 1,0 0-1,1 1 0,-1-1 0,0 1 1,0-1-1,0 1 0,1-1 1,-1 1-1,0-1 0,0 1 1,3 13-18,0-1 0,-1 1 0,-1 0 0,0 0 1,-1 14-1,0-23 5,-9 87 519,9-91-490,0 0 0,0-1 0,0 1 0,0-1 0,0 1 0,1 0 0,-1-1 0,0 1-1,0 0 1,0-1 0,0 1 0,1-1 0,-1 1 0,0-1 0,1 1 0,-1 0 0,1-1 2,-1 0 0,0 1 1,0-1-1,1 0 0,-1 0 1,0 0-1,1 0 1,-1 0-1,0 0 0,1 0 1,-1 0-1,0 0 0,0 1 1,1-1-1,-1 0 1,0-1-1,1 1 0,-1 0 1,0 0-1,1 0 0,-1 0 1,0 0-1,1 0 1,16-12 485,-13 9-507,66-60 45,5-4-220,-65 59 146,0 1 0,1 0 0,0 1 0,0 0 0,0 1-1,13-4 1,-20 8 44,1 0-1,-1 0 0,1 0 0,0 1 0,-1 0 1,1 0-1,0 0 0,-1 1 0,1-1 0,0 1 1,-1 0-1,1 0 0,-1 1 0,1-1 0,-1 1 1,0 0-1,0 0 0,0 1 0,0-1 0,0 1 1,0 0-1,4 4 0,6 7 265,1 1 0,-2 1 0,21 29 0,-22-28-52,-5-7-37,1 0-1,1 0 1,-1 0 0,2-1 0,-1-1 0,20 14 0,-26-20-164,0 0 0,0-1 1,0 1-1,0 0 0,0-1 0,1 0 1,-1 0-1,0 0 0,1 0 0,-1 0 1,1-1-1,-1 0 0,1 1 0,0-1 1,-1-1-1,1 1 0,-1 0 0,1-1 1,-1 0-1,1 0 0,-1 0 0,0 0 1,1 0-1,-1-1 0,0 1 0,0-1 1,0 0-1,5-4 0,19-21-4306,-15 14 1824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8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 4064,'0'0'132,"0"1"1,-1-1-1,1 0 1,0 1 0,-1-1-1,1 1 1,0-1-1,0 1 1,0-1-1,-1 1 1,1-1-1,0 1 1,0-1-1,0 1 1,0-1-1,0 1 1,0-1-1,0 1 1,0 0-1,0-1 1,0 1-1,0-1 1,0 1 0,0-1-1,0 1 1,1 0-1,3 19 1458,8 13-315,-7-21-707,-1-1 0,-1 1 0,3 14-1,-5-21-436,5 34 1622,2 61 1,-8-17-1440,0 7-164,0-35-4097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8.9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4160,'2'2'400,"-1"1"1,0 0-1,0 0 0,0 0 1,0 0-1,0 0 0,-1 0 1,1 0-1,-1 0 1,0 0-1,0 0 0,0 0 1,-1 4-1,1-2-96,0 0 0,0 0 0,0 1 0,2 5 0,5 17 635,1 1-1,20 48 1,-26-73-856,-1-1 0,1 0 0,0 0 0,0 1 0,0-2 1,1 1-1,-1 0 0,0 0 0,1-1 0,0 1 0,0-1 0,0 0 0,0 0 0,0 0 0,7 3 0,-6-4-17,0 0-1,0 0 0,0 0 0,0-1 0,0 1 0,0-1 0,0 0 0,0 0 0,0-1 0,0 1 0,0-1 0,0 0 0,6-2 0,-2 0 8,0 0 1,0-1-1,-1 0 1,1 0-1,-1 0 1,0-1-1,-1 0 1,12-11-1,-17 15-66,1-1-1,0 0 1,-1 0 0,1 0-1,-1 0 1,0 0-1,0 0 1,0 0 0,0 0-1,0 0 1,0 0-1,0 0 1,-1-1 0,1 1-1,-1 0 1,0-1 0,1 1-1,-1 0 1,0-1-1,0 1 1,-1 0 0,1-1-1,0 1 1,-2-3-1,0 1 18,0 0 0,0 0 0,0 0 0,0 1 0,-1-1 0,0 1 0,0 0 0,0 0 0,0 0 0,0 0 0,-1 0 0,1 0 0,-5-2 0,-7-4-18,0-1-200,0 0 0,-1 1 1,0 1-1,0 1 0,-28-9 0,17 8-2552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09.4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19 3808,'-22'-14'1227,"21"13"-1166,1 1 0,-1-1 0,0 1 0,0-1 0,0 1 1,0 0-1,0-1 0,0 1 0,0 0 0,0 0 0,0 0 1,0-1-1,0 1 0,0 0 0,0 1 0,0-1 0,0 0 1,-9 1 3583,10-1-3590,0 0 0,0 0 0,0 0-1,0 0 1,-1 0 0,1 0 0,0 0 0,0 0 0,0 0-1,0 0 1,-1 1 0,1-1 0,0 0 0,0 0 0,0 0 0,0 0 109,-1 0-109,1 1 0,0-1 0,0 0-1,0 0 1,0 0 0,0 0 0,0 0 0,0 1 0,0-1-1,0 0 1,0 0 0,0 0 0,-1 0 0,1 1 0,0-1 0,0 0-1,0 0 1,0 0 0,0 0 0,1 1 0,-1-1 0,0 0-1,0 0 1,0 0 0,0 0 0,0 1 0,0-1 0,0 0-1,0 0 1,0 0 0,0 0 0,0 0 0,1 1 109,-1-1-109,0 0 0,0 0 0,0 0 0,0 0 0,1 0-1,-1 1 1,15 16 1566,-9-12-1362,0 0 0,0 0-1,0 0 1,10 5 0,-4-6-89,-1 0 1,1-1 0,0 0 0,20 2-1,50-3-235,-71-2 76,8-1-1280,-1-6-4283,-11 4 3606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0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31 4480,'-4'-2'2740,"13"-3"-786,0 0-1310,-4 2-529,0 1-1,-1-1 0,1 1 0,0 0 0,1 1 1,-1-1-1,0 1 0,0 0 0,1 0 1,-1 1-1,10-1 0,-15 1-108,1 0 0,-1 1 0,1-1 0,-1 0 0,1 0 0,0 0 0,-1 1 0,1-1 0,-1 0 0,1 0 0,-1 1 1,1-1-1,-1 0 0,1 1 0,-1-1 0,0 1 0,1-1 0,-1 1 0,0-1 0,1 1 0,-1-1 0,0 1 0,1-1 0,-1 1 0,0-1 0,0 1 0,0-1 0,1 1 0,-1 0 0,0 0 0,-3 21 346,2-15-283,-3 8 169,-1 0 0,0 0 1,-8 17-1,6-18-166,1 0 1,1 1-1,-6 27 1,10-40-74,1 1 0,0 0 1,0-1-1,0 1 1,0 0-1,0-1 0,0 1 1,1 0-1,-1-1 1,1 1-1,0 0 0,0-1 1,0 1-1,0-1 0,0 0 1,1 1-1,-1-1 1,1 0-1,-1 0 0,1 0 1,0 0-1,3 3 1,2 1 49,1-1 0,0 0 1,1 0-1,17 7 1,-3-1-86,-1-1 223,-11-5 179,-1 0 0,18 12 0,-28-17-350,1 0 0,-1 0 0,1 0 0,-1 1-1,1-1 1,-1 0 0,0 1 0,1-1 0,-1 0 0,0 1-1,1-1 1,-1 0 0,1 1 0,-1-1 0,0 1 0,0-1 0,1 1-1,-1-1 1,0 0 0,0 1 0,0-1 0,0 1 0,1-1-1,-1 1 1,0-1 0,0 1 0,0 0 0,0-1 0,0 1-1,0-1 1,0 1 0,0-1 0,0 1 0,-1-1 0,1 1-1,0-1 1,0 1 0,0-1 0,-1 0 0,1 1 0,0-1 0,0 1-1,-1-1 1,1 1 0,0-1 0,-1 0 0,1 1 0,-1-1-1,0 1 1,-2 1 29,-1 0 0,1 0 0,-1 0 0,0-1 0,-4 2 0,3-1 24,-5 2-6,-1-1-1,1 0 1,-1-1 0,0 0 0,0 0 0,0-1 0,0 0-1,-20-2 1,30 1-296,0-1 1,-1 1-1,1 0 0,0-1 1,-1 1-1,1-1 0,0 1 1,0-1-1,-1 1 0,1-1 1,0 0-1,0 0 0,0 0 1,0 1-1,0-1 0,0 0 1,0 0-1,0-1 0,1 1 0,-1 0 1,0 0-1,0 0 0,1 0 1,-1-1-1,1 1 0,-1-2 1,0-5-1672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0.5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6 4384,'-2'-5'2626,"4"15"-656,7 33 634,10 186 2739,-16-74-8142,-3-138 991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1.8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4 3072,'0'0'44,"0"0"-1,0 0 1,0-1 0,-1 1-1,1 0 1,0 0 0,0 0-1,0-1 1,0 1 0,0 0-1,-1 0 1,1 0 0,0 0-1,0 0 1,0 0 0,-1-1-1,1 1 1,0 0 0,0 0-1,0 0 1,-1 0 0,1 0-1,0 0 1,0 0 0,0 0-1,-1 0 1,1 0 0,0 0-1,0 0 1,-1 0 0,1 0-1,0 0 1,0 0 0,0 0 0,-1 0-1,1 0 1,0 1 0,0-1-1,0 0 1,-1 0 0,1 0-1,0 0 1,0 0 0,0 0-1,0 1 1,-1-1 0,1 0-1,0 0 1,0 0 0,0 1-1,0-1 1,0 0 0,0 0-1,-1 0 1,1 1 0,0-1-1,0 0 1,0 0 0,0 0-1,0 1 1,0-1 0,0 0-1,0 0 1,0 1 0,0-1-1,0 0 1,0 1 0,0 21 2158,0-15-2121,0 231 4143,2-210-3754,0 1 0,8 30 0,-6-40-205,-4-14-193,0 0 0,-1-1 1,1 1-1,-1 0 1,-1 5-1,0-2 343,4-20 565,0 5-981,-1 0 6,1-1 0,0 1-1,1 0 1,-1 0 0,1 0 0,1 1-1,4-8 1,-2 5 30,3-5-135,1 0 1,0 1 0,22-21 0,-18 18-3,-3 4-226,-11 12 312,0 0-1,0 0 1,0 0-1,0 0 1,1-1 0,-1 1-1,0 0 1,0 0 0,0 0-1,0 0 1,1 0 0,-1 0-1,0 0 1,0 0 0,0 0-1,1 0 1,-1 0-1,0 0 1,0 0 0,0 0-1,1 0 1,-1 0 0,0 0-1,0 0 1,0 0 0,0 0-1,1 0 1,-1 0-1,0 0 1,0 0 0,0 0-1,0 0 1,1 0 0,-1 1-1,0-1 1,0 0 0,0 0-1,0 0 1,0 0 0,1 0-1,-1 0 1,0 1-1,0-1 1,0 0 0,0 0-1,0 0 1,0 0 0,0 1-1,0-1 1,0 0 0,11 22 400,1 0 0,1-2 0,0 1 0,2-2 0,29 33-1,-42-49-609,6 8 692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2.6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138 2 4064,'-1'-1'159,"0"1"-1,0 0 1,0 0 0,0 0 0,0 0-1,0 0 1,0 0 0,1 0 0,-1 0-1,0 0 1,0 0 0,0 1-1,0-1 1,0 0 0,0 1 0,0-1-1,1 0 1,-1 1 0,0-1 0,0 1-1,0 0 1,1-1 0,-1 1 0,0-1-1,1 1 1,-1 0 0,1 0 0,-1-1-1,0 2 1,-3 5 860,0-1 0,-6 13 0,7-12-1046,0 0 213,0 1 1,0 0-1,1 0 1,0 0-1,1 0 0,-1 1 1,1 10-1,1-13-136,0 0 0,0 0 0,1 0 0,0-1 0,0 1 0,0 0 0,1 0 0,0-1 0,0 1-1,0-1 1,4 6 0,-6-10-19,1 0 1,0 0-1,-1 0 0,1 0 0,-1 0 0,1 0 0,0-1 0,-1 1 1,1 0-1,0-1 0,0 1 0,0 0 0,0-1 0,0 1 1,0-1-1,-1 1 0,1-1 0,0 0 0,2 1 0,-2-1 0,0 0 0,0 0 0,-1 0 0,1 0 0,0-1-1,0 1 1,0 0 0,0-1 0,0 1 0,-1 0 0,1-1 0,0 1 0,0-1-1,-1 1 1,1-1 0,0 0 0,1 0 0,2-5 122,0 1-1,-1 0 1,1-1 0,4-10 0,-6 10-85,2-2 23,0-1-1,3-16 1,2-5-395,-9 30 305,0 0-1,0 0 1,0 0 0,0 0-1,0-1 1,0 1 0,0 0 0,0 0-1,0 0 1,0 0 0,0 0 0,0 0-1,0-1 1,0 1 0,0 0-1,0 0 1,0 0 0,1 0 0,-1 0-1,0 0 1,0 0 0,0 0-1,0-1 1,0 1 0,0 0 0,0 0-1,0 0 1,0 0 0,1 0 0,-1 0-1,0 0 1,0 0 0,0 0-1,0 0 1,0 0 0,0 0 0,1 0-1,-1 0 1,0 0 0,0 0-1,0 0 1,0 0 0,0 0 0,0 0-1,1 0 1,-1 0 0,0 0-1,0 0 1,0 0 0,0 0 0,0 0-1,0 0 1,0 0 0,0 0 0,1 1-1,-1-1 1,0 0 0,0 0-1,0 0 1,0 0 0,0 0 0,5 12 198,2 17 90,20 174 645,-10-66-97,-13-107-400,0 39-1,-4-59-328,0 0-1,-1 1 1,0-1-1,-1 0 1,0 0-1,-1 0 1,-6 15-1,8-23-59,0 0 0,0 0-1,0-1 1,0 1 0,-1 0 0,1 0-1,0 0 1,-1-1 0,0 1 0,1-1-1,-1 1 1,0-1 0,0 0 0,0 0-1,0 0 1,-4 2 0,3-2 4,-1 0 1,1-1-1,-1 1 1,1-1-1,-1 1 1,0-1-1,1 0 1,-1-1-1,-6 0 1,1-1-52,-1-1 0,1 0 0,-1-1 0,1 0 0,0 0 0,-15-10 0,10 4 60,5 5-84,0 0 0,1-1 0,0-1 1,-14-13-1,21 19 13,1 0 1,0 1 0,-1-1 0,1 0-1,0 1 1,0-1 0,-1 0-1,1 1 1,0-1 0,0 0-1,0 1 1,0-1 0,0 0 0,0 0-1,0 1 1,0-1 0,0 0-1,0 0 1,0 1 0,0-1 0,1 0-1,-1 1 1,0-1 0,1 0-1,-1 1 1,0-1 0,1 1 0,-1-1-1,1 0 1,-1 1 0,1-1-1,-1 1 1,1-1 0,-1 1 0,1-1-1,26-18-26,-19 14 60,17-10-769,47-20-1,-38 19-1880,-15 9-990,2 5 1131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3.4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301 0 2304,'-1'0'91,"1"0"0,-1 0-1,1 0 1,-1 0 0,1 0 0,-1 1 0,1-1-1,-1 0 1,1 0 0,-1 0 0,1 1 0,-1-1-1,1 0 1,-1 0 0,1 1 0,-1-1 0,1 1 0,0-1-1,-1 1 1,-9 6 1181,6-5-974,-1 0 0,0 0 0,1 1 0,-1 0 0,1-1 1,0 2-1,0-1 0,0 0 0,0 1 0,1 0 0,0 0 0,-1 0 0,1 0 0,1 1 1,-5 7-1,-1 6 536,1 1-1,-10 37 1,6-17-105,-42 122 2386,19-62-1979,-34 165-1,60-219-1054,3 1 1,0 67-1,6-94-541,0 0 0,1 0 1,1 0-1,0 0 0,2-1 1,0 1-1,1-1 1,14 28-1,14 11-1881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4.2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2720,'41'47'4064,"92"129"-297,-97-122-2155,41 84 1,-67-116-1231,-2 0 1,0 0-1,-1 1 1,-2 0-1,0 0 1,2 32-1,-5-22-141,-2 1 1,-1 0-1,-8 57 0,6-75-268,0-1 1,-1 0-1,-1 0 0,0-1 1,-1 1-1,-1-1 0,0 0 1,-1-1-1,0 0 0,-1 0 1,0-1-1,-1 0 0,-17 16 1,-11 9-508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5.3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117 77 1056,'5'-8'4535,"-4"8"-4384,0-1 115,1 0 1,-1 0-1,0 0 1,0 0-1,0-1 1,0 1-1,0 0 0,0 0 1,0-1-1,0 1 1,0 0-1,-1-1 1,1 1-1,0-1 1,-1 1-1,1-2 1,-1-43 3146,-6 50-3209,0 1-1,0-1 1,1 1 0,-7 6 0,5-3-93,0 1 1,0-1-1,1 1 1,0 0 0,1 1-1,0-1 1,0 1-1,-4 12 1,-1 10 516,-7 43 1,14-62-491,-4 38 497,1 1 0,3 71-1,5-82-347,1 1 0,3-1 0,1 0 0,15 50 0,-20-86-219,-1 1 0,1-1 0,0 0 0,1 1 1,-1-1-1,1 0 0,0-1 0,0 1 0,0 0 0,1-1 0,0 0 0,8 7 0,-12-10-66,0-1-1,1 0 0,-1 1 1,1-1-1,-1 0 0,1 0 1,-1 1-1,1-1 1,-1 0-1,1 0 0,0 0 1,-1 0-1,1 0 0,-1 0 1,1 0-1,-1 0 0,1 0 1,-1 0-1,1 0 0,0 0 1,-1 0-1,1 0 0,-1 0 1,1-1-1,-1 1 0,1 0 1,-1 0-1,1-1 1,-1 1-1,1 0 0,0-1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03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3072,'-1'14'7066,"0"-11"-6882,1 0 0,-1 0 0,0 0 0,0-1 0,-1 1 0,1 0 0,0-1 0,-1 1 0,0-1 0,1 0 0,-1 1 0,0-1 0,-3 2 0,-6 3 677,8-5-244,5-3-335,-2 0-301,0 1-1,0 0 0,0 0 1,0-1-1,0 1 0,0 0 1,0 0-1,1-1 0,-1 1 1,0 0-1,0 0 1,0-1-1,0 1 0,0 0 1,0-1-1,-1 1 0,1 0 1,0 0-1,0-1 0,0 1 1,0 0-1,0 0 1,0-1-1,0 1 0,0 0 1,-1 0-1,1 0 0,0-1 1,0 1-1,0 0 0,-1 0 1,1 0-1,0-1 1,0 1-1,-1 0 0,0-1-329,1 3-269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6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 2912,'-8'-4'4960,"21"4"-3168,-1 0-1410,0 0 27,0 0 0,19 4 0,-26-4-325,-1 2-1,0-1 1,0 0-1,0 1 1,0 0-1,0 0 1,0 0-1,0 0 1,-1 1-1,7 5 1,-9-7-37,0 0 0,0 0 1,1 1-1,-1-1 1,0 0-1,0 1 0,-1-1 1,1 1-1,0 0 1,0-1-1,-1 1 0,1 0 1,-1-1-1,1 1 1,-1 0-1,0-1 1,0 1-1,0 0 0,0 0 1,0-1-1,0 1 1,0 0-1,0 0 0,-1-1 1,1 1-1,-1 0 1,0 2-1,-3 4 76,0 0 1,-1-1-1,1 1 1,-9 9-1,2-1 93,5-8-177,4-5-28,-1 1 1,1 0-1,-1-1 1,1 1-1,0 0 0,1 0 1,-1 0-1,1 0 1,-1 0-1,0 6 1,3-9-18,-1 0 0,0 0 1,1 0-1,-1 0 0,1 0 0,-1 0 1,1 0-1,-1 0 0,1 0 0,-1-1 1,1 1-1,0 0 0,0 0 1,0 0-1,-1-1 0,3 2 0,17 11-70,-16-11 69,94 67 33,-96-68 86,0 1-1,0 0 1,0 0 0,0 0-1,0 0 1,0 0 0,1 3-1,-2-4-52,-1 0 0,1 0 0,-1 0-1,1 0 1,-1 0 0,1 0 0,-1 0 0,0 0 0,0 1-1,1-1 1,-1 0 0,0 0 0,0 0 0,0 0 0,0 0-1,0 0 1,0 1 0,-1 0 0,-1 2 19,-1 0-1,0 1 1,0-1 0,0-1 0,-1 1 0,1 0 0,-9 5-1,5-3 47,-1 1-62,1-1 0,-1-1 0,0 1-1,0-2 1,-16 8 0,-44 11-186,59-21-11,0 1-128,-17 6-1770,25-9 1848,0 1 0,1-1 0,-1 0 0,0 1 0,1-1 0,-1 1 0,1-1 0,-1 1 0,1-1 0,-1 1 0,1-1 0,-1 1-1,1 0 1,0-1 0,-1 1 0,1-1 0,0 1 0,-1 0 0,1-1 0,0 1 0,0 0 0,0 0 0,0-1 0,0 1 0,0 0 0,0-1-1,0 1 1,0 0 0,0 0 0,0-1 0,0 2 0,7 14-2140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6.8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378 9 1664,'2'0'77,"-1"-1"0,1 1 0,-1-1 0,1 1 1,13-7 5709,-17 17-3976,1-7-1661,1 0 1,-1-1 0,0 1-1,0 0 1,0-1 0,-1 1-1,-1 2 1,-47 47 2329,-24 29-477,-5 5-1622,69-73-352,-20 23-10,3 2 0,-27 46-1,25-39-481,21-35-1113,2-1 0,-1 2 0,-6 14-1,12-17 95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7.2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4480,'0'2'2498,"0"-2"-2460,8 6 1673,12 6 287,6 3-915,0 1 0,-1 1-1,41 36 1,-53-40-844,0 0-1,0 2 1,-1-1-1,-1 2 1,-1-1 0,0 2-1,10 22 1,48 116-357,-65-148-1168,2 4-944,15-8-5117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7.6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0 4160,'0'0'101,"-1"1"0,1-1 0,0 0 0,-1 0 0,1 1 0,0-1 1,0 0-1,-1 0 0,1 1 0,0-1 0,0 0 0,-1 0 0,1 1 0,0-1 0,0 0 0,0 1 1,0-1-1,0 0 0,0 1 0,-1-1 0,1 1 0,0-1 0,0 0 0,0 1 0,0-1 0,0 0 1,0 1-1,0-1 0,0 0 0,1 1 0,-1-1 0,0 1 0,3 19 1882,-1-11-1446,11 88 3569,-13 177-319,-13-113-3281,12-154-446,1 6-688,-1 0 0,-4 15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8.0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36 6144,'-15'10'1978,"15"-10"-1941,-1 0 1,1 0-1,0 0 0,-1 1 0,1-1 0,0 0 0,-1 0 0,1 1 0,0-1 0,0 0 0,0 0 0,-1 1 0,1-1 1,0 0-1,0 1 0,0-1 0,0 0 0,-1 1 0,1-1 0,0 1 0,-2 5 338,0-1-1,1 1 1,0 0 0,0 0-1,0 0 1,0 0 0,1 9-1,3 5 141,0 0 0,2 0-1,0 0 1,1-1 0,9 20-1,-12-33-439,0-1 1,0 0-1,0 0 0,0 0 1,1 0-1,0 0 0,0-1 1,0 0-1,1 1 0,6 3 0,-8-5-20,1-1-1,-1 0 1,1 0-1,-1-1 1,1 1-1,0-1 1,0 0-1,0 0 1,-1 0-1,1 0 1,0 0-1,0-1 1,0 0-1,0 0 1,0 0-1,6-1 1,-1-2 15,0 0 0,0-1 0,0 0 0,0 0 0,0-1 0,-1 0 0,0 0 0,0-1 0,0 0 0,-1-1 0,0 0 0,0 0 0,0 0 0,-1-1 0,9-15 0,-13 20-63,0-1 1,0 0 0,0 0-1,-1 0 1,0 0 0,0 0-1,0 0 1,0 0 0,0 0-1,-1 0 1,0-1 0,0 1-1,0 0 1,0 0 0,-1 0-1,0-1 1,1 1 0,-2 0-1,0-4 1,-1 3 1,0-1-1,0 1 1,0 0 0,0 0 0,-1 0-1,0 1 1,0-1 0,0 1 0,0 0-1,-1 0 1,1 1 0,-8-5-1,-7-3-136,0 0-1,0 2 1,-22-8-1,28 13-169,-1 0 0,1 0-1,-1 1 1,1 1 0,-24-1 0,36 3 108,0 1 1,-1-1 0,1 0-1,0 0 1,0 0 0,0 1-1,0-1 1,0 1 0,-1-1-1,1 1 1,0-1 0,0 1-1,0 0 1,0-1 0,-1 2-1,-2 6-1244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8.7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108 52 2240,'0'0'92,"0"-1"-1,0 0 1,0 1-1,-1-1 1,1 1 0,0-1-1,0 1 1,0-1 0,-1 1-1,1-1 1,0 1 0,0-1-1,-1 1 1,1-1-1,-1 1 1,1-1 0,0 1-1,-1 0 1,1-1 0,-1 1-1,1 0 1,-1-1 0,1 1-1,-1 0 1,1 0-1,-1-1 1,1 1 0,-1 0-1,1 0 1,-1 0 0,1 0-1,-2 0 1,1 0 101,-1 1 0,1-1 1,0 0-1,-1 1 0,1 0 0,0-1 0,-1 1 0,1 0 1,0 0-1,0 0 0,0 0 0,-2 1 0,-3 5 500,-1 0-1,1 1 0,-6 9 0,5-4-330,0 1 1,1-1 0,1 1-1,0 0 1,0 1 0,2-1-1,0 1 1,-1 16 0,4-26-305,0 0 0,0 0 1,0-1-1,1 1 1,0 0-1,0 0 1,0 0-1,1-1 1,-1 1-1,1 0 1,0-1-1,1 0 0,-1 1 1,1-1-1,0 0 1,0 0-1,0 0 1,0-1-1,1 1 1,-1-1-1,1 0 1,0 0-1,0 0 0,8 4 1,-10-6-15,0 0 0,1 0 0,-1 0-1,0-1 1,0 1 0,1-1 0,-1 1 0,0-1 0,1 0 0,-1 0 0,0 0-1,1 0 1,-1 0 0,0 0 0,1-1 0,-1 1 0,0-1 0,1 0 0,-1 1-1,0-1 1,0 0 0,3-2 0,-3 2-29,1-1 0,-1 0 0,1 0 0,-1 0 0,0 0 0,0 0 0,0-1 0,0 1 0,0-1 0,0 1 1,-1-1-1,1 1 0,-1-1 0,0 0 0,1 0 0,-1 0 0,0-4 0,1-9-25,0 0 1,-2 0-1,0-1 0,-1 1 1,0 0-1,-1 0 1,-1 0-1,-1 1 0,0-1 1,-1 1-1,-1 0 1,0 0-1,-1 0 0,-9-14 1,-5 3-343,20 25 285,-1-1 0,1 1 1,-1-1-1,0 1 0,1 0 0,-1-1 0,0 1 0,0 0 0,0 0 0,-4-1 0,6 2-9,-1 0 0,1 0 0,-1 0 0,1 0-1,-1-1 1,1 1 0,-1 0 0,1 0 0,-1 1 0,1-1 0,-1 0 0,0 0 0,1 0 0,-1 0 0,1 0-1,0 0 1,-1 1 0,1-1 0,-1 0 0,1 0 0,-1 1 0,1-1 0,-1 0 0,1 1 0,0-1 0,-1 0 0,1 1-1,0-1 1,-1 1 0,-5 14-1086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19.2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 1 2400,'-3'0'267,"1"1"1,0-1-1,0 1 0,0 0 1,0 0-1,0 0 0,0 0 0,0 0 1,1 0-1,-1 1 0,0-1 1,1 0-1,-1 1 0,0 0 1,1-1-1,0 1 0,-1 0 1,1 0-1,-1 2 0,-2 2 434,0 1-1,0 0 0,1 0 0,-3 11 1,5-14-604,0 0 1,1 0-1,-1 1 1,1-1-1,0 0 1,1 0-1,-1 1 1,1-1-1,0 0 1,0 0-1,0 0 1,0 0-1,1 0 1,-1 0-1,1 0 1,0 0 0,1 0-1,-1-1 1,0 1-1,1-1 1,0 0-1,0 0 1,0 0-1,0 0 1,0 0-1,1-1 1,-1 1-1,1-1 1,0 0-1,0 0 1,-1-1-1,1 1 1,0-1-1,5 2 1,-7-3-70,0 0-1,0 1 1,0-1 0,0 0 0,0 0-1,0-1 1,0 1 0,0 0 0,0-1-1,-1 1 1,1-1 0,0 1 0,0-1-1,0 0 1,0 0 0,-1 0 0,1 0-1,0 0 1,-1 0 0,1 0 0,-1-1-1,1 1 1,-1 0 0,0-1 0,1 1-1,-1-1 1,1-2 0,-1 2-30,0 0 0,0 0 1,-1 0-1,1-1 0,0 1 1,-1 0-1,0 0 0,1-1 0,-1 1 1,0 0-1,0-1 0,0 1 1,-1 0-1,1-1 0,-1 1 0,1 0 1,-1 0-1,0-1 0,1 1 1,-1 0-1,0 0 0,-1 0 1,-1-3-1,-1-1-129,-1 0 1,0 0-1,-8-7 1,11 11-34,-1 0 0,1 0 0,-1 0 0,1 0 0,-1 1-1,0-1 1,0 1 0,1 0 0,-1 0 0,0 0 0,-5-1 0,-1 0-945,-7 0-529,15 2 1436,1 0 0,-1 0 0,1 0 0,-1 0 0,1 0 0,-1 1 0,1-1 0,-1 0 0,1 0 0,-1 0 0,1 1 0,-6 12-4909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0.1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 2816,'-1'-4'5040,"9"32"-2704,-3 6-768,-1 54 0,-3-85-1385,-1-1 0,0 1 0,0-1 0,1 0 0,-1 1 0,1-1 0,0 0 0,2 5 1,32-38-55,-20 18-226,20-22 1,-26 25 90,2-4 72,1 1-1,1 0 0,27-21 1,-40 33-44,1 0 1,0 1 0,0-1 0,0 1-1,0-1 1,0 1 0,0 0 0,0-1 0,1 1-1,-1 0 1,0 0 0,0-1 0,0 1-1,0 0 1,0 0 0,0 0 0,0 1 0,0-1-1,1 0 1,-1 0 0,2 1 0,-1 0 37,0 0 1,0 0 0,0 1 0,0-1 0,0 1 0,-1-1 0,1 1-1,0 0 1,2 3 0,0 0 56,0 1 1,-1-1-1,0 1 0,0 0 1,0 0-1,2 9 0,-3-9 5,-1-1-1,0 0 1,-1 1 0,1 6-1,-1-11 178,7 2 122,-6-3-418,0 0-1,-1 1 0,1-1 1,-1 0-1,1 0 0,0 1 1,-1-1-1,1 0 0,0 0 1,-1 0-1,1 0 0,0 0 1,-1 0-1,1 0 0,1 0 0,3-2-145,0 0 0,0 0 0,0 0 0,0-1 0,0 0-1,-1 0 1,1 0 0,-1 0 0,6-7 0,-5 6 99,0 0 0,0 0 1,0 1-1,0-1 0,0 1 1,1 0-1,7-3 0,-10 5 66,-1 0-1,1 1 1,-1-1 0,1 1-1,0-1 1,-1 1-1,1 0 1,-1 0 0,1 0-1,3 1 1,-5-1 34,1 1 0,-1-1 1,0 1-1,0-1 0,1 1 0,-1 0 0,0 0 1,0-1-1,0 1 0,0 0 0,0 0 0,0 0 1,0 0-1,0 0 0,-1 0 0,1 1 1,0-1-1,-1 0 0,1 0 0,-1 1 0,1-1 1,0 2-1,0 4 72,1-1 0,-1 1 0,0 8 0,3 10 138,-4-22-237,0 0 0,0 0 0,0 0 0,0 0 0,-1 1 0,1-1-1,-1 0 1,-1 4 0,1-5-372,0 0 0,0 0 0,1 1 1,-1-1-1,1 0 0,-1 0 0,1 1 0,0-1 0,0 0 0,0 0 0,0 1 0,1-1 0,-1 0 0,1 0 0,-1 0 0,1 1 0,-1-1 1,2 2-1,7 7-2244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0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814 0 3712,'-1'1'88,"0"-1"0,0 0 0,1 0 1,-1 0-1,0 0 0,0 0 0,0 1 0,1-1 1,-1 0-1,0 1 0,1-1 0,-1 1 0,0-1 1,1 1-1,-1-1 0,0 1 0,1-1 0,-1 1 1,1-1-1,-1 1 0,1 0 0,-1-1 0,1 1 1,-1 0-1,1 0 0,0-1 0,0 1 0,-1 0 1,1 0-1,0-1 0,0 1 0,0 0 0,0 0 1,0 1-1,-6 14 1598,1-7-1031,0 0 0,-1 0 0,0-1 0,-12 14-1,-34 29 902,17-17-727,-83 95 725,5-4-575,94-105-836,-147 144 1043,123-126-1010,-2-1-1,-50 31 1,87-63-298,0 0-268,0 0 1,0 1-1,0 0 1,-11 11-1,19-17 281,-1 1 0,1-1 0,0 0 0,-1 1 0,1-1 0,0 0-1,-1 1 1,1-1 0,0 0 0,0 1 0,-1-1 0,1 1-1,0-1 1,0 0 0,0 1 0,-1-1 0,1 1 0,0-1-1,0 1 1,0-1 0,0 1 0,0-1 0,0 1 0,0-1 0,0 1-1,0-1 1,0 0 0,0 1 0,0-1 0,1 1 0,-1-1-1,0 1 1,0-1 0,0 1 0,1-1 0,-1 0 0,0 1 0,0-1-1,1 0 1,-1 1 0,0-1 0,1 0 0,-1 1 0,0-1-1,1 0 1,-1 1 0,1-1 0,-1 0 0,0 0 0,1 0-1,0 1 1,2 0-578,0 0-1,0 0 0,1-1 0,-1 1 0,0-1 1,0 1-1,4-1 0,19 0-2293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1.0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348 25 5408,'-1'-2'203,"0"-1"0,0 1 1,0 0-1,0 0 0,-1 0 0,1 0 1,0 0-1,-3-2 0,3 4-142,1-1-1,-1 1 0,0 0 1,0-1-1,1 1 1,-1 0-1,0-1 1,0 1-1,0 0 1,1 0-1,-1 0 0,0 0 1,0-1-1,0 1 1,0 0-1,0 1 1,0-1-1,1 0 1,-1 0-1,0 0 0,0 0 1,0 1-1,1-1 1,-1 0-1,0 1 1,0-1-1,0 1 1,1-1-1,-2 2 0,-43 25 2263,22-14-1701,0 2 0,0 0 0,-22 21 0,44-35-610,-1 0 0,1 1 0,0-1 0,0 0 0,0 1 0,-1-1 0,1 0 0,0 1 0,1 0 0,-1-1 1,0 1-1,0-1 0,1 1 0,-1 0 0,1 0 0,-1-1 0,1 1 0,0 2 0,0-2-7,1 0-1,-1 0 1,1 0 0,0 0 0,-1 0-1,1 0 1,0-1 0,0 1-1,1 0 1,-1-1 0,0 1 0,0-1-1,1 1 1,-1-1 0,1 0 0,2 2-1,17 12 70,1 0 0,45 20 0,-3-1 616,-41-22-280,-14-8-56,-1 1 0,14 10 0,-22-15-334,0 0 1,1 0-1,-1 0 0,0 0 1,0 0-1,0 0 0,0 1 0,1-1 1,-1 0-1,0 0 0,0 0 1,0 0-1,0 1 0,0-1 1,0 0-1,0 0 0,0 0 0,1 1 1,-1-1-1,0 0 0,0 0 1,0 0-1,0 1 0,0-1 0,0 0 1,0 0-1,0 0 0,0 1 1,0-1-1,0 0 0,-1 0 1,1 1-1,0-1 0,0 0 0,0 0 1,0 0-1,0 0 0,0 1 1,0-1-1,0 0 0,-1 0 0,1 0 1,0 0-1,0 1 0,0-1 1,0 0-1,-1 0 0,1 0 0,0 0 1,-10 5 313,-6-3-265,0-1-1,-1 0 1,1-1-1,-1 0 0,-24-5 1,13 2-74,-27-2-102,-42-4-2329,35-1-3208,47 6 1250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25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12 2816,'0'-12'6165,"7"21"-3648,-4-3-2237,0 0 0,0 0 0,0 1-1,-1-1 1,0 1 0,0-1 0,0 1-1,-1 0 1,0-1 0,-1 1 0,1 0-1,-1 0 1,-1 0 0,0 7 0,-2 6 229,0-1 1,-2-1-1,-11 34 1,10-35-278,-2 1 0,0-2 0,-1 1 0,-1-1 0,0 0 0,-15 16 0,17-23-388,-1 1 0,0-2 0,-1 1 0,1-1 0,-2-1 0,1 0 0,-1 0 0,0-1 0,-22 8 0,8-3-1225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1.4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3808,'2'0'1227,"3"2"-891,0 0 1,0 0 0,0 1 0,0-1-1,-1 1 1,1 0 0,-1 0 0,0 0 0,0 1-1,5 5 1,7 8 612,14 22-1,-29-37-918,72 111 1954,-12-16-714,57 93 1138,-102-158-2035,-1 1 0,-2 0-1,-1 1 1,9 44-1,-13-40-192,-2 0 0,-2 0-1,-1 1 1,-2-1 0,-5 48-1,2-66-129,-1-1-1,-1 1 0,-1-1 0,0 0 0,-2-1 0,0 1 1,-1-1-1,0 0 0,-2-1 0,0 0 0,-1-1 1,-14 17-1,-64 61-2399,25-36-3593,37-37 3223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2.2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17 4064,'-4'8'7194,"14"-4"-5573,-1 0-964,0-2-335,0-1 1,0 0 0,0 0 0,17-2-1,-7 1 22,211-8 2117,-116 3-1637,245-5 1501,72 12-1066,55-1-86,-274-16-2746,-184 13 730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31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 1472,'8'13'9673,"-8"-13"-9560,-10 18 1147,8-14-984,-8 12-266,-7 14 540,16-28-966,1 0-1,-1 0 1,0 0-1,0 0 1,1 0 0,-1 1-1,1-1 1,0 0 0,0 0-1,0 0 1,0 1-1,0 1 1,4 8-2533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9.1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47 1568,'-19'8'10000,"-5"-4"-4993,29-7-4760,0 0-1,0 0 0,0 0 0,1 1 1,7-3-1,13-1 119,1 0 0,1 2 1,-1 1-1,1 1 0,29 1 1,-17 3-134,76-6 0,-109 4-209,0-1 1,-1-1 0,1 1-1,-1-1 1,1 0-1,7-4 1,-12 5 40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0:29.7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72 1888,'-2'-1'116,"0"-1"0,-1 1 1,-35-15 16472,74 15-15133,-14 0-756,-1-2 1,25-4-1,22-3-54,-45 8-598,222-21-1163,-227 21-1383,0 0 1,27 2-1,-31 4-2254,0 6 1563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19.2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20 174 2240,'-12'11'5479,"6"-22"-4260,6 9-1172,0 0 0,-1 1-1,1-1 1,0 0 0,0 0-1,0 0 1,0 0 0,0 0-1,0 0 1,0 0 0,1 1-1,-1-1 1,1 0 0,0 0-1,-1 0 1,2-1 0,1-2 32,0 0 0,0 0 0,7-9 0,4-2 114,-6 4-104,2 2 0,-1-1 0,22-17 0,-25 24-107,1-1 0,-1 1-1,1 1 1,0-1 0,0 1 0,0 0-1,1 1 1,13-4 0,-18 6 34,-1 0 1,1-1-1,-1 1 1,1 0-1,0 0 1,-1 0-1,1 1 1,-1-1-1,1 1 1,-1-1-1,1 1 1,-1 0-1,0 0 1,1 0-1,-1 0 1,0 0-1,0 1 0,1-1 1,-1 1-1,0-1 1,0 1-1,-1 0 1,1 0-1,0 0 1,-1 0-1,1 0 1,-1 0-1,1 0 1,-1 0-1,1 3 1,3 8 56,-1-1 0,0 1 0,-1-1 0,0 1 0,-1 0 0,1 16 0,-5 79 411,2-97-365,-1 8-36,-2-1 0,0 0-1,0 0 1,-2 0 0,0 0-1,-13 28 1,7-24-2,-1 0 1,-1 0 0,0-1-1,-23 25 1,5-4 101,24-30 21,-1-2 0,-11 13 0,18-21 40,-3-3 290,4 1-529,0 0 0,0 0 0,-1 0-1,1 0 1,0-1 0,0 1 0,0 0 0,0 0-1,0 0 1,0 0 0,0 0 0,0-1 0,0 1-1,0 0 1,0 0 0,-1 0 0,1 0-1,0-1 1,0 1 0,0 0 0,0 0 0,0 0-1,0 0 1,1-1 0,-1 1 0,0 0 0,0 0-1,0 0 1,0 0 0,0-1 0,0 1 0,0 0-1,0 0 1,0 0 0,0 0 0,0 0 0,0 0-1,1-1 1,-1 1 0,0 0 0,0 0-1,0 0 1,0 0 0,0 0 0,1 0 0,-1 0-1,0 0 1,1-2-91,30-25-324,-27 25 372,0 0 1,1 0 0,-1 1-1,1 0 1,-1-1 0,1 2 0,0-1-1,-1 0 1,1 1 0,0 0-1,-1 0 1,1 0 0,7 2 0,10 2 390,33 11 1,-38-10 106,63 19 292,-72-21-344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19.6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3904,'-3'0'1760,"11"5"-1536,-3-5 1376,-1 4-928,1-1 288,0 2-576,0-2 352,3 6-448,-3-1 96,-2 0-256,-3-4 352,5 1 96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0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9 3136,'0'-2'195,"0"2"-160,0-1 0,0 1 1,1 0-1,-1 0 0,0 0 1,0-1-1,0 1 1,0 0-1,0 0 0,0 0 1,0-1-1,0 1 1,0 0-1,0 0 0,-1 0 1,1-1-1,0 1 1,0 0-1,0 0 0,0 0 1,0-1-1,0 1 0,0 0 1,0 0-1,0 0 1,-1 0-1,1 0 0,0-1 1,0 1-1,0 0 1,0 0-1,-1 0 0,1 0 1,0 0-1,0 0 1,0 0-1,0-1 0,-1 1 1,1 0-1,0 0 0,0 0 1,0 0-1,-1 0 1,1 0-1,0 0 0,0 0 1,-1 0-1,2 2 285,0 0-1,0-1 0,0 1 1,-1 0-1,1 0 1,0-1-1,-1 1 1,0 0-1,1 0 1,-1 0-1,0 0 0,0-1 1,0 4-1,2 35 761,-2 69 681,-3 173 697,-11-160-821,15-122-1709,-1 0 0,0 1 0,0-1-1,0 0 1,0 1 0,0-1 0,0 1 0,-1-1 0,1 0 0,0 1 0,0-1 0,0 0 0,0 1 0,0-1-1,0 0 1,-1 1 0,1-1 0,0 0 0,0 1 0,-1-1 0,1 0 0,0 0 0,0 1 0,-1-1 0,1 0-1,0 0 1,-1 0 0,1 1 0,0-1 0,-1 0 0,-12-22-7474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0.7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221 9 2304,'-9'-8'3269,"3"22"-864,-13 25 1,-95 148 84,96-160-2363,-25 38-264,41-64 156,1 0 1,0 1 0,0-1 0,0 1-1,1-1 1,-1 1 0,0-1 0,0 1-1,1 0 1,-1-1 0,1 1 0,0 0-1,-1-1 1,1 1 0,0 2 0,0-4-1,0 1 0,0-1 0,1 1 1,-1-1-1,0 1 0,1 0 0,-1-1 1,0 1-1,1-1 0,-1 0 0,1 1 1,-1-1-1,0 1 0,1-1 0,-1 0 1,1 1-1,-1-1 0,1 0 0,0 1 1,-1-1-1,1 0 0,-1 0 0,1 0 1,-1 1-1,1-1 0,0 0 0,-1 0 1,1 0-1,-1 0 0,1 0 0,0 0 1,-1 0-1,1 0 0,0 0 0,-1-1 0,1 1 1,-1 0-1,2 0 0,31-6 144,1 1 1,1 2-1,-1 2 0,57 4 0,-77-1-172,-1-1 0,18 0 0,-7-4-3324,-11 3 1675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1.3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405 1 3328,'-4'11'5347,"-20"31"-3697,-2 1-224,14-23-1014,-1 1-1,-1-2 0,-1 0 0,-17 18 1,-8-2 167,-81 54 0,41-33-153,76-52-481,-10 8-1444,8-9-326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4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44 2656,'1'3'9733,"-10"3"-6456,-20 10-4335,21-12 1991,-7 4-739,1 0 1,0 1-1,0 1 0,1 0 1,1 0-1,-1 2 0,2-1 1,-17 22-1,0 7 210,-31 60-1,50-83-408,1 1 0,1 1 1,0 0-1,2-1 0,0 2 0,-3 25 0,8-39 20,-1 1 0,1-1 0,1 1-1,-1-1 1,1 1 0,1-1-1,-1 1 1,4 9 0,-4-14 18,0 0 1,-1 0-1,1 0 1,0 0-1,0-1 0,0 1 1,1 0-1,-1 0 1,0-1-1,1 1 1,-1 0-1,1-1 1,-1 0-1,1 1 1,0-1-1,-1 0 0,1 0 1,0 0-1,0 0 1,0 0-1,0 0 1,0-1-1,0 1 1,0-1-1,0 1 1,0-1-1,0 0 0,0 1 1,4-2-1,27-5 101,-1-1 0,0-2-1,58-25 1,-59 22-130,9-3 87,49-28 0,-70 32-10,-1-1 0,-1 0 0,0-1 0,25-24 0,-34 27-21,0 1-1,-1-1 1,0 0 0,0-1 0,-1 1 0,8-21 0,-10 22-38,-1 1 1,0-1 0,-1 0-1,0 0 1,-1 0 0,0 0-1,0 0 1,-1 0-1,-1-16 1,1 22-55,-1 0 0,0 0 0,0 0-1,0 0 1,-1 0 0,1 1 0,-1-1 0,1 0 0,-4-3 0,-6-13-15,8 12-319,7 11-431,4 10 440,1 2 307,-1 0 0,0 1-1,-1 0 1,-1 1 0,-1 0-1,5 28 1,12 117-25,-20-142 88,-2-14 47,0 0-1,1 0 1,2 11-1,-3-17-31,1 1-1,-1 0 1,1 0-1,0-1 1,0 1-1,0 0 1,0-1 0,0 1-1,0-1 1,0 1-1,0-1 1,0 0-1,1 0 1,-1 1-1,1-1 1,-1 0 0,4 2-1,-4-3-8,1 1 0,0-1 0,-1 0 0,1 1 0,0-1 0,0 0-1,-1 0 1,1 0 0,0 0 0,0-1 0,-1 1 0,1 0 0,0-1 0,-1 1 0,1-1 0,0 1 0,-1-1-1,2-1 1,30-18 54,-27 16-41,46-28 117,105-48 1,-154 79-266,-3 2 25,-6 6-34,-11 8 14,10-9 39,0 0 1,0 1-1,1 0 0,0 0 1,1 0-1,0 1 0,0 0 0,-5 10 1,9-17 61,0 0-1,1 1 1,-1-1 0,0 0 0,1 1 0,-1-1-1,1 1 1,0-1 0,-1 1 0,1-1 0,0 1-1,0-1 1,0 1 0,0-1 0,0 1 0,0-1 0,0 1-1,1-1 1,-1 1 0,0-1 0,1 0 0,-1 1-1,1-1 1,0 1 0,-1-1 0,1 0 0,0 0-1,2 3 1,-1-3 50,0 1 0,0-1 1,0 1-1,0-1 0,0 0 0,1 0 0,-1 0 0,1 0 0,-1 0 1,1-1-1,-1 1 0,1-1 0,-1 0 0,1 1 0,3-1 0,4 0 29,-1 0-1,1-1 1,-1 0-1,1 0 1,-1-1-1,0 0 1,1-1-1,-1 0 0,0 0 1,-1-1-1,11-5 1,-17 8-63,0-1 1,0 1-1,0-1 1,-1 0-1,1 1 1,0-1-1,-1 0 1,1 0 0,-1 0-1,1 0 1,-1 0-1,0-1 1,0 1-1,0 0 1,1-5-1,-1 3-19,0-1 0,-1 1 0,0-1 0,0 1 0,0-1-1,0 1 1,0-1 0,-2-4 0,-1-2-23,0 0 0,0 1 0,-1-1-1,-1 1 1,0-1 0,-6-8 0,3 6-60,-17-20 0,23 31 32,0-1 1,-1 0-1,0 1 1,1-1-1,-1 1 1,0 0-1,0 0 0,0 0 1,0 0-1,-1 0 1,1 1-1,-7-2 0,10 3 38,-1-1-1,1 1 1,-1 0-1,1 0 0,-1 0 1,1 0-1,-1 0 0,1 0 1,-1 0-1,1 0 1,-1 0-1,1 0 0,-1 0 1,0 1-1,1-1 0,-1 0 1,1 0-1,-1 0 0,1 1 1,0-1-1,-1 0 1,1 0-1,-1 1 0,1-1 1,-1 1-1,1-1 0,0 0 1,-1 1-1,0 0 1,1 0-15,0 1 0,-1-1 0,1 0 0,0 0 0,0 1 0,0-1 0,0 0 0,0 1 0,0-1 0,0 0 0,0 1 0,0 0 0,1 3-24,1 0-1,-1 0 1,1-1 0,0 1 0,3 6 0,0-5 91,-1-1 0,1 1-1,0-1 1,0-1 0,0 1 0,1-1 0,-1 0 0,1 0 0,0 0 0,0-1-1,1 0 1,-1 0 0,1 0 0,-1-1 0,14 3 0,-7-3 99,0 0 1,-1-1 0,1-1-1,0 0 1,0 0-1,0-2 1,21-3-1,-27 2-87,0 1 0,0-1 1,0 0-1,0 0 0,-1-1 0,0 1 0,0-2 0,0 1 0,0-1 0,0 1 0,-1-2 0,0 1 0,0-1 0,-1 1 0,1-1 0,3-8 0,7-12 142,-2 1 0,17-50 0,-20 47-209,4-22 155,-12 40-231,1 0-1,0-1 1,1 1 0,6-15 0,-6 19 3,-4 6 92,0 0 1,0 0-1,0 0 0,0 0 1,0 0-1,0 0 0,0 0 0,0 0 1,0 0-1,0 0 0,0 0 1,0 0-1,0 0 0,1 0 1,-1 0-1,0 0 0,0 0 1,0 0-1,0 0 0,0 0 1,0 0-1,0 0 0,0 0 0,0 0 1,0 0-1,0 0 0,1 11-26,17 176-279,-15-161 397,-1 0 0,-1 1 0,-1-1 1,-5 33-1,3-29 21,2-22 19,0-1 0,-1 1 1,-3 13-1,2-12-40,2-6 28,-1 0 0,0 1-1,0-1 1,0 0 0,-1 0-1,-2 5 1,3-7-76,0 0-1,1 0 1,-1 0 0,0-1 0,0 1-1,0 0 1,0-1 0,0 1 0,1-1-1,-1 1 1,0-1 0,0 1 0,-1-1 0,1 0-1,0 1 1,0-1 0,0 0 0,0 0-1,0 0 1,0 0 0,0 0 0,0 0-1,0 0 1,0 0 0,-2-1 0,-5-2-22,1 1 0,0-1 0,0-1 0,1 1 0,-1-1 1,1 0-1,0-1 0,0 0 0,-10-9 0,-7-6-59,9 5-76,13 14 89,-1-1-1,1 0 1,-1 0 0,0 0 0,1 1-1,-1-1 1,0 1 0,-3-2-1,36 37-1709,-28-30 1757,0-1 0,0 0-1,0 1 1,1-2-1,-1 1 1,1 0-1,0-1 1,0 1-1,-1-1 1,2 0-1,-1 0 1,0-1-1,0 1 1,0-1 0,1 0-1,-1 0 1,1 0-1,-1-1 1,1 1-1,-1-1 1,1 0-1,-1-1 1,9-1-1,1 0 128,-1-2 0,1 0 0,-1 0 0,0-1 0,0-1 0,20-11-1,-21 9-96,0 0-1,-1-1 1,1 0-1,-2-1 0,1-1 1,-2 1-1,1-1 0,-1-1 1,13-23-1,-1-4 219,28-79 0,-35 84-236,-10 23-35,36-83-391,-37 89 306,-1 1 0,1-1-1,0 1 1,0 0-1,5-5 1,-8 8 71,1 0 0,0 1 0,-1-1-1,1 0 1,0 1 0,0-1 0,0 1 0,0-1-1,-1 1 1,1-1 0,0 1 0,0 0 0,0-1 0,0 1-1,0 0 1,0 0 0,0-1 0,0 1 0,0 0-1,0 0 1,0 0 0,0 0 0,0 1 0,0-1 0,0 0-1,0 0 1,0 0 0,0 1 0,0-1 0,0 1-1,0-1 1,0 1 0,0-1 0,0 2 0,3 0 43,-1 1 0,0 1 0,0-1 1,0 0-1,-1 1 0,1-1 0,-1 1 0,0 0 1,3 6-1,12 40 84,-15-41-94,3 16 44,-1 0-1,-1 1 1,-1 0 0,-2 33 0,0-37-3,0-7 14,0 1-1,-1 0 0,-1-1 1,-5 23-1,5-33 1,1-1 0,-1 1 1,0-1-1,0 1 0,0-1 0,0 0 0,-1 0 0,0 0 1,0 0-1,0 0 0,0-1 0,-1 1 0,1-1 0,-1 0 1,0 0-1,0 0 0,0-1 0,-8 4 0,3-2 14,-1-1 0,1 0-1,-1 0 1,1-1 0,-1-1-1,0 0 1,0 0-1,0-1 1,-14-1 0,0-1-24,1-2 0,-41-12 0,42 7-59,19 7-46,0 0-1,0 1 1,-1-1-1,1 1 0,0 0 1,-1 0-1,1 0 0,-5 0 1,2 1-586,23 5-561,-10-2 1129,1 0 0,0 0 0,0-1 0,0 0 0,1 0-1,-1 0 1,1-1 0,-1-1 0,16 0 0,26-7-2603,-1-5-5154,-49 12 7682,1 0 1,-1-1-1,1 1 0,-1 0 0,1 0 1,-1 0-1,0 0 0,1-1 0,-1 1 1,1 0-1,-1 0 0,0-1 1,1 1-1,0-1-287,-1 1 287,0-1 0,1 0 0,0-13-3514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1.6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4064,'42'46'5536,"-17"-19"-4699,160 184 3312,-178-201-4085,0 1 0,6 12 0,11 18 443,-4-7 298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2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1 3648,'1'-1'3333,"1"6"-2400,2 10-490,-2 16 403,-1-1-1,-2 1 1,-1-1 0,-7 40-1,-1 8 463,-13 62 122,12-85-1004,-16 137 331,27-188-886,0-4 55,0 1 0,0-1-1,0 0 1,0 1-1,0-1 1,0 0-1,0 1 1,0-1-1,0 0 1,0 1 0,0-1-1,0 0 1,0 0-1,0 1 1,0-1-1,0 0 1,-1 1-1,1-1 1,0 0-1,0 0 1,0 1 0,-1-1-1,1 0 1,0 0-1,0 1 1,0-1-1,-1 0 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2.6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 5056,'-1'0'59,"1"0"0,-1 0 0,1 0 0,-1-1 0,1 1 0,-1 0 0,1 0 0,-1 1 0,1-1 0,-1 0 0,1 0 0,0 0 0,-1 0 0,1 0 0,-1 0 0,1 1 0,-1-1 0,1 0 0,0 0 0,-1 1 0,1-1 0,-1 0 0,1 0 0,0 1 0,-1-1 0,1 0 0,0 1 1,0-1-1,-1 1 0,1-1 0,0 0 0,0 1 0,0-1 0,-1 1 0,1-1 0,0 1 0,0-1 0,0 1 0,0-1 0,0 1 0,0-1 0,0 0 0,0 1 0,0-1 0,0 2 0,-1 3 42,-2 15 614,1 0 1,1 0 0,0 0-1,2-1 1,0 1-1,1 0 1,6 25-1,-5-34-582,1-1-1,-1 1 1,1-1-1,1 0 1,0 0-1,1 0 1,-1-1-1,2 0 1,-1 0-1,2 0 1,-1-1-1,1 0 1,0 0-1,13 9 1,-10-10-43,-1-1 1,2 0 0,-1 0 0,0-1 0,1-1 0,0 0 0,0 0-1,1-1 1,-1-1 0,15 1 0,-11-2 67,-1-1-1,1 0 1,-1-1 0,1-1 0,-1 0-1,1-2 1,28-9 0,-36 10-88,-1-1 0,1 1 0,-1-1 0,0-1-1,0 1 1,-1-1 0,1-1 0,-1 1 0,0-1 0,8-11 0,-11 13-38,1-1 0,-1 1 0,-1-1 0,1 0 0,-1 0 0,0 0 0,0 0-1,0-1 1,0 1 0,-1 0 0,0-1 0,0 1 0,-1-1 0,0 1 0,0-1 0,0 1 0,-1-8 0,-1 5-30,0 1 0,-1 0 0,0-1 1,0 1-1,0 0 0,-1 1 0,0-1 1,-1 1-1,1 0 0,-1 0 0,0 0 1,-1 0-1,-8-7 0,0 2-55,-1 1 0,1 0-1,-1 1 1,-31-13 0,23 13-13,0 0 0,0 2 0,-1 1 0,-33-5 0,42 9-4,0 1 0,0 1 0,0 0 0,0 1 0,0 0 0,0 1 0,0 1 0,-18 6 0,13-1-1306,9 3 374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5.0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83 3072,'5'-4'10731,"13"-2"-9949,-6 2-381,46-18 505,11-5-308,-56 17-1110,2 1-2593,10 10-7848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5.4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15 3552,'-8'-13'1147,"8"12"-1129,0 1 1,0 0 0,-1 0 0,1 0 0,0 0 0,0 0 0,0 0 0,-1-1 0,1 1 0,0 0 0,0 0 0,0 0 0,-1 0 0,1 0 0,0 0 0,0 0 0,-1 0 0,1 0 0,0 0 0,0 0 0,0 0 0,-1 0 0,1 0 0,0 0 0,0 0 0,-1 1 0,1-1 0,0 0 0,0 0 0,0 0 0,-1 0 0,1 0 0,0 0 0,0 1 0,0-1 0,0 0 0,-1 0 0,-4 5 1382,8 8 1122,0 20-342,-2-24-1731,0-1 0,-1 1 0,1 0 0,-3 11 1,-5 17 602,-20 59 1,9-35-516,11-30-632,6-21-2623,4-5 1139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6.1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94 3072,'-3'-3'1510,"2"3"-1322,1-1 1,0 1 0,0 0 0,-1-1-1,1 1 1,0-1 0,0 1-1,0-1 1,-1 0 0,1 1 0,0-1-1,0 1 1,0-1 0,0 1-1,0-1 1,0 1 0,0-1 0,0 1-1,1-2 1,6-16 3042,-4 14-3565,-1-1 404,1 1 1,1 0-1,-1 1 0,0-1 1,1 1-1,0-1 0,0 1 0,0 0 1,0 0-1,0 1 0,1-1 1,4-1-1,-5 2-88,0 0 0,1 0 0,-1 1 0,0-1 0,1 1 0,-1 0 0,1 0 0,0 1 0,-1 0-1,1-1 1,-1 1 0,1 1 0,8 1 0,-10-2 43,-1 1 0,0-1 0,-1 1 0,1 0 0,0 0 0,0 0 0,0 0 0,0 0 0,-1 1 0,1-1 1,0 0-1,-1 1 0,0-1 0,1 1 0,-1 0 0,0 0 0,1-1 0,-1 1 0,0 0 0,-1 0 0,1 0 0,0 0 0,0 0 0,-1 0 0,1 0 0,-1 0 0,0 0 0,1 0 0,-1 3 0,-1 0 61,1 0 1,-1 0-1,0 0 0,0 0 1,0-1-1,-1 1 0,0-1 1,0 1-1,0-1 0,0 0 1,-6 8-1,-4 5 110,-50 62 637,47-60-747,-23 38-1,39-54 759,6-2-353,13-2-122,-11-1-265,15-1 265,46-12-1,-47 9-251,1 0 0,27-1 0,-28 5-193,11 0 123,-9 4-3090,-13 0 1342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7.2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30 3968,'-3'-20'1285,"3"20"-1249,0 0-1,0-1 1,0 1-1,0 0 1,0-1-1,0 1 1,0 0-1,0 0 1,0-1-1,0 1 1,0 0-1,0-1 1,1 1-1,-1 0 1,0 0 0,0-1-1,0 1 1,0 0-1,0-1 1,1 1-1,-1 0 1,0 0-1,0 0 1,0-1-1,1 1 1,-1 0-1,0 0 1,0 0-1,1-1 1,-1 1-1,0 0 1,0 0-1,1 0 1,-1 0-1,0 0 1,4-1 1565,-2 2-1083,-1 0-395,0-1 0,0 1-1,-1 0 1,1-1-1,0 1 1,0 0 0,-1-1-1,1 1 1,-1 0-1,1 0 1,-1 0 0,1 0-1,-1-1 1,1 3-1,5 9 313,-1 1-1,-1 0 1,0-1-1,4 25 1,2 55 985,-7-53-821,-3 5 660,2-46-1140,-1-1-1,0 0 1,1 1 0,-1-1-1,-1 0 1,1 0-1,0-3 1,2-2-147,-1 0 1,1 0-1,0 0 0,5-9 0,-3 7-22,-1-1-1,5-19 1,-8 24 3,0-1 1,1 1 0,0 0-1,1 0 1,-1 0 0,1 0-1,0 0 1,0 0 0,1 1-1,7-9 1,-6 8-29,-3 4 17,0 1 0,0-1 0,0 0-1,0 0 1,0 1 0,4-4 0,-5 5 65,0 0 1,0 0-1,-1-1 1,1 1-1,0 0 0,0 0 1,0 0-1,0 0 0,0 0 1,-1 0-1,1 0 1,0 0-1,0 0 0,0 1 1,0-1-1,0 0 1,-1 0-1,1 1 0,0-1 1,0 1-1,-1-1 1,1 0-1,0 1 0,-1 0 1,1-1-1,1 2 1,1 1 62,-1 1-1,1-1 1,-1 1 0,0-1 0,0 1 0,0 0 0,2 8 0,10 30 271,-14-39-319,1 0 14,0 0 0,-1-1 0,0 1-1,0 0 1,0-1 0,0 6 0,-1-5-35,1-1 0,0 1 1,0 0-1,0-1 0,0 1 1,1-1-1,1 6 0,-2-6-73,1 0 121,-1-1 1,0 0-1,1 1 0,-1-1 0,1 0 0,0 1 1,-1-1-1,1 0 0,2 2 0,-3-2-4,1-1 0,0 0 0,-1 1 0,1-1 0,0 0 0,-1 1 0,1-1 0,0 0 0,-1 0 0,1 0 0,0 0 0,0 0 0,-1 0 0,1 0 0,0 0 0,-1 0 0,1 0 0,0 0 0,0-1 0,-1 1 0,1 0 0,0 0 0,-1-1 0,1 1 0,0-1 0,39-19-31,53-35 1,12-8-242,-96 58 136,1 0 0,-1 1 0,1 0 0,1 0 0,12-2 0,-20 6 113,0-1 0,1 1 0,-1 0 0,1 0 0,-1 0 0,0 1 0,1-1 0,-1 1 0,0 0 0,0 0 0,0 0 0,1 0 0,-1 1-1,0-1 1,0 1 0,-1-1 0,1 1 0,0 0 0,-1 1 0,5 3 0,3 5 103,-2 1-1,1-1 1,-2 1 0,1 1-1,-2-1 1,1 1-1,-2 1 1,0-1 0,-1 1-1,4 19 1,-7-23-285,-1 1 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8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41 4160,'-5'-3'518,"5"2"-416,-1 1 0,0-1 0,0 1 0,0-1 0,0 1 1,1-1-1,-1 1 0,0 0 0,0-1 0,-4 0 2033,14 1-135,177-15 1394,0-1-2788,-68 19-440,-113-4-827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8.7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5 3232,'-1'0'173,"-13"1"4742,19 0-4524,0 0 0,0 0 1,0 0-1,0-1 0,0 0 1,0 0-1,7-1 0,7 1 537,248-9 2054,-261 9-2958,8 0-709,25 3 0,-34-2-263,-1 0 0,1 0 0,-1 0 0,1 1-1,6 3 1,5 6-3601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29.6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9 127 3904,'-5'-5'2599,"4"4"-2274,1 0 0,-1 0-1,1 1 1,0-1 0,-1 0 0,1 0 0,0 0 0,0 0 0,0 1 0,-1-1-1,1 0 1,0 0 0,0-1 0,4-8-38,0 4-96,1 0-1,0 0 0,0 0 0,1 1 1,-1 0-1,12-8 0,-9 7-71,3-1-34,1 1 0,-1 0 0,1 1 1,0 0-1,18-4 0,-29 8-79,6 0 0,0-1 0,-1 1 0,1 0 0,0 0 0,0 1 0,0 0 0,-1 0 0,1 1 0,0-1 0,0 2 0,7 1 0,-11-2 15,0 0 1,0 0 0,0 0 0,-1 0 0,1 0 0,0 1 0,0 0-1,-1-1 1,1 1 0,-1 0 0,0 0 0,1 0 0,-1 1-1,0-1 1,0 0 0,0 1 0,-1-1 0,1 1 0,-1 0 0,1 0-1,-1 0 1,0-1 0,0 1 0,0 0 0,0 0 0,0 4 0,-1 3 61,1 0-1,-2 0 1,0 0 0,0 0 0,-5 18 0,-18 48 390,11-44-250,-1-1 1,-2-1-1,0 0 0,-2 0 0,-2-2 1,-26 31-1,25-34-73,-29 30 153,22-25 86,95-36 785,77-3-758,-111 4-1823,14-9-5426,-28 7 4268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1167 1824,'-8'-9'8150,"20"8"-4729,-1-1-4064,-5-1 904,-1 0 1,1 0 0,-1-1-1,1 1 1,-1-1 0,0 0 0,-1 0-1,1-1 1,5-6 0,-1-1-33,-1 1 1,0-1 0,8-16-1,54-144 922,-19 40-318,-23 65-246,34-70-75,-62 137-551,1-1-1,-1 1 1,0-1-1,0 1 1,1-1 0,-1 1-1,1-1 1,-1 1-1,1-1 1,-1 1 0,0-1-1,1 1 1,-1 0-1,1-1 1,0 1 0,-1 0-1,2-1 1,-2 1 24,1 0 1,-1 0-1,0 0 1,1 0-1,-1 0 0,1 0 1,-1 0-1,0 0 1,1 0-1,-1 1 0,0-1 1,1 0-1,-1 0 1,0 0-1,1 1 1,-1-1-1,0 0 0,1 0 1,-1 1-1,0-1 1,1 1-1,11 21-109,-9-16 51,2 7 108,0-1 0,-1 1 0,0 0 0,-1 0-1,0 0 1,0 16 0,1 80 83,-4-97-122,0 29-132,-2 72 522,1-95-218,-1-1-1,-1 1 1,-1-1-1,-6 20 1,9-33-82,-1 0 0,1 0 1,-1-1-1,0 1 0,0-1 1,0 1-1,-1-1 0,1 0 1,-1 0-1,1 0 0,-1 0 1,-6 5-1,7-7-61,0 0 1,-1 0-1,1 0 1,0 0-1,0 0 0,-1-1 1,1 1-1,-1-1 1,1 1-1,0-1 0,-1 0 1,1 0-1,-1 0 1,1 0-1,-1-1 0,1 1 1,0-1-1,-1 1 1,1-1-1,0 0 1,-1 0-1,-2-1 0,-4-3-100,1-1-1,0 0 0,0 0 1,0 0-1,0-1 1,1 0-1,0-1 0,1 0 1,0 0-1,-8-13 0,11 13-544,7 9 149,12 10 11,-15-10 449,20 16-283,-16-12 270,0-1 1,0 1-1,1-1 0,0 0 0,-1-1 1,1 1-1,1-1 0,-1-1 1,0 1-1,11 2 0,5-1 109,-1-2-1,1 0 1,0-2-1,0 0 1,0-1-1,-1-1 1,1-1-1,24-7 1,-10-1 39,1-1 1,-1-2-1,60-32 1,-82 38-57,-1 0 1,-1-1-1,1 0 1,-1 0 0,-1-2-1,0 1 1,-1-2-1,0 1 1,0-1-1,-1-1 1,-1 0 0,0 0-1,9-21 1,-15 28-25,0 1 0,-1-1 0,0 0 1,0 1-1,0-1 0,-1 0 0,1 0 1,-2-8-1,1 12-68,0 0 1,-1-1 0,1 1-1,-1-1 1,1 1 0,-1 0-1,0 0 1,0-1 0,0 1-1,0 0 1,0 0 0,0 0-1,-1 0 1,1 0 0,-1 0-1,1 1 1,-1-1 0,0 0-1,0 1 1,0-1 0,0 1-1,-3-2 1,2 1-15,-1 1 1,1 0-1,0 0 0,-1 0 0,1 0 1,0 0-1,-1 1 0,1-1 1,-1 1-1,1 0 0,-1 0 0,1 1 1,-1-1-1,1 1 0,-1-1 0,1 1 1,0 0-1,-1 1 0,1-1 1,0 0-1,0 1 0,-4 2 0,3-1-1,0 0-1,0 1 1,1 0-1,-1-1 1,1 1-1,0 0 0,0 1 1,1-1-1,-1 0 1,1 1-1,0-1 0,0 1 1,0 0-1,-1 8 1,0 0-11,1-1 0,1 0 1,0 1-1,1 0 0,1-1 0,-1 1 1,2-1-1,0 1 0,4 14 0,1-6 11,0-1 0,1 0 0,1 0 0,18 29-1,-23-43 107,0 0-1,0 0 0,0-1 0,1 1 0,0-1 0,0 0 0,1 0 0,-1-1 0,1 0 0,0 0 0,0 0 0,1-1 1,-1 0-1,1 0 0,-1 0 0,1-1 0,0 0 0,0 0 0,0-1 0,0 0 0,0 0 0,10 0 0,17-6 17,0 0 0,0-2-1,-1-2 1,0-1 0,0-1-1,-1-2 1,53-29 0,10-19 15,-47 29-191,27-26 58,-27 20-21,-36 30 92,-10 7-6,0 0 0,-1-1 0,1 1 0,0 0 0,0-1 0,0 1 0,-1-1 0,1 0 0,1-2 0,-12 20-39,-3 4-6,-1 0 0,0 0 0,-26 28 0,-85 68 79,116-109-90,0 0 0,0 1 0,1 0 0,0 0 0,1 1 0,0-1 0,0 2-1,-6 12 1,11-21 26,1 0-1,-1 1 1,1-1 0,-1 0-1,1 0 1,-1 1-1,1-1 1,0 0-1,-1 0 1,1 1-1,0-1 1,0 0-1,0 1 1,0-1-1,0 0 1,1 1-1,-1-1 1,0 0 0,1 0-1,-1 1 1,0-1-1,1 0 1,0 0-1,-1 0 1,1 1-1,0-1 1,-1 0-1,1 0 1,0 0-1,0 0 1,0 0 0,0-1-1,0 1 1,0 0-1,0 0 1,0 0-1,0-1 1,1 1-1,-1-1 1,0 1-1,0-1 1,3 1-1,3 1 43,1 0-1,0 0 1,1-1 0,-1 0-1,14 0 1,-9-2 19,1 0-1,-1-1 1,0 0 0,0-1 0,0-1 0,24-9 0,-6-1 40,47-30 1,-42 20-52,-1-1 1,36-34-1,60-67 323,-128 122-374,143-147 219,-128 130-232,-1-1 0,-1 0 0,0-1-1,-2-1 1,-1 0 0,12-31-1,43-157 162,-68 211-146,34-148 34,-13 54-64,-16 75-60,-3 13-16,0 0 0,0 0 0,-1 0 0,1-12 0,-2 18 76,0 1-1,0 0 1,0-1-1,0 1 1,0-1-1,0 1 1,0-1-1,0 1 1,0-1-1,0 1 1,0-1-1,0 1 1,0-1-1,0 1 1,-1-1-1,1 1 1,0-1-1,0 1 1,0 0-1,-1-1 1,1 1-1,0-1 1,-1 1-1,1 0 1,0-1-1,-1 0 1,0 2 8,0-1 1,1 0-1,-1 0 1,1 0 0,-1 1-1,1-1 1,-1 0-1,1 1 1,-1-1-1,1 0 1,-1 1-1,1-1 1,0 1-1,-1-1 1,1 1-1,-1-1 1,1 1 0,-4 4-25,1 0 0,1 0 0,-5 10 0,-47 188-115,33-105 240,-56 151 0,66-215-40,2 0 0,1 1-1,1 0 1,2 0-1,2 1 1,1 38 0,2-73-34,0 5 50,0 0-1,0 0 1,3 10-1,-3-15-41,0 0 0,0 0 0,0-1 0,0 1-1,1 0 1,-1 0 0,0 0 0,1 0 0,-1 0 0,1-1-1,-1 1 1,1 0 0,-1 0 0,1-1 0,-1 1-1,1 0 1,0-1 0,-1 1 0,1-1 0,0 1 0,-1-1-1,1 1 1,0-1 0,0 1 0,0-1 0,-1 0 0,1 1-1,0-1 1,0 0 0,0 0 0,0 0 0,0 0-1,1 0 1,1 0 13,0-1 0,0 0 0,-1 0-1,1 0 1,0 0 0,-1 0-1,1 0 1,-1-1 0,4-2 0,22-21 67,-20 18-61,69-78 67,-50 53-145,34-31 1,-33 36-522,-36 48 534,0 0-1,1 1 0,1 0 0,1 0 1,1 0-1,-2 42 0,6-53 96,-1 7-108,1 24 1,0-38 42,1 0-1,-1 0 1,1 0-1,0-1 1,0 1-1,0 0 1,0-1-1,1 1 0,-1-1 1,1 1-1,0-1 1,4 6-1,-5-8 19,0 0 0,1 0-1,-1 0 1,1 0-1,-1-1 1,1 1 0,-1 0-1,1-1 1,0 1 0,-1-1-1,1 1 1,0-1-1,-1 0 1,1 1 0,0-1-1,0 0 1,-1 0-1,1-1 1,0 1 0,-1 0-1,1 0 1,0-1 0,-1 1-1,3-2 1,5-1 69,0 0 1,-1-1-1,10-6 1,-14 8-40,175-117 51,-108 68-119,41-29 75,-118 85-151,0 1 0,0 0 0,1 0-1,0 1 1,0-1 0,0 1 0,1 0 0,0 0 0,0 1 0,1-1-1,-4 11 1,5-12 88,0 0 0,1 0 0,-1 0 0,1 1 0,0-1 0,1 1-1,-1-1 1,2 0 0,-1 1 0,0-1 0,1 1 0,0-1 0,1 0 0,0 0-1,0 1 1,0-1 0,4 8 0,-4-11 46,0 1 0,0-1 0,1 0 1,-1 1-1,1-1 0,0 0 0,3 3 0,-4-5-5,-1 0-1,1 0 0,-1-1 1,1 1-1,0 0 0,-1-1 1,1 1-1,0-1 0,-1 1 1,1-1-1,0 0 0,0 0 1,-1 1-1,1-1 0,0-1 1,0 1-1,0 0 0,-1 0 1,4-1-1,-2 0 17,0 0 0,0-1 0,0 1 1,0 0-1,0-1 0,0 0 0,0 1 0,-1-1 0,1 0 0,0 0 0,-1-1 1,0 1-1,0-1 0,3-3 0,-2 1-12,0 0 0,0 0 0,-1 0-1,0 0 1,0 0 0,0 0 0,-1-1 0,1-5 0,0 1-47,-2 0 1,1 0 0,-1 0-1,0 0 1,-1 0-1,-1 0 1,1 1-1,-1-1 1,-5-13 0,5 18 1,-1 1 0,1-1 1,-1 0-1,0 1 0,0-1 0,-1 1 1,1 0-1,-1 0 0,0 0 1,0 1-1,-8-6 0,-2-1-187,-2 2-1,-20-10 0,26 12-272,19 4-100,3 1 650,37-3-92,83 3 0,-63 2-81,-60-1 156,0 1-1,17 2 0,-25-3-43,1 0 0,-1 0-1,1 1 1,-1-1 0,1 1-1,-1-1 1,1 1 0,-1-1-1,0 1 1,1 0 0,-1-1-1,0 1 1,0 0-1,1 0 1,-1 0 0,0 0-1,0 0 1,0 0 0,0 1-1,0-1 1,-1 0 0,1 0-1,0 1 1,0-1-1,-1 1 1,1-1 0,0 2-1,-1 8 93,-1-1-1,1 1 0,-2-1 0,1 1 1,-1-1-1,-5 14 0,3-11-27,1-1 0,1 1 0,-2 24 0,11-43 89,1-1 0,-1 0 0,11-14 0,-3 4-86,-6 7-133,0 1 0,1 0 0,0 1 0,1 0 0,0 0 1,0 1-1,0 1 0,1 0 0,0 0 0,0 2 0,1-1 0,0 1 1,16-2-1,-23 5 68,-1 1 0,1 0 0,-1 1 0,0-1 0,1 1 0,-1 0 0,1 0 0,-1 1 0,0 0 0,0 0 0,0 0 0,0 0 0,0 1 0,4 3 0,8 6 150,-1 0-1,20 21 1,-11-9-54,-12-14-27,-1 0 1,29 17-1,-35-24-43,0 0 0,1 0 0,-1 0 0,1-1 0,-1 0 0,1 0 0,0-1 0,0 0 0,10 1 0,-14-2 23,2 0-238,0 0-1,0 0 1,0-1-1,0 0 1,8-2-1,-12 3-71,0 0-1,0-1 0,0 1 0,0-1 1,0 0-1,0 1 0,0-1 0,0 0 0,0 1 1,0-1-1,-1 0 0,1 0 0,0 0 1,0 0-1,-1 0 0,1 0 0,-1 0 1,1 0-1,-1 0 0,1 0 0,-1 0 1,0 0-1,0 0 0,1 0 0,-1 0 0,0 0 1,0 0-1,0 0 0,0-1 0,0 1 1,-1-2-1,-2-16-2746,-6-4-2239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0.0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9 7040,'-5'-9'2624,"10"13"-512,-5 7-1696,0-2 832,-5-1-736,5 4-288,0-4-192,0 0 96,-5 0-64,5 1-96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0.4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 3648,'1'0'48,"-1"-1"1,0 1 0,0-1-1,0 1 1,0-1-1,0 1 1,1 0 0,-1-1-1,0 1 1,0 0-1,1-1 1,-1 1 0,0 0-1,1-1 1,-1 1-1,0 0 1,1 0 0,-1-1-1,1 1 1,-1 0-1,0 0 1,1 0-1,-1-1 1,1 1 0,-1 0-1,0 0 1,1 0-1,-1 0 1,1 0 0,-1 0-1,1 0 1,0 0-1,1 0 254,0 1-1,0-1 0,0 1 1,0-1-1,0 1 0,0 0 1,3 2-1,3 2 980,0 0-1,12 11 1,-16-12-1064,-1 0 0,1 0 0,-1 1 0,0 0 0,0-1 0,0 1 0,0 0 0,-1 0 0,0 1 0,0-1 1,-1 0-1,1 1 0,0 9 0,1 8 307,-1 46 0,-3-50-334,1 128 598,0-4-790,0-57-4107,0-98 1581,0-10-2314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0.7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377 1 4992,'-6'0'508,"0"1"0,0-1 1,0 2-1,0-1 0,0 0 1,0 1-1,0 0 0,0 1 0,1-1 1,0 1-1,-1 0 0,-6 6 1,-22 13 390,0 2 0,2 2 0,1 1 0,-43 49 1,55-54-717,8-10-116,0 1 0,1 0-1,0 1 1,-15 28 0,24-41-44,1 0 0,-1 0 0,1 0 0,-1 1 0,1-1 1,0 0-1,0 0 0,-1 0 0,1 0 0,0 1 0,0-1 0,0 0 0,0 0 0,0 0 1,0 0-1,1 1 0,-1-1 0,0 0 0,0 0 0,1 0 0,-1 0 0,1 0 1,-1 0-1,1 0 0,0 0 0,-1 0 0,2 2 0,-1-2 6,1-1 0,-1 1 0,1 0 1,-1 0-1,1 0 0,-1-1 0,1 1 0,0-1 0,-1 0 0,1 1 0,0-1 0,-1 0 0,1 0 0,0 0 0,0 0 1,-1 0-1,1 0 0,2-1 0,19-4 57,0-2-1,30-12 1,0 0 46,6-1-50,-10 4-198,54-12 1,-92 26-197,1 0 1,0 1-1,0 1 1,23 1-1,-32 0-314,0 0 0,0 0 0,1 1 0,-1-1 0,0 1 0,0-1 0,0 1 0,-1 0 0,5 4 0,-6-5 321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1.4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539 6 3552,'1'0'105,"-1"-1"-1,0 1 1,0 0 0,0-1-1,1 1 1,-1 0 0,0-1 0,1 1-1,-1 0 1,0 0 0,1-1 0,-1 1-1,0 0 1,1 0 0,-1-1-1,0 1 1,1 0 0,-1 0 0,0 0-1,1 0 1,-1 0 0,1 0-1,-1 0 1,2 1 685,-2-1-705,0 0 1,0 1-1,1-1 1,-1 0 0,0 0-1,0 1 1,0-1-1,0 0 1,0 0 0,0 0-1,0 1 1,0-1-1,0 0 1,0 0 0,0 1-1,0-1 1,-2 3 1283,2-3-1283,-67 100 4558,38-59-4024,0-2-152,-2-1 1,-37 37-1,-79 59-23,21-15-399,124-117-60,-13 12-307,9-9-718,0 0-1,1 1 0,0 0 0,-7 9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1.8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6240,'1'-6'3450,"10"15"-2237,17 21-260,-19-14-543,1-1 1,-2 2 0,9 19-1,15 55 686,-28-79-976,66 243 1828,-41-139-1069,-16-86-1967,2-74-9451,-6 10 7185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2.2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12 5216,'0'-4'674,"0"4"-614,0 0 1,0-1-1,0 1 1,0 0-1,0 0 1,0-1-1,-1 1 1,1 0-1,0 0 1,0 0-1,0-1 1,0 1-1,0 0 1,0 0-1,0-1 1,1 1-1,-1 0 1,0 0-1,0 0 1,0-1-1,0 1 1,0 0-1,0 0 1,0-1-1,0 1 1,1 0 0,-1 0-1,0 0 1,0 0-1,0-1 1,0 1-1,1 0 1,-1 0-1,0 0 1,0 0-1,0 0 1,1 0-1,-1-1 1,0 1-1,0 0 1,0 0-1,1 0 1,-1 0-1,0 0 1,0 0-1,1 0 1,-1 0-1,1 1 132,0 0 0,0 0 0,-1 0-1,1 1 1,0-1 0,-1 0 0,1 0-1,-1 1 1,1-1 0,-1 0 0,1 0 0,-1 1-1,0 1 1,1-1 19,2 14 538,-1 1-1,0 30 1,0-13-291,-2 20 307,-8 69 0,3-65-359,0-17-118,-2-1 0,-21 71 0,23-94-166,-5 14-52,10-31-114,0 1 0,0-1-1,0 0 1,0 0 0,0 0-1,-1 0 1,1 0 0,0 1-1,0-1 1,0 0 0,0 0 0,0 0-1,0 0 1,0 1 0,0-1-1,0 0 1,0 0 0,0 0-1,0 1 1,0-1 0,0 0 0,0 0-1,0 0 1,0 1 0,0-1-1,0 0 1,0 0 0,0 0-1,0 0 1,0 1 0,0-1 0,0 0-1,0 0 1,0 0 0,0 0-1,1 1 1,-1-1 0,0 0-1,0 0 1,0 0 0,0 0 0,0 0-1,1 0 1,-1 1 0,11-3-2170,14-12-1333,-7-1-997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2.7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19 6464,'0'0'80,"-1"0"0,1 0 0,0-1-1,-1 1 1,1 0 0,0 0 0,-1 0 0,1 0 0,0 0 0,-1 0 0,1 0 0,-1 0 0,1 0 0,0 0 0,-1 0 0,1 0-1,0 0 1,-1 0 0,1 0 0,0 0 0,-1 1 0,1-1 0,0 0 0,-1 0 0,1 0 0,0 0 0,-1 1 0,1-1-1,-9 12 672,-2 17-577,11-26 29,-5 13 245,2 1 0,0 0 0,1 0 0,0 0 0,2 0 0,0 0 0,1 0 0,4 23 0,-4-30-321,1 0 0,1 1 0,0-2 0,1 1 0,0 0 0,0-1 0,1 1 0,0-1 0,0 0 0,1-1 0,10 11 0,-12-14-65,0-1-1,0 0 0,0-1 0,1 1 1,0-1-1,0 0 0,0 0 0,0-1 1,0 1-1,1-1 0,-1 0 0,0 0 1,1-1-1,0 0 0,-1 0 0,1 0 1,0-1-1,0 1 0,-1-1 0,1-1 1,0 1-1,6-2 0,-3 0-11,0-1 0,0 0-1,0 0 1,0-1 0,-1 0-1,0 0 1,1-1 0,-2 0 0,1 0-1,0-1 1,-1 0 0,0 0-1,-1-1 1,1 0 0,-1 0 0,-1-1-1,1 0 1,-1 0 0,-1 0 0,1 0-1,-1-1 1,-1 1 0,0-1-1,0 0 1,-1 0 0,0 0 0,0-1-1,-1 1 1,0 0 0,-1-11-1,0 13-52,0 1 0,-1-1-1,0 0 1,0 0 0,-1 1-1,0-1 1,0 1-1,0-1 1,-1 1 0,0 0-1,0 0 1,-1 0 0,1 0-1,-1 1 1,0-1-1,-1 1 1,-7-6 0,4 4-47,-1 0 1,0 0 0,0 1-1,-1 1 1,0 0-1,0 0 1,0 1 0,0 0-1,-22-5 1,19 6-15,0 1 1,1 0-1,-1 0 0,0 1 1,0 1-1,0 0 1,0 1-1,0 0 1,0 1-1,0 1 0,1 0 1,-17 6-1,26-8-33,-1 1 1,1 0-1,0 0 0,0 0 1,0 0-1,0 1 0,0 0 1,0-1-1,1 1 0,-1 0 1,1 0-1,-3 4 0,4-4-189,0-1 1,-1 1-1,1-1 0,0 1 0,0 0 1,0 0-1,1-1 0,-1 1 0,1 0 1,-1 0-1,1 0 0,0 0 0,0 0 1,0 0-1,2 4 0,-2-6 97,0 0 0,0 0 1,1 0-1,-1 0 0,1 0 0,-1 0 0,1 0 1,-1 0-1,1-1 0,-1 1 0,1 0 0,0 0 1,-1-1-1,2 2 0,15 5-1656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3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15 5888,'-3'-3'2176,"11"-2"-1312,2 5 608,-2 0-864,6 0 608,4-3-704,0-1 288,1 4-480,-3 0-160,2 0-96,1 0 0,-6 4-32,0-1-736,-3 5 416,9 4-5088,-19 1 896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3.5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1 5888,'-1'0'123,"0"1"1,0 0-1,0 0 1,1 0-1,-1 0 1,0 0-1,1 0 1,-1 0 0,1 0-1,-1 0 1,1 0-1,0 0 1,-1 0-1,1 0 1,0 1-1,0-1 1,0 0-1,0 0 1,0 0-1,0 0 1,0 0-1,0 2 1,0 7 261,-11 58 2989,-23 84-1,15-81-2445,19-55-960,0-15-555,3 1-790,-1-2 987,-1 1 0,1-1 0,-1 0 1,1 0-1,-1 0 0,1 1 0,-1-1 1,3-1-1,8-2-3311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4.0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171 30 5472,'-7'-5'2095,"6"14"-716,1-4-1088,0 2 58,1 0 1,0-1-1,0 1 0,0 0 0,1-1 0,0 1 1,1-1-1,-1 0 0,1 0 0,6 11 1,-2-8 11,-1 0 1,1-1-1,0 1 1,1-1-1,17 13 1,-22-18-294,1-1 0,-1 0 1,1 1-1,0-1 1,-1-1-1,1 1 0,0-1 1,0 1-1,0-1 1,1 0-1,-1-1 1,0 1-1,0-1 0,0 0 1,1 0-1,-1 0 1,0 0-1,0-1 1,1 0-1,-1 1 0,0-2 1,0 1-1,0 0 1,0-1-1,0 0 1,-1 0-1,1 0 0,0 0 1,-1-1-1,0 1 1,1-1-1,-1 0 1,0 0-1,0 0 0,-1 0 1,1-1-1,-1 1 1,0-1-1,1 1 0,-1-1 1,-1 0-1,1 0 1,-1 0-1,1 0 1,-1 0-1,1-7 0,-2 7-60,0 0-1,0 1 0,0-1 0,-1 0 0,1 0 0,-1 0 0,0 0 0,0 1 0,0-1 0,-1 0 0,1 1 0,-1-1 0,0 1 0,0-1 0,0 1 0,0 0 1,-1 0-1,1 0 0,-5-4 0,2 3-55,-1-1-1,1 1 1,-1 0 0,1 0 0,-1 1-1,0 0 1,0 0 0,-1 0 0,1 1-1,-10-2 1,3 1 1,1 2 0,-2-1 1,1 2-1,0 0 0,0 0 0,0 1 0,0 1 1,0 0-1,-21 7 0,23-6-360,0 1 0,1 1 1,0 0-1,0 0 0,0 0 0,1 2 1,-1-1-1,1 1 0,1 0 0,-1 1 1,-10 13-1,-5 11-4926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8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17 6560,'-36'-12'2432,"26"12"-1888,6 0 160,13-4-640,1 4-448,6 0 192,2 0 160,1 0 32,-1 4-3008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6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239 0 896,'18'0'8832,"-32"0"-7542,7 2-1128,0-1-1,0 1 1,0 1-1,0-1 1,0 1-1,0 0 1,0 1-1,-7 4 1,3-2 48,-2 2-91,-1 1 0,2 0-1,-1 1 1,1 0 0,1 0-1,-1 2 1,2-1 0,0 1-1,0 1 1,1 0 0,-8 17-1,14-24-75,0 0 0,0 1 1,1 0-1,0-1 0,0 1 0,1 0 0,-1 8 0,2-13-9,0 1-1,0-1 1,0 0-1,0 0 1,1 1-1,-1-1 1,0 0-1,1 0 1,0 0-1,-1 0 1,1 0-1,0 0 1,0 0-1,1 0 1,-1 0-1,0 0 1,0 0-1,1-1 1,-1 1-1,1 0 1,0-1-1,-1 1 1,1-1-1,0 0 1,3 2-1,2 0 84,0 0 0,1 0 0,-1-1 0,1 0 0,0-1 0,0 1-1,0-1 1,-1-1 0,1 0 0,14-1 0,7-2 186,45-12 0,-44 9-126,-15 3-65,-10 2-124,1 1-1,-1-2 0,0 1 0,1 0 0,-1-1 0,7-4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37.5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25 4736,'-5'-20'1530,"-1"15"158,4 15 886,7 23-1229,-3 0 0,-1 58 1,-1-46-774,-4 38 873,4-82-1008,5-6-288,12-16-113,21-34-1,-26 35-57,1 2 1,1 0-1,22-23 0,-32 36 23,1 1-15,0-1-1,0 1 1,0 0 0,0 0 0,9-5 0,-13 9 29,0-1 0,1 1-1,-1-1 1,0 1 0,1-1 0,-1 1-1,0 0 1,0 0 0,1 0-1,-1 0 1,0 0 0,1 0 0,-1 0-1,0 0 1,1 0 0,-1 1-1,0-1 1,1 0 0,-1 1 0,0-1-1,0 1 1,1 0 0,-1-1-1,0 1 1,0 0 0,0 0 0,0-1-1,0 1 1,0 0 0,0 0-1,0 0 1,-1 0 0,2 2-1,2 3 99,0 0 0,-1 0 0,0 1 0,0-1 0,0 1-1,2 11 1,7 45 424,-3-13-189,-9-48-339,0 0 0,1 0 0,-1 0 0,1 0 0,0-1 0,0 1 1,0 0-1,-1 0 0,2-1 0,-1 1 0,0 0 0,0-1 0,0 1 0,1-1 0,-1 0 0,1 1 0,1 0 0,-1-1 24,-1 0 0,1-1 0,0 1 0,0-1 0,0 1 0,-1-1 0,1 0 0,0 0 0,0 0 0,0 0 0,0 0 0,0 0 0,-1 0 0,1-1 0,0 1 0,0-1-1,0 1 1,2-2 0,14-6 61,0-1 1,0-1-1,-1-1 0,0 0 0,24-22 0,35-23-429,-73 54 300,0 0 0,1 1 1,-1-1-1,1 0 0,0 1 0,-1 0 1,1 0-1,5-1 0,-8 2 32,1 0 1,0 0-1,-1 0 0,1 0 0,-1 0 0,1 0 0,0 1 0,-1-1 0,1 0 1,-1 1-1,1-1 0,-1 1 0,1 0 0,-1 0 0,0-1 0,1 1 0,-1 0 0,0 0 1,1 0-1,-1 0 0,0 0 0,2 2 0,0 3 119,1 1-1,0-1 0,-1 0 1,-1 1-1,1-1 1,2 13-1,-1-3 62,3 30 1,-7-40-157,-1-1 0,1 0 0,-1 0 0,-1 7 0,-2 18-1649,4-28 1154,0-1 0,0 1-1,0-1 1,0 1-1,1-1 1,-1 1-1,1-1 1,-1 0 0,2 3-1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3.1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11 297 1728,'-10'-2'554,"9"-6"1487,2-3 1726,4-20-1356,-4 17-2083,1 1 0,0-1 0,2 0 0,-1 1 0,12-26 0,-11 28-285,0 0 0,1 0 1,1 0-1,0 1 0,0 0 0,1 0 1,0 0-1,15-15 0,-18 22-63,0 0 0,1-1 0,-1 1 0,0 1 0,1-1 0,0 1 0,0 0 0,6-3 0,-9 5 17,0-1 1,1 1 0,-1 0-1,0-1 1,1 1-1,-1 0 1,0 0-1,1 0 1,-1 1-1,0-1 1,1 1-1,-1-1 1,0 1-1,0 0 1,0 0-1,1 0 1,-1 0-1,0 0 1,0 0 0,0 0-1,2 3 1,2 2 26,-1-1 0,0 2 1,0-1-1,0 1 1,-1-1-1,0 1 0,0 0 1,0 1-1,-1-1 0,0 1 1,-1-1-1,0 1 1,0 0-1,1 9 0,-1 9 133,0-1 0,-1 1-1,-4 30 1,3-43-83,-2 0 1,1 0 0,-2 0-1,0 0 1,0 0 0,-1-1-1,-1 1 1,0-1 0,-1 0-1,0-1 1,-1 1 0,-10 13-1,-2-2 68,8-7-1,-2-2 0,-17 18 1,-45 35 370,65-58-463,16-11 235,11-4-73,19-3-93,2 2 0,-1 1 0,1 2 0,-1 2 0,1 1 0,38 5 0,-68-3-1172,0-1 0,0 1 1,1-2-1,9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3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9 4896,'-3'-8'1824,"6"13"-1440,-6 1 1472,3 3-1216,3-1 0,2 3-384,0-2-224,-2-1-64,2 0 224,0-4-1472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3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3 4224,'-8'-3'3621,"13"31"-1456,3 214 1307,-3 82-1157,-18-366-15328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4.5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289 6 2912,'0'0'50,"0"-1"0,0 1 0,0 0 0,0-1 0,-1 1 1,1 0-1,0-1 0,0 1 0,0 0 0,-1 0 0,1-1 0,0 1 0,0 0 0,-1 0 1,1 0-1,0-1 0,-1 1 0,1 0 0,0 0 0,0 0 0,-1 0 0,1 0 1,0-1-1,-1 1 0,1 0 0,0 0 0,-1 0 0,1 0 0,0 0 0,-1 0 0,-9 10 2647,-27 55 1159,-31 20-1861,-24 36-475,70-90-1400,13-18-33,0 0 1,1 1-1,-8 15 0,12-21-74,-2 8 1276,16-12-1039,-4-3-198,0 0 0,0-1-1,1 0 1,-1 0 0,8-1-1,5 1 119,89-10 569,-42 3-331,-23 1-195,-1-2 0,57-18 1,-87 22-501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6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 1824,'0'-8'10352,"22"262"-6739,-12-176-3194,-3-33-172,-3-27 72,-2 0 0,2 21 1,-8-47-3685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7.0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32 161 5056,'-8'-3'435,"6"2"-174,0 1-1,0-1 0,0 0 1,1 1-1,-1-1 0,0 0 1,-3-3-1,5 4-113,-1-1-1,0 0 1,1 0 0,-1 0-1,1 0 1,-1 0-1,1 0 1,-1 0 0,1 0-1,0 0 1,0-1-1,-1 1 1,1 0 0,0 0-1,0 0 1,0 0-1,0-1 1,1 0 9,-1 0-1,0 0 1,1 0 0,0 1 0,-1-1-1,1 0 1,0 1 0,0-1 0,0 0-1,0 1 1,0-1 0,2-1 0,16-17 643,-18 19-743,9-7 206,0 0 1,0 1-1,1 0 1,-1 1-1,1 0 1,24-9-1,-16 8-96,1 2 0,0 0 0,28-4 0,-39 9-93,-1-1 0,0 1 0,0 0 0,1 1 1,-1 0-1,0 0 0,0 1 0,11 3 0,-14-3-16,0 0 1,0 0-1,0 1 0,-1-1 1,1 1-1,-1 0 1,1 0-1,-1 1 0,0-1 1,0 1-1,-1 0 1,1 0-1,3 6 0,-4-5 56,0-1-1,-1 1 0,1-1 1,-1 1-1,0 0 0,0 0 0,1 6 1,-3-9-61,0 0 0,0-1 0,0 1 0,0 0-1,0 0 1,0 0 0,-1 0 0,1 0 0,-1 0 0,1 0 0,-1 0 0,0 0 0,0-1 0,1 1 0,-1 0 0,0-1 0,-1 1 0,1 0 0,0-1 0,-3 3 0,-1 0-1,1 0 0,-1 0 0,0-1 0,0 0 0,-1 0 0,1 0 0,-1 0 0,1-1 0,-1 0 1,0 0-1,0-1 0,-6 1 0,-9 1 103,1-1 0,-24-2 1,35 0-152,-5 0-224,0-1-1,-14-2 1,23 2-143,1 0-1,0 0 1,-1 0 0,1 0-1,0-1 1,0 0 0,0 0-1,0 0 1,0 0 0,-4-4 0,8 6 246,-1-1 1,1 1-1,0 0 1,-1-1 0,1 1-1,0 0 1,-1-1 0,1 1-1,0-1 1,0 1 0,-1 0-1,1-1 1,0 1 0,0-1-1,0 1 1,0-1 0,0 1-1,-1-1 1,1 1-1,0-1 1,0 1 0,0-1-1,0 1 1,0-1 0,1 1-1,-1-1 1,0 1 0,0-1-1,0 0 1,1 0-179,0-1-1,0 1 1,0 0 0,0 0 0,0 0 0,0 0-1,0 0 1,1 0 0,1-2 0,4-1-1118,0 1 0,13-6 0,3 1-1317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48.5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48 1824,'-14'-15'7952,"14"12"-6732,0 8-878,5 31 1050,-1-10-768,0-2-140,0-1-1,11 33 1,-11-27 1633,56-120-2332,-51 80 140,0 0 0,0 1-1,1 0 1,0 1 0,22-16 0,-29 24 48,-1-1 0,1 1 0,-1 0 0,1 0 0,0 1 0,-1-1 1,1 0-1,0 1 0,0 0 0,0 0 0,-1-1 0,1 2 0,0-1 1,0 0-1,0 0 0,-1 1 0,1 0 0,0 0 0,-1-1 0,1 1 1,2 2-1,0-1 81,0 1 0,0 0 1,0 0-1,0 0 0,-1 1 0,0 0 1,1 0-1,-1 0 0,4 6 1,33 45 419,-30-39-322,9 17 1387,-19-33-1524,-1 0 0,0 0 1,1 0-1,-1 0 0,1 0 1,-1 0-1,1 0 0,-1-1 1,0 1-1,1 0 0,-1 0 1,1 0-1,-1 0 0,0 0 1,1-1-1,-1 1 0,0 0 1,1 0-1,-1-1 0,0 1 0,1 0 1,-1 0-1,0-1 0,1 0 1,7-9-68,-7 9 67,51-57-273,-34 39 230,24-31 0,-36 42-20,18-24-194,-22 30 173,0 0 1,1 0-1,-1 0 0,0 0 1,1 0-1,0 0 0,-1 1 1,1-1-1,0 1 0,4-2 0,-5 3 50,-1 0 0,0 0 0,0 0 0,1 0 0,-1 0 0,0 0-1,1 1 1,-1-1 0,0 0 0,0 1 0,1-1 0,-1 1 0,0-1-1,0 1 1,0 0 0,0 0 0,0-1 0,0 1 0,0 0 0,0 0-1,0 0 1,1 1 0,18 26 370,-19-27-331,4 9 131,0 0 1,-1 0-1,0 1 1,4 15-1,-2-2 63,-3-16-318,-1 1 1,0 0-1,-1 0 1,1 15-1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1:52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36 1472,'-5'0'8437,"5"0"-8411,-1 0 0,1 0 1,-1 0-1,1 1 0,-1-1 0,1 0 1,-1 0-1,1 1 0,0-1 0,-1 0 1,1 1-1,0-1 0,-1 1 0,1-1 0,0 0 1,-1 1-1,1-1 0,0 1 0,0-1 1,-1 1-1,1-1 0,0 1 0,0-1 0,0 1 1,0-1-1,0 1 0,0-1 0,0 1 1,0-1-1,0 1 0,0-1 0,0 1 1,0-1-1,0 1 0,0-1 0,0 1 0,1 0 1,6 22 3707,-15-15-3311,4-7 1073,8-12-956,-4-10-6730,0 1-799,3-11 4413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8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96 7712,'-8'-16'2880,"16"16"-2240,20-4-192,-1 0 736,18 0-736,36-7 736,27-1-672,0-1-256,3 1-160,15 4 160,9 4-128,-4 1-3264,-19-2 1664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28.5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8 940 3712,'-8'4'3673,"21"3"-2797,-10-4-750,0-1-1,1 0 1,0 0 0,-1-1 0,1 1-1,0-1 1,-1 1 0,1-1-1,0 0 1,0-1 0,0 1-1,0-1 1,0 0 0,0 1-1,0-2 1,0 1 0,0 0-1,0-1 1,0 0 0,0 0 0,0 0-1,0 0 1,0-1 0,-1 0-1,1 1 1,-1-1 0,1-1-1,-1 1 1,0 0 0,0-1-1,0 0 1,0 1 0,0-1 0,0 0-1,-1-1 1,3-3 0,0-3-14,0 0 0,-1-1 0,0 1 0,0-1 0,-1 0 0,-1 0 0,0 0 0,0 0 0,-2-1 0,1 1 0,-1 0 0,-1-1 0,-2-19 0,2 29-151,1 0 1,-1-1 0,0 1 0,0-1 0,0 1-1,0 0 1,0 0 0,0 0 0,-1 0 0,1 0-1,-1 0 1,1 0 0,-4-3 0,3 4 15,1 0 0,0 1 0,0-1 1,0 1-1,-1-1 0,1 1 0,0-1 0,-1 1 1,1 0-1,0 0 0,-1 0 0,1 0 0,0 0 1,-1 0-1,1 0 0,0 0 0,0 0 0,-1 1 1,1-1-1,0 0 0,-1 1 0,1 0 0,0-1 0,0 1 1,0-1-1,0 1 0,-2 1 0,0 0-45,0 1-1,0 0 1,0 0-1,0 0 1,1 0 0,-1 0-1,1 1 1,-1-1-1,1 1 1,-3 7-1,-2 6 16,-5 21 0,10-31 48,-3 9 63,1 0-1,1 0 1,1 0 0,0 1-1,1 24 1,1-32 19,1 1 1,0-1-1,1 1 1,0-1-1,0 0 0,1 0 1,0 0-1,1 0 1,0 0-1,0 0 0,7 9 1,-10-16-32,1 0 0,-1 0 1,1 1-1,0-1 0,0 0 0,0 0 0,0-1 1,0 1-1,0 0 0,0-1 0,1 1 0,-1-1 1,0 0-1,1 1 0,-1-1 0,1-1 0,0 1 1,-1 0-1,1 0 0,0-1 0,0 0 0,-1 0 1,1 1-1,0-1 0,0-1 0,-1 1 1,1 0-1,0-1 0,2 0 0,6-3 72,-1-1-1,0 1 1,-1-2-1,1 1 1,15-14 0,-17 14-114,240-195 763,-246 198-761,110-106 187,-102 98-178,-6 6-10,68-75 102,-59 63-75,-2 0 0,0-1 0,12-25 0,-4 0 48,-2-1 0,-1 0 0,-3-1 0,9-50 0,-20 81-76,4-18-129,3-63 1,-11 70-306,2 24 411,0-1-1,0 1 0,0 0 1,0 0-1,0-1 1,-1 1-1,1 0 0,0-1 1,0 1-1,0 0 0,0 0 1,0-1-1,-1 1 1,1 0-1,0 0 0,0-1 1,0 1-1,-1 0 0,1 0 1,0 0-1,0 0 1,-1-1-1,1 1 0,0 0 1,-1 0-1,1 0-14,-1 0 0,1 1 0,-1-1 0,1 0 1,-1 1-1,1-1 0,-1 1 0,1-1 0,-1 0 0,1 1 0,-1-1 0,1 1 0,0-1 0,-1 1 0,1 0 1,0-1-1,0 1 0,-1 0 0,-36 82-654,-78 133 83,-17 32 437,93-166 74,-102 222 357,100-204 194,-30 112-1,43-119 782,66-164 169,21-7-1427,-15 22-109,129-188-319,-135 189 348,95-150 109,-3-34-286,-56 74 263,-33 71-123,82-140 0,-105 210-1052,-18 24 1173,0 0 1,0 0 0,0 0-1,0 0 1,0 0-1,0 1 1,0-1-1,1 0 1,-1 0-1,0 0 1,0 0 0,0 1-1,0-1 1,0 0-1,0 0 1,0 0-1,0 1 1,0-1 0,0 0-1,0 0 1,0 0-1,0 1 1,0-1-1,0 0 1,0 0-1,0 0 1,0 0 0,0 1-1,0-1 1,0 0-1,-1 0 1,1 0-1,0 0 1,0 1 0,0-1-1,0 0 1,0 0-1,-35 102-517,-38 136 251,-17 56 1001,68-208-444,-71 228 485,45-208-293,29-67-172,15-32-151,1-1 0,-1 0-1,0 0 1,-5 6-1,8-11-87,0 1-1,0-1 1,0 0-1,-1 0 1,1 0-1,0 0 1,0 0-1,-1 0 1,1 0-1,0 0 1,-1 0-1,1-1 1,-1 1-1,1-1 1,-1 1-1,1-1 1,-1 1-1,0-1 1,1 0 0,-1 0-1,1 0 1,-4 0-1,4 0-62,1 0 0,-1-1 0,0 1 0,1-1 0,-1 1 0,0-1 0,1 1 1,-1-1-1,1 1 0,-1-1 0,0 1 0,1-1 0,0 0 0,-1 1 0,1-1 0,-1 0 0,1 0 0,0 1 0,-1-1 0,1 0 0,0 0 0,0 1 0,0-1 0,-1 0 0,1 0 0,0 1 1,0-1-1,0 0 0,0 0 0,1 0 0,-1 1 0,0-1 0,0 0 0,1-1 0,9-28-242,-10 28 261,7-11-24,0 0-1,16-21 1,-10 15-47,-9 13 41,32-50-442,77-91-1,-95 130 473,1 1 0,1 1 0,0 1 0,1 1 0,28-14 0,18-12 220,-4 1 16,-18 12-44,45-35 0,-89 60-194,1 0-1,-1 0 1,0 0-1,0 0 1,0 0-1,0 0 0,0 0 1,0 0-1,0 0 1,-1-1-1,1 1 1,0 0-1,-1-1 0,1 1 1,0 0-1,-1-1 1,0 1-1,1-1 0,-1 1 1,0 0-1,0-1 1,0 1-1,0-1 1,0 1-1,0-1 0,0 1 1,0-1-1,-1 1 1,0-3-1,0 3-47,0 0-1,0 0 0,-1 0 1,1 0-1,0 0 1,-1 1-1,1-1 0,0 1 1,-1-1-1,1 1 1,-1-1-1,1 1 0,0 0 1,-1-1-1,1 1 1,-1 0-1,-2 0 0,-26 2-471,22 1 460,0-1 0,0 1 0,0 0 0,1 1 0,-1-1 0,1 2 0,0-1 0,0 1 0,1 0 0,0 0 0,-1 1 0,2 0 0,-7 7 0,9-10 66,1 1-1,-1 0 1,1 0 0,0 0-1,0 0 1,0 0-1,0 1 1,1-1 0,0 1-1,-2 8 1,3-10 14,0 1 0,0-1 0,0 1 0,0-1 0,1 0 0,0 1 0,0-1 0,-1 0 0,2 1 0,-1-1 0,0 0 0,1 0 0,0 0 0,-1 0 0,5 5 0,-2-4 3,0 0 0,1 0 1,-1-1-1,0 1 0,1-1 1,0 0-1,0-1 0,0 1 1,0-1-1,0 0 0,0 0 1,1-1-1,-1 1 0,1-1 1,-1 0-1,11 0 0,2-1 15,-1 0 0,1-1 0,0-1-1,18-4 1,-19 2-22,1-1 0,25-12-1,-13 6-6,7-6-42,0-1 0,55-37 1,-68 40-107,-24 14 127,0 1-1,0 0 1,0 0 0,0 0 0,0 0 0,0 0-1,0 0 1,0 0 0,0 0 0,0 0 0,0 0 0,0 0-1,1 0 1,-1 0 0,0 0 0,0 0 0,0 0-1,0 0 1,0 0 0,0 0 0,0 0 0,0 0-1,0 0 1,0 0 0,0 0 0,0 0 0,0 0 0,0 0-1,0 0 1,0 0 0,0 0 0,0 0 0,0 0-1,1 0 1,-1 0 0,0 0 0,0 0 0,0 0-1,0 0 1,0 0 0,0 0 0,0 0 0,0 0 0,0 0-1,0 0 1,0 0 0,0 0 0,0 0 0,0 0-1,0 0 1,0 0 0,0 0 0,0 0 0,0 0-1,0 0 1,0 0 0,0 0 0,0 0 0,0 0 0,0 1-1,0-1 1,0 0 0,0 0 0,1 0 0,-1 0-1,0 0 1,0 0 0,-1 0 0,1 0 0,-2 7-127,-12 18-33,-3 5 190,12-15-31,1 0 1,-4 21 0,2-9 46,6-23-8,-1 0 1,0 1-1,1-1 0,0 0 0,0 0 0,1 7 1,-1-10-28,0 0 1,0 0-1,0 0 1,0-1-1,1 1 1,-1 0 0,0 0-1,1 0 1,-1 0-1,0 0 1,1-1 0,-1 1-1,1 0 1,-1 0-1,1 0 1,0-1-1,-1 1 1,1 0 0,0-1-1,-1 1 1,1-1-1,0 1 1,0-1 0,-1 1-1,1-1 1,0 0-1,0 1 1,0-1-1,0 0 1,0 1 0,0-1-1,0 0 1,-1 0-1,1 0 1,0 0 0,2 0-1,7-2 31,-1-1 0,1 0 0,-1 0 0,0-1 0,0-1 0,0 1 0,0-1 0,12-10 0,13-6 16,186-98 131,-120 58-257,-90 51-109,-5 6-121,-3 12 107,-2-7 273,0 6 598,15-19-406,0-10 85,-11 17-297,0 0 0,0 0-1,0-1 1,4-9 0,3-16-7,-1 0 0,-1 0-1,5-35 1,5-99-318,-19 161 253,2-13-89,-2 0 0,-1-20 1,-1 30-80,0 9-58,-5 15-58,6-15 300,-72 294-193,71-287 192,-8 39 302,-4 62-1,12-82-180,2 0 0,1-1-1,8 50 1,-8-69-93,3 16 76,12 37 0,-13-53-46,0 0 0,0 0 0,1-1 0,0 0 0,1 0 0,-1 0 0,1 0 0,9 9 0,-12-14-101,-1-1 0,1 0-1,-1 1 1,1-1-1,0 0 1,0 1 0,0-1-1,0 0 1,0-1-1,0 1 1,0 0 0,0 0-1,0-1 1,0 1-1,3-1 1,-4 0-141,1 0 0,0 0-1,-1 0 1,1-1 0,0 1-1,-1 0 1,1-1 0,-1 0 0,1 1-1,-1-1 1,1 0 0,-1 0-1,1 0 1,-1 0 0,0 0 0,1 0-1,-1 0 1,0 0 0,1-2 0,12-12-1563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02:28.9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64 8640,'-18'-8'3904,"41"4"-3392,-2 1 1216,11 6-1056,13-6 575,5-2-735,8-7-288,0 4-128,-3-4 32,-5 9-64,-2-5-1280,-3 8 641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7:25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9 2976,'0'-9'8378,"2"11"-8269,0 0 0,0 0 0,0 0-1,-1 1 1,1-1 0,0 0 0,-1 1-1,0-1 1,1 1 0,-1-1 0,0 1-1,0 0 1,-1-1 0,1 1 0,-1 0-1,1 0 1,-1 0 0,0 0 0,0-1-1,0 1 1,0 0 0,-1 4 0,0-2 23,0 0 0,0 0 1,0 0-1,0-1 0,-1 1 0,0-1 1,0 1-1,0-1 0,-1 0 1,1 1-1,-1-1 0,0-1 1,0 1-1,0 0 0,-8 6 1,-1-1 39,0-1 0,-1 0 1,-25 11-1,3-2-1645,33-15 1094,0-1 0,1 0 0,-1 1 0,0-1 0,0 1 0,1 0 0,-1-1 0,1 1 0,-1 0 0,1 0-1,0 0 1,0 0 0,-1 3 0,-4 8-1919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48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211 8 3552,'-7'-7'9288,"1"11"-8924,0 1 0,0 0 0,1 0 1,-6 6-1,-9 16 367,-15 21 250,19-21-705,1 0 1,1 2 0,1 0-1,2 0 1,1 1 0,1 1-1,-9 62 1,13-58-62,2 2 0,3 52 0,1-70-71,1 0 0,1 0 0,0-1 0,2 1 0,0-1 0,12 27 0,52 85 747,-14-30-1718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49.7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6 3712,'-4'-5'1221,"5"13"2314,0-8-3387,-1 1-1,0-1 1,0 0 0,0 1 0,1-1 0,-1 1 0,0-1 0,0 0 0,0 1 0,0-1 0,0 1 0,0-1 0,0 1 0,0-1 0,0 0 0,0 2 0,0 12 991,-14 106 1363,7-56-1311,1 95 0,1-4-187,5-69-469,1-36 274,-1-50-774,0 0 0,0 1 0,0-1 1,0 0-1,0 1 0,0-1 0,1 0 0,-1 1 0,0-1 0,0 0 1,0 0-1,0 1 0,1-1 0,-1 0 0,0 1 0,0-1 0,0 0 0,1 0 1,-1 0-1,0 1 0,0-1 0,1 0 0,-1 0 0,0 0 0,1 0 1,-1 1-1,0-1 0,1 0 0,14 1 525,14-5-233,-29 4-324,49-10 179,0 2-1,76-2 0,-84 11-290,53 9 0,-77-9-295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50.6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16 3328,'0'-1'91,"-1"1"0,1 0 0,0 0 1,0-1-1,-1 1 0,1 0 0,0-1 0,0 1 0,-1 0 0,1-1 1,0 1-1,0 0 0,0-1 0,0 1 0,0 0 0,-1-1 0,1 1 1,0-1-1,0 1 0,0 0 0,0-1 0,0 1 0,0-1 1,0 1-1,0 0 0,0-1 0,1 1 0,-1-1 0,0 1 0,0 0 1,0-1-1,0 1 0,0 0 0,1-1 0,-1 1 0,0-1 0,1 1-38,-1 0 0,0 0-1,0 0 1,0-1-1,0 1 1,1 0-1,-1 0 1,0 0-1,0 0 1,0 0-1,1 0 1,-1-1-1,0 1 1,0 0-1,0 0 1,1 0-1,-1 0 1,0 0-1,0 0 1,1 0-1,-1 0 1,0 0 0,0 0-1,0 0 1,1 0-1,-1 0 1,0 0-1,0 0 1,1 0-1,-1 0 1,0 1-1,0-1 1,0 0-1,1 0 1,-1 0-1,0 0 1,0 0-1,0 0 1,1 1-1,-1-1 1,0 0 0,0 0-1,0 0 1,0 1-1,0-1 1,0 0-1,1 0 1,-1 0-1,0 1 1,0-1-1,0 0 1,0 0-1,0 1 1,0-1-1,0 0 1,0 0-1,0 0 1,0 1-1,0-1 1,0 0-1,0 1 1,6 15 1817,-5-13-1623,0 0-1,0 0 0,0 0 1,0 0-1,0 0 0,0 5 1,-1 421 4490,0-420-4675,0 117 536,1-56-300,-1-62-193,1 1-1,0 0 1,0 0 0,5 15-1,-4-14 114,2-1 725,9-7-621,-2-3-126,0 0 0,-1-1 0,0 0 0,12-4 0,8-3-19,-18 7-166,10-3 41,0 0-1,0 2 1,1 0-1,0 1 1,27 3-1,8-1-478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54.8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25 2816,'-10'-7'3738,"4"-10"3526,6 17-7216,-6 5 1190,3 68 663,0 34-859,5 51-146,0-11-522,-2 21-1313,-2-154-512,0 4-2444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55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347 12 2816,'-14'-11'8800,"-82"131"-4358,-22 47-2648,68-92-1455,38-58-283,1 1-1,0 0 1,2 0-1,-12 31 1,20-47 3,0 0 0,0 1 1,1-1-1,0 1 1,-1-1-1,1 0 0,0 1 1,0-1-1,0 0 0,1 5 1,-1-7-27,1 1 0,-1 0 1,0 0-1,1 0 0,0 0 0,-1-1 1,1 1-1,-1 0 0,1-1 1,0 1-1,-1 0 0,1-1 1,0 1-1,0-1 0,0 1 0,0-1 1,-1 1-1,1-1 0,0 0 1,0 1-1,0-1 0,0 0 1,0 0-1,0 0 0,0 0 0,1 0 1,16 1 279,0-1 0,-1-1 1,1-1-1,0-1 0,26-7 1,30-4-50,-38 11-335,0 2 1,1 2-1,-1 1 1,70 14 0,-64-13-2922,-21-3 1290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57.7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394 60 2080,'12'-8'3810,"-18"2"-1409,5 5-2260,-7-7 451,8 7-534,-1 1 0,0-1 0,1 0 0,-1 0 0,0 0-1,0 1 1,0-1 0,1 0 0,-1 1 0,0-1 0,0 1 0,0-1-1,-1 1 1,-7-5 293,3 2-132,1 1 1,-1 0 0,1 0 0,-1 0 0,-11-2 0,-8 0 331,-1 2 0,-47 1 0,65 1-472,0 1 1,0 0-1,0 1 0,0-1 0,0 2 0,0-1 1,1 1-1,-1 0 0,1 1 0,0 0 1,0 0-1,0 0 0,-8 8 0,1 0 91,8-8-72,1 1 0,-1 0-1,1 0 1,0 0 0,0 0-1,1 1 1,-1 0 0,1 0-1,1 0 1,-1 1 0,1-1 0,-4 12-1,4-6 11,0 0 0,1 1-1,1-1 1,0 1 0,1-1-1,0 0 1,0 1 0,2-1-1,0 1 1,0-1 0,1 0-1,0 0 1,1 0 0,0 0-1,1-1 1,1 0 0,0 0-1,0 0 1,1-1 0,8 11-1,-12-19-51,-1 1 0,1 0 0,-1-1 0,1 0 0,0 0 0,0 0 0,0 0 0,0 0 0,0 0-1,1-1 1,-1 1 0,0-1 0,1 0 0,-1 0 0,1-1 0,-1 1 0,1-1 0,-1 1 0,1-1-1,0 0 1,-1 0 0,1-1 0,-1 1 0,1-1 0,-1 0 0,7-2 0,-9 3-35,0-1 0,0 1 0,0-1 0,0 1 0,0-1 0,0 1 0,0-1 0,0 0 0,-1 0 0,1 0 0,0 1 0,0-1 0,-1 0 0,1 0 0,0 0 0,-1 0 0,1 0 0,-1 0 0,1-2 0,0 0-18,0 1 1,-1-1-1,0 1 1,0-1-1,1 0 1,-2 1-1,1-1 1,-1-4-1,0 2-54,0 0-1,-1 0 1,1 0 0,-1 0-1,0 0 1,-1 0 0,1 0-1,-4-4 1,-8-8-66,0 1-1,-25-23 1,35 36 80,-9-11 234,12 11-168,4-1-90,-3 4 63,-1 0-1,1 0 1,0 0 0,0 0-1,0 0 1,0 0-1,0 0 1,0 0 0,0 0-1,0 1 1,0-1-1,-1 0 1,1 0 0,0 0-1,0 0 1,0 0 0,0 0-1,0 0 1,0 0-1,0 0 1,-1 0 0,1 0-1,0 0 1,0 0-1,0 0 1,0 0 0,0 0-1,0 0 1,0 0-1,-1 0 1,1-1 0,0 1-1,0 0 1,0 0 0,0 0-1,0 0 1,0 0-1,0 0 1,0 0 0,0 0-1,0 0 1,-1 0-1,1 0 1,0-1 0,0 1-1,0 0 1,0 0 0,0 0-1,0 0 1,0 0-1,0 0 1,0 0 0,0 0-1,0-1 1,0 1-1,0 0 1,0 0 0,0 0-1,0 0 1,0 0-1,0 0 1,0 0 0,0-1-1,-2 4 31,3-5-66,-1 2 58,1 0 0,-1-1 0,0 1 0,0-1 0,0 1 0,1-1 0,-1 1 0,0-1 0,0 1-1,0 0 1,0-1 0,0 1 0,0-1 0,0 1 0,0-1 0,0 1 0,0-1 0,0 1 0,0-1-1,0 1 1,0-1 0,-1 1 0,1-1 0,0 1 0,0-1 0,-1 0 0,1 1-21,0 0 0,0 0 0,0 0 0,0 0 0,0 0 0,0 0 0,0 0 0,0-1 1,0 1-1,0 0 0,0 0 0,0 0 0,0 0 0,0 0 0,0 0 0,0 0 0,0 0 0,0-1 0,0 1 1,0 0-1,0 0 0,-1 0 0,1 0 0,0 0 0,0 0 0,0 0 0,0 0 0,0 0 0,0 0 0,0 0 1,0 0-1,0-1 0,-1 1 0,1 0 0,0 0 0,0 0 0,0 0 0,0 0 0,0 0 0,0 0 0,0 0 0,0 0 1,-1 0-1,1 0 0,0 0 0,0 0 0,0 0 0,0 0 0,0 0 0,0 0 0,0 1 0,0-1 0,-1 0 1,1 0-1,0 0 0,0 0 0,0 0 0,0 0 0,0 0 0,0 0 0,0 0 0,0 0 0,0 0 0,0 0 1,0 1-1,-1-1 0,1 0 0,0 0 0,1-6 221,-4 5-274,-3-2 132,1 2 84,4 2-64,3-1-23,-1 0 54,3 0-149,2 1 5,0 0-1,0 0 1,0 0 0,0 1-1,0 0 1,-1 0-1,1 1 1,-1-1 0,1 1-1,-1 0 1,0 1 0,0-1-1,5 6 1,5 4 2,-1 0 0,23 29-1,-26-28 126,-1 1 0,0 0 0,-1 1-1,-1 0 1,0 0 0,-1 1-1,-1 0 1,0 0 0,4 23 0,-9-35-80,-1 0 0,1 0 0,0 0 0,-1 1 0,0-1 0,-1 0 1,1 0-1,-1 0 0,0 0 0,0 0 0,0 0 0,-1 0 0,0 0 0,0 0 0,0-1 1,0 1-1,-1-1 0,0 0 0,0 1 0,0-1 0,-7 6 0,2-2 38,-1-2 0,0 1 0,-1-1 0,0 0 0,0-1 0,0-1 0,-11 5 0,13-7-408,-1 0-1,0 0 0,-14 1 1,15-2-847,1-1 0,-1-1 0,1 1 1,-14-4-1,12 4-872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58.8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0 2144,'-28'3'10590,"26"-1"-10044,23 9 3677,-3-8-3708,0-2-1,-1 0 0,1-1 1,0 0-1,23-5 0,-5 2-234,15 0 58,27-2-175,-56 5-255,-8 0 45,-13 0-22,-11 7-278,-13 10 289,15-12 75,0 1 0,0 0 1,-8 10-1,3-3 26,1 1-1,1 1 1,0 0 0,-12 23-1,8-7 130,1 1 0,1 0 0,-12 51 0,13-37 14,-9 50 13,18-82-193,2 0 0,0 1 1,0-1-1,3 23 0,-2-16 39,0-2-2003,5-2-4630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9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22 578 2656,'-2'-1'339,"-10"-1"-104,12 2-163,-1 0 0,1 0 0,0 0 0,0 0 1,-1 0-1,1 0 0,0 0 0,-1 0 0,1 0 1,0 0-1,0 0 0,-1 0 0,1 0 0,0 0 0,0 1 1,0-1-1,-1 0 0,1 0 0,0 0 0,0 0 1,0 1-1,-1-1 0,1 0 0,0 0 0,0 0 1,0 1-1,0-1 0,-1 0 0,1 0 0,0 1 0,0-1 1,0 0-1,0 0 0,0 1 0,0-1 0,0 0 1,0 0-1,0 1 0,0-1 0,10 5 2381,-3-3-1892,0 0-1,1-1 1,-1 0-1,0-1 1,1 1-1,-1-1 1,1-1-1,14-2 1,-15 2-354,1-1 0,-1 0 0,0 0 0,1-1 0,-1 0 0,0 0 0,0-1 0,-1 0 0,1 0 0,-1 0 0,0-1 0,0 0 0,0 0 0,5-8-1,9-13 285,-2 0 0,30-58-1,-45 77-411,14-30 161,2-1 1,2 2-1,30-41 0,51-31 219,-82 88-411,43-43 528,-59 56-345,-10 7-371,-10 7-180,9-2 284,0 1-1,1-1 1,-1 1 0,2 1 0,-1-1 0,1 1 0,0 0-1,0 0 1,0 0 0,1 1 0,1 0 0,-1 0 0,-3 13-1,0 4 39,1 1-1,1-1 0,-2 33 0,6-47 29,0 1-1,1-1 1,1 1-1,0-1 1,0 0-1,1 1 1,0-1-1,6 15 1,-7-22-7,1-1 0,0 1 0,-1-1 0,1 1 0,0-1 0,1 1 0,-1-1 0,1 0 1,-1 0-1,1 0 0,0-1 0,0 1 0,0-1 0,0 1 0,1-1 0,-1 0 0,0 0 0,1-1 1,0 1-1,-1-1 0,1 1 0,0-1 0,0 0 0,0-1 0,0 1 0,0-1 0,5 1 0,2-2 23,0 0-1,0-1 1,0 0-1,0-1 1,-1 0 0,1 0-1,-1-1 1,0-1-1,0 1 1,0-2-1,-1 1 1,13-11-1,2-3 34,0-1 0,-2-1-1,25-31 1,14-25 86,16-18-245,-72 89 17,2 0-154,-7 6 212,1 1 1,-1 0-1,0-1 1,1 1-1,-1-1 0,0 1 1,0 0-1,1-1 0,-1 1 1,0 0-1,0 0 1,0-1-1,0 1 0,0 0 1,0-1-1,0 1 1,0 0-1,-1 0 0,0 25 109,-2 0 1,-6 29-1,1-7-11,2-11-52,-1 1 1,-2-1-1,-1-1 1,-21 49 0,29-82 13,1 0 0,-1 0 0,0 0 1,0 0-1,0 0 0,0 0 0,0-1 1,-1 1-1,1-1 0,-1 1 0,0-1 0,0 0 1,0 0-1,0 0 0,0-1 0,-6 4 1,6-5-36,1 1 0,0-1 1,0 0-1,0 0 0,0 1 1,0-1-1,-1-1 0,1 1 1,0 0-1,0 0 0,0-1 1,0 1-1,0-1 0,0 0 1,0 0-1,0 0 0,0 0 1,0 0-1,0 0 0,0 0 1,0 0-1,1-1 0,-1 1 1,1-1-1,-1 1 0,-1-4 1,-3-3-47,1 0 0,0 0 0,1-1 1,0 0-1,0 1 0,1-1 0,0-1 0,1 1 1,0 0-1,0-1 0,1 1 0,0-1 1,1 1-1,0-1 0,0 1 0,1-1 0,3-14 1,-3 21 5,0-1 0,0 1 0,0 0 0,1 0 0,-1-1 0,1 1 0,0 0 1,0 0-1,0 0 0,0 1 0,1-1 0,-1 0 0,1 1 0,0 0 0,-1 0 1,1-1-1,0 1 0,0 1 0,0-1 0,1 0 0,-1 1 0,6-2 0,-3 2 5,1 0 0,0 0 0,-1 0 0,1 1 0,0 0-1,0 1 1,-1-1 0,1 1 0,0 1 0,12 3 0,6 5-232,0 1-1,-1 1 1,0 1 0,0 1 0,23 20 0,-5-5-2537,-34-25 1891,-1 0 0,1 0 0,-1 0 0,1-1 0,1 0 0,-1 0 0,0-1 0,9 1 0,6-2-4360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3:59.4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24 2656,'4'-23'13365,"-6"40"-12174,0 1 0,2 20 0,1 5-394,-5 56 0,0-5-146,6 114-171,3-108-2362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4:00.0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342 9 2400,'5'-9'7482,"-10"11"-5610,-25 22 537,-24 19-151,17-7-1500,1 1 1,1 2-1,3 1 0,-50 78 1,57-68-522,23-45-188,0-1 0,1 0-1,-1 1 1,1-1 0,0 1 0,0-1 0,1 1-1,0-1 1,0 9 0,0-11 2,0 0 0,1-1 1,-1 1-1,1-1 0,-1 1 0,1-1 0,-1 1 0,1-1 1,0 1-1,0-1 0,0 0 0,0 1 0,0-1 0,0 0 1,0 0-1,1 0 0,-1 0 0,2 1 0,0 0 12,-1-1-1,1 0 0,0 1 1,0-1-1,0-1 1,0 1-1,0 0 0,6 0 1,2-1 68,0 0 1,0-1 0,-1 0-1,14-4 1,15-5 460,57-22 0,-64 23-584,0 1 0,0 1 0,64-4 0,-53 9-272,-26 2-1444,23-3 0,-20-2-1572,1 4 1030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7:29.1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311 50 2560,'2'6'4399,"-2"-6"-4319,-1-1 1,1 1 0,0-1 0,0 1-1,-1-1 1,1 1 0,0 0 0,-1-1 0,1 1-1,0 0 1,-1-1 0,1 1 0,0 0-1,-1 0 1,1-1 0,-1 1 0,1 0 0,-1 0-1,1 0 1,0-1 0,-2 1 0,-35-21 1236,18 13-1173,-4 0-85,19 7-11,-14-3 117,-34-2 0,46 5-191,0 1 0,0 1 1,1-1-1,-1 1 0,0 0 1,0 0-1,1 1 1,-1 0-1,1 0 0,-7 3 1,4-1-26,0 1 1,0 0-1,0 1 0,1-1 1,-11 11-1,16-13 54,-1-1 0,1 1 0,0 0-1,0 0 1,0 0 0,0 0 0,1 0 0,-1 0-1,1 0 1,0 0 0,0 1 0,0-1-1,0 0 1,0 1 0,1-1 0,0 1-1,0-1 1,0 6 0,2 3 91,2 0-1,-1 0 1,1 0-1,1 0 1,0-1-1,1 0 1,0 0-1,0-1 1,1 1-1,1-1 1,0-1-1,18 17 1,-24-24-4,0 0 0,0 0 0,0-1 0,1 1 0,-1-1 0,0 0 0,1 0 0,-1 0 0,1 0 0,0 0 0,-1 0 0,1-1 0,0 1 0,0-1 0,-1 0-1,1 0 1,0 0 0,0 0 0,4-1 0,-5 0-52,-1 1 0,1-1 0,-1 1 0,1-1 0,-1 0 0,0 0 0,1 0 0,-1 0 0,0 0 1,0 0-1,0 0 0,0 0 0,1 0 0,-2-1 0,1 1 0,0 0 0,0-1 0,0 1 0,-1 0 0,1-1 0,0 1 0,-1-1 0,0 1 0,1-1 0,-1 1 0,0-1 0,0 0 0,0 1 0,0-1 0,0 1 0,0-1 0,0 1 0,0-1 0,-1 0 0,0-1 0,1-1-43,-1 1 0,0 0 0,0 0 0,-1 0 0,1 0-1,-1 0 1,1 0 0,-1 0 0,0 1 0,0-1 0,0 0 0,0 1 0,-1 0 0,1-1 0,-1 1 0,1 0 0,-1 0 0,-3-1-1,0-1-51,-1 1-1,1 1 0,-1-1 0,0 1 0,1 0 0,-1 1 0,-12-2 0,-26 4-603,50 0 633,-1 0 0,0 1 0,1-1 0,-1 1 0,0 0 0,6 5 0,31 20-48,-30-19 74,-1 1 0,0 0 1,-1 0-1,0 1 1,-1 0-1,11 17 0,36 72 174,-45-78 43,14 41 0,-22-55-112,0 1-1,0 0 1,-1 0-1,0 0 1,0 0-1,-1 0 1,0 0 0,0 0-1,-2 9 1,0-14-32,1 1 0,0 0 0,-1-1 1,1 1-1,-1-1 0,0 1 1,0-1-1,-1 0 0,1 0 1,-1 0-1,1 0 0,-1 0 1,0 0-1,0-1 0,0 1 0,-1-1 1,1 0-1,0 0 0,-1 0 1,0-1-1,-6 3 0,-1 0 98,-1-1 0,1 0 0,-1-1 0,0 0 0,0-1 0,-12 0 0,16-1-275,-1 0 0,1 0 0,0-1 0,0 0 0,0 0-1,1-1 1,-1 0 0,0 0 0,1-1 0,-9-4 0,16 7 47,0 0 0,0 0 1,-1 0-1,1 0 1,0 0-1,0 0 0,0 0 1,-1 0-1,1 0 1,0 0-1,0-1 0,0 1 1,0 0-1,0 0 1,-1 0-1,1 0 1,0 0-1,0 0 0,0-1 1,0 1-1,0 0 1,0 0-1,0 0 0,-1 0 1,1-1-1,0 1 1,0 0-1,0 0 1,0 0-1,0-1 0,0 1 1,0 0-1,0 0 1,0 0-1,0-1 0,0 1 1,0 0-1,0 0 1,0 0-1,0-1 1,0 1-1,0 0 0,1 0 1,-1 0-1,0 0 1,0-1-1,0 1 0,0 0 1,0 0-1,0 0 1,0 0-1,1 0 1,-1-1-1,0 1 0,0 0 1,0 0-1,0 0 1,1 0-1,-1 0 0,0 0 1,0 0-1,0 0 1,0 0-1,1-1 1,-1 1-1,9-4-1514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7:30.0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27 3072,'0'-13'1760,"-1"13"-1478,0 0 1,0 0-1,0 0 1,0 0-1,0 0 1,0 0-1,1 0 1,-1 0-1,0 0 1,0 1-1,0-1 1,0 0-1,0 1 0,0-1 1,0 0-1,1 1 1,-3 0-1,-22 12-86,20-10-144,1 1 1,-1-1-1,1 1 1,-1 0-1,1 0 1,1 0-1,-1 1 1,0-1-1,1 1 1,0 0 0,0 0-1,1 0 1,-1 1-1,1-1 1,0 0-1,1 1 1,-1-1-1,1 1 1,-1 10-1,1-10 14,1 0 0,0 0 0,1 0-1,0 0 1,-1 0 0,2 0 0,-1 0-1,1-1 1,0 1 0,4 8 0,-4-10 10,0 0 0,1-1 0,-1 1 0,1-1 0,0 0 0,0 0 0,0 0 1,0 0-1,0 0 0,1-1 0,-1 1 0,1-1 0,0 0 0,-1 0 0,8 2 1,-1-1 37,0-1 1,0 0-1,0-1 1,0 0-1,1 0 1,-1-1-1,0-1 0,0 1 1,0-2-1,0 0 1,0 0-1,0 0 1,0-1-1,17-8 1,-10 3 8,0-1 1,-1 0-1,0-1 0,-1-1 1,0 0-1,-1-1 0,16-18 1,-26 26-61,-1 0 0,1 0 0,-1 0 0,0 0 0,-1-1 0,1 1 0,-1-1 0,0 1 0,0-1 0,2-9 0,-4 12-58,1-1 1,-1 1 0,0 0-1,0-1 1,0 1-1,0 0 1,-1-1-1,1 1 1,-1 0-1,1-1 1,-1 1-1,0 0 1,0 0-1,0 0 1,0 0 0,0 0-1,0 0 1,-1 0-1,1 0 1,-1 0-1,1 0 1,-1 1-1,0-1 1,-2-1-1,-3-2-60,0 1 0,0 1 0,0-1 0,-1 1 0,1 1-1,-1-1 1,0 1 0,1 1 0,-1-1 0,-11 1 0,-9-1-85,-45 4 1,65-1 131,0 0 1,1 0-1,-1 1 0,1 0 0,-1 0 0,-11 6 1,16-7-291,0 1 0,-1 0 0,1 0 0,0 0 0,0 0 0,1 0 0,-1 1 0,0-1 0,1 1 0,-1 0 0,1 0 0,0 0 0,0 0 0,0 0 0,0 0 0,-2 6 0,3 6-1184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7:30.5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187 1 2976,'-4'0'298,"1"0"0,-1 1 0,0 0 1,1-1-1,-1 1 0,0 1 0,1-1 0,-1 1 1,1-1-1,0 1 0,-1 0 0,-3 3 0,-5 5 602,-20 20-1,22-19-468,0-1-106,1 0-1,0 1 1,1 1-1,-13 22 1,17-26-225,0 0 1,1 1 0,0-1-1,0 1 1,1 0-1,0 0 1,0 0 0,0 16-1,2-23-45,0 1 0,0 0 0,1 0 0,0-1-1,-1 1 1,1 0 0,0-1 0,0 1 0,0-1 0,1 1 0,-1-1-1,1 0 1,-1 0 0,1 1 0,0-1 0,0 0 0,-1 0-1,2 0 1,-1-1 0,0 1 0,0-1 0,0 1 0,6 2-1,-2-2 60,0 1-1,0-1 0,1 1 1,-1-2-1,1 1 0,0-1 1,-1 0-1,12 0 0,-4-1 175,-1-1 0,1 0 0,-1-1 0,1 0 0,24-8 0,-36 9-253,0 0 0,0 1 0,0-1 0,0 0 0,0 0 0,-1 0 0,1 0 0,0 0 0,-1-1 0,1 1 0,-1 0 0,1-1 0,-1 1 0,0-1 0,0 0 0,0 1 0,0-1 0,0 0 0,0 0 0,0 1 0,0-1 0,-1 0 0,1 0 0,0 0 0,-1 0 0,0 0 0,0 0 0,1 0 0,-1 0 0,0 0 0,-1 0 0,1 0 0,0 0 0,-2-4 0,1 2-48,0-1 0,-1 1 0,0 0 0,0 0 0,0 0 0,-1 0 0,1 0 0,-1 0 0,0 1 0,0 0 0,0-1 0,0 1 0,-1 0 0,-5-4-1,3 4-108,0 0 0,-1 0 0,1 0 0,-1 1 0,1 0 0,-1 0 0,0 0 0,1 1 0,-1 0 0,0 1 0,0 0 0,-11 0 0,12 1-768,1 0 0,-1 0 0,0 0 0,-9 4-1,11-3-752,16 4-3476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7:31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368 17 3392,'0'0'66,"1"0"0,-1 0-1,0 0 1,1-1 0,-1 1 0,0 0 0,1 0 0,-1 0 0,0-1-1,1 1 1,-1 0 0,0-1 0,0 1 0,1 0 0,-1 0-1,0-1 1,0 1 0,0 0 0,0-1 0,1 1 0,-1-1 0,-8-9 4549,8 10-4466,-9 0 145,0 1 0,0 1 0,1 0 0,-1 0 0,1 0 0,-12 6 0,-50 25 898,59-27-885,1-1-218,0 1-1,0 0 0,0 0 1,1 1-1,0 0 0,0 1 1,1 0-1,0 0 0,0 1 1,1 0-1,0 1 0,1-1 1,0 1-1,0 0 0,-4 14 1,-7 19-44,3 1 1,1 1 0,2 0-1,2 1 1,2 0 0,-1 58 0,8-90 37,0 0 1,0 1 0,1-1 0,1 0-1,4 16 1,-4-24-17,-1 0 0,2 0-1,-1-1 1,1 1 0,0 0 0,0-1-1,0 0 1,1 0 0,0 0 0,0 0-1,0-1 1,0 1 0,1-1 0,7 5 0,-9-7-17,0 0 0,1-1 1,-1 0-1,0 1 0,0-1 1,1 0-1,-1-1 0,1 1 1,-1-1-1,1 1 1,-1-1-1,1 0 0,-1 0 1,1-1-1,-1 1 0,1-1 1,-1 1-1,7-3 1,-4 0 64,0 1 1,0-1-1,0 1 0,-1-2 1,1 1-1,-1 0 1,0-1-1,0 0 1,5-6-1,-7 7-73,0-1 0,-1 0 0,1 0 0,-1 0 0,0 0-1,0 0 1,-1 0 0,1 0 0,-1-1 0,0 1 0,0 0 0,0-1-1,-1 1 1,0-1 0,0 1 0,0-6 0,-1 3-83,1 1 1,-1 0-1,0 0 0,-1 0 1,1 0-1,-1 0 0,-1 1 1,1-1-1,-1 0 1,0 1-1,-5-8 0,7 11-35,-1 0-1,1 1 0,-1-1 1,1 0-1,-1 1 0,1 0 1,-1-1-1,0 1 0,0 0 1,0 0-1,0 0 0,0 0 1,0 0-1,0 0 0,0 0 1,0 1-1,0-1 0,0 1 1,0 0-1,-1-1 0,1 1 1,-3 0-1,2 1-343,0 0-1,0 0 1,0 0 0,0 0-1,0 0 1,0 0-1,0 1 1,0 0 0,1-1-1,-1 1 1,1 0-1,-1 0 1,1 0 0,-3 4-1,-1 5-1253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7:38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0 2304,'-10'0'10245,"15"1"-10089,1 0 0,-1 0 0,1 1-1,-1 0 1,0 0 0,0 0 0,0 0 0,0 1 0,0 0 0,5 4 0,10 7 53,21 20 0,-35-28-122,0 1 0,0 0 0,-1 0 0,1 0 0,-1 1 0,5 11 0,-2-2 224,-1 0 0,6 22 0,-6-8-63,0 1 0,-2 0 1,-2 0-1,-1 0 1,-1 1-1,-2-1 1,-1 0-1,-1 0 0,-2 0 1,-2 0-1,-18 56 1,6-41 194,-42 72 1,47-92-393,6-14 39,-18 22-1,2-3-1400,20-26 156,0 1-1,0 0 0,-3 9 1,1 7-946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05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185 0 1984,'-10'9'7984,"-18"24"-6437,18-23-646,-7 12-73,1 1 1,1 0 0,1 1 0,-16 37-1,22-42-577,1 1 0,1 1-1,1-1 1,0 1-1,-2 27 1,1 109 741,14 15-39,-4-144-796,1 0 0,1 0 1,2-1-1,11 29 0,10 9 54,-14-40-3974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06.5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8 1664,'4'-8'4257,"-3"8"-4184,7 63 5799,-21 122-2205,3-75-2454,10-7-144,1-45-517,-1-54-477,0-1-1,1 1 0,-1 0 0,1 0 0,-1 0 0,1-1 0,0 1 0,3 5 0,-3-8 294,7-1 75,38-8-180,-15 4-398,-19 3 137,0 1 1,0 1 0,0-1-1,0 2 1,17 4 0,66 14 423,-92-19-429,-2-1-18,-1 0 0,0 1-1,0-1 1,1 0-1,-1 0 1,0 0 0,0 0-1,1 0 1,-1 0-1,0 0 1,1 0 0,-1 0-1,0 0 1,0 0-1,1 0 1,-1 0 0,0 0-1,1 0 1,-1 0-1,0 0 1,0-1 0,1 1-1,-1 0 1,0 0-1,0 0 1,1 0 0,-1 0-1,0-1 1,0 1-1,1 0 1,-1 0 0,0 0-1,0-1 1,1 1-1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07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2144,'9'3'9392,"-6"10"-8614,-1-1 1,-1 1 0,0 0 0,-1 0-1,-1 16 1,0 3-251,10 246 1978,-8-241-2235,-1-27-179,1 0 0,-1 0 0,2-1 0,2 14 0,-3-13 969,75-15-313,-52 2-743,1 2 0,29 1 0,-29 2 107,9 0-52,-12 2-2862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7:5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41 5888,'-23'-5'6560,"33"5"-4576,8 0-1184,17-4 767,6 4-895,8-8-64,1 8-384,13-3 64,-5 3-160,23-9 0,-4 6-64,7-5-832,-7 8 416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4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55 6976,'-50'-52'2592,"42"52"-2016,8-3-160,13 3-1280,6 0 384,7 3-1216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0.0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 1984,'-3'11'10446,"9"4"-7811,9 24-2068,-7 13 452,3 67 0,-9 52-144,-2-167-855,3 34-151,-2-26 86,0 0-1,-2 15 1,1-23-530,-1 1 0,0-1 0,0 1 0,0-1 0,-3 6 0,4-9 497,0-1-69,0 1 0,0-1-1,0 0 1,-1 1 0,1-1 0,0 1-1,0-1 1,0 0 0,-6 4-2357,6-4 2379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0.8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1 1984,'-5'6'5975,"5"-6"-5916,-10 11 2190,8-8-2015,-48 60 3089,39-50-3124,1 1 1,1 1-1,0-1 0,-8 18 1,11-21-227,5-10 35,1-1 0,-1 1 1,1 0-1,-1 0 0,1 0 0,-1 0 0,1-1 1,0 1-1,0 0 0,-1 0 0,1 0 1,0 2-1,0 13 904,1-16-838,0 1-1,0-1 1,0 1 0,0-1 0,0 0-1,0 0 1,0 0 0,0 1 0,0-1-1,0 0 1,0 0 0,1 0 0,-1-1-1,0 1 1,1 0 0,21-5 267,-19 4-182,73-17 1105,-25 7-904,-27 2-1417,-3-4-3894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6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5824,'0'0'2144,"0"4"-1664,0-8-128,0 0 1344,0 8-224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6.4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6400,'-5'5'2880,"5"7"-992,0-7-1280,0 1 128,0 3-448,0-1-352,5 0 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7.1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68 2400,'-8'-8'4450,"3"14"-2882,4-3-1442,-1 0 63,0 0 0,0 0 0,0 0 0,1 0 1,-1 0-1,1 0 0,0 0 0,0 1 0,1-1 1,-1 0-1,0 1 0,1-1 0,0 0 0,0 1 1,0-1-1,0 1 0,1-1 0,1 7 0,-1-5-24,0 0-1,1 0 1,-1-1-1,1 1 1,0 0-1,1-1 1,-1 1-1,1-1 0,0 0 1,5 6-1,-7-8-126,0-1 0,0 0-1,1 0 1,-1 0-1,0 0 1,1 0 0,-1 0-1,1 0 1,-1 0-1,1 0 1,-1-1 0,1 1-1,-1 0 1,1-1-1,0 0 1,-1 1 0,1-1-1,0 0 1,0 0-1,-1 0 1,1 0 0,0 0-1,-1 0 1,1-1-1,0 1 1,-1 0 0,1-1-1,0 1 1,-1-1-1,1 0 1,-1 0-1,1 1 1,-1-1 0,0 0-1,3-2 1,3-4 37,0 0 1,-1 0-1,1-1 1,-1 0-1,-1-1 0,0 1 1,0-1-1,0 0 1,-1 0-1,-1-1 1,1 1-1,-2-1 0,3-11 1,-5 19-77,1-1 1,-1 0-1,0 1 1,0-1-1,0 0 1,-1 1-1,1-1 0,0 0 1,-1 1-1,0-1 1,0 1-1,0-1 1,0 1-1,0-1 1,0 1-1,-1 0 0,1-1 1,-1 1-1,-3-4 1,4 5-75,0 0 0,-1 0 0,1-1 0,-1 1 0,0 0 0,1 0 0,-1 1 0,0-1 0,0 0-1,0 0 1,1 1 0,-1-1 0,0 1 0,0 0 0,0-1 0,0 1 0,0 0 0,0 0 0,0 0 0,0 1 0,0-1 0,0 0 0,0 1 0,1-1 0,-1 1 0,0 0 0,-3 1 0,3-1-271,1 1 0,-1-1 1,1 0-1,0 1 0,-1-1 1,1 1-1,0 0 0,0-1 0,0 1 1,0 0-1,0-1 0,1 1 1,-1 0-1,0 0 0,1 0 0,-1 3 1,0 6-1239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7.6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1 2656,'-1'0'251,"0"0"0,0 0 0,0 1-1,0-1 1,0 0 0,0 1 0,0-1 0,0 1 0,0 0 0,0-1 0,0 1 0,0-1-1,1 1 1,-1 0 0,-1 1 0,-14 19 2107,-8 25 379,20-36-2398,0-1 0,1 1 1,1 0-1,-1 0 0,2 0 0,-1 0 0,2 0 0,-1 0 1,2 12-1,-1-19-264,1 0 1,-1 0-1,1 0 0,0 0 1,0 0-1,0 0 0,0 0 1,1 0-1,-1 0 0,1-1 1,0 1-1,0 0 0,0-1 1,0 0-1,0 1 0,0-1 1,0 0-1,1 0 0,-1 0 1,1 0-1,0-1 0,0 1 0,3 1 1,-5-3-76,1 0 0,-1 0 0,0 1 1,1-1-1,-1 0 0,1 0 0,-1 0 0,1-1 1,-1 1-1,1 0 0,-1-1 0,1 1 0,-1 0 1,1-1-1,-1 0 0,0 1 0,1-1 0,-1 0 1,0 0-1,0 1 0,0-1 0,0 0 0,1 0 1,-1 0-1,0-1 0,0 1 0,-1 0 0,1 0 0,0 0 1,0-2-1,2-1-67,-1 0 1,0 1-1,0-1 1,-1 0-1,1 0 1,-1 0-1,0-1 1,0 1-1,0 0 1,0-7 0,-1 3-91,0 1 0,-1-1 1,1 1-1,-2-1 0,1 0 1,-1 1-1,-5-14 0,5 14-197,-5-10-494,6 16 758,1 1 0,0-1 0,-1 1 0,1-1 0,0 1-1,-1-1 1,1 1 0,-1-1 0,1 1 0,-1-1 0,1 1 0,-1 0 0,1-1 0,-1 1-1,0 0 1,1-1 0,-1 1 0,1 0 0,-1 0 0,0 0 0,1-1 0,-2 1 0,2 0 15,-1 0 0,1 0 0,-1 0 1,1 0-1,0 0 0,-1 0 0,1 0 1,0 0-1,-1 0 0,1 1 0,0-1 1,-1 0-1,1 0 0,0 0 0,-1 0 0,1 1 1,0-1-1,-1 0 0,1 0 0,0 1 1,0-1-1,-1 0 0,1 0 0,0 1 1,0-1-1,-4 14-3133,4 1 1576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8.4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285 10 2816,'-13'-9'6726,"12"9"-6492,-9 0 1670,0 1-1454,1 1 0,0 0 0,0 0-1,0 0 1,0 1 0,0 1 0,1 0 0,-1 0 0,-11 8 0,4-4 53,6-2-308,0 1-1,0 0 0,1 1 1,0-1-1,0 2 1,0-1-1,1 1 0,1 1 1,0-1-1,0 1 1,1 1-1,0-1 1,0 1-1,-4 14 0,5-13-158,1 1-1,1-1 1,0 1-1,1 0 1,0 0-1,1 0 1,0 0-1,1 0 1,1 0-1,0 0 1,0 0-1,1 0 1,6 16-1,-6-22-11,1-1 0,0 0 0,0 0 0,0 0-1,1 0 1,0-1 0,0 0 0,1 1 0,-1-2 0,1 1-1,0 0 1,1-1 0,8 6 0,-10-8-67,-1 0-1,1 0 1,-1 0 0,1 0 0,0-1 0,-1 1-1,1-1 1,0 0 0,0-1 0,0 1 0,0-1-1,0 1 1,0-1 0,0 0 0,0-1 0,0 1-1,0-1 1,0 0 0,0 1 0,0-2 0,0 1-1,-1 0 1,1-1 0,3-2 0,-4 2-34,0 0 1,-1 0-1,1-1 1,-1 1-1,0-1 1,0 1-1,0-1 1,0 0-1,0 0 1,0 0-1,-1 0 1,1 0-1,-1 0 1,0 0 0,0-1-1,0 1 1,-1 0-1,1 0 1,-1-5-1,1 3-25,-1-1 0,0 1-1,0-1 1,-1 1 0,0 0-1,0-1 1,0 1 0,-1 0-1,1 0 1,-1 0 0,-4-7-1,6 11 49,-1-1-1,0 1 1,0 0-1,0 0 0,1 0 1,-1 0-1,0 0 1,0 0-1,0 0 0,-1 0 1,1 1-1,0-1 1,0 0-1,0 1 0,-1-1 1,1 1-1,0-1 1,-1 1-1,1-1 0,-2 1 1,1 0-55,-1 0 0,1 0 0,-1 0 1,0 0-1,1 1 0,-1-1 0,1 1 0,-1-1 1,1 1-1,-3 2 0,-1-1-515,1 1 1,0 0-1,1 0 0,-1 0 0,0 1 1,1-1-1,0 1 0,-7 8 0,6 0-970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19.0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0 7648,'-9'0'8224,"9"5"-6273,0-2-1151,-5 2-320,5-1-320,-5-1-192,5 2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21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15 1664,'0'-5'4021,"-18"18"-597,8-7-2615,6-4-437,0 0 0,0 1 0,0 0 0,0 0 0,0 0 1,-6 6-1,10-8-316,-1 0 0,0 1 1,1-1-1,-1 0 0,1 0 1,-1 0-1,1 1 0,-1-1 0,1 0 1,0 0-1,0 1 0,-1-1 1,1 0-1,0 1 0,0-1 1,1 0-1,-1 1 0,0-1 1,0 0-1,1 1 0,-1-1 1,0 0-1,1 0 0,-1 0 1,1 1-1,0-1 0,-1 0 1,1 0-1,0 0 0,0 0 1,1 1-1,2 3 36,-1-1 1,1 0-1,0 0 1,0 0-1,0 0 1,1-1-1,0 1 0,-1-1 1,1 0-1,0-1 1,0 1-1,1-1 1,-1 0-1,0-1 1,1 1-1,-1-1 0,1 0 1,-1 0-1,1-1 1,0 1-1,-1-1 1,1-1-1,0 1 0,-1-1 1,1 0-1,8-2 1,-4-1-75,0-1 0,-1 0 0,1 0 0,-1 0 0,10-9-1,-16 12-15,0 0-1,-1-1 1,1 1-1,0-1 1,-1 1-1,0-1 0,1 0 1,-1 0-1,0 0 1,0 0-1,-1 0 1,1-1-1,-1 1 0,0-1 1,1 1-1,-1-1 1,0-6-1,-1 8 8,0 1 0,0-1 0,0 0 0,-1 0 1,1 1-1,-1-1 0,1 1 0,-1-1 0,0 0 0,1 1 0,-1-1 0,0 1 0,0-1 0,0 1 0,0 0 0,-1-1 0,1 1 0,0 0 1,0 0-1,-1 0 0,1 0 0,-1 0 0,1 0 0,-1 0 0,1 1 0,-1-1 0,-2 0 0,0-1-41,0 1 0,0 0-1,0 0 1,0 1 0,-1-1-1,1 1 1,0 0-1,0 0 1,-8 1 0,-33 0-3119,30-1-2541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21.8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0 1728,'-16'3'7478,"15"-2"-7264,-15 18 594,13-14-87,-3 2-335,-1 1-53,0 1 1,0 1-1,1-1 1,0 1-1,1 1 0,0-1 1,0 1-1,-3 13 1,7-19-242,0 1 0,0-1 0,1 0 0,0 1 0,0-1 0,1 0 0,-1 0 0,2 6 0,-2-9-51,1-1 1,-1 1 0,0-1 0,1 1-1,-1-1 1,1 1 0,0-1 0,-1 1-1,1-1 1,0 0 0,0 1 0,0-1-1,0 0 1,0 0 0,0 1 0,0-1 0,1 0-1,-1 0 1,0 0 0,1-1 0,-1 1-1,0 0 1,1 0 0,-1-1 0,1 1-1,-1-1 1,1 1 0,-1-1 0,1 0-1,1 1 1,3-2-39,0 1 0,-1-1 0,0-1 0,1 1 0,-1-1 0,0 0 0,0 0 0,0 0 0,0-1 0,0 0 0,0 0 0,-1 0 0,1 0 0,-1-1 0,0 0 0,0 0 0,0 0 0,4-6 0,-6 7-34,0 1-1,0-1 1,-1 1-1,1-1 1,-1 0-1,0 1 1,0-1-1,0 0 1,0 0-1,0 0 0,0 0 1,-1 0-1,1 0 1,-1 0-1,0 0 1,0 0-1,0 0 1,-1 0-1,1 0 1,-1 0-1,1 0 1,-1 0-1,0 0 1,0 0-1,0 0 1,-1 0-1,1 1 1,-1-1-1,1 1 1,-1-1-1,0 1 1,0-1-1,0 1 1,0 0-1,-3-2 1,-1-1-957,0 1 1,0 0-1,0 1 1,0-1-1,-12-3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42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366 112 3072,'8'-18'1193,"-6"15"-617,-1 0 0,1 0 1,-1 0-1,0 0 0,0-1 0,0 1 0,0-5 0,-1 7-419,0-1 0,0 1-1,-1 0 1,1 0 0,-1-1-1,1 1 1,-1 0-1,0 0 1,1 0 0,-1 0-1,0 0 1,0 0 0,0 0-1,1 0 1,-1 0-1,0 0 1,0 1 0,-1-1-1,1 0 1,0 1 0,0-1-1,0 0 1,0 1-1,-1 0 1,1-1 0,0 1-1,0 0 1,-3-1 0,0 0 49,-1 0-1,1 1 1,-1-1 0,1 1 0,-1 0 0,-8 1 0,5 1-102,1 0-1,0 0 0,0 1 1,0 0-1,0 0 0,1 1 1,-1 0-1,1 0 0,0 0 1,0 1-1,0 0 0,1 0 1,-1 0-1,1 1 0,1 0 0,-1 0 1,-5 9-1,-1 6-6,0 1 1,1 0-1,1 0 0,-6 26 1,12-34-104,0 0-1,2 0 1,-1 0 0,2 23 0,0-32 10,0-2 25,0 0 0,0 0-1,0 0 1,0 0 0,0 0 0,1-1-1,0 1 1,-1 0 0,1 0 0,0 0-1,0-1 1,1 1 0,-1 0 0,0-1-1,1 1 1,0-1 0,3 4-1,-4-5 3,-1-1-1,1 1 1,0 0-1,0-1 0,0 1 1,0-1-1,0 1 1,-1-1-1,1 0 0,0 1 1,0-1-1,0 0 1,0 0-1,0 0 0,0 0 1,0 1-1,0-1 1,0 0-1,0-1 0,0 1 1,0 0-1,0 0 1,0 0-1,0-1 0,0 1 1,0 0-1,0-1 1,0 1-1,0-1 0,0 1 1,1-2-1,3-2 80,1 0 0,-1 0 1,8-8-1,-13 12-110,41-46 190,42-58 1,-16 19-375,-58 75 276,-6 7-128,0 1 1,-1-1-1,1 0 0,-1 0 0,3-4 0,-7 57 76,-2-1 0,-2 0 0,-2 0 0,-2 0 0,-31 86 0,-63 168 723,97-279-549,-2 0 1,-1-1-1,-1 0 1,-24 39-1,34-60-149,-1 1-1,0-1 1,0 0 0,0 0-1,0 0 1,0 0-1,0 0 1,-1 0 0,1-1-1,-1 1 1,1-1-1,-4 2 1,5-3-37,-1 0-1,1 1 1,-1-1 0,1 0-1,-1 0 1,0 0 0,1 0-1,-1 0 1,1 0 0,-1 0-1,1-1 1,-1 1 0,0 0-1,1-1 1,-1 0 0,1 1-1,0-1 1,-1 0 0,1 0-1,0 1 1,-1-1 0,1 0-1,-1-2 1,-4-2-30,0-1 0,1 0 0,0 0 1,0 0-1,1-1 0,-8-13 0,-16-49-358,9 20 157,13 33 81,0 0 0,-5-30 1,7 28-127,4 16 214,-1 1 1,1-1-1,0 0 0,0 0 1,-1 1-1,1-1 1,1 0-1,-1 0 1,0 1-1,0-1 1,1 0-1,-1 0 0,1 1 1,0-3-1,1 0-52,1 1 0,-1-1 1,1 1-1,5-6 0,-6 7 75,5-5-45,1 1 0,0 0 0,0 0 0,0 0 0,0 1 0,11-4 1,59-23-255,-73 30 275,101-33 226,39-15-52,-131 45-100,1-2 0,-1 0 0,0 0 0,-1-2 0,0 1 0,0-2 0,-1 0 0,0 0 0,16-20 0,-3-2 41,-2 0 0,34-64 0,35-55-571,-84 141 481,-8 10 8,0 0 1,0 0-1,0 0 1,0 0-1,0 0 1,0 0-1,0 0 1,0 0-1,0 0 1,0-1-1,0 1 1,1 0-1,-1 0 1,0 0 0,0 0-1,0 0 1,0 0-1,0 0 1,0 0-1,0 0 1,0 0-1,0 0 1,0 0-1,0 0 1,0 0-1,0 0 1,0 0-1,0 0 1,1 0-1,-1 0 1,0 0-1,0 0 1,0 0-1,0 0 1,0 0-1,0 0 1,0 0-1,0 0 1,0 0-1,0 1 1,0-1-1,0 0 1,0 0-1,0 0 1,0 0 0,0 0-1,0 0 1,0 0-1,0 0 1,0 0-1,1 0 1,-1 0-1,0 0 1,0 0-1,0 0 1,0 0-1,0 0 1,0 0-1,0 0 1,0 1-1,0-1 1,0 0-1,0 0 1,0 0-1,-4 19-212,3-12 199,-3 18-59,-1 43 1,1-9 151,-1-24 25,2-12-35,0 0 0,1 1 0,2 0 0,0-1 1,4 26-1,6-15 179,-9-32-207,0 0 0,0 0 1,0 0-1,0 0 0,0 0 0,1-1 1,-1 1-1,0 0 0,1-1 0,-1 1 1,1 0-1,0-1 0,1 2 0,-1-3-12,-1 0-1,1 0 1,-1 0-1,1 0 1,-1 0-1,0 0 1,1-1-1,-1 1 1,1 0-1,-1-1 0,0 1 1,1-1-1,-1 0 1,0 1-1,0-1 1,1 0-1,-1 0 1,0 0-1,0 1 1,0-1-1,1-2 0,22-21 191,-16 14-182,-1 0 0,-1 0 0,0 0 0,5-13 1,6-9 11,44-62-26,-18 29-76,-28 41 129,41-69-49,-56 92-22,7-13-104,-6 11-80,-5 7-98,-6 11 260,1 0 1,0 1 0,2 0-1,-1 0 1,2 1 0,-5 20-1,5-19 6,-5 18-29,2 0 0,1 1-1,-4 65 1,12-64-69,0-35 131,0-1 0,1 0 0,-1 0 1,0 1-1,1-1 0,0 0 0,-1 0 1,1 0-1,0 0 0,0 0 0,0 0 0,1 0 1,-1 0-1,2 2 0,-2-3 8,1-1 1,-1 1-1,0 0 1,1-1-1,-1 1 1,0-1-1,1 0 1,-1 1-1,1-1 1,-1 0-1,1 0 1,-1 0-1,1 0 0,-1 0 1,0 0-1,1 0 1,-1 0-1,1-1 1,-1 1-1,3-2 1,27-12 87,-12 3-104,-1-2 0,-1 0 0,0-1 0,-1 0-1,0-2 1,24-30 0,-13 9 51,-2 0 0,26-53 1,3-26-71,-48 100-100,-5 14 71,0-1-1,-1 1 0,1 0 1,0-1-1,0 1 1,1 0-1,-1 0 0,3-4 1,-3 5-72,0 3-150,-1-1 223,1 0 1,0 0 0,0 0-1,-1 1 1,1-1 0,0 0-1,-1 1 1,1 2 0,1 1 30,17 33 236,11 23-514,-28-56 275,0 0 1,1 0-1,-1-1 0,1 1 0,0-1 1,1 0-1,5 6 0,-8-9 22,0 0-1,0 0 1,0 0 0,0 0-1,0 0 1,0-1 0,0 1-1,0 0 1,1-1-1,-1 1 1,0 0 0,1-1-1,-1 0 1,0 1-1,1-1 1,-1 0 0,0 0-1,1 1 1,-1-1-1,1 0 1,-1 0 0,0-1-1,1 1 1,-1 0-1,1 0 1,-1-1 0,0 1-1,1-1 1,-1 1 0,0-1-1,0 1 1,2-2-1,5-5 34,-1 0 0,1 0 0,-2 0-1,1-1 1,-1 0 0,0 0 0,-1-1 0,9-18-1,-7 11-10,-1 0 0,0 0 1,-2 0-1,5-26 0,-9 41-48,1 0-1,-1 0 1,0 0 0,0 0 0,0 0 0,0 0 0,0 0 0,0 0 0,-1 0-1,1 0 1,0 1 0,0-1 0,-1 0 0,1 0 0,0 0 0,-1 0 0,1 0 0,-1 0-1,1 1 1,-1-1 0,0 0 0,1 0 0,-1 1 0,0-1 0,1 1 0,-1-1-1,0 0 1,0 1 0,0-1 0,1 1 0,-1 0 0,0-1 0,0 1 0,0 0 0,0-1-1,-1 1 1,0 0-19,0-1 0,-1 1 0,1 0 1,0 0-1,0 0 0,0 0 0,0 0 0,0 1 0,0-1 0,0 1 0,0-1 0,0 1 0,0 0 0,0 0 0,-3 1 0,0 3-64,-1 0 0,1 0-1,0 1 1,0-1-1,1 1 1,0 0 0,0 0-1,0 1 1,1-1-1,-1 1 1,2-1 0,-1 1-1,1 0 1,0 0 0,-1 8-1,-1 10 98,1 1 0,0 48 0,3-56 111,1-1 0,5 34 0,-5-47-81,0 1 0,0-1 1,0 0-1,1 0 0,-1 0 0,1 1 1,0-1-1,0-1 0,0 1 1,1 0-1,-1-1 0,1 1 0,0-1 1,0 0-1,0 0 0,8 6 1,-10-9-23,1 1 1,0 0 0,0-1-1,-1 1 1,1-1-1,0 0 1,0 0 0,0 0-1,0 0 1,0 0-1,0 0 1,-1 0 0,1 0-1,0-1 1,0 1-1,0-1 1,-1 1 0,1-1-1,2-1 1,4-2 77,1-1 1,11-8-1,-13 9-27,74-53 157,-32 22-309,2 1 0,80-38-1,-126 70 87,0-1 0,1 1 0,-1 0-1,1 1 1,9-2 0,-14 3 9,0 0 0,0 0-1,0 0 1,0 0 0,0 0 0,0 0 0,0 0 0,0 0 0,0 0 0,0 1 0,-1-1 0,1 0 0,0 1-1,0-1 1,0 0 0,0 1 0,-1-1 0,1 1 0,0 0 0,0-1 0,-1 1 0,1 0 0,0-1 0,-1 1 0,1 0-1,-1 0 1,1-1 0,-1 1 0,1 0 0,-1 0 0,0 0 0,1 0 0,-1 0 0,0-1 0,0 1 0,1 0-1,-1 0 1,0 0 0,0 0 0,0 0 0,0 0 0,-1 1 0,0 8 23,0 0-1,-2-1 1,1 1-1,-1-1 1,0 1 0,-1-1-1,-7 13 1,-4 11 3,5-3-16,-9 41 0,16-60-16,-1 2 80,5-12-63,-1-1-1,0 0 0,0 1 0,0-1 1,0 0-1,0 0 0,0 1 1,0-1-1,0 0 0,1 0 0,-1 1 1,0-1-1,0 0 0,0 0 1,1 1-1,-1-1 0,0 0 0,0 0 1,0 0-1,1 0 0,-1 1 0,0-1 1,0 0-1,1 0 0,-1 0 1,0 0-1,1 0 0,-1 0 0,0 0 1,0 0-1,1 0 0,-1 0 1,0 0-1,1 0 0,-1 0 0,0 0 1,1 0-1,2 0 10,-1-1 0,1 1 1,0-1-1,0 0 0,-1 0 0,1 0 1,0 0-1,-1 0 0,1 0 0,3-4 0,23-18 65,9-18-130,10-9-91,-41 44 128,0 0 0,0 1 0,0 0-1,1 0 1,14-6 0,-21 10-2,1 0-1,0 1 1,-1-1-1,1 1 0,0 0 1,0-1-1,-1 1 1,1 0-1,0 0 1,0 0-1,-1 0 0,1 1 1,0-1-1,0 0 1,-1 1-1,1-1 0,0 1 1,-1 0-1,1-1 1,-1 1-1,1 0 1,0 0-1,0 1 0,4 3 12,-1 0-1,0 0 1,0 0-1,6 9 1,1 1 113,13 15 13,-16-18-110,0-1 1,1 0-1,1-1 1,20 17 0,-15-16-296,0-1 0,0-1 0,31 13 0,-41-19-757,1-1 0,0 0 0,-1-1 1,1 1-1,0-1 0,0-1 0,0 1 0,0-1 1,7-1-1,-13 1 935,-1 0-1,0 0 1,1 0 0,-1 0 0,0 0-1,1 0 1,-1 0 0,0-1-1,0 1 1,1 0 0,-1 0 0,0 0-1,1 0 1,-1 0 0,0-1-1,0 1 1,1 0 0,-1 0 0,0-1-1,0 1 1,0 0 0,1 0-1,-1-1 1,0 1 0,0 0 0,0 0-1,1-1 1,-3-13-4999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18:22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4160,'28'33'6565,"-12"-12"-4768,14 25 0,-10-14-362,-10-16-940,-1 0 0,-1 0 0,-1 1 1,0 0-1,-2 0 0,0 1 0,0 0 0,-2 0 0,0 0 0,0 20 0,-2 5-48,-2 0-1,-2 0 1,-9 49-1,4-50-399,-20 66 0,20-85-1324,-1-1-1,-13 24 0,19-41 37,0 0 0,0 1 0,-1-1 0,0 0 0,0-1 0,-6 7 0,-5 4-2791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04.5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1405 0 2240,'11'6'1240,"-10"0"999,-2-5-1843,0 0 1,0 1 0,0-1 0,-1 0 0,1 0 0,0 0 0,-1 0 0,-2 2 0,-4 2-712,-17 12 959,-2-1 1,-46 21 0,-59 16 43,100-41-430,-51 20 241,-222 79 794,295-108-1243,2-1 10,0 1 0,0-1 0,1 1-1,-1 1 1,1 0 0,-13 7 0,20-10-54,0-1 0,0 0 1,0 0-1,0 0 0,-1 0 1,1 0-1,0 0 0,0 0 0,0 0 1,0 1-1,0-1 0,-1 0 0,1 0 1,0 0-1,0 0 0,0 0 1,0 1-1,0-1 0,0 0 0,0 0 1,0 0-1,0 1 0,0-1 0,0 0 1,0 0-1,0 0 0,-1 0 1,1 1-1,1-1 0,-1 0 0,0 0 1,0 0-1,0 1 0,0-1 0,0 0 1,0 0-1,0 0 0,0 1 1,0-1-1,0 0 0,0 0 0,0 0 1,0 0-1,1 0 0,-1 1 0,0-1 1,0 0-1,0 0 0,0 0 1,0 0-1,1 0 0,-1 0 0,0 1 1,0-1-1,0 0 0,0 0 0,1 0 1,-1 0-1,0 0 0,0 0 1,0 0-1,1 0 0,16 3 310,-12-2-312,27 3-15,48-1 1,-45-3-36,45 6 1,-76-5 13,0 0 1,0 0-1,0 0 1,0 0-1,0 0 1,-1 1-1,1-1 1,0 1 0,-1 0-1,1 0 1,4 5-1,-6-5 17,-1-1 1,1 1-1,-1 0 0,0-1 0,0 1 0,0 0 0,0 0 1,0 0-1,0 0 0,-1 0 0,1 0 0,-1 0 1,1 0-1,-1 0 0,0 0 0,0 0 0,0 1 0,0-1 1,0 0-1,0 0 0,-1 0 0,1 0 0,-1 0 1,1 0-1,-2 3 0,-4 9 87,-1 1 0,0-1 0,-1-1 0,0 1 0,-20 23 0,14-21 72,-2 0 0,1 0 0,-2-2 1,0 0-1,-25 15 0,1-4 162,-56 24 0,-93 31 177,121-51-358,-10 3 147,-84 22 0,131-45-207,17-4-220,0-1 0,0 0 0,-1-1 1,-20 1-1,50-7-4846,12-7 1722,-8 3 1138,21-5-547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05.6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657 2 1056,'1'-2'542,"1"5"210,-1-2-642,-1-1 0,0 1-1,0-1 1,0 1 0,0-1-1,0 1 1,1-1 0,-1 1-1,0-1 1,0 1 0,0-1-1,0 1 1,0-1 0,0 1-1,-1-1 1,1 1 0,0-1 0,0 1-1,-1 0 1,-2 6 231,-1-1-1,-1 1 1,0-1 0,1 0 0,-2 0 0,1-1-1,-1 0 1,0 0 0,0 0 0,0-1 0,0 1-1,-1-1 1,0-1 0,0 0 0,0 0-1,0 0 1,-1-1 0,1 1 0,-10 0 0,-98 11 1096,-123 0 0,160-19-914,45 1-438,-8-6-8,17 4-80,24 6 3,0 0 0,0 0 1,0 0-1,0 0 0,0 0 0,0 0 1,0 0-1,0 0 0,0 1 0,0-1 1,0 0-1,0 0 0,0 0 0,0 0 1,0 0-1,0 0 0,0 0 0,0 0 1,0 0-1,0 0 0,0 0 0,0 0 1,0 0-1,0 0 0,0 0 0,0 0 1,0 0-1,0 0 0,0 0 0,0 0 1,0 0-1,0 1 0,0-1 0,0 0 1,0 0-1,0 0 0,0 0 0,0 0 1,0 0-1,0 0 0,0 0 0,0 0 1,0 0-1,0 0 0,0 0 0,0 0 1,-1 0-1,1 0 0,0 0 0,0 0 1,0 0-1,0 0 0,0 0 0,0 0 1,0 0-1,0 0 0,0 0 0,0 0 1,0 0-1,0 0 0,0 0 0,9 6 45,-6-4-9,0-1 1,0 0-1,0 1 1,1-1-1,-1-1 1,1 1-1,-1 0 1,7 0-1,32-2 76,-30 0-94,234-14 313,-71-2 10,-131 12-176,-30 3-152,0-1 0,20-7 0,-1 1-30,-25 7-1,17-3 60,-25 5-51,1 0-1,0 0 1,0 0-1,-1-1 1,1 1-1,0 0 1,0 0-1,-1-1 1,1 1-1,0 0 1,-1-1-1,1 1 1,0-1-1,-1 1 1,1-1-1,-1 1 1,1-1-1,-1 1 1,2-2 0,-3 7 19,0-1 0,-1 1 0,1 0 0,-1-1 1,0 1-1,0-1 0,0 1 0,-1-1 0,-5 7 1,-10 22 84,14-25-154,-1 6 83,0-1 0,-1 0 0,-15 22 0,20-33 0,0 0 0,-1 0-1,1 0 1,0 0 0,0 1 0,0-1-1,0 0 1,0 1 0,1-1 0,-1 4-1,0-5-9,1 0 0,-1 0-1,1-1 1,-1 1 0,1 0-1,-1 0 1,1-1-1,-1 1 1,0-1 0,1 1-1,-1-1 1,0 1 0,1-1-1,-1 1 1,0-1-1,0 1 1,1-1 0,-1 0-1,0 1 1,0-1-1,0 0 1,0 0 0,0 0-1,1 0 1,-1 0 0,0 0-1,0 0 1,0 0-1,-1 0 1,-37-4 1002,38 3-969,-312-34 593,294 34-1176,0 1-1,-21 2 0,40-2 408,-1 0 1,1 0-1,0 0 1,-1 0-1,1 0 1,-1 0-1,1 0 1,0 0-1,-1 0 1,1 0-1,0 1 0,-1-1 1,1 0-1,-1 0 1,1 0-1,0 0 1,-1 1-1,1-1 1,0 0-1,0 0 1,-1 1-258,0 0 258,1-1-1,0 0 1,0 1-1,0-1 0,-1 0 1,1 1-1,0-1 1,0 1-1,0-1 1,0 0-1,0 1 1,0-1-1,0 1 1,0-1-1,0 0 1,0 1-1,0-1 1,0 1-1,0-1 1,0 0-1,0 1 0,0-1 1,0 0-1,0 1 1,1 0-1,6 12-3081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09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0 687 2240,'3'8'4596,"-3"-8"-4526,0 0 1,-1 0 0,1 0-1,0 1 1,5-2 81,1 0-1,-1 0 0,1 0 1,-1 0-1,0-1 1,1 0-1,-1 0 0,0-1 1,0 1-1,-1-1 1,1 0-1,0 0 1,-1-1-1,0 0 0,0 1 1,5-7-1,5-6-86,0-1-1,21-35 1,-19 22 83,-1 0-1,20-58 1,-32 67 326,-4 15-325,-3 14-282,-6 24 608,-8 58 0,17-80-423,0 1 0,1-1 0,1 1 0,-1-1 0,4 12 0,-3-15 3,1 0-1,0 0 1,0 0 0,1-1 0,-1 1 0,2-1-1,-1 1 1,8 9 0,-10-15-7,0 0 1,0 0 0,1 1-1,-1-2 1,1 1-1,-1 0 1,1 0-1,-1 0 1,1-1-1,-1 1 1,1-1 0,0 1-1,-1-1 1,1 0-1,0 1 1,-1-1-1,1 0 1,0 0-1,0 0 1,-1 0-1,1-1 1,0 1 0,-1 0-1,1-1 1,0 1-1,-1-1 1,4-1-1,2-1 53,1-1-1,-1 0 0,0 0 1,11-9-1,13-9-8,36-20 0,9-5-142,-59 34-52,-10 7-56,1 1 0,-1 0 0,1 0-1,0 0 1,12-4 0,-19 9 156,-1-1 0,1 1 0,-1 0 0,1 0 0,-1 0 0,1 0 0,0 0 0,-1 0 0,1 0 0,-1 0 0,1 0 0,-1 0 0,1 1 0,-1-1 0,1 0 0,-1 0 0,1 0 0,-1 1 0,1-1 0,-1 0 0,1 1 0,-1-1 0,1 0 0,-1 1 0,1-1 0,-1 0 0,0 1 0,1-1 0,-1 1 0,0-1 0,1 1 0,-1-1 0,0 1 0,0-1 0,0 1 0,1-1 0,-1 1 0,0-1 0,0 1 0,0-1 0,0 1 0,0-1 0,0 1 0,0 0 0,0 0 1,-2 28 228,1-25-198,0 1-11,0 0 1,0 0-1,-1-1 0,0 1 0,0-1 1,0 1-1,-6 7 0,-4 10 684,12-22-687,0 0 0,0 0 0,0 0 0,0 0 0,0 0 1,0 0-1,0 1 0,0-1 0,0 0 0,0 0 0,0 0 0,0 0 0,0 0 0,0 0 0,0 0 0,0 0 0,0 0 0,0 0 0,0 0 0,0 1 0,0-1 0,0 0 0,0 0 0,0 0 0,0 0 1,0 0-1,0 0 0,0 0 0,0 0 0,0 0 0,1 0 0,-1 0 0,0 0 0,0 0 0,0 0 0,0 0 0,0 0 0,0 0 0,0 1 0,0-1 0,0 0 0,0 0 0,0 0 0,1 0 0,-1 0 0,0 0 1,0 0-1,0 0 0,0 0 0,0-1 0,0 1 0,0 0 0,0 0 0,0 0 0,0 0 0,1 0 0,-1 0 0,0 0 0,0 0 0,0 0 0,0 0 0,0 0 0,0 0 0,0 0 0,0 0 0,0 0 1,0 0-1,0 0 0,0-1 0,13-5 471,14-12-212,76-51-729,-68 48 67,-34 20 360,0 0 0,0 1-1,0-1 1,1 1 0,-1-1 0,0 1 0,0-1 0,0 1 0,0 0 0,0 0-1,0-1 1,1 1 0,-1 0 0,0 0 0,0 0 0,0 0 0,2 1-1,-2-1 6,-1 0-1,1 1 0,0-1 1,-1 1-1,1-1 0,-1 0 0,1 1 1,-1-1-1,1 1 0,-1-1 0,1 1 1,-1-1-1,1 1 0,-1-1 0,0 1 1,1 0-1,-1-1 0,0 1 1,0 0-1,1-1 0,-1 1 0,0 0 1,0-1-1,0 1 0,0 0 0,0-1 1,0 1-1,0 1 0,0 8-20,0-1 0,-1 1 0,0 0 0,-1 0 0,0-1 0,0 1 0,-5 12 0,4-17 120,2 0 0,-1 0 0,-1 11 0,-4 10 394,7-22 145,7-4-82,-1-1-471,4-1-39,0-1 1,0-1-1,-1 1 0,1-1 0,-1-1 1,0 0-1,16-11 0,-12 7-211,0 1 0,26-11 0,9 0 62,46-16-20,-93 35 151,-1 0 0,1 0 0,-1 0 0,1 0 0,-1 0 0,1 0 0,-1 0 0,1-1 0,0 1 0,-1 0 0,1 0 0,-1-1 0,1 1 0,-1 0 0,0-1 0,1 1 0,-1 0 0,1-1 0,-1 1 0,0-1 1,1 1-1,-1-1 0,0 1 0,1-1 0,-1 1 0,0-1 0,0 1 0,0-1 0,1 1 0,-1-1 0,0 1 0,0-2 0,0 2-3,-1-1 0,1 1 0,0-1 0,-1 1 0,1 0 0,-1-1 0,1 1 0,-1 0 0,1-1 0,-1 1 0,1 0 0,-1 0 0,1-1 0,-1 1 0,1 0-1,-1 0 1,1 0 0,-1 0 0,1 0 0,-1-1 0,0 1 0,1 0 0,-1 0 0,1 1 0,-1-1 0,1 0 0,-1 0 0,0 0 0,1 0 0,-1 0 0,0 1 0,-12 1-280,11-2 259,0 0 0,0 0 0,0 1 0,1-1 1,-1 0-1,0 1 0,0 0 0,1-1 0,-1 1 0,-3 2 1,-7 4-94,1 1 0,-16 13 0,7-3 139,13-13-34,-1 1-1,2 1 1,-1 0 0,-9 11 0,15-16 21,0 1 0,-1-1 0,1 0 1,0 1-1,0-1 0,0 1 0,0-1 1,1 1-1,-1-1 0,1 1 0,0 0 0,-1-1 1,1 1-1,0-1 0,1 1 0,-1 0 0,0-1 1,1 1-1,-1-1 0,1 1 0,1 2 1,-1-4 17,-1 0 0,1 1 0,-1-1 1,1 0-1,0 0 0,0 0 1,0 0-1,0 0 0,-1-1 1,1 1-1,0 0 0,0 0 1,1-1-1,-1 1 0,0 0 1,0-1-1,0 1 0,0-1 1,0 0-1,1 1 0,-1-1 0,0 0 1,0 1-1,1-1 0,-1 0 1,0 0-1,1 0 0,-1 0 1,0-1-1,0 1 0,1 0 1,-1 0-1,2-2 0,3 1 60,1-2-1,-1 1 1,0 0-1,0-1 1,5-4-1,10-6 68,-3 3-102,-1-1 1,0-1 0,23-21 0,-25 16-225,-1 0 1,-1-1 0,0 0-1,13-28 1,-8 11-49,-2 0 0,20-69 0,-24 63 158,7-47 0,-16 69-90,-1 0 0,-1 0 0,0 0 1,-5-38-1,4 55 82,0 0 0,-1 0 0,1 0 0,-1 1 0,1-1 0,-1 0 1,0 0-1,0 0 0,0 1 0,0-1 0,0 0 0,-2-2 0,2 4 45,1 0-1,-1-1 1,1 1-1,-1 0 1,1-1-1,-1 1 1,0 0-1,1 0 1,-1 0-1,1 0 1,-1-1-1,0 1 1,1 0-1,-1 0 1,0 0-1,1 0 1,-1 0-1,0 0 1,1 1-1,-1-1 1,0 0-1,1 0 1,-1 0-1,1 1 1,-1-1-1,0 0 1,1 0-1,-1 1 1,1-1-1,-1 1 1,1-1-1,-1 0 1,1 1-1,-1-1 1,1 1-1,0-1 1,-1 1-1,0 0 1,-4 6-12,1-1 0,-1 1-1,1 0 1,0 0 0,0 0 0,1 1 0,0-1-1,-3 12 1,-12 69 327,12-52-113,1-6-16,-29 184 825,34-205-946,-1-4-74,0 1 0,1 0-1,0-1 1,1 8 0,0-4 47,0-1 0,-1 1 0,-1 8 0,1 0 22,0-14-12,1 0 0,-1-1 0,1 1 0,0 0 0,0-1 0,0 1 0,0 0-1,0-1 1,1 0 0,-1 1 0,1-1 0,-1 0 0,1 0 0,0 0 0,2 2 0,4 4-24,1-1 0,11 9-1,-15-13 48,1 0 0,-1-1 0,1 1 1,0-1-1,0 0 0,0-1 0,0 1 0,0-1 0,12 1 0,-3-2 45,-1 0 1,0 0-1,18-4 0,-19 1-41,1 0 0,-1 0 1,0-1-1,-1-1 0,1 0 0,-1-1 0,0-1 0,20-13 0,-25 15-114,-1 0-1,1-1 0,-1 0 1,0 0-1,-1-1 0,1 1 1,-1-1-1,-1 0 0,1-1 1,-1 1-1,0-1 0,-1 0 1,0 0-1,0 0 0,1-11 1,-2 10 52,0-1 0,-1-15 0,-1 23-29,0 0-1,0 0 1,0 0 0,0 0-1,0 0 1,0 0 0,-1 1-1,1-1 1,-1 0-1,0 0 1,1 0 0,-1 1-1,0-1 1,0 0 0,0 1-1,0-1 1,0 1 0,-1-1-1,1 1 1,-2-2 0,2 2 11,0 1 0,1 0 0,-1 0 0,0 0 0,0 0 0,1-1 0,-1 1 0,0 0 0,1 0 0,-1 0 0,0 1 0,0-1 0,1 0 0,-1 0 0,0 0 0,1 0 0,-1 1 0,0-1 0,1 0 0,-1 1 0,0-1 0,1 0 0,-2 1 0,-12 12-209,12-12 193,-5 7 39,-1 1 0,1 0 0,1 1 0,0 0 0,0 0 0,1 0 0,0 1 0,1-1 0,0 1 1,-4 17-1,7-20 103,1 0 1,-1-1 0,1 1 0,1 0 0,0 0-1,0 0 1,0-1 0,4 13 0,-4-18-48,0 1 0,0 0-1,0-1 1,1 1 0,-1 0 0,1-1 0,-1 1 0,1-1 0,0 0 0,0 0 0,4 3 0,-5-4-1,1 0 0,-1 0 0,1 0 1,-1 0-1,1-1 0,0 1 1,-1-1-1,1 1 0,0-1 1,0 0-1,0 1 0,-1-1 1,1 0-1,0 0 0,0 0 1,-1-1-1,1 1 0,0 0 1,0-1-1,2 0 0,10-4 51,0-2-1,-1 1 1,0-2 0,24-17-1,-19 13-314,26-14 0,-43 25 178,0 0 1,0 1-1,0-1 0,0 0 1,0 1-1,0 0 0,0-1 0,0 1 1,0-1-1,0 1 0,0 0 1,0 0-1,1 0 0,-1 0 0,0 0 1,0 0-1,0 0 0,0 0 1,0 0-1,1 0 0,-1 1 0,0-1 1,0 0-1,0 1 0,0-1 0,0 1 1,0-1-1,0 1 0,0 0 1,0-1-1,0 1 0,0 0 0,-1 0 1,1 0-1,0-1 0,0 1 1,-1 0-1,1 0 0,0 0 0,-1 0 1,1 0-1,-1 0 0,1 2 1,1 4-12,0 1 0,-1 0 0,1-1 0,-1 1 1,-1 10-1,1-12 72,3 370 307,-4-250 327,-9-45 1364,14-87-1024,3-12-724,27-98 172,-8 18-350,34-67-183,-49 136-55,2 1 0,2 1 0,30-43 0,-45 69 131,23-31-319,1 2-1,47-44 0,-68 71 253,0 0 0,1-1-1,-1 1 1,1 1-1,0-1 1,-1 1 0,1 0-1,0 0 1,1 0-1,-1 1 1,8-2 0,-10 3 68,-1 0 0,1 0 0,0 0 0,0 0 0,-1 0 0,1 1 0,0-1 0,-1 1 0,1 0 0,0 0 1,-1 0-1,1 0 0,-1 0 0,0 0 0,1 1 0,-1-1 0,0 1 0,0 0 0,0 0 0,0 0 1,0 0-1,0 0 0,2 4 0,-3-4 29,0 0 1,1 1-1,-2-1 0,1 1 1,0-1-1,0 1 1,-1-1-1,1 1 0,-1 0 1,0-1-1,0 1 1,0 0-1,0-1 0,-1 1 1,1 0-1,-1-1 0,-1 5 1,0-1 34,0 0 0,0 0 0,0-1 0,-1 1 0,0-1 0,-7 9-1,4-7 33,-1 0-1,0-1 0,-1 0 0,0-1 0,0 1 0,-17 7 0,16-8-299,0-1 0,0 0 0,-1-1 1,-16 4-1,-17-2-3652,18-2 1734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10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94 6464,'-63'-45'2944,"49"33"-2560,14 4-128,4 4-224,14-7-224,5-3 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11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153 487 2656,'0'-9'3744,"-7"9"-1867,3 1-1627,0-1-1,0 1 1,-1 0-1,1 0 1,0 0-1,0 1 1,-6 3-1,-31 17 606,21-10-527,17-10-290,-1 0 1,1 0-1,0 1 1,-1-1-1,1 1 1,0 0-1,1 0 1,-1 0-1,1 0 1,-1 1-1,1-1 1,0 1-1,-3 5 1,4-7 10,1 0 1,-1 0-1,0 0 1,1 0-1,0 1 1,-1-1-1,1 0 1,0 0-1,0 0 1,0 0-1,0 0 1,1 0-1,-1 0 1,1 0-1,-1 0 1,1 0-1,0 0 1,-1 0-1,1 0 1,0 0-1,0 0 1,1 0-1,-1-1 1,0 1-1,0 0 1,1-1-1,1 2 1,-1-1 6,0-1 0,1 0 0,-1 0 0,0 1 0,1-2 0,-1 1 0,0 0 0,1 0 0,-1-1 0,1 1 0,-1-1 0,1 0 0,0 0 0,-1 0 0,1 0 0,-1 0 0,1-1 0,-1 1 0,1-1 0,-1 1 0,1-1 0,-1 0 0,0 0 0,1 0 0,-1-1 0,0 1 0,0 0 0,0-1 0,0 1 0,0-1 0,2-2 0,2-3-16,0 0 0,0 0 0,-1-1 0,0 0 0,-1 0 0,0 0 0,5-13 0,-9 21-52,0-1 1,1 0-1,-1 0 1,0 1-1,0-1 1,0 0-1,0 0 1,0 0 0,0 1-1,0-1 1,0 0-1,0 0 1,-1 1-1,1-1 1,0 0-1,0 0 1,-1 1-1,1-1 1,0 0-1,-1 1 1,1-1-1,-1 0 1,1 1-1,-1-1 1,1 1-1,-1-1 1,1 0-1,-1 1 1,0 0-1,1-1 1,-1 1-1,-1-1 1,-6-7-559,5 6 218,3 0 213,8-4 488,-8 6-325,15-10 152,-1 0 0,-1-1 0,0 0 0,0-1 0,18-23 0,71-107 75,-65 82-315,3 1 0,58-66 0,-94 121 12,-1 0 1,0 1 0,1 0-1,0-1 1,0 1-1,4-2 1,-7 5 35,0-1 0,0 1 0,0 0 0,-1-1 0,1 1 0,0 0 1,0 0-1,0 0 0,0 0 0,0 0 0,0 0 0,0 0 0,0 0 0,0 0 0,0 0 0,0 1 0,0-1 0,0 0 0,0 1 0,-1-1 1,1 0-1,0 1 0,0-1 0,0 1 0,0 0 0,-1-1 0,1 1 0,0 0 0,-1-1 0,1 1 0,0 0 0,-1 0 0,1-1 0,0 2 1,1 3-16,1-1 1,-1 1 0,0 0 0,0 0-1,-1-1 1,1 1 0,-1 0 0,0 0 0,-1 1-1,1-1 1,-1 7 0,1-4-2,1 57 10,-2 1 0,-3-1 0,-15 88 1,-59 184 583,33-200 4,36-116-341,-1 0-1,-1-1 1,-1 0 0,-18 25 0,26-41-102,0 0 0,-1 0 0,0 0 0,1-1 1,-1 0-1,-1 1 0,1-2 0,0 1 0,-9 4 0,11-6-88,0 0 0,0-1 0,0 1 0,0-1 0,0 1 0,0-1 1,0 0-1,0 0 0,0 1 0,0-1 0,0-1 0,0 1 0,0 0 0,0 0 0,0-1 0,0 0 0,0 1 1,0-1-1,0 0 0,0 0 0,0 0 0,0 0 0,1 0 0,-1 0 0,0 0 0,1-1 0,-3-1 0,1-1-29,0 0 0,1 0-1,-1 0 1,1 0-1,-1 0 1,1-1 0,1 1-1,-1-1 1,1 0 0,0 1-1,0-1 1,0 0-1,0 1 1,1-10 0,0 4-36,1-1 1,0 1-1,0 0 0,1 0 1,0 0-1,4-10 1,-1 8 39,0 1 1,1 0-1,0-1 1,1 2-1,0-1 0,0 1 1,1 0-1,1 1 1,-1 0-1,2 0 1,11-8-1,-5 5-32,0 1 1,1 1-1,1 0 0,0 2 0,0 0 1,25-7-1,-8 3-311,-14 5 503,24-5 0,-38 10-803,0 1-1,-1 0 1,1 1-1,0 0 1,0 0-1,0 0 0,12 3 1,-1 3-3591,-1 8 1323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14.7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81 2720,'-1'-2'173,"1"0"0,-1 0 0,1 1 0,0-1 0,-1 0 0,1 0 0,0 0 1,0 1-1,0-1 0,0 0 0,0 0 0,1 0 0,-1 1 0,1-1 0,-1 0 0,1 1 0,-1-1 0,1 0 0,0 1 1,0-1-1,0 0 0,0 1 0,2-3 0,-1 1 262,0 0-1,0-1 1,0 1 0,0-1 0,1-4-1,-3 7-318,0 1 0,0-1 0,0 1 0,1-1 0,-1 1-1,0-1 1,0 1 0,0-1 0,0 1 0,1-1 0,-1 1-1,0-1 1,1 1 0,-1 0 0,0-1 0,1 1-1,-1-1 1,0 1 0,1 0 0,-1 0 0,1-1 0,-1 1-1,1 0 1,-1 0 0,1-1 0,-1 1 0,0 0 0,1 0-1,-1 0 1,1 0 0,0 0 0,7 9 590,-7-9-681,0 1 0,0 0 0,0 0 0,0 0 0,-1 0 0,1 0 0,0 0 0,0 0 0,-1 0 0,2 2 0,9 36 147,-2 1-1,-1 0 0,3 44 0,-2-9 56,27 115 528,-31-166-704,1 13 110,-2 0 1,-2 0-1,-1 0 1,-2 0-1,-1 0 1,-8 41-1,6-60 129,1 1 0,-12 29-1,15-47-235,-1 1-1,1 0 0,-1-1 0,0 1 0,0-1 0,0 0 0,0 1 0,0-1 0,0 1 0,-2 1 0,2-3-31,0 0 0,1 1 1,-1-1-1,0 1 0,0-1 1,0 0-1,1 0 0,-1 1 0,0-1 1,0 0-1,0 0 0,1 0 1,-1 0-1,0 0 0,0 0 0,0 0 1,0 0-1,1 0 0,-1-1 0,0 1 1,0 0-1,0 0 0,1-1 1,-1 1-1,-1-1 0,-3-3 28,-1 1 1,1-1-1,1 0 0,-1 0 0,0 0 0,1-1 1,0 1-1,0-1 0,0 0 0,-4-9 0,-3-6-62,-12-33-1,15 34-61,6 13 45,0 0 0,0 0 0,1 0 0,0 0 0,0 0 0,0-1-1,1 1 1,0 0 0,0 0 0,0-1 0,1 1 0,0 0-1,0 0 1,1 0 0,-1 0 0,2 0 0,-1 0 0,0 0 0,7-10-1,4-3 41,0 1 0,1 0 0,32-31 0,-38 41 22,127-139 623,-66 69-416,117-102 0,-171 168-361,32-26-446,-12 16-3086,-34 22 3286,0-1 1,0 1-1,0-1 0,0 1 1,0-1-1,0 1 1,0 0-1,0 0 1,0-1-1,1 1 1,-1 0-1,0 0 1,0 0-1,0 0 1,0 0-1,0 1 1,3-1-1,9 7-2587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18.2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55 189 4064,'-11'-5'1230,"18"10"601,19-3 1477,-19-2-2892,0 1 0,-1-1 1,12-1-1,-15 0-362,-1 1 0,1-1 0,0 0 0,0 0 0,-1 0 0,1 0 0,-1-1 0,1 1 0,-1-1 0,1 1 0,3-5 0,-3 3-35,0 0 0,0 0 0,-1-1-1,0 1 1,1-1 0,-1 0 0,0 1 0,-1-1-1,1 0 1,-1 0 0,0 0 0,0 0 0,0-1-1,0 1 1,-1 0 0,1 0 0,-1 0 0,0-1-1,-1 1 1,1 0 0,-1 0 0,0 0 0,0 0-1,0 0 1,0 0 0,-1 0 0,1 0 0,-1 0-1,0 0 1,0 1 0,-1-1 0,1 1 0,-1 0-1,0-1 1,0 1 0,0 0 0,0 1 0,0-1-1,-6-3 1,8 5-18,0 1 0,-1-1 0,1 0 0,0 1 0,0-1 0,-1 1 0,1 0 0,0-1 0,-1 1 0,1 0 0,-1 0 0,1 0-1,0 0 1,-1 0 0,1 0 0,0 1 0,-1-1 0,-1 1 0,0 0 14,0 0-1,0 1 1,0-1-1,0 1 1,0 0 0,0 0-1,-3 4 1,-1 0 69,0 2 0,1-1 0,0 1 0,-8 12 0,8-9 42,1 0 1,0 0 0,0 0-1,1 1 1,-4 17-1,7-22-66,-1 0 0,2 0 0,-1-1-1,1 1 1,0 0 0,0 0 0,1 0 0,0-1 0,0 1 0,1 0-1,2 8 1,-1-7 87,1 0 1,0 0-1,1 0 0,-1-1 0,1 1 0,1-1 1,11 12-1,-15-17-86,0 0 1,1 0-1,-1 0 1,1 0 0,-1-1-1,1 1 1,0-1-1,0 0 1,0 1 0,-1-1-1,1 0 1,0-1-1,0 1 1,0 0-1,1-1 1,-1 0 0,0 0-1,0 0 1,0 0-1,0 0 1,0-1-1,0 1 1,0-1 0,0 0-1,5-1 1,103-54 565,-35 16-705,-19 12 2,54-24-285,-111 52 361,7-3-107,0 0 1,1 1 0,-1 0-1,16-2 1,-21 4 104,-1 0 0,1 0 0,0 0 0,0 0 0,-1 0 1,1 1-1,0-1 0,-1 0 0,1 1 0,-1-1 0,1 1 0,0 0 0,-1 0 0,1-1 1,-1 1-1,0 0 0,1 0 0,-1 0 0,0 0 0,1 1 0,-1-1 0,0 0 0,0 1 1,0-1-1,0 0 0,0 1 0,-1-1 0,2 3 0,1 4 73,-1-1 1,-1 0-1,1 1 1,-1-1-1,0 1 0,-1 0 1,0 10-1,0-12-23,-5 16 736,5-22-753,0 0-1,1 0 1,-1 0 0,0 0 0,1 1 0,-1-1 0,0 0 0,1 0-1,-1 0 1,0 0 0,1 0 0,-1 0 0,0 0 0,1 0 0,-1 0-1,0 0 1,1 0 0,-1 0 0,0 0 0,1-1 0,-1 1 0,1 0-1,0 0 61,4-4-47,0 1 0,0-1 0,-1 0 0,1 0 0,-1-1 0,6-7 0,11-10-240,8-6-122,-23 21 211,1 0 1,-1 1 0,1 0 0,0 0-1,1 1 1,-1-1 0,1 2-1,9-5 1,-16 8 89,0 1 1,0 0-1,0 0 0,0-1 1,0 1-1,0 0 0,0 0 1,0 0-1,0 0 0,0 0 0,0 1 1,0-1-1,0 0 0,0 0 1,0 1-1,0-1 0,0 0 1,0 1-1,0-1 0,0 1 1,0-1-1,-1 1 0,1 0 0,0-1 1,0 1-1,-1 0 0,1 0 1,0-1-1,0 3 0,2 2 57,0 0-1,0 0 1,0 0-1,1 7 1,2 1 18,6 21 106,-10-28-119,-1-1 0,1 0 0,0 0 1,0 1-1,1-1 0,-1-1 0,1 1 0,0 0 1,1-1-1,6 9 0,-7-11 6,0 0-1,-1 1 0,1-1 1,0 0-1,0-1 1,0 1-1,0 0 1,1-1-1,-1 0 1,0 0-1,1 0 1,-1 0-1,1 0 1,5 0-1,1-1 71,1-1 1,-1 0-1,20-5 1,-11 2-105,-1-1 1,0-1 0,1 0 0,16-9 0,-30 12-30,0 1 1,0-1 0,0 0 0,0 0 0,-1-1 0,1 1 0,-1-1-1,0 0 1,0 0 0,0 0 0,-1-1 0,0 1 0,0-1 0,0 0 0,0 0-1,-1 0 1,1 0 0,1-6 0,-4 8-12,1 0-1,-1 0 1,0 0-1,0 0 1,0 1-1,0-1 1,0 0-1,-1 0 1,1 0 0,-1 0-1,0 1 1,1-1-1,-2 0 1,-1-4-1,2 6-7,0-1 0,1 1 0,-1 0-1,0 0 1,0 0 0,0 0 0,0 0 0,0 1-1,0-1 1,0 0 0,0 0 0,0 1 0,-1-1-1,1 0 1,0 1 0,0-1 0,-1 1 0,1 0 0,0-1-1,0 1 1,-1 0 0,1 0 0,-1 0 0,1 0-1,0 0 1,-1 0 0,1 0 0,0 0 0,0 1-1,-1-1 1,1 0 0,-2 2 0,-3 0-28,0 1 0,1 1 1,-1-1-1,1 1 0,0 0 0,-1 0 1,-5 6-1,8-7 59,1 0 0,-1 0 0,0 0 0,1 1 0,-1-1 0,1 1 0,0-1 0,0 1 0,1 0 0,-1-1 0,1 1 0,-2 6 0,3-6 32,0-1 0,0 1 1,0-1-1,0 0 0,0 1 0,1-1 0,0 1 0,0-1 0,0 0 0,0 1 0,0-1 0,0 0 0,1 0 0,0 0 0,3 5 0,-2-4 30,0-1 0,1 1 1,0-1-1,0 0 0,0 0 0,0 0 0,0-1 1,0 1-1,10 3 0,-3-2 47,0-1 1,0 0-1,0-1 0,1 0 0,-1 0 0,1-1 0,-1-1 1,19-1-1,-15-2-43,0 1 0,0-2 1,0 0-1,-1-1 0,0 0 1,0-1-1,17-10 1,-2-2-175,-1 0 0,29-27 1,-46 35 145,-9 8-53,0 0 0,0 0 0,1 0 0,-1 1 0,0-1 0,0 0 1,1 1-1,3-2 0,-5 3-1,-1 0 1,0 0-1,0 0 1,1 0-1,-1 0 1,0 0-1,0 0 1,0-1-1,1 1 0,-1 0 1,0 0-1,0 0 1,0 0-1,1 0 1,-1 0-1,0 0 1,0-1-1,0 1 1,0 0-1,1 0 1,-1 0-1,0 0 1,0-1-1,0 1 1,0 0-1,0 0 1,0 0-1,0-1 1,1 1-1,-1 0 1,0 0-1,0 0 1,0-1-1,0 1 0,0 0 1,0 0-1,0-1 1,0 1-1,0 0 1,0 0-1,0 0 1,0-1-1,-1 1 1,1-2-161,0 2 11,2 13-203,0-9 355,0 1 1,-1 0-1,1 0 1,-1-1 0,1 10-1,-1-7 14,0-1 0,1 1 0,0-1 0,3 10 0,0-4 3,-2-6 112,-1 0-1,1 0 1,7 10 0,-9-15-91,0 0 1,0 0 0,0 1 0,0-1 0,0 0-1,1 0 1,-1 0 0,0 0 0,1 0 0,-1 0-1,1 0 1,-1-1 0,1 1 0,-1-1 0,1 1-1,-1-1 1,1 1 0,0-1 0,-1 0 0,3 0-1,3 0 118,1-1-1,-1 0 1,1-1-1,9-3 0,9-1-16,17-5-248,-1-2 0,-1-2 0,0-1 0,-1-3 0,0-1 0,-2-1 0,62-47 0,-77 49 77,-17 13 39,0 1 0,1 0 0,13-8-1,-20 13-15,0 0 0,0 0 0,0 0 0,0 0 0,1 0 0,-1 0 0,0 0 0,0 0 0,0 1-1,0-1 1,0 0 0,0 0 0,0 0 0,0 0 0,0 0 0,0 0 0,1 1 0,-1-1 0,0 0-1,0 0 1,0 0 0,0 0 0,0 0 0,0 1 0,0-1 0,0 0 0,0 0 0,0 0 0,0 0 0,0 0-1,0 1 1,-1-1 0,1 0 0,0 0 0,0 0 0,0 0 0,0 0 0,0 0 0,0 1 0,0-1-1,0 0 1,-17 51-592,9-30 507,1 0 1,1 0 0,-4 34-1,8-43 63,1-1 98,0-1 1,1 19-1,0-27-14,0-1 0,0 1 0,0 0 1,0-1-1,1 1 0,-1-1 0,0 1 0,1 0 0,0-1 0,-1 1 0,1-1 0,0 0 0,0 1 0,-1-1 0,1 1 0,0-1 0,1 0 0,-1 0 0,0 0 0,0 0 0,0 0 0,1 0 0,-1 0 0,3 1 0,-3-1-25,0-1-1,1 0 0,-1 0 0,1 0 0,-1 0 1,1 0-1,-1-1 0,0 1 0,1 0 1,-1-1-1,0 1 0,1-1 0,-1 1 0,0-1 1,1 1-1,-1-1 0,0 0 0,0 0 0,0 0 1,0 0-1,0 0 0,0 0 0,0 0 1,0 0-1,0 0 0,0 0 0,-1 0 0,2-3 1,2-2-73,-1 0 0,1 0 0,-1-1 0,2-8 0,1-7 115,3-26 1,-2 13-24,-7 34-73,0-1 0,0 0 0,0 1 0,1-1 0,-1 1 0,-1-1 1,1 1-1,0-1 0,-1-2 0,1 4 29,0 0 0,0 0 1,0 0-1,0-1 0,0 1 1,0 0-1,0 0 1,0 0-1,0 0 0,0 0 1,0 0-1,0 0 0,0 0 1,0 0-1,0 0 1,-1 0-1,1 0 0,0-1 1,0 1-1,0 0 0,0 0 1,0 0-1,0 0 1,0 0-1,0 0 0,0 0 1,0 0-1,-1 0 0,1 0 1,0 0-1,0 0 1,0 0-1,0 0 0,0 0 1,0 0-1,0 0 0,0 0 1,0 0-1,-1 0 0,1 0 1,0 0-1,0 0 1,0 0-1,0 0 0,-5 9-121,0 3 102,1 0 0,1 0 0,0 1 0,1 0 1,1-1-1,-1 20 0,8 82 610,-2-53-390,-1 16 124,-10 94 0,6-154-247,-1-1-1,-2 1 1,1-1 0,-2 0 0,0-1 0,-13 29-1,14-38-39,1 1-1,-1-1 0,-1 0 1,1 0-1,-1 0 1,0-1-1,0 0 0,-1 0 1,0 0-1,0 0 0,0-1 1,0 0-1,0 0 0,-1-1 1,0 0-1,0 0 1,0-1-1,0 1 0,0-2 1,0 1-1,-1-1 0,-9 1 1,-2-1-211,-1-1 0,0-1 1,-28-4-1,45 4 127,0 1 1,0-1-1,0 0 0,0 0 1,1 0-1,-1-1 0,0 1 1,0-1-1,1 1 0,-1-1 1,1 0-1,-1 0 0,1 0 1,0 0-1,-3-4 0,4 5 51,1 0 0,0 1 0,0-1 0,-1 0-1,1 0 1,0 1 0,0-1 0,0 0-1,0 0 1,0 1 0,0-1 0,0 0 0,1 0-1,-1 0 1,0 1 0,0-1 0,1 0-1,-1 1 1,0-1 0,1 0 0,-1 1 0,0-1-1,1 0 1,0 0 0,0 0-9,2-4-32,1 1 0,0-1 0,0 1 0,0 0-1,0 0 1,1 1 0,9-7 0,40-18 74,-19 11 47,-16 7-13,-1-1 0,0-1 0,-1 0 0,0-2 0,-1 0 0,0 0 0,23-30 0,9-22 246,21-27-126,142-119 178,-189 192-357,8-8 0,-2-2 0,-2 0 1,0-2-1,26-43 0,-12 4 237,-40 71-244,0-1 0,0 1 1,0 0-1,0 0 0,0 0 0,0 0 0,0 0 1,0-1-1,0 1 0,0 0 0,0 0 1,0 0-1,0 0 0,0 0 0,0-1 0,0 1 1,0 0-1,1 0 0,-1 0 0,0 0 0,0 0 1,0 0-1,0 0 0,0-1 0,0 1 0,0 0 1,1 0-1,-1 0 0,0 0 0,0 0 0,0 0 1,0 0-1,0 0 0,0 0 0,1 0 0,-1 0 1,0 0-1,0 0 0,0 0 0,0 0 0,0 0 1,1 0-1,-1 0 0,0 0 0,0 0 0,0 0 1,0 0-1,0 0 0,1 0 0,-1 0 1,0 0-1,1 11 8,-4 25 139,2-28-189,-6 55 193,2-29-23,0 36 0,5-67-94,0-1-1,0 1 1,0-1 0,1 1 0,-1-1 0,1 1 0,-1-1 0,3 5-1,-3-7 8,1 1 0,-1-1-1,0 1 1,1-1-1,-1 1 1,1-1 0,-1 0-1,0 1 1,1-1 0,-1 1-1,1-1 1,-1 0-1,1 0 1,0 1 0,-1-1-1,1 0 1,-1 0-1,1 0 1,-1 1 0,1-1-1,0 0 1,-1 0 0,1 0-1,-1 0 1,1 0-1,0 0 1,-1 0 0,1 0-1,-1-1 1,1 1-1,0 0 1,-1 0 0,1 0-1,-1-1 1,1 1-1,-1 0 1,1-1 0,-1 1-1,1-1 1,8-4 21,-1-1 1,0 0-1,0 0 1,-1-1-1,0 1 1,0-2-1,6-9 1,39-61-21,-7 6-453,-44 71 395,0 0 1,0 0-1,0 0 1,-1-1-1,1 1 0,0 0 1,0 0-1,1 0 1,-1 1-1,0-1 1,0 0-1,0 0 1,1 1-1,-1-1 1,0 0-1,1 1 1,-1 0-1,0-1 1,1 1-1,-1 0 1,3-1-1,-3 2 8,0-1-1,1 1 1,-1-1 0,0 1-1,0 0 1,0-1 0,0 1-1,0 0 1,1 0 0,-1 0 0,-1 0-1,1 0 1,0 0 0,0 0-1,0 0 1,0 0 0,-1 1-1,1-1 1,-1 0 0,1 0-1,-1 1 1,1-1 0,-1 2-1,3 7 47,0-1-1,-1 1 1,-1 0-1,0 0 1,0 13-1,-5 56 96,2-55-112,-32 226-294,25-201 378,-1-1 0,-3 0 1,-36 86-1,46-127-13,-1 0-1,1 0 1,-2 0 0,1-1-1,-1 0 1,1 1 0,-2-2 0,-7 9-1,11-12-32,0 0 0,0 0 0,0 0-1,-1 0 1,1 0 0,-1-1 0,1 1-1,-1-1 1,1 0 0,-1 1 0,0-1-1,0 0 1,0 0 0,-4 0 0,6-1-43,0 0 0,0 0 1,0 0-1,0 0 1,0 0-1,1 0 1,-1 0-1,0 0 1,0-1-1,0 1 0,0 0 1,0-1-1,1 1 1,-1 0-1,0-1 1,0 1-1,1-1 1,-1 1-1,0-1 1,1 0-1,-1 1 0,0-1 1,1 0-1,-1 1 1,1-1-1,-1-1 1,0 0-4,0 0 0,0 0 1,1 0-1,-1 0 0,1-1 1,-1 1-1,1 0 0,0 0 1,0-1-1,0 1 0,0-3 1,2-11 7,1 1 0,1-1 0,0 1 0,1 0 0,0 1 0,2-1 0,7-14 0,6-5 48,40-53 0,-49 74-63,0 1 0,1 0 0,0 1 0,1 0 0,0 1-1,1 0 1,0 1 0,27-12 0,8-1-290,68-19 0,-110 39 239,123-35-3676,135-20 0,-114 27-2627,-4 2 1979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05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0 629 4480,'1'-1'4085,"17"-5"-2302,-15 5-1705,0 1 1,0-1-1,-1 0 0,1 0 0,0 0 0,3-2 1,3-3 48,-1 0 0,1-1 1,-1 0-1,-1-1 0,11-11 1,29-47 47,-13 16-58,20-29 1019,-53 76-891,2-4 1350,-3 4-1345,0 2-264,-6 2-302,6-1 301,-1 0 1,1 0-1,0 0 1,-1 1 0,1-1-1,0 0 1,0 0-1,-1 0 1,1 1 0,0-1-1,0 0 1,-1 0-1,1 0 1,0 1 0,0-1-1,0 0 1,0 1-1,-1-1 1,1 0 0,0 1-1,0-1 1,0 0-1,0 0 1,0 1-1,0-1 1,0 0 0,0 1-1,-2 15-242,0-2 102,-34 115 28,-11 55 494,0 136 763,46-317-930,1 0-1,-1 0 1,0 0-1,0 0 1,-2 5-1,3-8-188,0 0 0,0 0-1,0 0 1,0 0 0,0 0-1,0 0 1,0 0 0,0 0-1,-1 0 1,1 0 0,0 0-1,0 0 1,0 0 0,0-1-1,0 1 1,0 0-1,0 0 1,0 0 0,0 0-1,0 0 1,0 0 0,0 0-1,0 0 1,0 0 0,0 0-1,0 0 1,-1 0 0,1 0-1,0 0 1,0 0 0,0 0-1,0 0 1,0 0 0,0 0-1,0 0 1,0 0-1,0 0 1,0 0 0,0 1-1,0-1 1,0 0 0,0 0-1,0 0 1,-1 0 0,1 0-1,0 0 1,0 0 0,0 0-1,0 0 1,0 0 0,0 0-1,0 0 1,0 0 0,0 0-1,0 0 1,0 0 0,0 0-1,0 0 1,0 1-1,0-1 1,0 0 0,0 0-1,0 0 1,0 0 0,0 0-1,0 0 1,1-14 222,1-59-308,5 32 134,-3 17-11,-1 1 0,0-27 0,-2 34-157,0 0 1,1-1-1,1 1 0,6-22 0,-8 26 40,-1 2 21,4-5 392,-3 8-334,1 0 0,0 0 0,3-9 0,11-15-43,4-9-57,-11 28 64,0 1-1,0 0 1,1 1-1,14-12 1,-18 17-13,0 0 0,0 1 0,0 0 0,1 0 0,-1 1 0,1-1 0,0 1 0,0 1 0,12-4-1,-17 6 42,0 0 0,0 0-1,-1 0 1,1 0 0,0 0-1,-1 0 1,1 1 0,0-1-1,0 0 1,-1 1 0,1 0-1,0-1 1,-1 1 0,1 0-1,-1 0 1,1 0 0,-1 0-1,0 0 1,1 0 0,-1 0-1,0 0 1,1 0 0,-1 1-1,0-1 1,0 1 0,0-1-1,0 1 1,-1-1 0,1 1-1,0-1 1,-1 1 0,2 3-1,0 1 30,-1 0 1,0 1-1,0-1 0,0 0 0,0 1 0,-1-1 0,-1 11 0,-3 10 148,-1 0 0,-1 0-1,-19 47 1,18-58-61,5-13 72,0 0-1,1 0 1,-1 1 0,1-1-1,0 0 1,-1 6-1,23-41 846,-15 22-1016,0 1 0,1-1-1,0 1 1,1 1 0,17-17 0,49-31-387,-14 11 116,-17 12 52,-39 30 100,1 0 1,-1 1-1,1-1 1,-1 1-1,1 0 0,0 0 1,9-2-1,-13 4 86,0 0 0,0 0 0,0 0 0,0 0 0,1 1 0,-1-1 0,0 0 0,0 0 0,0 1 0,0-1 0,0 0 0,0 1 0,0-1 0,0 1 0,0 0 0,0-1 0,0 1 0,0 0 0,-1-1 0,1 1 0,0 0 0,0 0 0,-1 0 0,1 0 0,0 0 0,-1 0 0,1 0 0,-1 0 0,1 0 0,-1 0 0,0 0 0,1 0 0,-1 0 1,0 0-1,0 0 0,0 2 0,1 3-10,0 0 1,-1 0-1,0 0 1,-1 11-1,-3 4 121,-11 38 0,3-13 141,9-36-188,1 1-4,0-1 0,0 1 1,0 15-1,-1-4-24,2-18-19,1-1-1,-1 1 0,1-1 0,0 1 0,0-1 0,0 7 0,2 19-1,-2-26 9,0 0 1,0 1 0,0-1-1,1 1 1,-1-1 0,1 1-1,0-1 1,0 0-1,2 6 1,0-3-24,0 1 0,-1-1 0,3 13 0,6 14 70,-10-30 14,1-1 0,-1 0-1,1 0 1,0 0 0,0 0-1,-1 0 1,2 0 0,-1 0-1,0-1 1,0 1 0,0-1-1,1 1 1,-1-1 0,1 0-1,3 1 1,-5-2-41,0 0 0,0 0 0,0-1 0,0 1-1,0 0 1,0-1 0,0 1 0,0-1 0,0 1 0,-1-1 0,1 1 0,0-1-1,0 0 1,0 1 0,-1-1 0,1 0 0,0 0 0,-1 1 0,1-2 0,11-19 113,-10 17-121,24-50 111,3 1 0,46-64 1,-63 104-144,24-24 0,6-6 94,-39 39-153,0 1 1,1-1-1,-1 1 0,1-1 1,0 1-1,5-4 1,-9 7 53,0 0-1,0 0 1,0-1 0,0 1 0,0 0 0,-1 0 0,1 0-1,0 0 1,0 0 0,0 0 0,0-1 0,-1 1 0,1 0-1,0 0 1,0 0 0,0 0 0,0 0 0,-1 0 0,1 0-1,0 0 1,0 0 0,-1 0 0,1 0 0,0 0 0,0 0-1,0 0 1,-1 0 0,1 0 0,0 0 0,0 0 0,0 0-1,-1 0 1,1 0 0,0 0 0,0 0 0,0 1 0,0-1-1,-1 0 1,1 0 0,0 0 0,0 0 0,0 0 0,0 0 0,0 1-1,-1-1 1,1 0 0,0 0 0,0 0 0,0 1 0,0-1-1,-8 7-11,1 1-1,0-1 1,1 2-1,0-1 1,0 1-1,1-1 1,0 1-1,0 1 0,1-1 1,0 1-1,1 0 1,0 0-1,1 0 1,0 0-1,0 0 1,1 0-1,0 1 0,1-1 1,0 0-1,1 1 1,0-1-1,1 0 1,4 17-1,-4-22 68,0 0 0,0 0 1,0 0-1,1-1 0,-1 1 0,1-1 0,0 1 0,0-1 0,1 0 1,-1 0-1,1-1 0,0 1 0,0-1 0,6 4 0,-7-5 4,0 0-1,0-1 1,1 1-1,-1-1 0,0 0 1,1 0-1,-1 0 1,0-1-1,1 1 0,-1-1 1,1 0-1,-1 0 1,1 0-1,-1 0 1,1-1-1,-1 1 0,1-1 1,-1 0-1,1 0 1,-1 0-1,6-3 0,-1-1 22,1 0 1,-2-1-1,1 0 0,0 0 0,-1 0 0,0-1 0,-1 0 0,0-1 0,0 1 1,0-1-1,-1 0 0,0-1 0,-1 1 0,0-1 0,0 0 0,-1 0 0,0 0 1,4-19-1,-7 23-75,0 0 0,0 0 1,0 0-1,-1 0 1,1-1-1,-1 1 0,0 0 1,-1 1-1,1-1 0,-1 0 1,0 0-1,0 1 1,-1-1-1,1 1 0,-1-1 1,0 1-1,0 0 0,-1 0 1,1 1-1,-5-5 1,2 3-61,-1 0 1,0 0-1,0 0 1,0 1 0,0 0-1,0 1 1,-1-1 0,0 1-1,0 1 1,1 0-1,-16-3 1,12 4 29,10 0 12,-1 1 0,0 0 0,0-1 0,0 1 0,0 0 1,1 0-1,-1 0 0,0 1 0,0-1 0,-2 1 0,-10 0-270,40-3 436,50-11 0,-7 1-158,111-18-12,-164 27-96,25-1 0,-35 4 87,-1 0-1,1 1 1,-1-1-1,0 1 1,1 0-1,-1 1 1,0-1-1,7 4 0,14 0-70,-24-4 98,-1-1-1,1 1 0,0 0 0,-1-1 0,1 1 0,-1 0 1,1 0-1,-1 0 0,0 0 0,1 1 0,-1-1 0,0 0 1,0 1-1,0-1 0,0 0 0,0 1 0,0-1 1,1 3-1,1 2 17,-1 1-1,0-1 1,2 9 0,-3-12 16,0 4 14,0 1 0,-1-1-1,1 0 1,-2 1 0,-1 14-1,0 9-77,1-20 72,0-1-1,-1 1 0,-5 19 0,-2 17 45,8-40 38,-1 1-1,-1 0 1,-4 12-1,3-14 596,11-29 196,6-25-902,-10 32-37,1 0 0,8-17 0,-5 20-50,1 0 0,0 1 0,1 0 0,1 0 0,-1 1-1,2 1 1,12-11 0,-19 17 22,0 0-10,0 1-1,0 0 1,1 0-1,-1 0 1,1 0 0,0 1-1,0 0 1,-1 0-1,10-3 1,-13 5 55,0 1 0,0-1 0,0 0 0,0 0 0,0 1 0,0-1 0,0 0 0,0 1 1,0-1-1,0 1 0,-1-1 0,1 1 0,0 0 0,0-1 0,0 1 0,-1 0 0,1 0 0,0-1 0,-1 1 0,1 0 0,0 0 0,-1 0 0,1 0 0,-1 0 0,1 0 0,-1 0 0,0 0 0,0 0 1,1 0-1,-1 0 0,0 0 0,0 0 0,0 0 0,0 1 0,1 6-1,-1 0 1,-1 1-1,-1 10 0,2-12-49,-1-1 99,-1-1-1,1 1 0,-1 0 0,0-1 1,-3 7-1,-5 16 106,7-14-148,-3 9 1187,6-22-828,0-3-43,2-15 51,-2 6-309,0 9-54,0 1 0,0-1 0,0 0 1,0 0-1,0 1 0,1-1 0,-1 0 0,1-3 0,12-11-63,0 0-1,0 1 0,2 0 0,20-16 0,-25 20-14,2 2 0,-1 0-1,1 0 1,0 1-1,1 0 1,22-9-1,-28 15-94,0 0-1,0 0 0,1 1 1,-1 0-1,1 0 0,14 1 1,-19 0 180,-1 1 1,1-1 0,0 1 0,0 0-1,-1 0 1,1 1 0,-1-1 0,1 0-1,-1 1 1,3 2 0,0-1-45,-1 0 0,0 1 0,-1-1 0,1 1 0,4 6 0,-3-2 20,0 1 0,-1 1 0,0-1 0,-1 1 0,0-1 0,0 1 0,2 17 0,-3-12 41,-1 17 126,-2-29-105,0 0 1,1 1-1,0-1 1,0 0-1,0 1 1,0-1 0,1 0-1,-1 1 1,1-1-1,0 0 1,0 0 0,1 4-1,-1-6 16,-1 5-31,0-1 1,0 0-1,1 1 1,0-1-1,0 0 0,2 8 1,-2-10 0,1 0 0,-1-1 0,1 1 0,0 0 0,0 0 0,0-1 0,0 1 0,1-1 0,-1 0 0,5 4 0,-5-5 7,0 1 0,0-1 0,1 0 0,-1 0 0,0 1 0,1-2-1,-1 1 1,1 0 0,-1 0 0,1-1 0,0 1 0,-1-1 0,1 0 0,0 0 0,-1 0 0,1 0 0,0 0-1,-1-1 1,1 1 0,-1-1 0,1 0 0,0 1 0,-1-1 0,0 0 0,1-1 0,-1 1 0,4-3 0,6-4 25,-1 0 0,-1-1 0,1 0 0,9-12 0,-10 11-118,4-4-10,5-4-187,25-33 0,-37 42 226,1-2-77,0 0 0,0-1 0,5-13 0,-11 22 80,-1 1 1,0-1 0,0 0 0,0 1 0,-1-1-1,1 0 1,0 0 0,-1 0 0,0 0 0,0 1-1,0-1 1,0 0 0,0 0 0,0 0 0,-1 0-1,1 0 1,-1 1 0,0-1 0,0 0 0,-2-3-1,2 5 9,1 0-1,-1 0 1,0 0 0,1 1-1,-1-1 1,0 0-1,0 1 1,0-1-1,0 1 1,1-1-1,-1 1 1,0-1-1,0 1 1,0 0-1,0-1 1,0 1-1,0 0 1,0 0 0,0 0-1,0 0 1,0 0-1,0 0 1,0 0-1,0 0 1,0 0-1,0 0 1,0 1-1,0-1 1,0 0-1,0 1 1,0-1-1,-1 1 1,-1 0-12,0 1 0,0-1 0,1 1 0,-1-1 0,1 1 0,-1 0 0,1 0 0,-1 0 0,-1 3 0,-1 1-6,1 1 0,0-1-1,0 1 1,0 0 0,1 1-1,0-1 1,0 0 0,1 1-1,0 0 1,0-1 0,0 15-1,0 1 257,2-1 0,1 1-1,1 0 1,0-1 0,11 38-1,-12-56-155,0 0 0,1 0 0,-1-1 0,1 1 0,0 0 0,3 3 0,-4-6-28,-1 0 0,1 0 0,0 0 0,0 0 0,0 0 0,0 0 0,0 0 0,0 0 1,0 0-1,0 0 0,0-1 0,0 1 0,0 0 0,1-1 0,-1 1 0,0-1 0,0 1 1,1-1-1,-1 0 0,0 0 0,1 1 0,-1-1 0,2 0 0,1-1 53,1 0 0,-1-1 0,0 1-1,1-1 1,-1 0 0,0 0 0,6-5 0,29-22 188,-21 15-231,141-91 0,-59 54 28,-58 30-92,-36 18-66,0 1 1,0 0-1,0-1 1,0 2-1,8-2 1,-13 2 81,0 1 1,0 0-1,0 0 1,1 0-1,-1 0 1,0 0-1,0 0 1,1 0-1,-1 0 1,0 0-1,0 0 1,1 1-1,-1-1 1,0 0-1,0 1 1,0-1 0,1 1-1,-1 0 1,0-1-1,0 1 1,0 0-1,0-1 1,0 1-1,0 0 1,-1 0-1,1 0 1,0 0-1,0 0 1,1 2-1,1 9 52,1 1 0,-2-1-1,0 1 1,0-1-1,-1 1 1,-1 0-1,-1 13 1,1-9 248,0-17-270,0 0 1,0 1 0,0-1 0,0 0-1,0 0 1,0 0 0,0 0-1,0 0 1,0 1 0,0-1-1,0 0 1,0 0 0,0 0 0,0 0-1,0 0 1,0 0 0,0 1-1,0-1 1,0 0 0,0 0-1,1 0 1,-1 0 0,0 0 0,0 0-1,0 0 1,0 1 0,0-1-1,0 0 1,0 0 0,0 0-1,1 0 1,-1 0 0,0 0 0,0 0-1,0 0 1,0 0 0,0 0-1,0 0 1,1 0 0,-1 0-1,0 0 1,7-3 383,5-11-92,-1-1-243,1 0 0,0 1 0,22-19 0,-25 25-54,-3 2-97,0 0-1,0 1 1,1 0 0,0 0 0,9-4 0,-8 5 25,-6 3-40,-1 0 0,1 0 1,0 0-1,0 1 0,0-1 0,0 0 1,0 1-1,4-1 0,-5 1 83,0 0 0,0 1 0,-1-1 0,1 0-1,0 1 1,0-1 0,-1 0 0,1 1 0,0-1 0,-1 1 0,1-1-1,-1 1 1,1-1 0,-1 1 0,1-1 0,-1 1 0,1 0 0,-1-1-1,1 1 1,-1 0 0,0-1 0,1 1 0,-1 0 0,0 0-1,1-1 1,-1 1 0,0 0 0,0 0 0,0 1 0,1 3-24,0 0 1,-1 0-1,0 1 1,0-1-1,0 7 1,0 19 98,2-18-7,0 1 1,1-1-1,0 1 0,1-1 1,1 0-1,0 0 0,1-1 1,8 14-1,-13-25-24,1 1 0,-1-1 0,0 0 0,0 0 0,1 0 0,-1 0 0,0 0 0,1 0 0,-1-1 0,1 1 0,0 0 0,-1-1 0,1 1 0,-1-1 1,1 1-1,0-1 0,-1 0 0,1 0 0,0 0 0,-1 0 0,1 0 0,0 0 0,-1 0 0,1-1 0,0 1 0,-1 0 0,4-2 0,4-1 54,0-1 1,0 0-1,13-7 1,16-13 151,54-45-1,-42 30-357,-45 35 112,79-64-394,-74 57 324,0 0-1,0 0 0,-1-1 0,0 0 0,10-19 1,1-9 22,-1-1 0,-3-1 1,19-69-1,-11 23-27,16-72-79,-40 155 158,3-6-77,-2 0 0,0 0 0,0 0 0,-1 1 0,-1-15-1,1 24 58,0 1 0,0-1 0,0 1 0,0 0 0,0-1 0,0 1 0,0-1 0,0 1-1,0 0 1,-1-1 0,1 1 0,0 0 0,0-1 0,0 1 0,-1 0 0,1-1 0,0 1 0,0 0-1,-1-1 1,1 1 0,0 0 0,-1 0 0,1-1 0,0 1 0,-1 0 0,1 0 0,0-1 0,-1 1-1,1 0 1,0 0 0,-1 0 0,1 0 0,-1 0 0,1 0 0,0 0 0,-1 0 0,1 0 0,-1 0-1,1 0 1,0 0 0,-1 0 0,1 0 0,-1 0 0,1 0 0,0 0 0,-1 0 0,1 1-1,-1-1 1,1 0 0,0 0 0,-1 0 0,1 1 0,0-1 0,0 0 0,-1 0 0,1 1 0,0-1-1,-1 0 1,1 1 0,0 0 0,-10 23-155,1 0 0,2 1-1,-7 41 1,9-43 191,-16 130 274,15-99-75,-14 63 0,14-86-134,2 0 1,0 1 0,2 42-1,3-54 10,1 0 0,1 0 0,7 25 0,-6-27 2,-3-13-45,1 0 1,-1 0 0,1 0-1,0 0 1,1-1-1,-1 1 1,4 4-1,-4-6 24,-1-1 0,1 0-1,0 0 1,0 0 0,0 0-1,0 0 1,1-1-1,-1 1 1,0 0 0,1-1-1,-1 0 1,1 0-1,4 2 1,-5-3-45,-1 0 1,1 0-1,-1 0 1,1 0-1,-1 0 0,1 0 1,-1-1-1,0 1 1,1 0-1,-1-1 1,1 1-1,-1-1 0,0 0 1,0 1-1,1-1 1,-1 0-1,0 0 0,0 0 1,0 0-1,0 0 1,2-2-1,23-30 179,-16 19-143,22-26-92,23-28 141,-11 17-94,-28 29-70,-10 14-244,-11 17-1116,-2 2 1230,3-5 158,0 1 0,0-1 0,1 1 0,0 0 0,0 0 0,-2 11 0,0 6 18,2 0 0,-1 26-1,4-39 85,0 1-1,1-1 1,1 0-1,-1 0 1,2 0-1,6 18 1,-9-27-46,1 0-1,-1-1 1,1 1 0,0-1 0,0 1-1,-1-1 1,1 1 0,0-1 0,0 0-1,1 0 1,-1 1 0,0-1 0,0 0-1,1 0 1,-1 0 0,0 0 0,1 0-1,-1 0 1,1-1 0,-1 1 0,1 0-1,0-1 1,-1 1 0,1-1 0,-1 0-1,1 1 1,0-1 0,-1 0 0,1 0-1,0 0 1,0 0 0,-1 0 0,1-1-1,0 1 1,-1 0 0,1-1 0,-1 1-1,3-2 1,5-2 62,-1 1 0,0-2 0,0 0 1,0 0-1,13-11 0,14-13-18,105-83-58,-77 61-150,-64 51 37,-1 1 1,1 0-1,-1 0 0,0 0 1,1 0-1,0 0 0,-1 0 1,1 0-1,0 1 0,-1-1 0,1 0 1,0 1-1,0-1 0,-1 4 1,-6 20 26,1 1 0,2 0 1,-4 35-1,8-53 117,1 1 1,0-1-1,1 0 0,-1 1 1,2-1-1,-1 1 0,1-1 0,0 0 1,1 0-1,0 0 0,0 0 1,1-1-1,8 14 0,-11-19-12,0-1 0,0 1 0,0-1 0,0 0 0,0 1 0,1-1 0,-1 0 0,0 0 0,1 0 0,-1 0 1,1 0-1,-1 0 0,1 0 0,0 0 0,-1-1 0,1 1 0,0 0 0,-1-1 0,1 0 0,0 1 0,0-1 0,-1 0 0,1 0 0,0 0 0,0 0 0,-1 0 0,1 0 0,0-1 0,0 1 0,-1 0 0,1-1 0,0 0 0,2-1 0,0 0-5,0 0 0,0-1 0,0 1 0,0-1 0,0 0-1,-1 0 1,0 0 0,1-1 0,-1 1 0,-1-1-1,1 0 1,3-4 0,23-45 174,32-64-19,-56 107-254,-1 1 0,13-16 1,-7 12 38,-10 12 60,2-2-109,-1 1 0,1 0-1,-1 0 1,1 0 0,0 0-1,0 0 1,3-3 0,-4 5 49,-1 0 1,1-1-1,0 1 0,0 0 1,0 0-1,-1-1 1,1 1-1,0 0 1,0 0-1,0 0 1,0 0-1,-1 0 1,1 0-1,0 1 1,0-1-1,0 0 0,-1 0 1,1 1-1,0-1 1,0 0-1,-1 1 1,1-1-1,0 0 1,0 1-1,-1-1 1,1 1-1,-1-1 0,1 1 1,1 1-1,0 0 38,0 0-1,-1 1 1,1-1-1,0 1 0,-1 0 1,1-1-1,-1 1 1,0 0-1,0 0 1,0 0-1,0 0 0,0 4 1,4 40 98,-5-35-148,-1 34 113,0-35-2,0-1-1,1 1 0,2 15 1,-2-23-6,0 1 1,0-1-1,0 1 1,0-1-1,-1 0 1,0 5-1,0-3 845,15-20-726,0-1 1,16-24 0,-23 31-209,1-1 0,0 1-1,1 0 1,0 1 0,0 0 0,11-7-1,-19 14 29,71-44-70,-61 39-39,1 0 0,0 1 1,0 1-1,18-5 1,-28 8 73,1 1 1,-1-1 0,1 1 0,-1 0-1,1 0 1,-1 0 0,1 0 0,0 1-1,-1-1 1,4 2 0,-6-2 45,1 0-1,0 1 1,0-1 0,0 1-1,0-1 1,0 1 0,0-1 0,-1 1-1,1-1 1,0 1 0,0 0-1,-1 0 1,1-1 0,0 1-1,-1 0 1,1 0 0,-1 0-1,1 0 1,-1-1 0,0 1-1,1 0 1,-1 0 0,0 0 0,1 0-1,-1 0 1,0 0 0,0 0-1,0 2 1,-1 9 53,-1 0-1,0-1 1,0 1 0,-2-1-1,-8 22 1,0 2 359,12-35-404,0 0-1,0 0 1,0 0 0,0 0-1,0 0 1,0 0-1,0 0 1,0 0 0,0 1-1,0-1 1,0 0 0,0 0-1,-1 0 1,1 0 0,0 0-1,0 0 1,0 1-1,0-1 1,0 0 0,0 0-1,0 0 1,0 0 0,0 0-1,0 0 1,1 1-1,-1-1 1,0 0 0,0 0-1,0 0 1,0 0 0,0 0-1,0 0 1,0 0 0,0 0-1,0 1 1,0-1-1,0 0 1,0 0 0,0 0-1,1 0 1,-1 0 0,0 0-1,0 0 1,0 0-1,0 0 1,0 0 0,0 0-1,0 0 1,1 0 0,-1 1-1,0-1 1,0 0 0,0 0-1,0 0 1,0 0-1,0 0 1,1 0 0,9-6 380,13-12-232,23-26-43,30-26-174,-67 62-52,1 1 0,0 0 0,1 1 0,0 0 0,0 0 0,13-4 0,-23 10 110,-1 0 0,1 0 0,0 0 0,0 0-1,-1 1 1,1-1 0,0 0 0,-1 0 0,1 0 0,0 1 0,0-1 0,-1 0 0,1 1-1,0-1 1,-1 0 0,1 1 0,-1-1 0,1 1 0,-1-1 0,1 1 0,-1-1 0,1 1-1,-1 0 1,1-1 0,-1 1 0,1-1 0,-1 1 0,0 0 0,1 0 0,10 26 652,-9-22-688,2 6 141,1-1 0,0 0 0,0 0 0,10 13 0,-12-19-74,1 0 1,0 1 0,0-2 0,0 1 0,1 0 0,0-1 0,-1 0-1,1 0 1,0 0 0,9 3 0,-9-4-1,0-1 0,0 0 0,0 1-1,0-2 1,1 1 0,-1-1 0,0 1 0,6-2 0,44-7 37,-40 5-122,15-3-1054,0-2 1,43-18 0,10-13-6738,-63 23-810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06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22 177 8320,'-22'-25'3744,"39"16"-3232,1 3 832,5 1-832,27-10 1408,8-2-1089,19-3 609,-1 0-864,22 0-224,-3 9-224,21-6-896,-3 6 416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43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49 8480,'-76'-48'3136,"58"59"-2432,4 9-224,11-11-3264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1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219 814 2560,'0'-1'230,"0"1"0,1-1 0,-1 0-1,0 0 1,0 1 0,1-1 0,-1 0 0,0 1 0,1-1 0,-1 0 0,0 1 0,1-1-1,0 0 1,3-8 1569,-4 8-1729,0 1 0,0-1-1,-1 0 1,1 1 0,0-1-1,-1 1 1,1-1 0,-1 0-1,1 1 1,-1-1 0,1 1-1,-1-1 1,1 1 0,-1-1-1,1 1 1,-1 0 0,0-1-1,0 0 1,-4-1 66,1-1 1,-1 1-1,1 0 0,-1 0 1,0 0-1,0 0 0,1 1 1,-1 0-1,0 0 0,0 0 1,-1 1-1,1 0 0,0 0 0,0 0 1,0 0-1,0 1 0,0 0 1,0 0-1,0 0 0,0 1 1,0 0-1,1 0 0,-1 0 1,-6 4-1,4-2-48,0 1 0,0-1 0,0 1 0,1 1 0,0-1 0,0 1 0,0 0 0,1 0 0,0 1 1,-7 10-1,10-11-48,-1-1 0,1 0 0,0 1 0,0 0 0,0-1 0,1 1 0,0 0 1,0 0-1,1 0 0,-1 0 0,1 0 0,1 0 0,-1 0 0,1-1 0,1 9 1,0-7 57,1 0-1,-1 0 1,1-1 0,0 1 0,0 0 0,1-1 0,0 0 0,0 0 0,8 8 0,-10-11-55,1 0 1,0 0-1,0-1 0,0 1 1,0-1-1,0 0 0,1 0 0,-1 0 1,1 0-1,-1 0 0,1-1 1,0 0-1,-1 1 0,1-2 0,0 1 1,0 0-1,0-1 0,0 1 1,4-1-1,9-4 65,1 1-1,-1-2 1,-1-1 0,1 0-1,26-14 1,-27 12-55,97-48 98,-43 19-52,-61 33-80,15-9 116,-23 13-147,0-1 0,0 1 1,0-1-1,0 1 0,-1-1 1,1 1-1,0-1 0,0 0 1,-1 1-1,1-1 0,-1 0 1,1 0-1,-1 0 0,1 1 1,-1-1-1,1 0 0,-1 0 1,0 0-1,1-1 0,-1 1-7,0 1 0,0 0 0,0-1 1,0 1-1,0-1 0,-1 1 0,1 0 0,0-1 0,0 1 0,0 0 0,-1-1 0,1 1 0,0 0 0,0-1 0,-1 1 1,1 0-1,0-1 0,-1 1 0,1 0 0,0 0 0,-1 0 0,1-1 0,0 1 0,-1 0 0,1 0 0,0 0 1,-1 0-1,1 0 0,-1-1 0,1 1 0,0 0 0,-1 0 0,1 0 0,-1 0 0,1 0 0,0 0 0,-1 0 1,1 1-1,-1-1 0,1 0 0,0 0 0,-1 0 0,1 0 0,-1 0 0,1 1 0,-2-1-17,0 1 0,1-1 0,-1 1-1,0 0 1,1 0 0,-1 0 0,1-1 0,-1 1-1,-2 3 1,3-3 51,-1 1 0,1 0 0,0 0 0,0 0 0,0 0 0,0 0 0,0 1 0,0-1 0,0 0 0,1 0 0,-1 1 0,1-1 0,-1 0 0,1 1 0,0-1 0,0 0 0,0 1 0,0-1 0,1 3 0,0-1 26,1 0 0,-1 0 0,1-1 1,-1 1-1,1-1 0,0 0 1,0 1-1,1-1 0,-1 0 0,1 0 1,2 2-1,1 1 43,0-2-1,0 1 1,0-1 0,0 0-1,1 0 1,-1 0 0,1-1-1,0 0 1,0 0 0,0-1-1,1 0 1,9 1 0,-12-2-24,0-1 0,1 0 0,-1 0 0,0 0 1,0-1-1,0 0 0,0 0 0,7-2 0,-10 2-23,1-1 0,0 1 1,-1 0-1,1-1 0,-1 0 0,1 0 0,-1 0 0,0 0 1,1 0-1,-1 0 0,0 0 0,0-1 0,-1 1 0,4-6 0,-3 4-18,0 1 0,0-1 0,-1 0-1,1-1 1,-1 1 0,0 0 0,0 0-1,-1-1 1,1-5 0,-1 8-35,0 0-1,0 0 1,-1-1 0,1 1 0,-1 0-1,1 0 1,-1 0 0,0 0 0,0 0-1,0 0 1,0 1 0,0-1-1,0 0 1,0 0 0,-1 1 0,1-1-1,-1 1 1,1-1 0,-1 1 0,1-1-1,-1 1 1,-2-1 0,-1-1-40,0 1 0,0-1 0,0 1 0,-1 1 0,1-1-1,-1 1 1,1 0 0,-1 0 0,1 0 0,-9 1 0,-6 0-190,-31 6 0,34-4 133,-10 3 12,27-4 104,0-1 0,0 0 0,0 1 0,0-1 0,0 0 0,0 0 0,0 1 0,0-1-1,0 0 1,0 0 0,0 1 0,1-1 0,-1 0 0,0 0 0,0 0 0,0 1 0,0-1 0,1 0 0,-1 0 0,0 0 0,0 1-1,0-1 1,1 0 0,-1 0 0,0 0 0,0 0 0,1 0 0,-1 0 0,0 0 0,1 1 0,10 1 139,0-1 1,0 0-1,1 0 1,-1-1-1,12-2 1,57-10 170,-42 5-223,-9 1-99,-1-2-1,30-11 1,38-10 34,-85 26 8,0 1-1,0 1 1,1 0-1,-1 0 1,1 1-1,18 3 0,-28-3-22,0 0-1,0 1 0,-1-1 1,1 0-1,0 1 0,0-1 1,-1 1-1,1 0 0,-1 0 0,1-1 1,-1 1-1,1 0 0,-1 0 1,1 1-1,-1-1 0,0 0 0,1 0 1,-1 1-1,0-1 0,0 0 1,0 1-1,0-1 0,0 1 1,-1 0-1,1-1 0,0 1 0,-1 0 1,1-1-1,-1 1 0,1 0 1,-1-1-1,0 1 0,0 0 0,0 3 1,-3 10 16,-1-1 1,-1 0 0,0 0-1,-1 0 1,-10 16 0,-3 13 1513,19-43-1524,0 0 1,0 0 0,0 0-1,0 1 1,0-1-1,0 0 1,0 0-1,0 0 1,0 0-1,0 0 1,0 0 0,0 0-1,0 0 1,0 0-1,0 0 1,0 0-1,7-5 465,16-17-310,4-3-287,-9 13-29,1 0 1,0 1-1,0 1 1,35-13-1,-23 10-17,-25 10 70,1 1 1,0-1-1,-1 1 1,1 0 0,0 1-1,0 0 1,0 0-1,0 0 1,13 1-1,-16 1 66,0 0-1,0 0 0,0 0 0,0 0 0,0 1 0,0 0 1,0 0-1,0 0 0,-1 0 0,1 0 0,-1 1 0,0-1 1,1 1-1,-1 0 0,0 0 0,-1 0 0,5 6 0,-3-3 172,1 0 0,-1-1 0,1 1 0,7 5-1,-11-10-83,1 0-1,0 0 1,-1 1-1,1-1 1,0-1-1,0 1 1,0 0-1,-1 0 1,1-1-1,0 1 1,0-1-1,0 1 1,0-1-1,0 0 1,0 0-1,0 0 1,0 0-1,0 0 1,0 0 0,4-1-1,1-2 42,1-1 0,0 0 0,-1 0 0,0 0 0,0-1 0,0 0 0,-1 0 0,7-6 0,46-52-193,-45 45 29,-10 12-48,1 1 0,-1-1-1,1 1 1,0 0 0,0 0-1,0 1 1,12-8 0,-17 12 83,0 0 1,1 0-1,-1 0 1,0 0-1,1 0 0,-1 0 1,0 0-1,1 0 1,-1 0-1,1 0 1,-1 0-1,0 0 1,1 0-1,-1 0 1,0 0-1,1 0 1,-1 0-1,0 0 0,1 0 1,-1 1-1,0-1 1,1 0-1,-1 0 1,0 0-1,1 1 1,-1-1-1,0 0 1,0 0-1,1 1 0,-1-1 1,0 0-1,0 1 1,1-1-1,-1 0 1,0 1-1,0-1 1,0 0-1,0 1 1,0-1-1,0 0 1,0 1-1,1-1 0,-1 1 1,0-1-1,0 0 1,0 1-1,-1 0 1,3 22-285,-2-20 248,-4 69-29,0-30 200,3-31-21,0 0 1,0 0-1,-2 0 1,1 0-1,-1 0 1,-1-1-1,0 1 0,0-1 1,-9 15-1,12-24-38,0 0-1,0 0 0,0 0 0,0 0 0,1 0 0,-1 0 1,-1 0-1,1 0 0,0-1 0,0 1 0,0 0 1,-1 0-1,1-1-37,0 0 0,0 1 0,1-1 0,-1 0 0,0 0 1,1 0-1,-1 0 0,0 0 0,1 0 0,-1 0 0,0-1 0,1 1 0,-1 0 1,0 0-1,1 0 0,-1-1 0,0 1 0,1 0 0,-1-1 0,0 1 1,1-1-1,-1 1 0,1 0 0,-1-1 0,1 1 0,-1-1 0,1 0 1,-1 0-1,-4-6-127,1 0 1,0 0 0,0 0-1,0 0 1,-4-16 0,0 3-57,8 19 154,0 1 1,0 0-1,0 0 0,0 0 1,0 0-1,0 0 1,0 0-1,0 0 0,0-1 1,0 1-1,0 0 1,0 0-1,0 0 0,0 0 1,0 0-1,0 0 1,0 0-1,0-1 0,0 1 1,0 0-1,0 0 1,0 0-1,0 0 0,0 0 1,0 0-1,0 0 1,0-1-1,0 1 1,0 0-1,1 0 0,-1 0 1,0 0-1,0 0 1,0 0-1,0 0 0,0 0 1,0 0-1,0 0 1,0 0-1,0 0 0,1 0 1,-1-1-1,0 1 1,0 0-1,0 0 0,0 0 1,0 0-1,10 1-385,18 8 288,-16-6 80,3 1 110,1-1-1,0-1 1,0 0-1,18-1 1,65-6 172,-93 4-243,38-2 159,0-3-1,0-2 0,-1-2 0,54-19 0,-87 25-119,1 0 0,-1-1 0,0 0 0,0 0 1,-1-2-1,0 1 0,0-1 0,0 0 0,-1-1 0,0 0 0,12-15 0,-20 23-68,1-1 1,-1 0-1,0 0 0,1 1 0,-1-1 0,0 0 0,1 0 0,-1 0 0,0 0 1,0 0-1,0 1 0,0-1 0,0 0 0,0 0 0,0 0 0,0 0 0,0 0 0,-1 1 1,1-1-1,0 0 0,0 0 0,-1 0 0,1 1 0,-1-1 0,1 0 0,-1 0 0,1 1 1,-1-1-1,1 0 0,-1 1 0,1-1 0,-1 0 0,0 1 0,1-1 0,-1 1 0,0-1 1,0 1-1,1 0 0,-1-1 0,-1 1 0,-1-2-22,1 1-1,0 0 1,0 0-1,-1 1 1,1-1-1,-1 0 1,1 1-1,0 0 1,-1-1-1,1 1 1,-1 0-1,1 0 1,-4 1-1,3 0 3,1 0 0,-1 0 0,1 0 0,0 1 0,0-1 0,0 1 0,-4 2-1,-7 6-94,10-8 175,0 0-1,0 1 1,0-1 0,0 1 0,0-1 0,0 1 0,1 0-1,-1 0 1,1 0 0,0 0 0,0 0 0,-2 4 0,3-4 1,0-1 0,1 0 1,-1 1-1,1-1 0,0 0 1,-1 1-1,1-1 0,0 1 1,0-1-1,1 1 0,-1-1 1,0 0-1,1 1 0,-1-1 1,1 0-1,0 1 0,0-1 1,0 0-1,0 0 0,3 4 1,1 2 62,0 0 1,1-1-1,-1 0 1,2 0 0,-1 0-1,1-1 1,14 11-1,-17-15-38,0 0 0,0 1 0,0-2 0,1 1 0,-1 0 0,0-1 0,1 0 0,-1 0 0,1 0 0,-1 0-1,1-1 1,0 0 0,-1 0 0,1 0 0,-1-1 0,1 1 0,6-3 0,1 0 57,-1-1 0,0-1 0,0 0 0,14-9 0,39-29 239,-45 30-232,-8 5-86,-3 3-59,0-1 1,11-10-1,-17 14 6,-1 1 1,1-1-1,-1 0 1,1 0-1,-1 1 0,0-1 1,0 0-1,0 0 1,0-1-1,0 1 1,0 0-1,0 0 1,-1 0-1,1 0 0,-1-1 1,0-2-1,0 4-6,0-1-1,-1 1 1,1-1-1,-1 0 1,1 1 0,-1-1-1,0 1 1,1 0-1,-1-1 1,0 1-1,-2-3 1,-3-7-5,6 10 14,0 1 0,0-1-1,0 1 1,1 0-1,-1-1 1,0 1 0,0 0-1,0-1 1,1 1-1,-1 0 1,0-1 0,1 1-1,-1 0 1,0 0-1,1-1 1,-1 1 0,0 0-1,1 0 1,-1-1-1,1 1 1,-1 0 0,0 0-1,1 0 1,-1 0-1,1 0 1,-1 0 0,1 0-1,-1 0 1,0 0-1,1 0 1,0 0 0,26-3-160,1 1 0,-1 2 1,30 3-1,-46-2 105,-1 0 0,1 1 0,14 4 0,-22-5 35,1 1-1,-1-1 1,1 1 0,-1-1-1,0 1 1,0 0-1,1 0 1,-1 1 0,0-1-1,-1 1 1,1-1-1,4 7 1,8 15-84,-5-8 190,17 21-1,-24-33-28,0-1-1,0 0 1,0 1 0,1-1-1,-1-1 1,1 1-1,0 0 1,0-1 0,0 0-1,0 0 1,5 2-1,-5-3 17,-1-1 0,0 1 0,0-1 0,0 0 0,1 0 0,-1 0 0,0 0 0,1 0 0,-1-1 0,0 0 0,0 0 0,0 1 0,0-2 0,0 1 0,0 0 0,0-1 0,4-2 0,4-3 24,0-1-1,-1 0 1,9-11 0,-6 7-35,20-19-28,-18 15-132,0 2 0,20-15 0,-11 80-1081,-18-43 1229,0 0 0,0 0 0,1-1 0,0 1 0,1-2 0,-1 1 0,1-1 0,1 0 0,-1-1 0,16 8 0,-19-11 40,0 0 1,1 0-1,-1 0 1,1-1-1,0 0 0,-1 0 1,1 0-1,0-1 0,0 0 1,0 0-1,-1-1 0,1 1 1,0-1-1,-1 0 0,1-1 1,0 1-1,-1-1 1,1 0-1,7-5 0,3-2 29,23-17-1,-35 23-97,0 0-1,0 0 1,-1-1-1,1 0 1,-1 1-1,0-1 1,0 0 0,0-1-1,-1 1 1,4-8-1,-5 8-43,0 0-1,-1 0 1,0-1 0,0 1-1,0 0 1,0 0-1,0-1 1,-1 1 0,0 0-1,0 0 1,-3-7-1,3 5 12,-1 1-1,1-1 1,-1-11 0,2 17 10,0-1 1,0 1-1,0-1 1,1 0-1,-1 1 1,0-1 0,1 1-1,-1-1 1,1 1-1,-1-1 1,1 1-1,-1-1 1,1 1 0,-1-1-1,1 1 1,-1 0-1,1-1 1,-1 1-1,1 0 1,-1 0 0,1-1-1,0 1 1,-1 0-1,1 0 1,0 0-1,-1 0 1,1 0 0,1 0-1,25-3-142,-17 3 121,16-2 13,28 3 1,-8 0 99,241 3-175,-287-4 94,3-1-28,-1 1 0,0 0 0,0 1 0,0-1 0,1 0 1,-1 1-1,0-1 0,0 1 0,0-1 0,3 2 0,-5-1 20,0-1 1,0 0-1,0 0 1,0 1-1,0-1 1,0 0-1,0 0 1,0 1-1,0-1 1,0 0-1,0 0 1,0 1-1,0-1 1,0 0-1,0 0 1,0 1-1,0-1 1,0 0-1,0 0 1,0 1-1,-1-1 1,1 0-1,0 0 1,0 1-1,0-1 1,0 0-1,0 0 1,-1 0-1,1 0 1,0 1-1,0-1 1,-1 0-1,1 0 1,0 0-1,0 0 1,0 0-1,-1 0 1,1 1-1,0-1 1,0 0-1,-1 0 1,-15 9-92,10-5 100,-36 21 3,-28 21 6,63-41 37,1 0 1,1 0 0,-1 0-1,1 1 1,0 0 0,0 0 0,0 1-1,-4 7 1,9-13-25,-1-1-1,1 1 1,0-1 0,-1 1-1,1-1 1,0 1 0,-1-1-1,1 1 1,0-1 0,0 1-1,0 0 1,-1-1 0,1 1-1,0-1 1,0 1 0,0 0-1,0-1 1,0 1 0,0-1-1,0 1 1,0 0 0,0-1-1,0 1 1,1-1-1,-1 1 1,0 0 0,1 0-1,0-1 18,-1 0 0,1 1 0,0-1 0,0 0 0,0 0 0,0 0 0,0-1 0,-1 1 0,1 0 0,0 0 0,0 0 0,0-1-1,-1 1 1,1 0 0,0-1 0,1 0 0,34-21 691,-27 14-690,-1 0 0,12-13 0,-13 14-444,-1-1 0,1 1-1,13-9 1,-20 16 393,0 0 0,0 0 0,0 0 0,0 0 0,0 0 0,0 0 0,0 0 1,0 0-1,0 0 0,0 0 0,0 0 0,0 0 0,0 0 0,1 0 0,-1 0 0,0 0 0,0 0 0,0 0 0,0 0 0,0 0 0,0 0 0,0 0 0,0 0 1,0 0-1,0 0 0,0 0 0,0 0 0,0 0 0,0 0 0,0 0 0,1 0 0,-1 0 0,0 0 0,0 0 0,0 0 0,0 1 0,0-1 0,0 0 1,0 0-1,0 0 0,0 0 0,0 0 0,0 0 0,0 0 0,0 0 0,0 0 0,0 0 0,0 0 0,0 0 0,0 0 0,0 0 0,0 0 0,0 1 0,0-1 1,0 0-1,0 0 0,0 0 0,0 0 0,0 0 0,0 0 0,0 0 0,0 0 0,0 0 0,0 0 0,-1 9-118,0 7 161,1-13-13,1-1 0,0 0 0,0 1 0,0-1-1,0 0 1,0 0 0,1 0 0,-1 0 0,1 0 0,-1 0-1,1 0 1,0 0 0,-1-1 0,1 1 0,3 1-1,-1-1 51,0 1 1,1-1-1,-1 0 0,1 0 0,-1-1 0,1 1 0,6 0 0,2 0 33,-1-1 0,1 0-1,1-1 1,-1 0 0,14-3 0,6-1 129,56-16-1,-78 17-194,0-1 1,-1 0-1,1-1 0,-1 0 0,-1 0 0,1-1 0,-1-1 0,0 1 0,12-12 1,-6 0 9,0 0 0,-1 0 1,21-38-1,29-69 69,-24 42-41,40-59-23,15-30-255,-72 128 110,-4 7-564,16-43 0,-35 79 636,1 1 0,-1 0 0,0 0 1,0 0-1,0 0 0,0-1 0,0 1 0,0 0 1,1 0-1,-1 0 0,0-1 0,0 1 1,0 0-1,0 0 0,0 0 0,0-1 0,0 1 1,0 0-1,0 0 0,0-1 0,0 1 1,0 0-1,0 0 0,0 0 0,0-1 1,0 1-1,0 0 0,0 0 0,0 0 0,0-1 1,-1 1-1,1 0 0,0 0 0,0 0 1,0-1-1,0 1 0,0 0 0,-1 0 0,1 0 1,0 0-1,0-1 0,0 1 0,-1 0 1,-10 5-563,-12 14 289,5-2 271,2 0 1,0 1-1,1 1 0,0 1 1,2 0-1,-13 26 0,11-15 47,1 1 0,2 1 0,-12 52 0,0 16 167,-12 121 0,35-209-113,-1 6 250,0 0 1,2 1-1,2 34 1,-2-54-307,0 0-1,1 1 1,-1-1 0,0 0 0,0 1 0,0-1 0,0 0 0,0 0 0,1 1 0,-1-1 0,0 0-1,0 1 1,0-1 0,1 0 0,-1 0 0,0 0 0,0 1 0,1-1 0,-1 0 0,0 0 0,0 0-1,1 1 1,-1-1 0,0 0 0,1 0 0,-1 0 0,0 0 0,1 0 0,-1 0 0,0 0 0,1 0 0,-1 0-1,0 0 1,1 0 0,-1 0 0,0 0 0,1 0 0,-1 0 0,0 0 0,1 0 0,17-7 422,8-9-412,-1 0-1,32-26 1,7-5-279,-41 31 153,-12 7-38,0 1 0,1 1 0,0 0-1,1 0 1,22-8 0,-34 15 112,-1 0 1,1 0-1,0 0 1,0 0-1,-1 0 1,1 0-1,0 0 1,0 0-1,-1 0 0,1 0 1,0 0-1,0 1 1,-1-1-1,1 0 1,0 1-1,-1-1 1,1 0-1,0 1 0,-1-1 1,1 0-1,0 1 1,-1-1-1,1 1 1,-1 0-1,1-1 1,-1 1-1,1-1 0,-1 1 1,0 0-1,1-1 1,-1 1-1,0 0 1,1-1-1,-1 1 1,0 0-1,0-1 0,1 3 1,-1 0-6,1 0 0,-1 0 0,1 0 0,-1 0 0,0 0 0,0 0 0,-1 0 1,0 5-1,-2 5 69,1 0 1,0 0-1,1 0 0,0 14 1,1-24-18,0 0 0,0 1 0,0-1 0,1 0 0,-1 1 0,1-1 0,0 0 0,0 0 0,0 0 0,1 0 0,-1 0 0,1 0 0,-1 0 0,1 0 0,0 0 0,0-1 0,1 1 0,-1-1 0,0 1 0,1-1 0,4 4 0,1-2 57,1 0 0,0-1-1,0 0 1,0 0 0,0-1-1,0 0 1,1-1 0,-1 0 0,1 0-1,-1-1 1,1 0 0,-1-1-1,0 0 1,1 0 0,15-5-1,-12 2-70,0 0-1,-1-1 0,1 0 0,-1-1 0,-1 0 0,1-1 0,-1-1 1,0 0-1,-1 0 0,17-17 0,-16 9-687,-11 16 665,0 0 1,0 0-1,0 0 0,0 0 1,0-1-1,0 1 0,0 0 1,0 0-1,0 0 1,0 0-1,0 0 0,0 0 1,0 0-1,0 0 0,0 0 1,0 0-1,0 0 1,0 0-1,0 0 0,0 0 1,0 0-1,0-1 0,0 1 1,0 0-1,0 0 1,0 0-1,0 0 0,0 0 1,0 0-1,0 0 0,0 0 1,0 0-1,0 0 1,0 0-1,0 0 0,0 0 1,0 0-1,0 0 0,0 0 1,0 0-1,-1-1 1,1 1-1,0 0 0,0 0 1,0 0-1,0 0 0,0 0 1,0 0-1,0 0 1,0 0-1,0 0 0,0 0 1,0 0-1,0 0 1,0 0-1,0 0 0,-1 0 1,1 0-1,0 0 0,-8 6-277,5-3 255,1 0 0,-1 0-1,1 0 1,0 0 0,0 0 0,0 0-1,1 0 1,-2 5 0,2-6 42,0 0 1,0 0 0,1-1-1,-1 1 1,1 0-1,-1 0 1,1 1 0,0-1-1,0 0 1,0 0-1,0 0 1,0 0 0,0 0-1,1 0 1,0 3-1,1-1 99,0-1 0,0 1 0,0-1 0,0 1 0,1-1 0,3 4 0,-5-6-83,0 0 0,0 0 0,0-1 0,0 1 0,0 0 0,0-1 0,0 1 0,1-1 0,-1 1 0,0-1 0,0 0 0,0 0 0,1 1 0,-1-1 0,0 0 0,0 0 0,1 0 0,-1 0 0,0 0 0,1 0 0,-1-1 0,0 1 1,0 0-1,2-2 0,4 0 54,0-1 0,-1 0 1,1 0-1,-1-1 1,0 1-1,0-2 0,-1 1 1,1-1-1,5-6 1,-10 10-98,0 1 0,-1-1 0,1 0 1,-1 0-1,1 0 0,-1 0 0,1 0 0,-1 0 1,0 0-1,1 0 0,-1 0 0,0 0 1,0 0-1,0 0 0,0 0 0,0 0 1,0 0-1,0 0 0,0 0 0,0 0 1,0 0-1,-1 0 0,1 0 0,0 0 1,-1 0-1,1 0 0,0 0 0,-1 1 0,1-1 1,-1 0-1,0 0 0,0-1 0,-4-3-163,0-1-1,-1 1 0,-10-8 1,3 2 172,-2-2-4,12 11 47,0-1-1,0 0 0,0 1 1,0-1-1,0 0 1,-4-7-1,7 9-20,0 1 0,0-1 1,0 1-1,0-1 0,0 0 0,0 1 1,0-1-1,0 1 0,0-1 0,0 1 1,1-1-1,-1 1 0,0-1 0,0 0 0,0 1 1,1-1-1,-1 1 0,0-1 0,1 1 1,-1-1-1,0 1 0,1 0 0,-1-1 1,0 1-1,1-1 0,-1 1 0,1 0 0,-1-1 1,2 1-1,12-10-54,1 4 33,0 1-1,1 0 1,0 0-1,0 2 0,32-3 1,-22 2-35,-9 2 27,-1 0-1,0 0 1,1 2 0,-1 0-1,1 1 1,-1 1 0,21 4-1,-26-3-45,-3-1 78,0 0 0,1 1 1,-1-1-1,-1 2 0,10 4 1,-15-7-10,0 0 0,0 1 0,0-1 0,0 1 0,-1 0 1,1 0-1,-1-1 0,1 1 0,-1 0 0,1 0 1,-1 1-1,0-1 0,0 0 0,0 0 0,0 0 1,-1 1-1,1-1 0,0 0 0,-1 1 0,0-1 1,0 1-1,1 3 0,-2 12 96,0-12-63,1 1-1,0-1 1,2 11-1,-2-16-24,0-1 0,1 1 0,-1-1 0,0 0 0,1 1 0,-1-1 0,0 1 0,1-1 0,-1 0 0,0 1 0,1-1 0,-1 0 0,1 1 0,-1-1 0,1 0 0,-1 1 0,1-1 0,-1 0 0,1 0 0,-1 0 0,1 0 0,-1 0 0,1 1 0,-1-1 0,1 0 0,-1 0 0,1 0 0,-1 0 0,1 0 0,-1-1 0,1 1 0,-1 0 0,1 0 0,-1 0 0,1 0 0,0-1 0,24-7 383,-20 6-368,9-5 7,1-1 0,-2-1 0,1 0 0,21-18 0,-20 15-73,1 0 0,31-18 0,-34 23 80,-10 5-47,0 0 1,1 0-1,-1 1 1,1 0 0,-1-1-1,6 0 1,-8 2-2,1 0 1,0 0 0,-1 0-1,1 0 1,-1 0-1,1 1 1,-1-1 0,1 0-1,-1 1 1,1-1-1,-1 1 1,1 0 0,-1-1-1,0 1 1,1 0 0,-1 0-1,0 0 1,0 0-1,2 1 1,2 4 40,0 0-1,-1 0 1,1 0 0,-1 1 0,-1 0-1,1-1 1,-1 1 0,0 0 0,-1 1-1,4 12 1,-3-7 18,1-1 0,8 17 0,-7-22 123,10 25-2960,-14-30 2010,0 0 0,-1 0 0,1 1 0,0-1 0,-1 0 0,0 0 0,1 1 0,-1-1 0,0 0-1,0 1 1,-1 2 0,0 6-1925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12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45 8320,'-13'-20'3744,"13"15"-3232,0 2 320,10 3-544,3-5-448,4 1 64,11-4-1760,4 8 1024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12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64 9568,'-3'-32'4320,"48"24"-3776,-13 5 576,2-2-736,43-2 191,9 2-319,12 2-160,-3 6-64,0-3-384,-14 0 193,4 0-4961,-14 8 2816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1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2496,'0'-18'8576,"9"64"-6827,8 145-316,10 81-55,-26-271-1373,1 13 233,0 0-1,2 0 0,7 23 1712,-14-43-1564,-5-18-482,7 14 165,-27-184 346,23 138-431,3-86 0,3 113 106,-1 11-143,1-1 0,1 1 0,0 0 0,6-22 0,-6 35 66,0 0-1,0 0 0,0 0 0,0 0 0,1 0 1,0 0-1,0 1 0,0-1 0,1 1 0,0 0 1,-1 0-1,1 0 0,1 1 0,-1-1 0,0 1 1,1 0-1,0 0 0,8-3 0,0 0-81,1 0 0,0 1-1,0 1 1,18-3 0,-27 6 51,1 1 0,-1-1 0,1 1 0,-1 0 0,1 1 0,-1-1 1,1 1-1,-1 0 0,1 0 0,-1 1 0,0 0 0,1 0 0,-1 0 0,7 5 0,-2-1 51,-1 0-1,0 1 1,-1 0-1,0 0 0,0 1 1,0 0-1,-1 1 1,7 10-1,-12-16 30,-1 2 0,1-1 0,0 0 0,-1 0 0,0 0 0,0 1 0,0-1 0,-1 1 0,0-1-1,1 1 1,-1-1 0,-1 1 0,1-1 0,-1 0 0,-1 7 0,1-6-13,0-1 0,-1 1 0,1-1 0,-1 1 0,0-1 0,0 0 1,0 0-1,-1 0 0,1 0 0,-1 0 0,0-1 0,0 1 0,0-1 0,-1 0 0,-3 4 0,1-4 30,0 1 0,0-1 0,0 0 0,0-1 0,0 1 0,-1-1 0,1 0-1,-1-1 1,1 0 0,-1 0 0,0 0 0,1-1 0,-1 0 0,0 0 0,1 0 0,-1-1 0,-12-3 0,-3-8-602,15 4-1018,25 3-6314,-16 6 7499,-1-1 0,0 1 0,1 0 0,-1-1 0,0 1 0,0 0 0,1 0 0,0 1 0,0-1-49,15 10-1514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1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3648,'1'2'7264,"2"2"-6939,1 0 0,-1 1 0,-1-1 0,1 1 0,-1 0 1,0-1-1,0 1 0,0 0 0,0 1 0,-1-1 0,0 0 0,0 0 1,0 6-1,1 3 99,5 12 740,-7-26-1135,0 0 0,0 0-1,0 0 1,0 0 0,0 0 0,0 1 0,0-1 0,0 0 0,0 0 0,0 0 0,0 0-1,0 0 1,0 0 0,0 0 0,0 0 0,0 1 0,0-1 0,1 0 0,-1 0 0,0 0-1,0 0 1,0 0 0,0 0 0,0 0 0,0 0 0,0 0 0,0 0 0,0 1 0,0-1-1,0 0 1,1 0 0,-1 0 0,0 0 0,0 0 0,0 0 0,0 0 0,0 0 0,0 0-1,0 0 1,1 0 0,-1 0 0,0 0 0,0 0 0,0 0 0,0 0 0,0 0 0,0 0-1,0 0 1,0 0 0,1 0 0,-1 0 0,0 0 0,1-16 950,-1-7-624,-1 8-360,2-24 0,-1 36-31,1-1-1,-1 1 1,1 0-1,0 0 1,0 0-1,0 0 1,0 0 0,0 0-1,1 0 1,-1 0-1,1 1 1,0-1-1,2-3 1,-2 4 80,0 0 0,0 0 0,0 0 0,0 0 0,0 1 0,0-1 0,1 0 0,-1 1 0,1 0 0,-1-1 0,1 1 0,-1 0 0,1 0 0,0 1 0,3-2 0,1 2 14,0-1 0,0 1-1,0 1 1,0-1 0,13 4 0,6-1-21,24 2-220,-16 0-5458,-23-2 1118,2 5 1425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20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2720,'0'2'10813,"9"2"-8753,13 5-2400,-13-7 567,0 0 0,1 0 1,-1-1-1,0 0 0,14-2 1,48-6 439,-27 1-400,91 4 86,-73 3 14,-16 2 391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2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 2816,'-18'-1'16075,"32"2"-16364,-2-1 757,-6 0-308,1-1 0,0 2 0,-1-1 0,1 1 1,0 0-1,-1 0 0,12 4 0,20 9 51,1-3-1,1-1 1,60 6-1,-71-11-70,-25-4-341,0-1 0,1 0 1,-1 0-1,0 0 0,0-1 0,0 1 1,0-1-1,0 0 0,6-2 1,15-10-9713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23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91 3648,'0'-13'6933,"0"18"-5973,-8 64 1061,11 63-815,-3-103-985,-6 247 1040,2-152-856,4-88-264,1-8 159,-2-23 409,-1-9 616,-5-9-1269,6 12-49,0 0 0,0 0 0,1-1 1,-1 1-1,0 0 0,1 0 0,-1-1 1,1 1-1,-1-2 0,-4-39-18,1 1 1,2-69-1,4 24 144,7-77-229,-4 133 87,1 1-1,1 0 0,14-35 1,-13 45-179,0 0 1,2 0 0,0 1-1,1 0 1,19-22 0,-28 37 163,1 1 1,-1 0 0,1 0-1,-1 0 1,1 1 0,0-1-1,0 1 1,0-1 0,0 1-1,0 0 1,0 0-1,0 0 1,0 0 0,0 1-1,1-1 1,-1 1 0,0 0-1,0 0 1,1 0 0,-1 0-1,0 1 1,3 0-1,3 1 65,0 0-1,0 0 0,-1 1 0,0 1 0,1-1 1,13 9-1,-11-5 25,0 0 0,-1 0-1,1 1 1,13 15 0,-21-21-20,-1 1 1,0 0-1,0 0 1,0 1-1,0-1 0,0 0 1,0 1-1,-1-1 1,0 1-1,0 0 0,0-1 1,0 1-1,0 0 0,-1 0 1,1-1-1,-1 1 1,0 0-1,-1 0 0,0 7 1,-1-2 52,-1 0 1,0 1 0,0-1 0,-1 0-1,0 0 1,-1-1 0,-11 16-1,2-6 89,-1 0-1,-19 18 1,19-23 220,1 0 1,-31 21-1,37-30-647,1 1 0,-1-1 0,-11 3 1,13-5-967,0 0 1,0-1-1,0 0 1,0 0-1,-10 0 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24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 4160,'0'0'181,"-1"-1"0,1 1 0,0-1-1,-1 1 1,1-1 0,0 1 0,0-1 0,-1 1 0,1-1 0,0 1 0,0-1 0,0 0-1,0 1 1,0-1 0,0 1 0,0-1 0,0 0 0,0 1 0,0-1 0,0 0 0,0 1 0,0-1-1,11-12 5354,-11 13-5289,1 0 0,-1 0 0,1-1 0,0 1-1,-1 0 1,1 0 0,0 0 0,5 11 668,2 2-504,-6-2-316,0 1 0,0-1-1,-2 1 1,1 16 0,-1 9 78,0-10 78,-1-22 233,1 0 1,0 0-1,0 0 1,1 10-1,-5-38 268,-5-13-406,7 30-357,-1-1 1,2 0-1,-1 0 1,1 0-1,0 0 1,0 0-1,1 0 1,0-10-1,0 14-21,1 0-1,-1 0 0,1 1 0,0-1 1,0 0-1,0 0 0,0 1 0,0-1 0,1 0 1,-1 1-1,1-1 0,-1 1 0,1 0 1,0 0-1,0-1 0,0 1 0,0 0 1,1 1-1,-1-1 0,0 0 0,1 1 0,4-3 1,0 1 44,1 1 1,-1-1 0,1 1-1,0 1 1,0-1 0,-1 1-1,1 1 1,0-1 0,0 1-1,0 1 1,12 1 0,6 0-95,-22-2 54,0-1 0,0 2 0,0-1 0,0 0 0,0 1 0,0 0 0,-1 0 0,1 0 0,4 2 0,5 1 206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24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0 5472,'0'0'1760,"-1"13"2048,-37 65 2341,-31 35-5355,0 1-2026,67-110 374,1-3 573,1 0 0,-1 0 0,0 0 1,1 0-1,-1 0 0,1 0 1,-1 0-1,1 1 0,0-1 0,-1 2 1,6 9-4861,4-1 2041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07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10 1568,'0'-1'65,"1"1"0,-1-1 0,1 0 1,-1 1-1,1-1 0,-1 1 0,1-1 0,-1 1 0,1-1 1,-1 1-1,1-1 0,0 1 0,-1 0 0,1-1 0,0 1 0,-1 0 1,1 0-1,0-1 0,0 1 0,-1 0 0,1 0 0,1 0 1,21 0 2098,-13 1-334,-13 7-657,-9 17-279,-18 28 1,5-11-252,-101 192 1667,19-53-1205,103-174-1069,-65 97 561,47-64-469,43-48-6291,-15 4 4502,11-4-621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30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58 1984,'0'1'2779,"0"-4"-2630,-1 1 1,1 0-1,0 0 1,-1 0-1,0 0 1,1 0 0,-1 0-1,0 0 1,0 0-1,0 0 1,0 1-1,0-1 1,-1 0 0,1 1-1,0-1 1,-1 0-1,1 1 1,-1 0 0,0-1-1,1 1 1,-1 0-1,0 0 1,0 0-1,0 0 1,0 0 0,0 0-1,-3 0 1,-6-2 274,1 0 0,-1 1-1,-20-2 1,30 4-398,-7-1 127,-1 1-1,1 0 1,-1 0 0,1 1 0,-1 0 0,1 1 0,0-1-1,0 2 1,-1-1 0,1 1 0,-14 7 0,16-6-108,1 0 1,-1-1-1,1 2 0,0-1 1,0 1-1,1-1 0,-1 1 1,1 0-1,0 1 0,0-1 1,1 1-1,-1 0 1,1 0-1,1 0 0,-4 11 1,0 3 39,1 1 1,2-1 0,0 1 0,0 27 0,2-32 3,2-1-1,0 1 1,1-1 0,0 1 0,2-1-1,7 23 1,-10-33-12,2 0 0,-1-1 0,0 1-1,1 0 1,0-1 0,0 1 0,0-1-1,1 0 1,-1 0 0,9 7 0,-8-8-36,-1-1 0,1 0 1,0 0-1,0 0 1,1 0-1,-1-1 0,0 1 1,1-1-1,-1 0 1,0 0-1,1-1 0,-1 1 1,6-1-1,19-1 39,-1-1 0,1-1 0,-1-1 0,0-2 0,-1-1 0,1-1 0,-1-1 0,-1-1 0,47-26 0,-55 24 8,-1 0 0,0-2 0,20-20 0,8-6-104,-45 39-29,1 1-1,-1 0 1,1-1-1,-1 1 1,1 0-1,-1-1 1,1 1-1,-1-1 0,1 1 1,-1-1-1,0 1 1,1-1-1,-1 1 1,1-1-1,-1 1 1,0-1-1,0 0 1,1 1-1,-1-2 1,-1 3-7,1 0 1,-1 0 0,0-1-1,1 1 1,-1 0 0,1 0 0,0 0-1,-1 0 1,1 0 0,0 0-1,-1 0 1,1 0 0,0 0-1,0 1 1,-5 24 39,-6 44-13,10-63 54,1 0 0,0-1 1,0 1-1,1 0 0,0 0 1,0 0-1,4 12 1,-4-16 26,0 0 0,0-1 1,1 1-1,-1 0 1,1-1-1,0 1 1,-1-1-1,1 1 1,0-1-1,0 0 1,1 0-1,-1 0 1,0 0-1,1 0 1,-1 0-1,1-1 1,0 1-1,-1-1 1,1 0-1,0 1 1,0-2-1,6 3 1,-7-3-18,1 0 0,0 0 1,0 0-1,-1 0 0,1-1 1,0 1-1,0-1 0,-1 0 1,1 1-1,-1-1 0,1 0 1,-1 0-1,1-1 0,-1 1 1,1-1-1,-1 1 0,0-1 1,0 0-1,0 1 0,0-1 1,0 0-1,0-1 0,-1 1 1,3-3-1,0-3-3,0 1 0,0-1-1,-1 0 1,0 0 0,-1 0-1,0-1 1,0 1 0,-1-1-1,0 1 1,0-1 0,-1 1 0,0-1-1,-1 1 1,-1-10 0,0 6-94,0 1 1,-1-1 0,0 1-1,-1 0 1,0 0 0,-1 0 0,0 1-1,-1-1 1,-12-16 0,-3 7-150,20 19 180,0 0 1,0 0 0,0 0 0,0 1 0,0-1 0,-1 0 0,1 1-1,0-1 1,-1 1 0,1 0 0,0-1 0,-1 1 0,1 0 0,0 0-1,-1 0 1,1 0 0,0 0 0,-3 0 0,4 0-18,-1 0 1,1 1-1,0-1 1,-1 0-1,1 1 1,0-1-1,0 0 1,-1 1-1,1-1 1,0 0-1,0 1 1,0-1-1,-1 0 1,1 1-1,0-1 1,0 1-1,0-1 1,0 0-1,0 1 1,0-1-1,0 1 1,0-1-1,0 0 1,0 1-1,0-1 1,0 1-1,0-1 1,0 1-1,0-1 1,0 0-1,0 1 1,1-1-1,-1 1 1,0-1-1,0 0 1,0 1-1,1-1 1,-1 0-1,0 1 1,12 15-4505,14 1-641,-9-9 3189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31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3 3328,'-3'-3'7389,"-6"4"-5251,-8 5-2330,15-5 761,-31 11 177,1 2 1,0 1 0,-36 23-1,66-36-734,-1-1 0,1 1 0,0 0 0,-1 0 0,1 0 0,0 0 0,0 0 0,0 0 0,1 1 0,-1-1 0,0 0-1,1 1 1,0 0 0,0-1 0,-1 1 0,1 0 0,1 0 0,-1-1 0,0 1 0,1 0 0,-1 0 0,1 0 0,0 0 0,0 0 0,0 0 0,1 0 0,-1 0 0,1 0-1,-1-1 1,1 1 0,0 0 0,2 5 0,2 2 1,1 0-1,0 1 0,1-2 0,0 1 1,0-1-1,16 15 0,16 13 74,-17-18 82,28 35-1,-45-48-133,0 0 75,-1-1 0,1 1-1,-1 0 1,5 12 0,-8-16-75,-1-1 1,1 0-1,-1 0 0,0 0 1,1 0-1,-1 1 0,0-1 0,0 0 1,0 0-1,0 1 0,0-1 1,0 0-1,0 0 0,0 0 1,-1 1-1,1-1 0,0 0 1,-1 0-1,1 0 0,-1 0 0,1 0 1,-1 1-1,0-1 0,1 0 1,-1 0-1,0-1 0,0 1 1,0 0-1,0 0 0,0 0 0,0 0 1,0-1-1,-1 2 0,-6 3 54,-1-1 0,0 0 0,0 0-1,0-1 1,-12 3 0,-50 8-29,42-9 6,13-2-289,1-1-1,-26 0 1,34-2-1386,1 0 1,-1-1 0,0 0 0,-12-4-1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33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22 2144,'0'-8'5856,"-10"20"-1665,-19 14-2274,-21 20-921,42-38-881,2 0 1,-1 1 0,1 0 0,0 0 0,1 0-1,0 1 1,0 0 0,1 0 0,0 0 0,1 0-1,0 0 1,1 1 0,-2 14 0,0 21 2,2-1 1,2 1 0,6 60-1,-4-98-52,-1 1-1,1-1 0,0 0 1,0 1-1,1-1 0,1 0 0,-1-1 1,1 1-1,0-1 0,7 9 0,-8-12 14,0 0 0,1 0 0,0 0 0,-1-1 0,1 1 0,1-1 0,-1 0 0,0 0 0,1-1 0,-1 1 0,1-1 0,0 0-1,0 0 1,0-1 0,0 1 0,0-1 0,10 1 0,-9-2-24,-1 1-1,1-1 1,-1 0-1,1-1 1,0 1-1,-1-1 1,1 0 0,-1-1-1,1 1 1,-1-1-1,0 0 1,9-4-1,-4-3 13,0 0 0,0 0 1,-1-1-1,0 0 0,-1 0 0,9-14 0,-2 0 41,-1-2 1,20-46-1,-12 23 25,21-57 55,-38 91-155,-1 0 1,-1-1 0,0 1-1,-1-1 1,0-16 0,-2 25-75,-1 0 0,0 0 0,0 0 0,-1 0 0,0 1 0,0-1 0,0 0 0,-1 1 0,0 0 0,0 0 0,-1 0-1,0 0 1,0 0 0,0 1 0,-1-1 0,1 1 0,-1 1 0,-7-6 0,8 6-55,-1 1-1,1 0 0,0 0 0,-1 0 0,0 1 0,0 0 0,0 0 1,0 0-1,0 0 0,0 1 0,0 0 0,0 0 0,-1 0 0,1 1 0,0 0 1,-1 0-1,1 0 0,0 0 0,-1 1 0,1 0 0,0 0 0,0 0 1,-9 5-1,12-6-196,0 1 1,0 0 0,1 0-1,-1 1 1,1-1 0,-1 0-1,1 0 1,-1 1 0,1-1-1,-2 2 1,2 5-1185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3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 3072,'-3'0'261,"0"0"1,0 1-1,0-1 0,-22 4 9723,32-4-7787,57-5 548,-18 1-2327,36 3-510,-47 3-2526,-28-1 1367,-1 0-1,0 0 1,1 1-1,-1-1 1,8 5-1,12 5-2230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38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12 2656,'13'-12'10213,"-14"25"-8229,-14 67 253,7-32-1664,-6 53 144,-12 49-212,3-31 12,23-112-2132,-9-26-6355,8 16 7113,0-4 1,0 3 90,1-5-940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38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4 111 5312,'-4'-12'7494,"27"2"-5515,-6 4-1148,35-14 899,84-18 1,-102 30-1353,1 1 1,49-2 0,-63 8-360,1 1 1,0 1 0,-1 1-1,1 1 1,22 6-1,-42-9-104,1 1-1,-1 0 1,0-1-1,0 1 1,0 1-1,0-1 1,0 0 0,3 2-1,10 15-6451,-11-11 4585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40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 3808,'19'-13'9978,"-26"34"-8687,-5 42-228,2 0 0,-3 94 0,0 6-562,9-136-636,1-12 181,2-1 1,-1 1-1,2 0 0,1 15 0,-1 15-1198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41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19 134 5728,'-3'-5'535,"0"-1"-1,0 1 1,0 0 0,-2-9 0,5 13-353,0-1 1,-1 0 0,1 1-1,0-1 1,0 1-1,0-1 1,0 0 0,0 1-1,0-1 1,0 1 0,0-1-1,1 1 1,-1-1 0,1 0-1,-1 1 1,1-1-1,0 1 1,-1 0 0,1-1-1,0 1 1,0 0 0,1-2-1,4-2 134,-1 0 0,1 0 0,0 1 0,0 0 0,0 0-1,1 0 1,-1 1 0,1 0 0,11-3 0,0 1 108,1 0 1,29-3-1,-34 7-288,1 0-1,0 1 1,-1 1-1,1 0 0,-1 1 1,1 1-1,-1 0 1,0 1-1,20 8 1,-27-9-43,-1 0 0,0 1-1,0-1 1,0 1 0,0 1 0,-1-1 0,1 1 0,6 8 0,-10-11-32,0 0-1,1 1 1,-2-1 0,1 1 0,0 0-1,0 0 1,-1 0 0,0 0 0,0 0-1,0 0 1,0 0 0,0 0 0,0 0-1,-1 0 1,1 1 0,-1-1 0,0 0-1,0 0 1,0 1 0,-1 3 0,-1-1 11,0-1 0,0 1 0,-1-1 0,1 0 0,-1 0 0,0 0 1,-1 0-1,1-1 0,-1 1 0,0-1 0,0 0 0,0 0 0,-1 0 0,-4 3 1,2-2-211,0-1 1,-1 0-1,1-1 0,-1 1 1,0-2-1,0 1 1,0-1-1,0 0 1,-11 1-1,16-2-469,0-1 0,0 1-1,0-1 1,1 1 0,-1 0-1,0 0 1,-3 2 0,-1 4-1782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42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46 4064,'-8'-3'7754,"21"18"-5786,-7-10-1659,1 0 0,-1 0 0,1-1-1,0 0 1,13 6 0,-17-9-245,0 0 0,1 0-1,-1 0 1,0-1 0,0 1 0,1-1 0,-1 0 0,0 0 0,1 0 0,-1 0 0,0-1-1,1 1 1,-1-1 0,0 0 0,0 0 0,5-1 0,-7 1-62,1 0 1,-1 1 0,0-1-1,0 0 1,0 0-1,1 1 1,-1-1 0,0 0-1,0 0 1,0 0-1,0 0 1,0-1 0,-1 1-1,1 0 1,0 0-1,0 0 1,-1-1 0,1 1-1,-1 0 1,1-1-1,-1 1 1,0-1 0,1 1-1,-1 0 1,0-1-1,0 1 1,0-1 0,0 1-1,0-1 1,0 1-1,0-1 1,-1 1 0,1 0-1,-1-1 1,1 1-1,-1 0 1,1-1 0,-1 1-1,0 0 1,-1-2-1,1 0-44,-1 0 0,0 0-1,0 1 1,0-1 0,0 1-1,-1-1 1,1 1-1,-1 0 1,1 0 0,-1 0-1,0 0 1,0 1-1,0-1 1,0 1 0,0-1-1,0 1 1,0 0 0,-4 0-1,-1 0 78,0 2-1,0-1 1,0 1 0,0 0-1,1 1 1,-1-1-1,0 2 1,0-1 0,1 1-1,0 0 1,-1 1 0,1-1-1,1 1 1,-1 1-1,0 0 1,-7 7 0,9-8 126,1 0 1,0 1 0,0-1 0,0 1-1,1 0 1,0 0 0,0 0 0,0 1 0,0-1-1,-1 7 1,2-8-67,1 0-1,1 1 1,-1-1 0,0 0-1,1 0 1,0 1 0,0-1-1,0 0 1,1 1 0,0-1-1,-1 0 1,1 0 0,1 1-1,-1-1 1,3 4 0,-1-2 6,0-1 0,0 1 0,1-1 0,0 0 1,0 0-1,0 0 0,0-1 0,1 1 0,0-1 0,0 0 1,0-1-1,1 1 0,-1-1 0,1 0 0,8 3 0,-5-2-262,0-1 0,0-1-1,1 0 1,-1 0 0,1 0-1,0-2 1,-1 1 0,1-1-1,13-2 1,-3-1-2047,1 2 662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45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66 1728,'18'-16'3152,"-18"15"-2929,-1 0 0,1 1 0,0-1 0,-1 0 0,1 0 0,-1 0 0,1 1 0,-1-1 0,1 0 0,-1 1-1,1-1 1,-1 0 0,0 1 0,1-1 0,-1 1 0,0-1 0,0 1 0,1-1 0,-1 1 0,0 0 0,0-1 0,0 1 0,0 0 0,1 0 0,-3-1 0,-5 1 54,0-1 1,0 1-1,0 1 0,0-1 1,0 1-1,0 1 0,-15 4 1,10-2-2,1 0 0,0 1 0,0 0 0,0 1-1,1 0 1,0 1 0,-13 10 0,17-11-167,0 0-1,1 0 1,0 1-1,0 0 1,0 0-1,1 0 1,0 1-1,0 0 0,1 0 1,0 0-1,-4 11 1,5-9 0,1-1 1,-1 1-1,2 0 0,-1 0 1,2 0-1,-1 0 0,2 15 1,-1-21-70,1-1 1,-1 1-1,1 0 1,0-1-1,0 1 1,0-1-1,0 1 1,1-1-1,0 1 1,-1-1-1,1 0 1,0 0-1,1 0 1,-1 0 0,0 0-1,1-1 1,0 1-1,-1-1 1,1 1-1,0-1 1,0 0-1,0 0 1,1 0-1,3 1 1,1-1 41,1 1-1,0-1 1,-1-1 0,1 0 0,0 0-1,0-1 1,0 0 0,0 0 0,0-1 0,11-3-1,6-1-18,1-2 0,25-11 0,-19 5-33,-2-1 1,0-1 0,52-36-1,-78 47-107,0 0 1,0-1-1,0 0 0,-1 0 0,1 0 0,6-11 0,-16 18-794,-4 6 611,1 0 200,1 0 0,0 1 0,1 0 0,0 1 0,0-1 0,1 1 0,0 0 0,1 0 0,-5 16 0,8-22 118,0 1-1,0-1 1,1 1-1,-1 0 1,1 0-1,0-1 1,0 1-1,1 0 1,-1-1-1,1 1 1,0 0-1,0-1 1,1 1-1,-1-1 1,1 1-1,0-1 1,1 0-1,-1 0 0,0 0 1,1 0-1,0 0 1,0-1-1,0 1 1,5 3-1,-6-5-24,0-1-1,-1 0 0,1 0 0,0 0 0,0 0 0,0 0 0,0 0 0,0 0 1,0-1-1,0 1 0,0-1 0,0 0 0,0 1 0,0-1 0,0 0 1,0 0-1,0 0 0,1 0 0,-1-1 0,0 1 0,0-1 0,0 1 0,0-1 1,0 0-1,0 1 0,0-1 0,-1 0 0,1 0 0,0-1 0,0 1 0,-1 0 1,1 0-1,0-1 0,-1 1 0,0-1 0,1 0 0,-1 1 0,0-1 1,0 0-1,2-3 0,1-4-25,-1-1 1,0 1-1,-1-1 0,0 0 1,0 0-1,-1 0 1,0 0-1,-2-18 1,1 21-82,-1 0 1,0 0 0,-1 1-1,1-1 1,-1 0 0,-4-7-1,5 10 1,-1 1 0,0 0 0,0 0 0,0 0 0,0 0 0,-1 0-1,1 0 1,-1 1 0,1-1 0,-1 1 0,0 0 0,-4-3-1,6 5 59,1-1 0,-1 1 0,1 0 0,-1-1 0,0 1 0,1 0 0,-1 0 0,1-1 0,-1 1 0,0 0-1,1 0 1,-1 0 0,0 0 0,1 0 0,-1 0 0,0 0 0,1 0 0,-1 0 0,0 0 0,1 1 0,-1-1 0,0 0-1,1 0 1,-1 0 0,0 1 0,1-1 0,-1 0 0,1 1 0,-1-1 0,1 1 0,-1-1 0,1 1 0,-1-1-1,1 1 1,-1-1 0,1 1 0,0-1 0,-1 2 0,0-1 10,0 0 0,1 1 0,-1-1 0,1 0 0,0 1 1,-1-1-1,1 0 0,0 1 0,0-1 0,0 1 0,0-1 0,0 0 0,0 1 0,0-1 0,0 0 0,1 3 0,0-1 77,1 0-1,0 1 0,0-1 0,0 0 0,0 0 0,0 0 0,0-1 1,1 1-1,-1 0 0,1-1 0,0 0 0,0 1 0,0-1 0,0 0 0,0-1 1,1 1-1,-1 0 0,0-1 0,1 0 0,-1 0 0,1 0 0,-1 0 1,1-1-1,0 1 0,-1-1 0,5 0 0,1 0 19,0-1-1,0 1 1,-1-2 0,1 0-1,-1 0 1,1 0 0,-1-1-1,0 0 1,0-1-1,9-5 1,68-42 286,85-47 197,11-4-557,-157 88-462,-14 10-103,-10 3 538,0 1 0,0 0 0,0 0 0,0 0 0,0 0 1,0 0-1,0 0 0,0 0 0,0 0 0,0 0 0,0 0 0,1 0 0,-1 0 0,0 0 0,0 0 0,0 0 0,0 0 0,0 0 0,0 0 1,0 0-1,0 0 0,0 0 0,0 0 0,0 0 0,0 0 0,1 0 0,-1 0 0,0 0 0,0 0 0,0 0 0,0 0 0,0 0 0,0 0 1,0 0-1,0 0 0,0 0 0,0 0 0,0 1 0,0-1 0,0 0 0,0 0 0,0 0 0,0 0 0,0 0 0,1 0 0,-1 0 0,0 0 1,0 0-1,0 0 0,0 0 0,0 0 0,0 0 0,0 1 0,0-1 0,0 0 0,0 0 0,0 0 0,0 0 0,0 0 0,0 0 0,0 0 1,0 0-1,0 0 0,-1 0 0,1 0 0,0 0 0,0 0 0,0 1 0,-1 1-29,1 1-1,-1 0 1,0 0-1,1 0 1,-1 6 0,-1 7 37,-22 64-83,15-45 186,-1-1-1,-2 0 0,-1 0 0,-33 60 0,43-89-56,0-1-1,-1 1 1,1-1 0,-1 0-1,0 1 1,0-2-1,0 1 1,0 0-1,-1-1 1,0 0-1,0 0 1,1 0-1,-2-1 1,1 0-1,0 0 1,0 0-1,-1 0 1,-7 1-1,6-3-31,0 1-1,0-1 1,0 0-1,0-1 1,0 0-1,1 0 1,-1 0-1,0-1 1,0 0-1,1 0 1,-1 0-1,1-1 1,0 0-1,-10-7 1,5 2-88,0-1-1,0 0 1,1-1 0,-10-12 0,-4-3-161,24 25 234,0 0 0,0 0 0,-1 0 0,1 0 1,0 0-1,0-1 0,-1 1 0,1 0 0,0 0 0,0-1 1,0 1-1,0 0 0,-1 0 0,1 0 0,0-1 1,0 1-1,0 0 0,0 0 0,0-1 0,0 1 0,0 0 1,0-1-1,0 1 0,-1 0 0,1 0 0,0-1 0,0 1 1,1 0-1,-1-1 0,0 1 0,0 0 0,0 0 1,0-1-1,0 1 0,0 0 0,0-1 0,12-2 115,24 6 335,-29-2-381,33 5 486,58 15-1,-50-9-366,-8-1-51,0 2 1,50 23-1,-85-34-240,0 0 0,-1 0 0,1-1 0,5 1 0,-9-1-144,0-1 0,0 0-1,-1 0 1,1 0-1,0 0 1,0 0-1,-1 1 1,1-2 0,0 1-1,0 0 1,-1 0-1,1 0 1,0 0-1,-1 0 1,1-1 0,0 1-1,0 0 1,-1 0-1,1-1 1,0 1-1,-1-1 1,1 1 0,-1 0-1,5-7-2011,-1-1-227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07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20 174 5216,'-18'-4'1696,"17"0"-365,2 1-140,37-10 1593,164-31-589,-175 39-2027,61-9 287,38-7-51,45-18-228,-109 21 1450,-62 18-1627,1 0-1,-1 0 1,0 0-1,0 0 1,0 0 0,0 0-1,0 0 1,0 0-1,0 0 1,0 0-1,0 0 1,0 0 0,0 0-1,1-1 1,-1 1-1,0 0 1,0 0-1,0 0 1,0 0 0,0 0-1,0 0 1,0 0-1,0 0 1,0-1-1,0 1 1,0 0 0,0 0-1,0 0 1,0 0-1,0 0 1,0 0-1,0 0 1,0 0 0,0-1-1,0 1 1,0 0-1,0 0 1,0 0-1,0 0 1,0 0 0,0 0-1,-1 0 1,1 0-1,0 0 1,0-1-1,0 1 1,0 0 0,0 0-1,0 0 1,0 0-1,0 0 1,0 0-1,0 0 1,-1 0 0,1 0-1,0 0 1,0 0-1,0 0 1,0 0-1,0 0 1,0 0 0,0 0-1,0 0 1,-1 0-1,1 0 1,-8-4-1473,6 4 568,-1 0 0,0-1 0,1 1 0,-1 1 0,0-1 0,0 0 0,-3 2 0,-3 2-1120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46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41 4736,'-7'-19'1530,"7"19"-1491,0-1 0,0 1 0,0 0-1,0 0 1,0-1 0,0 1-1,0 0 1,0 0 0,-1-1 0,1 1-1,0 0 1,0 0 0,0 0 0,0-1-1,-1 1 1,1 0 0,0 0-1,0 0 1,0 0 0,-1-1 0,1 1-1,0 0 1,0 0 0,-1 0-1,1 0 1,0 0 0,0 0 0,-1 0-1,1 0 1,0 0 0,-10-3 4430,9 4-4377,-14 5 1368,-18 12-148,-16 9 103,20-13-775,1 2 0,0 1 0,-38 33-1,59-44-572,0 0 0,0 1 0,1 0-1,0 1 1,1-1 0,-1 1 0,2 0-1,-1 1 1,1-1 0,0 1-1,1 0 1,0 0 0,0 0 0,1 0-1,0 0 1,-1 16 0,3-15 9,1 0 1,-1-1 0,2 1 0,-1-1-1,1 1 1,1-1 0,-1 0-1,2 0 1,-1 0 0,1 0-1,1-1 1,-1 1 0,2-1 0,-1 0-1,10 10 1,-6-8 36,0 0 1,1-1-1,0-1 1,0 0-1,1 0 0,0-1 1,1 0-1,-1-1 1,1 0-1,22 7 0,-28-11-68,0-1 0,0 1 0,1-1 0,-1-1-1,1 1 1,-1-1 0,1 0 0,-1-1 0,0 0-1,1 0 1,-1 0 0,0 0 0,1-1 0,-1 0-1,0-1 1,0 1 0,-1-1 0,1 0 0,-1-1-1,8-4 1,4-7 70,0-1 0,0 0-1,-2-1 1,17-23 0,-24 30-99,6-8 29,0 0 1,-2-1-1,0 0 1,-1-1-1,13-34 0,-21 45-98,0 0-1,-1 0 0,0 0 1,0 0-1,-1 0 0,0 0 1,-1 0-1,0-1 0,0 1 1,-1 0-1,0 0 0,-1 0 1,0 0-1,-1 0 0,1 0 1,-6-10-1,4 10-56,-1 1 1,0-1-1,0 1 1,0 0-1,-2 1 1,1-1-1,0 1 1,-1 0-1,-10-7 1,13 11-24,0 0 1,0 1 0,-1-1-1,1 1 1,-1-1-1,0 1 1,0 1 0,0-1-1,0 1 1,0 0-1,0 0 1,0 0 0,0 1-1,0-1 1,0 1 0,-1 0-1,1 1 1,-6 1-1,8-2-239,0 1-1,0 0 0,0 1 0,0-1 1,0 0-1,0 1 0,0 0 0,1-1 1,-1 1-1,0 0 0,1 0 0,0 1 1,-1-1-1,1 0 0,0 1 0,0 0 0,1-1 1,-3 4-1,2 8-1296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46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4 4576,'-6'-4'1519,"3"9"-375,3 18 525,1-6-668,-11 247 5451,-17 1-3512,-38 118-1687,9-144-1573,53-217-2117,6-5 640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56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138 117 1472,'0'-1'49,"8"-14"6622,-11 41-4319,0-2-1733,-9 26 0,0 3 100,-66 329 2193,71-351-2875,6-23 30,0 1 1,-1-1-1,0 0 0,-1 0 1,0 0-1,0 0 0,-8 13 1,10-20-57,1-1 0,0 0-1,-1 1 1,1-1 0,0 1 0,0-1 0,-1 0 0,1 1-1,0-1 1,0 1 0,0-1 0,-1 1 0,1-1 0,0 1-1,0-1 1,0 0 0,0 1 0,0-1 0,0 1 0,0-1-1,0 1 1,0-1 0,0 1 0,0-1 0,0 1 0,0-1-1,1 1 1,-1-1 0,0 1 0,1 0 469,1-4-267,4-4-249,2-1-24,0 0-1,9-13 0,-8 10 39,1 0 1,0 1 0,0 0 0,1 0-1,15-9 1,11-10-27,4-3-160,-36 29 176,0 0 0,0 1 0,0-1 0,0 1 0,0 0 0,1 0 0,5-1 0,-10 3 42,0 0-1,0 0 1,0 0 0,1 0-1,-1 0 1,0 0 0,0 0-1,0 0 1,0 1 0,0-1-1,0 0 1,0 1 0,0-1 0,0 0-1,0 1 1,0 0 0,0-1-1,0 1 1,0-1 0,0 1-1,0 1 1,1 0 23,-1 0 0,1 0 0,-1 0 0,0 0 0,0 0 0,0 0 0,0 0 0,0 0 0,0 4 0,1 0 75,-2 0 0,1 0 0,-1 0 0,1 1 0,-2-1 0,1 0 1,-2 7-1,-4 11 211,3-10-63,-4 24 1,4-25-229,3-11 2,-1 0 1,1 1-1,-1-1 0,1 1 1,0-1-1,0 0 0,0 5 0,1-7-40,-1 1 0,0-1-1,0 1 1,1-1-1,-1 1 1,0-1-1,1 1 1,-1-1-1,1 1 1,-1-1-1,0 1 1,1-1-1,-1 0 1,1 1-1,-1-1 1,1 0-1,-1 1 1,1-1-1,0 0 1,-1 0-1,1 0 1,-1 1-1,1-1 1,0 0-1,-1 0 1,1 0-1,-1 0 1,1 0 0,0 0-1,-1 0 1,1 0-1,-1 0 1,1 0-1,0-1 1,0 1-1,8-2-259,0 0-1,0-1 1,0 0-1,17-9 1,5-1-276,46-14-97,69-28 523,-134 50 110,-9 3-10,1 1 0,0-1 0,-1 1 0,1-1 0,-1 0 0,6-5 1,-53 38 808,43-30-769,-1 0 0,0 0 0,1 0 1,-1 1-1,1-1 0,0 0 0,-1 1 0,1-1 1,0 1-1,0-1 0,0 1 0,0 0 0,0 0 1,1-1-1,-1 1 0,0 0 0,1 0 1,-1 0-1,1 0 0,0-1 0,-1 1 0,1 0 1,0 0-1,0 0 0,0 0 0,1 0 0,-1 0 1,0 0-1,1 0 0,-1-1 0,1 1 0,0 0 1,-1 0-1,2 1 0,0 0 18,0 0-1,0-1 1,0 1 0,0-1 0,1 1-1,-1-1 1,0 0 0,1 0 0,0 0-1,0 0 1,-1-1 0,1 1-1,0-1 1,0 1 0,1-1 0,-1 0-1,0 0 1,6 0 0,-4 0-17,0-1 1,0 0 0,0 0-1,-1-1 1,1 1-1,0-1 1,0 0 0,-1 0-1,1-1 1,-1 1-1,1-1 1,-1 0 0,0-1-1,5-2 1,-7 4-43,-1 0 0,1-1-1,0 1 1,-1-1 0,1 1 0,-1-1 0,0 0 0,1 0 0,-1 0-1,0 1 1,0-1 0,0 0 0,0 0 0,-1 0 0,1-1 0,-1 1 0,1 0-1,-1 0 1,1 0 0,-1 0 0,0-1 0,0 1 0,0 0 0,-1 0 0,1 0-1,0-1 1,-1 1 0,1 0 0,-1 0 0,0 0 0,0 0 0,-1-3-1,0 1-12,-1 0 0,1 1 0,-1-1 0,1 1 0,-1-1-1,0 1 1,0 0 0,-1 0 0,1 1 0,0-1-1,-1 1 1,-5-3 0,-14-11-66,17 10 133,7 2-59,11 3-29,0 0 178,19-6-61,-1-1 1,30-12-1,-22 7 128,-26 10-163,-1-1 0,1 0 0,14-8 0,13-6 203,-34 13-50,-4 5-166,-1 0 0,0-1 1,0 1-1,1 0 0,-1-1 0,0 1 0,1 0 1,-1-1-1,0 1 0,1 0 0,-1 0 0,1 0 1,-1-1-1,1 1 0,-1 0 0,0 0 0,1 0 1,-1 0-1,1 0 0,-1 0 0,1 0 0,-1 0 1,1 0-1,-1 0 0,0 0 0,1 0 0,-1 0 1,1 0-1,-1 0 0,1 0 0,0 1 0,15 0 314,-5-1-261,-5 1-59,-1-1 0,0 1 0,0 0 0,0 1 0,0-1 0,0 1 0,0 0 0,0 0 0,0 1 0,-1-1 0,1 1 0,-1 0 0,7 6 0,-3-1 46,-1 1 0,0-1 0,-1 1 0,0 1 1,0-1-1,5 13 0,-5-2 73,-5-17-92,-1 0 0,1 0 0,0 0 0,0 0-1,1 0 1,-1 0 0,0 0 0,1-1 0,0 1 0,-1 0 0,1-1 0,0 1 0,1-1 0,2 3-1,-3-4 3,0-1-1,0 0 1,0 1-1,0-1 1,0 0 0,0 0-1,0-1 1,0 1-1,0 0 1,-1 0-1,1-1 1,4-1-1,6 0 44,-3 0-81,0 0 1,0 0-1,-1 0 1,1-1-1,-1-1 0,13-6 1,48-32 24,-19 10-119,-46 30 71,0-1 9,1 0 1,1 0 0,-1 1-1,0-1 1,1 1-1,-1 0 1,1 1-1,6-2 1,-7 27 648,9 39-95,-13-59-472,0 0-1,0-1 1,1 1-1,-1-1 1,1 1 0,0-1-1,0 0 1,1 1-1,4 4 1,-6-7-39,0 0 0,1 0 0,-1 0 0,0 0 0,1 0 0,-1 0 0,1-1 0,-1 1 0,1 0 0,-1-1 0,1 1 0,-1-1 0,1 0 0,-1 1 0,1-1-1,0 0 1,-1 0 0,1 0 0,0 0 0,-1-1 0,1 1 0,-1 0 0,1-1 0,2 0 0,3-2-47,0-1 0,0 0 0,-1 0-1,1-1 1,-1 0 0,0 0 0,-1 0 0,1-1-1,5-7 1,17-16-253,-20 24-142,-12 11 31,-13 13 236,-41 37 19,58-56 133,0 0-1,0 0 1,0 0-1,0 1 1,0-1-1,-1 0 1,1 0-1,0 0 1,0 0-1,0 1 1,0-1-1,0 0 1,0 0-1,0 0 1,0 0-1,0 1 1,0-1-1,0 0 1,0 0-1,0 0 1,0 1-1,0-1 1,0 0-1,0 0 1,0 0-1,0 1 0,0-1 1,0 0-1,0 0 1,1 0-1,-1 0 1,0 1-1,0-1 1,0 0-1,0 0 1,0 0-1,0 0 1,1 0-1,-1 0 1,0 1-1,0-1 1,0 0-1,0 0 1,1 0-1,-1 0 1,0 0-1,0 0 1,0 0-1,0 0 1,1 0-1,-1 0 1,13 4 118,-11-3-122,7 2-62,0 0-1,-1 0 1,1 1 0,-1 1 0,0 0 0,10 6-1,-14-8 74,-1 0-1,1 0 1,-1 0-1,0 0 1,0 1-1,0-1 0,0 1 1,0 0-1,-1-1 1,0 1-1,1 1 1,-2-1-1,1 0 0,0 0 1,0 6-1,-1 2 32,-1 1-1,-1-1 0,0 1 0,-1-1 1,-7 25-1,7-27-56,-3 10 47,-1-1 0,0 1-1,-2-1 1,0-1-1,-18 30 1,21-40 12,0 0 1,0-1 0,-1 1-1,-1-1 1,1 0 0,-1-1-1,0 0 1,0 0 0,-1 0-1,0-1 1,0 0-1,0 0 1,-1-1 0,-11 4-1,17-7-43,-1 0 0,0 0-1,0 0 1,0-1-1,1 1 1,-1-1 0,0 0-1,0 0 1,0-1-1,0 1 1,0-1 0,1 0-1,-1 0 1,0 0-1,0 0 1,1 0 0,-1-1-1,1 0 1,-6-3-1,7 3-35,1 1 0,0 0 0,-1-1 0,1 1 0,0 0 0,0-1 0,0 0-1,0 1 1,0-1 0,1 1 0,-1-1 0,0 0 0,1 0 0,-1 1 0,1-1 0,0 0 0,-1 0-1,1 0 1,0 1 0,0-1 0,1-3 0,-1-1-55,1 0 0,0 1 0,0-1-1,1 0 1,2-5 0,5-6-23,0 1 0,1 0 0,0 1 0,2 0 0,24-26 0,-14 17 132,2 1 0,0 1 0,1 1 0,1 1 0,1 1 0,0 2 0,34-16 0,40-8-111,-13 7 337,-72 27-177,-13 7-83,-1-1 1,1 0-1,-1 1 0,1-1 1,-1-1-1,0 1 1,1 0-1,-1 0 1,0-1-1,4-3 1,-19 4-339,-36 10-14,46-8 375,-1 0 1,1 0-1,0 0 1,-1 1 0,1-1-1,0 1 1,0 0 0,0 0-1,0 0 1,0 0-1,-3 3 1,6-4-7,0-1 0,-1 0 0,1 0 1,0 1-1,0-1 0,0 0 0,0 0 0,-1 1 0,1-1 0,0 0 1,0 1-1,0-1 0,0 0 0,0 1 0,0-1 0,0 0 0,0 1 1,0-1-1,0 0 0,0 1 0,0-1 0,0 0 0,0 0 0,0 1 0,0-1 1,0 0-1,1 1 0,-1-1 0,0 0 0,0 0 0,0 1 0,0-1 1,1 0-1,-1 0 0,0 1 0,14 7 138,17 0 58,-18-6-138,0-2-1,0 0 0,0 0 0,0-1 0,0 0 0,-1-2 0,1 1 0,0-1 0,-1-1 1,22-9-1,-31 11-26,1 1 1,-1-1 0,1 0 0,-1 0 0,1-1-1,4-3 1,-8 5-41,1 1 0,0-1 0,0 0 0,-1 0 0,1 0-1,0 0 1,-1 0 0,1 0 0,-1 0 0,1 0 0,-1 0 0,1 0 0,-1 0 0,0 0-1,0 0 1,1 0 0,-1 0 0,0 0 0,0 0 0,0 0 0,0 0 0,0-1 0,-1 1 0,1 0-1,0 0 1,0 0 0,-1 0 0,1 0 0,-1 0 0,1 0 0,-1-1 0,-2-1-41,1-1 0,-1 1 0,0 0 0,0 0 0,0 0 1,0 0-1,0 1 0,-1-1 0,1 1 0,-1 0 0,0 0 0,1 0 1,-1 0-1,-6-1 0,-6-2-78,-1 1-1,-20-2 1,25 4 84,5 1 36,0 0 1,0 1 0,0 0 0,0 0-1,0 1 1,0-1 0,0 2 0,0-1-1,-7 3 1,90-7 644,-13-3-492,107-3 371,-164 9-434,0 0 0,0 1-1,0-1 1,-1 1 0,1 1 0,-1-1 0,1 1 0,-1 0 0,1 0 0,7 5 0,-11-6-55,0 1 0,0-1 1,0 1-1,0-1 0,-1 1 0,1-1 1,0 1-1,-1 0 0,1 0 0,-1 0 1,0 0-1,0 0 0,0 0 0,0 0 1,0 0-1,0 1 0,-1-1 0,1 0 1,0 1-1,-1-1 0,0 0 0,0 1 1,0-1-1,0 0 0,0 1 0,0-1 1,-1 5-1,0-3 43,0 1 0,-1-1 0,1 1 1,-1-1-1,0 0 0,-3 6 0,46-37-569,-33 20 436,7-6-50,1 1-1,0 1 1,22-12 0,-35 22 100,0 0 0,0 0 1,0 0-1,0 0 0,0 0 1,1 1-1,-1-1 1,5 1-1,-7 0 17,0 0 0,0 0 0,0 0 0,0 0-1,0 0 1,1 0 0,-1 1 0,0-1 0,0 0 0,0 1 0,0-1 0,0 1 0,0-1 0,0 1 0,0-1-1,0 1 1,0 0 0,0 0 0,0-1 0,-1 1 0,1 0 0,0 0 0,0 0 0,-1 0 0,1 0 0,-1 0-1,2 2 1,3 15 116,7 19 485,-11-35-580,0-1 1,1 1-1,-1 0 1,1-1-1,-1 1 1,1-1 0,0 0-1,0 1 1,-1-1-1,1 0 1,0 0-1,0 0 1,0 0-1,0 0 1,0-1-1,0 1 1,1-1-1,-1 1 1,0-1-1,0 0 1,4 0-1,6 0 37,0 0 0,19-4 0,-30 4-66,29-5-89,0-1 0,-1-2 0,54-22 0,-38 10-82,70-45 0,-96 53 153,-2 2-64,21-16 1,-33 22 74,0 0 0,-1-1 0,1 0 0,-1 1 0,0-1 0,-1-1 0,1 1 0,3-8 0,2-7 4,-1 0 0,-2-1 0,0 1-1,5-29 1,3-87 148,-8 64-123,-5 66-44,-1 0-1,1-1 0,-1 1 0,-1-1 0,1 1 1,-1 0-1,0-1 0,0 1 0,-1 0 1,-3-8-1,5 14 23,0 0 1,-1 0-1,1 0 1,0 0-1,-1 0 0,1 0 1,-1 0-1,1 0 0,0 0 1,-1 0-1,1 0 1,0 0-1,-1 0 0,1 0 1,-1 0-1,1 1 1,0-1-1,-1 0 0,1 0 1,0 0-1,0 1 0,-1-1 1,1 0-1,0 0 1,-1 1-1,1-1 1,-4 4 86,1 0 0,-1-1 0,1 2 0,0-1 0,0 0 0,1 0 0,-1 1 0,1 0 0,-4 9 1,0 5 112,-4 22 0,-2 19-91,2-1 1,3 2 0,3-1 0,4 82 0,1-99-41,0-22-161,2 22 0,-3-42-62,1-1-1,-1 1 0,0 0 1,0 0-1,1 0 1,-1 0-1,0 0 1,0-1-1,0 1 0,0 0 1,0 0-1,0 0 1,-1 0-1,1 0 0,0 0 1,0-1-1,-1 1 1,1 0-1,0 0 0,-1 0 1,1-1-1,-1 1 1,0 1-1,0-2-8,1 0-1,-1-1 1,0 1 0,0 0-1,1 0 1,-1-1-1,0 1 1,1 0 0,-1-1-1,0 1 1,1 0-1,-1-1 1,0 1-1,1-1 1,-1 1 0,1-1-1,-1 0 1,1 1-1,-1-1 1,1 1 0,0-1-1,-1 0 1,1-1-1,-37-47-205,-8-14 1121,39 54-411,1 0 0,0-1 0,1 0 0,0 0 1,-3-13-1,6 20-299,1 1 0,-1 0 0,1 0 0,0 0 0,-1-1 0,1 1 0,0 0 0,1 0 0,-1-1 0,0 1 0,0 0 0,1 0 0,0 0 0,-1-1 0,1 1 0,0 0 0,0 0 0,0 0 0,0 0 0,0 0 0,1 1 0,-1-1 0,1 0 0,2-3 0,0 3 15,0-1-1,-1 1 1,1 0 0,0 0 0,0 1-1,1-1 1,-1 1 0,0 0-1,0 0 1,1 0 0,-1 0-1,5 1 1,13-1-15,-1 1 0,41 6-1,43 15 505,-2-1-108,-102-20-429,76 11 1321,98 2 1,-175-11-1097,-5 2 76,-12 6 285,9-5-418,-107 62-48,83-43-46,27-20-53,-1 1 1,1-1-1,-1 0 0,-9 4 1,37-10 119,-4-3-344,0-1 0,19-9 0,-18 6-14,36-9 1,-53 17 198,1 1 0,-1-1 0,1 1 0,-1 0 1,0 0-1,1 0 0,-1 0 0,1 0 1,-1 1-1,0-1 0,1 1 0,-1 0 0,0-1 1,0 1-1,1 0 0,-1 0 0,0 0 0,0 1 1,2 1-1,2 2 8,0 1 1,0 0 0,0 0-1,5 8 1,-8-8 4,1-2 0,0 1 1,0 0-1,0-1 0,1 0 1,-1 0-1,10 6 1,-11-9 11,0 0 1,0 0 0,0 0 0,0 0-1,1-1 1,-1 1 0,0-1 0,0 0-1,0 0 1,1 0 0,-1 0 0,0-1-1,0 1 1,0-1 0,1 0 0,-1 0-1,0 0 1,0 0 0,0-1 0,-1 1-1,4-3 1,2-1-77,0 0-1,-1-1 1,0 0 0,0 0 0,11-13-1,8-17-418,-1 0 0,39-78 0,-39 66 326,18-30-4,40-79 236,-78 147 7,-1 0 0,0 0 1,-1 0-1,3-14 0,-5 21-43,0-14 285,-1 16-310,0 1 1,0 0 0,-1-1-1,1 1 1,0 0-1,0-1 1,0 1-1,0 0 1,-1-1 0,1 1-1,0 0 1,0-1-1,-1 1 1,1 0-1,0 0 1,-1-1-1,1 1 1,0 0 0,0 0-1,-1 0 1,1-1-1,-1 1 1,1 0-1,0 0 1,-1 0-1,1 0 1,0 0 0,-1 0-1,1 0 1,-1 0-1,1 0 1,0 0-1,-1 0 1,1 0 0,0 0-1,-1 0 1,1 0-1,-1 0 1,1 0-1,0 1 1,-1-1-1,1 0 1,-1 0 0,-3 2 23,0 0 0,0 0 1,0 0-1,1 0 1,-1 0-1,0 1 1,1 0-1,0 0 0,-1 0 1,1 0-1,0 0 1,1 1-1,-1-1 1,1 1-1,-1 0 0,1 0 1,-3 7-1,-2 6 87,2-1 1,0 1-1,-4 20 0,5-10-77,0 1 0,2-1 0,1 1 0,2-1 0,0 1 0,9 46 1,-6-55-748,0-1 1,14 32 0,-11-33-2142,12 19 0,-6-15 319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56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52 11552,'-30'-43'5215,"30"38"-4511,0 1-2143,0 8 639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58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24 4160,'-1'-1'96,"1"1"0,0 0 0,0-1 0,0 1 0,-1 0 0,1-1 0,0 1 0,0 0 0,0-1 0,0 1 0,0 0 0,0-1 0,0 1 0,0-1 0,0 1 0,0 0 0,0-1 0,0 1 0,0 0 0,0-1 0,0 1 0,1 0 1,-1-1-1,0 1 0,0 0 0,0-1 0,0 1 0,1 0 0,-1-1 0,0 1 0,1 0 0,3-12 4948,-18 11-2841,9 2-2009,0 0 1,1 0 0,-1 0 0,1 1 0,-1 0 0,1 0 0,-1 0 0,1 0 0,0 0 0,-6 5 0,-3 2 146,5-4-177,1 0 1,0 1 0,0 0-1,1 0 1,-1 1 0,1 0-1,1 0 1,-10 15-1,1 3 242,-17 38 0,-11 48 720,38-97-1010,1 0 1,0 0-1,0 0 1,2 0-1,0 1 1,1 16-1,0-24-77,1 0-1,0 0 0,1 0 0,0 0 0,0 0 1,0-1-1,1 1 0,0-1 0,0 0 1,0 1-1,1-1 0,0-1 0,5 7 0,-2-5 20,-1-1 0,1 0-1,1 0 1,-1 0-1,1-1 1,0 0 0,0-1-1,0 0 1,10 4-1,-3-3 3,0-1-1,0 0 1,1-1-1,-1-1 0,1 0 1,-1-1-1,1-1 1,0 0-1,-1-1 0,1-1 1,22-5-1,-29 4-21,0 0 0,0 0 1,-1 0-1,1-2 0,-1 1 0,0-1 0,0 0 0,0 0 0,-1-1 0,0 0 0,0-1 0,0 1 1,5-9-1,0-1-7,-1 0 0,-1-1 0,0 0 1,-1 0-1,10-31 0,-11 23 2,-1 0 0,-1-1 0,5-45 1,-10 58 26,-1 0 0,0 0 0,-1 0 1,-3-19-1,4 28-39,-1-1 0,0 1 1,-1 0-1,1 0 0,-1-1 0,1 1 0,-1 0 0,-1 0 1,1 0-1,0 1 0,-1-1 0,0 1 0,0-1 0,0 1 1,0 0-1,-6-4 0,-2 1-47,0 1 0,-1 0 0,0 0 0,0 2 0,0-1 0,0 1 1,0 1-1,-1 0 0,1 1 0,-1 0 0,1 1 0,-1 1 0,-19 3 0,28-4-245,-1 1-1,1 0 1,0 1-1,0-1 1,0 1-1,-6 3 1,9-5 112,1 0 1,-1 1 0,0-1 0,1 0 0,-1 1-1,1-1 1,-1 0 0,1 1 0,-1-1-1,0 1 1,1-1 0,-1 1 0,1-1 0,0 1-1,-1 0 1,1-1 0,-1 1 0,1-1 0,0 1-1,0 0 1,-1-1 0,1 1 0,0 0 0,0 0-1,0-1 1,0 1 0,0 0 0,0-1-1,0 1 1,0 0 0,0 0 0,0-1 0,0 1-1,0 0 1,0-1 0,0 1 0,1 0 0,-1-1-1,0 1 1,1 0 0,-1-1 0,0 1-1,1-1 1,-1 1 0,2 0 0,15 11-2477,8 1-1887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5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38 5056,'-32'-13'12858,"46"5"-10655,-11 6-2134,0 1 1,0 0 0,0-1-1,0 1 1,0 1 0,0-1-1,0 0 1,0 1-1,1-1 1,-1 1 0,0 0-1,0 0 1,1 1 0,4 0-1,11 0 199,255-10 964,-208 9-1100,-29 1-360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6:59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29 3552,'-65'4'14364,"72"-3"-12542,16-2 111,43-8-1,-19 1-1034,17 0-202,127 0 0,-138 9-957,10 0-2015,-45 0-1165,27 6 0,-17 0 535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2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3328,'11'-12'16509,"33"12"-16261,-31 0 413,20 2-209,0 1-1,57 13 1,-41-6-68,-4 0 343,-30-6-347,0-1-1,0 0 1,27 1-1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3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4 116 5056,'-3'-8'4252,"6"15"-2060,7 20 164,11 103 1859,3 9-2548,-18-112-1383,37 199 1933,-35-183-2113,-5-28 139,0 0 0,1 27-1,-10-203-1420,-7 29 788,9 99 417,1 0 0,3-61 0,15-68-282,-13 144 189,-1 6 4,1 1-1,0-1 0,1 1 0,0-1 0,1 1 0,0 0 1,1 1-1,12-21 0,-16 29 57,0 1 0,0-1 0,1 0-1,0 0 1,-1 1 0,1-1 0,0 1 0,-1-1 0,1 1 0,0 0-1,0 0 1,0 0 0,0 0 0,0 0 0,1 0 0,-1 0-1,0 1 1,0-1 0,0 1 0,1 0 0,-1-1 0,0 1 0,1 0-1,-1 0 1,0 1 0,0-1 0,1 0 0,-1 1 0,0 0-1,0-1 1,0 1 0,3 1 0,0 0 25,-1 1 0,1-1 0,-1 1 0,0 0 0,0 0 0,0 1 1,0-1-1,0 1 0,-1 0 0,0 0 0,0 0 0,0 0 0,4 8 0,-1 2 193,0 0-1,-1 1 1,-1-1 0,0 1 0,-1 1-1,2 25 1,-4-30-75,-1 0 0,0 0 1,-1 0-1,0-1 0,-1 1 1,0 0-1,-1-1 0,0 1 0,0-1 1,-7 13-1,7-18-10,0 1 0,0-1 1,0 1-1,-1-1 0,0 0 1,0 0-1,0-1 0,-7 6 0,9-8-332,-1-1-1,1 1 0,-1-1 0,0 0 0,0 0 1,1 0-1,-1 0 0,0 0 0,0-1 0,0 1 1,0-1-1,0 0 0,0 0 0,0 0 0,0 0 1,0 0-1,0-1 0,0 1 0,-3-2 0,5 2 9,1 0 0,-1-1-1,1 1 1,-1 0 0,1 0 0,-1-1-1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3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1 157 5152,'3'0'2073,"-3"0"-2042,6 8 1364,7 11 700,28 74 3543,-39-88-5368,1 1 0,-1 0 1,-1 0-1,1 1 1,-1-1-1,1 9 1,-14-111 1041,11 83-1302,0 1 1,2-1 0,-1 0-1,2 1 1,0 0 0,0-1-1,1 1 1,0 0-1,6-13 1,-6 19 94,-1 1 1,1-1-1,1 1 0,-1 0 1,1 0-1,0 0 0,0 0 1,0 0-1,0 1 1,1 0-1,0 0 0,0 0 1,0 0-1,1 1 0,-1 0 1,1 0-1,-1 1 0,1-1 1,12-2-1,-4 2-24,0 1-1,0 0 1,0 1-1,0 0 1,0 2 0,1-1-1,-1 2 1,19 3-1,3 2-314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07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29 245 4320,'-1'-1'115,"0"0"0,0 1 0,0-1 1,-1 1-1,1 0 0,0-1 0,0 1 0,0 0 1,-1 0-1,1 0 0,-2 0 0,2 0-53,0 0 0,0 1-1,1-1 1,-1 1 0,0-1 0,1 1-1,-1-1 1,0 1 0,1-1 0,-1 1-1,1 0 1,-1-1 0,0 1 0,1 0-1,0 0 1,-2 2 1221,8-8 728,14-9-1056,2 1 1,0 0 0,38-14-1,-13 6-319,1-2-258,132-56 434,-177 77-810,37-12 173,0 1 0,56-10 1,-70 17 133,-38 15-453,9-7-611,1 0-1,-1 0 1,0 0 0,1 1 0,0-1-1,-1 1 1,1-1 0,0 1 0,1 0-1,-1 0 1,0 0 0,-2 6-1,3 0-2774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4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 4480,'0'-1'160,"0"0"1,0-1-1,0 1 1,0 0-1,0 0 0,1 0 1,-1 0-1,0-1 1,1 1-1,-1 0 1,0 0-1,1 0 1,-1 0-1,1 0 0,0 0 1,-1 0-1,1 0 1,0 0-1,11-9 5133,-11 10-5228,-1 0 0,0 0 0,0 0 0,0 0 0,0 0 0,1 0 0,-1 0 1,0 0-1,0 0 0,0 0 0,1 0 0,0 2 651,-1-2-651,0 0 0,1 0 0,-1 0 0,0 1 0,0-1 0,0 0 0,0 0 0,0 0 0,0 0 1,0 1-1,0-1 0,0 0 0,0 0 0,0 0 0,0 1 0,0-1 0,0 0 0,0 0 0,0 0 0,0 1 0,0-1 0,0 0 1,0 0-1,0 0 0,0 0 0,-1 1 0,1 12 1278,-1-9-956,-14 68 3204,12-62-3791,0 0 0,-1-1 0,0 0 0,0 0 1,-7 11-1,7-9-542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5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61 2496,'0'-2'318,"-1"-1"-1,1 1 1,0 0 0,0-1-1,0 1 1,0-5 0,1-5 3052,-1 11-3130,0 0-1,0 0 1,-1 0-1,1 0 0,0 0 1,-1 0-1,1 0 1,-1 1-1,1-1 0,-1 0 1,1 0-1,-1 0 1,0 0-1,1 1 0,-1-1 1,0 0-1,0 1 1,1-1-1,-2 0 0,0-1 20,0 1 0,0 0 1,0 0-1,0 0 0,0 0 0,0 1 0,0-1 0,-3 0 0,-8 0 138,1 0 1,-1 1-1,0 1 0,1 0 0,-1 1 0,1 0 0,-23 7 1,15-2-173,0 0 1,1 2-1,-35 20 1,51-27-220,0 0 0,0 0 0,0 0-1,0 0 1,1 1 0,-5 4 0,6-6-7,1 0 0,-1 0 0,1 0 0,0 0 0,-1-1 0,1 1 0,-1 0 0,1 0 0,0 0 0,0 0 0,0 0 0,0 0 0,0 0 0,0 0 0,0 0 0,0 0 0,0 0 0,0 0 0,0 0 0,1 0 0,-1 0 0,0 0 0,1 0 0,-1 0 0,0 0 0,1 0 0,-1 0 0,1-1 0,1 2 0,7 9-36,1-2 1,0 1-1,1-1 1,0-1 0,15 10-1,8 5 85,79 72-250,-100-82 349,0 0 0,-1 0 0,-1 2 0,0-1 0,-1 1 0,8 18 0,-17-31-101,0-1 0,-1 0 0,1 1-1,-1-1 1,0 1 0,1-1 0,-1 1 0,0-1 0,0 1 0,0-1 0,0 1 0,0-1 0,0 1 0,-1-1 0,1 1 0,0-1 0,-1 1-1,1-1 1,-1 0 0,1 1 0,-1-1 0,0 0 0,0 1 0,1-1 0,-1 0 0,0 0 0,0 0 0,0 0 0,-1 0 0,1 0 0,0 0-1,-2 2 1,-2-1 50,1 1 0,-1 0 0,0-1 0,0 0 0,1 0 0,-1-1 0,-1 1-1,-5 0 1,-15 1-305,0-1 0,0-2 0,-1 0 0,1-2-1,0-1 1,0-1 0,1-1 0,-26-9 0,48 13-42,-23-9-2498,26 10 2623,0 0 0,-1 0 0,1-1 0,-1 1 0,1 0 0,0 0 0,-1 0 0,1-1 0,0 1 0,-1 0 0,1 0 0,0-1 0,0 1 0,-1 0 0,1-1 0,0 1 0,0 0 0,-1-1 0,1 1 0,0 0 0,0-1 0,0 1 0,0 0 0,-1-1 0,1 1 0,0-1 0,0 1 0,0 0 0,0-1 0,0 1 0,0-1 0,0 1 0,0 0 0,0-1 0,0 1 0,0-1 0,1 1 0,-1 0 0,0-1 0,0 1 0,0 0 0,0-1 0,1 1 0,-1 0 1,0-1-1,0 1 0,1 0 0,-1-1 0,0 1 0,0 0 0,1 0 0,-1-1 0,0 1 0,1 0 0,-1 0 0,1-1 0,1 0-234,0 0 0,0 0 0,0 0 0,0 0 0,0 1 0,0-1 0,3 0 0,29-3-3736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5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 7040,'-4'-9'906,"1"-2"1205,9 14-1374,-5-2-446,0 1-1,0-1 0,0 1 0,0-1 0,-1 1 1,1 0-1,-1-1 0,1 1 0,-1 0 0,1-1 1,-1 4-1,2 13 794,-1 0 0,-1 0 1,-4 25-1,1 14-451,3-37-603,1-8-352,-1 0 0,-1-1 0,-2 14 0,3-19-1085,-2 5-2003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5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 6816,'-10'-12'2528,"15"12"-1984,0-3-128,0-2-640,3 10-896,1-2-1280,4 6 1344,5 2-2048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6048,'8'54'3429,"-8"4"-519,-2-1 0,-14 84 0,14-131-2575,1-1-1,0 16 0,15-41-371,2-8-449,-2 0 0,16-34 0,-1-1 445,-27 55 112,0 1-1,-1 0 1,1 0 0,0 0-1,1 0 1,-1 0 0,1 0-1,-1 1 1,1-1 0,0 1-1,-1 0 1,1 0 0,1 0-1,-1 0 1,4-2 0,-6 4-7,0 0-1,0 0 1,0 0 0,-1 0 0,1-1-1,0 2 1,0-1 0,0 0 0,0 0-1,-1 0 1,1 0 0,0 0 0,0 1-1,0-1 1,-1 0 0,1 1 0,0-1 0,-1 1-1,1-1 1,0 0 0,-1 1 0,1 0-1,0-1 1,-1 1 0,1-1 0,-1 1-1,1 0 1,-1-1 0,1 1 0,-1 0-1,0 0 1,1 1 0,1 2 154,0 1 0,0 0 0,2 10 1,-4-14-178,3 22 198,-1 0-1,0 0 0,-3 35 1,0-14-3134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6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79 151 6560,'-1'0'207,"0"0"-1,0-1 1,1 1 0,-1 0-1,0-1 1,0 1 0,0 0 0,1 0-1,-1 0 1,0-1 0,0 1 0,0 0-1,0 0 1,0 0 0,1 1 0,-1-1-1,0 0 1,0 0 0,0 0 0,-1 1-1,1 0 154,1 0-1,-1 0 0,0 1 1,0-1-1,1 0 0,-1 0 1,0 1-1,1-1 0,-1 0 1,0 3-1,-2 5 269,-13 31 1974,10-27-2121,1 1 0,0 0 0,0 1 0,1-1 0,-1 17 0,3 1-290,2 0 1,1 1-1,2-2 0,1 1 1,1 0-1,2-1 0,16 47 1,-20-69-155,0 0 0,1 0 1,1 0-1,-1-1 1,1 1-1,7 7 0,-10-13-18,-1-1-1,1 0 0,0 0 0,1-1 0,-1 1 0,0 0 0,0-1 0,1 1 0,-1-1 0,1 0 0,3 2 0,-4-3-17,0 1 0,0-1 0,0 0 0,0 0 0,0 0 0,0 0-1,-1 0 1,1 0 0,0 0 0,0-1 0,0 1 0,0-1 0,0 0 0,0 1 0,0-1 0,-1 0 0,1 0 0,2-1 0,0-2-56,1 0-1,-1 0 1,1 0 0,-1 0 0,-1-1 0,1 1 0,0-1 0,-1 0 0,0 0-1,4-9 1,2-9-420,9-30 0,-11 31 240,38-139-1197,-40 134 1392,-1 1 0,-1-1 0,-2 0 0,-2-37 0,-2 34 131,-9-44 1,9 63-121,0 0 0,0 0 0,-1 0 0,0 1 0,-1 0 1,-1 0-1,-9-14 0,15 23-36,-1 0 0,1 0 0,-1 1-1,0-1 1,0 0 0,1 1 0,-1-1 0,0 0 0,0 1 0,0-1 0,0 1 0,1-1 0,-1 1 0,0-1 0,0 1 0,0 0 0,0 0 0,0-1 0,0 1 0,0 0-1,0 0 1,0 0 0,0 0 0,0 0 0,0 0 0,0 0 0,0 1 0,0-1 0,0 0 0,0 0 0,0 1 0,-1 0 0,-1 0-484,1 1 0,-1-1 0,1 1 0,0 0 0,0 0 0,-1 0-1,1 0 1,1 0 0,-1 0 0,-2 4 0,-7 14-1925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6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 9376,'-31'-15'4256,"36"18"-3680,5-3 384,6 5-640,16-1 576,5-1-513,-1 2-191,-4-5-128,3 3-1823,1-3 959,1 5-6592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8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3968,'1'-3'320,"-1"0"0,1 0 0,-1 1 0,1-1 1,5-11 5107,-5 14-5244,0 0 1,-1 1-1,1-1 0,0 1 1,0-1-1,0 1 0,0-1 1,-1 1-1,1 0 0,0-1 1,0 1-1,-1 0 0,1 0 1,-1-1-1,1 1 1,0 0-1,-1 0 0,0 0 1,1 0-1,-1 0 0,1 0 1,-1 1-1,7 26 2002,-5 5-373,-2 48 0,-1-29-1028,0 28-262,-15 112-1,15-186 1709,1 0-3719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9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12 102 5632,'-11'-23'1834,"11"22"-1797,0 1 0,0-1 0,0 1 0,0 0-1,0-1 1,0 1 0,0-1 0,0 1-1,0 0 1,0-1 0,0 1 0,0-1-1,0 1 1,0 0 0,0-1 0,0 1 0,1-1-1,-1 1 1,0 0 0,0-1 0,0 1-1,1 0 1,-1-1 0,0 1 0,1 0-1,-1 0 1,0-1 0,1 1 0,-1 0 0,0 0-1,1-1 1,-1 1 0,0 0 0,1 0-1,-1 0 1,1 0 0,-1-1 0,10-5 2058,1 1 1,-1 0-1,13-4 1,-6 3-258,25-4 1,75-4 195,-109 13-1797,210-9 1321,-72 20-3377,-145-10 1425,21 5-2510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09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3328,'4'-17'10986,"-4"18"-10628,4 10 560,0 0 1,-1 0-1,-1 1 1,3 18 0,-2 49 421,-2-40-767,1 10-92,15 195 382,-9-168-2232,-8-59-2521,1-1-3315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08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58 2144,'-10'0'1355,"-3"4"2756,8 0-3743,1-1 0,0 1 0,0 0 0,0 0 0,1 0 1,-1 1-1,1-1 0,-3 7 0,-7 8 314,-45 68 630,53-80-1299,0 0-1,0 0 1,0 0-1,1 1 1,0 0 0,-4 10-1,7-15 14,0-1-1,1 1 0,-1 0 1,1 0-1,0-1 1,-1 1-1,1 0 1,0 0-1,1-1 1,-1 1-1,0 0 0,1 0 1,0-1-1,-1 1 1,1-1-1,0 1 1,0 0-1,1-1 0,-1 0 1,0 1-1,1-1 1,0 0-1,2 4 1,-2-5 10,0 1 1,-1-1-1,1 1 1,0-1-1,0 0 1,0 0-1,0 0 1,0 0-1,0 0 1,0 0-1,0-1 1,0 1-1,0-1 1,1 1-1,-1-1 1,0 0-1,0 0 1,1 0-1,-1 0 1,0 0-1,0-1 1,0 1-1,1 0 1,2-2-1,5-2 143,0 0-1,0 0 1,17-11-1,-17 9-151,7-5 209,0-2 0,0 0 0,24-25 0,-39 36-211,0 0 1,0-1-1,0 1 1,0-1 0,0 1-1,-1-1 1,1 0-1,-1 0 1,0 1-1,0-1 1,0 0-1,0 0 1,0 0 0,-1 0-1,1 0 1,-1-1-1,0 1 1,0 0-1,-1-5 1,1 6-36,-1-1 1,1 1-1,-1 0 0,0 0 1,0 0-1,0 0 0,0 0 1,0 0-1,0 0 0,-1 0 1,1 0-1,-1 0 1,1 0-1,-1 1 0,1-1 1,-1 1-1,0-1 0,0 1 1,0 0-1,0 0 0,0 0 1,0 0-1,0 0 0,0 0 1,-1 0-1,-1 0 1,0 1-45,1-1 0,0 1 1,0 0-1,-1-1 1,1 1-1,0 1 0,0-1 1,0 1-1,-1-1 1,1 1-1,0 0 0,-5 2 1,-1 1-91,1 1 1,-15 10 0,17-10 91,-7 7-270,13-9 192,9-4 278,281-90 519,-160 39-69,-53 19-242,-72 31-310,0 0 0,1 1 1,-1-1-1,1 1 0,-1 0 0,1 1 0,7-1 0,-12 1-29,1 0-1,0 0 0,-1 0 0,1 1 0,-1-1 0,1 0 0,-1 1 0,1 0 1,-1-1-1,1 1 0,-1 0 0,1-1 0,-1 1 0,0 0 0,1 0 0,-1 0 1,0 0-1,0 0 0,0 1 0,0-1 0,0 0 0,0 0 0,0 1 0,0-1 1,0 1-1,-1-1 0,1 0 0,0 1 0,-1 0 0,1-1 0,-1 3 0,1 2 28,0 1 0,0 0 0,-1 0 0,0 0 0,0 0 0,-1 0 0,-1 7-1,-16 48 387,13-47-273,0 1 0,1 0 0,-2 18-1,6-32-137,0 1 0,0-1 0,0 0 0,0 0 0,0 1 0,0-1 0,1 0 0,-1 0 0,1 0-1,-1 1 1,1-1 0,0 0 0,0 0 0,0 0 0,0 0 0,0 0 0,1-1 0,-1 1 0,0 0-1,1 0 1,0-1 0,-1 1 0,1-1 0,0 1 0,-1-1 0,5 2 0,-3-1 8,1-1 1,0 1-1,0-1 1,0 0 0,1 0-1,-1-1 1,0 1-1,0-1 1,0 0-1,0 0 1,1 0-1,-1-1 1,7-1-1,143-32-489,-44 9-2295,-2 1-3495,-57 12 2977,-10-4-730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11 314 5824,'-5'-17'694,"4"13"-503,0-1-1,0 1 1,0-1 0,0 1 0,1-1 0,0 0 0,0 1 0,0-1 0,1-8-1,-1 11-246,1-6 641,0 0-1,1-1 0,-1 1 1,2 0-1,3-11 1,3 3 65,0 1 0,1 0 0,0 1 0,1 0 0,1 0 0,0 1 0,1 1 0,18-14 0,-25 21-547,-1 1-1,1 0 1,0 0-1,0 0 0,0 1 1,0 0-1,1 0 1,-1 0-1,1 1 0,0 0 1,0 1-1,-1-1 1,1 1-1,0 1 0,0-1 1,0 1-1,0 0 1,0 1-1,0 0 0,0 0 1,0 0-1,0 1 1,0 0-1,10 5 0,-5-2 120,0 0 0,-1 2 0,0-1-1,0 1 1,15 15 0,-22-20-134,-1 2 1,-1-1-1,1 0 0,0 1 1,-1-1-1,0 1 0,0 0 1,0 0-1,2 4 1,-3-5-8,-1 0 0,1 0 0,-1-1 1,1 1-1,-1 0 0,0 0 0,0 0 1,0 0-1,0-1 0,-1 1 1,1 0-1,-1 0 0,0 0 0,0-1 1,-1 4-1,-1-1 7,0 0-1,0 0 1,0 0-1,-1-1 1,0 0-1,0 0 1,0 0 0,0 0-1,-1 0 1,-8 5-1,-2 0-33,0-1 0,-20 8 0,29-13-7,-1-1 0,1 0 0,0 0 0,0-1 0,-1 0 0,1 0 0,-12 0 0,14-1-576,0-1 1,1 1 0,-1-1-1,0 0 1,-6-2-1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0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31 173 4736,'10'1'5839,"25"-2"-2997,-7 1-1934,-8 0-440,9 0 106,37-4 0,-51 2-328,23-6 0,-34 6-234,1 1-1,-1-1 1,1 0-1,-1 0 1,0 0 0,0-1-1,0 1 1,0-1-1,3-4 1,-5 5-41,-1 0 1,1 0-1,-1 1 1,0-2-1,0 1 1,0 0-1,0 0 1,0 0-1,-1 0 1,1-1-1,0 1 1,-1 0-1,0-1 1,0 1-1,0 0 1,0-1-1,0 1 1,0 0-1,0-1 1,-1 1-1,1 0 1,-1 0-1,0-1 1,1 1-1,-3-2 1,2-1-12,-2 0 0,1 0 0,-1 1 1,0-1-1,0 1 0,0 0 0,0 0 1,-1 0-1,1 1 0,-7-6 0,4 6 50,1 0 0,-1 0 0,0 1 0,0-1 1,0 1-1,0 1 0,0-1 0,0 1 0,-1 0 0,1 1 0,0-1 0,-1 1 0,1 1 0,-1-1 0,1 1 0,-6 1 0,-2 1 255,0 1 1,1 0-1,0 0 0,0 2 0,0-1 0,-15 11 0,22-13-29,1 1 1,-1 0 0,1 0-1,0 0 1,1 1 0,-1 0-1,1 0 1,0 0 0,0 0-1,0 1 1,1-1 0,-3 8-1,4-10-153,1 0 0,0 0 0,1 0-1,-1 0 1,1 0 0,-1 0 0,1 0-1,0 0 1,0 0 0,0 0 0,0 0 0,1 0-1,-1 0 1,1 0 0,0 0 0,-1 0 0,2 0-1,-1 0 1,0 0 0,0-1 0,1 1-1,0 0 1,-1-1 0,1 1 0,0-1 0,0 0-1,0 0 1,3 3 0,4 1 10,-1 1-1,1-2 1,0 1-1,1-1 1,18 7-1,56 16 413,-50-18-242,-4-1-316,60 9 0,-64-15-2243,27-1-1,-12-6-4529,-18 3 74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3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38 2144,'11'-4'2773,"-10"3"-2132,0-1-1,0 0 1,0 0 0,0 1-1,0-1 1,-1 0 0,1 0-1,0-2 1,-1 3-567,0 1 1,0-1 0,1 1-1,-1-1 1,0 1-1,0 0 1,0-1-1,0 1 1,0-1-1,0 1 1,0-1-1,0 1 1,0-1-1,0 1 1,0-1-1,0 1 1,-1-1 0,1 1-1,0 0 1,0-1-1,0 1 1,-1-1-1,1 1 1,0 0-1,0-1 1,-1 1-1,1-1 1,0 1-1,-1 0 1,1-1-1,-1 1 1,1 0-1,0 0 1,-1-1 0,1 1-1,-1 0 1,1 0-1,0 0 1,-1 0-1,1-1 1,-1 1-1,1 0 1,-1 0-1,0 0 1,-10 1 357,0 1 0,0-1 0,0 2 0,-17 5 0,-12 4 138,-32 1 249,31-5-399,-78 23 0,118-31-418,0 1 0,1-1-1,-1 0 1,0 0 0,0 1 0,1-1 0,-1 1-1,0-1 1,1 1 0,-1-1 0,0 1-1,1-1 1,-1 1 0,0 1 0,1-2 2,0 1 0,0-1 1,0 1-1,1-1 1,-1 1-1,0-1 0,0 0 1,1 1-1,-1-1 0,0 1 1,0-1-1,1 1 0,-1-1 1,0 0-1,1 1 1,-1-1-1,1 0 0,-1 1 1,1-1-1,-1 0 0,0 0 1,1 1-1,-1-1 0,2 0 1,14 7 30,-16-7-35,102 29-160,-75-19 132,0 1 0,-1 1 0,33 21 0,-47-25 119,0 1 0,-1 0 0,1 0 1,-2 1-1,1 0 0,-2 1 1,1 0-1,11 19 0,-20-27-38,1 1-1,-1-1 0,1 0 1,-1 0-1,0 1 1,0-1-1,0 1 1,-1-1-1,1 1 0,-1-1 1,0 1-1,0-1 1,0 1-1,-1-1 1,1 1-1,-1-1 1,0 1-1,1-1 0,-2 1 1,1-1-1,0 0 1,-1 0-1,1 1 1,-1-1-1,0 0 0,0-1 1,0 1-1,-1 0 1,1-1-1,-3 3 1,0 0-31,1-1 0,-1 0 1,0-1-1,0 1 0,0-1 1,-1 0-1,1 0 0,-1-1 1,1 0-1,-1 0 0,0 0 1,0-1-1,0 1 0,0-1 1,0-1-1,-12 1 0,10-2 30,0-1-1,0 1 0,1-1 0,-1-1 1,1 1-1,-1-2 0,1 1 1,-10-6-1,5 1-527,0-1 1,0 0 0,-17-17-1,27 24 181,1 1 0,0-1 0,0 1 0,0-1 0,0 1-1,0-1 1,0 0 0,0 0 0,0 1 0,1-1 0,-1 0-1,1 0 1,-1 0 0,1-3 0,0 4 10,0 1 0,0-1 0,0 0 0,0 0 0,0 0 0,1 0-1,-1 0 1,0 0 0,1 0 0,-1 0 0,0 1 0,1-1 0,-1 0 0,1 0 0,-1 0 0,1 1 0,0-1 0,-1 0 0,1 1 0,0-1 0,-1 0 0,1 1 0,0-1 0,0 1 0,0-1 0,-1 1-1,1 0 1,0-1 0,0 1 0,0 0 0,0 0 0,2-1 0,16 1-2307,0 2 555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3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5888,'1'-1'117,"-1"1"-1,1-1 1,-1 1 0,0-1-1,1 1 1,-1-1 0,1 1-1,-1-1 1,1 1 0,-1-1 0,1 1-1,0-1 1,-1 1 0,1 0-1,-1 0 1,1-1 0,0 1 0,-1 0-1,1 0 1,0 0 0,-1-1-1,1 1 1,0 0 0,0 0 0,-1 0-1,1 0 1,0 0 0,-1 0-1,1 1 1,0-1 0,-1 0-1,1 0 1,0 0 0,-1 1 0,1-1-1,-1 0 1,1 1 0,1 0-1,-1 0 187,1 0 0,0 0 0,-1 0 0,1 1 0,0-1 0,-1 0 0,0 1 0,1-1 0,-1 1 0,0 0 0,0-1 0,2 5 0,-1 2 19,0 0-1,-1 0 0,0 1 1,-1-1-1,0 0 1,-1 15-1,0 4-128,-1-15 231,-6 3-4376,-14-42-7325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4320,'-5'-23'1600,"5"20"-1248,5-2-64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4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4896,'1'2'256,"-1"1"1,0 0-1,1 0 1,0-1-1,0 1 1,-1 0-1,2-1 1,-1 1-1,0-1 1,0 1-1,3 2 0,-2-2 128,0 1 0,0 0 0,0-1 0,0 1 0,-1 0 0,2 4 0,1 23 1431,-1 0 0,-2 45 0,-1-63-1564,2 14 332,1-21-104,2-17-123,0-7-340,0 1 0,1-1 0,1 1 0,1 1 0,0-1 0,1 1 0,1 1 0,22-28 0,-30 41 123,0 0 0,0 0-1,1 0 1,-1 0-1,0 0 1,1 1-1,0-1 1,-1 1 0,1 0-1,0-1 1,0 1-1,0 0 1,0 1-1,-1-1 1,1 0-1,0 1 1,0 0 0,0 0-1,0 0 1,1 0-1,-1 0 1,0 0-1,-1 1 1,1 0 0,0-1-1,4 3 1,-2-1 38,0 0 1,0 1 0,0 0 0,0 0-1,0 0 1,-1 1 0,0-1-1,0 1 1,0 0 0,0 0-1,0 1 1,-1-1 0,4 7 0,6 13 30,-2 1 0,0 0 0,-1 1 0,-2 0 0,7 35 0,-14-52 686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68 3808,'-1'-1'175,"1"0"0,0 0 0,-1 0 0,1 0 0,-1 0 0,1 0 1,-1 0-1,0 0 0,1 0 0,-1 1 0,0-1 0,-1-1 0,0 1 247,1 0-1,-1 1 0,1 0 1,-1-1-1,1 1 1,-1 0-1,0 0 1,1 0-1,-4 0 0,-1 0 153,0 1-1,0 0 1,1 0-1,-1 0 1,0 1-1,0 0 1,1 0-1,-1 1 0,-8 5 1,-6 4 763,-20 18 1,28-21-735,8-6-509,-1 0 0,1 1 0,-1 0 0,1 0 1,1 1-1,-1-1 0,0 1 0,1 0 0,0-1 0,0 2 0,1-1 0,-1 0 0,1 0 0,0 1 0,0-1 0,1 1 0,0 0 0,0-1 0,0 1 0,1 0 0,-1 0 0,1 0 0,1-1 0,-1 1 0,1 0 0,2 7 0,0-2-39,0 1 0,1-1 0,0 0 0,1 0 1,0 0-1,1 0 0,0-1 0,0 0 0,11 12 0,-13-17-25,1 0-1,-1 0 1,1-1-1,0 1 1,1-1-1,-1 0 1,1-1-1,0 1 1,0-1-1,0 0 1,0-1-1,0 1 1,1-1 0,-1 0-1,1-1 1,-1 0-1,14 1 1,-8-3 2,-1 0 0,1 0 1,0-1-1,-1-1 0,1 0 1,-1-1-1,0 0 0,0-1 1,0 0-1,-1 0 1,1-1-1,-1-1 0,-1 0 1,1 0-1,-1-1 0,-1 0 1,12-13-1,-12 12-72,0-1 1,-1 1-1,-1-1 0,1-1 0,-2 1 0,1-1 1,-2 0-1,1-1 0,-1 1 0,-1-1 1,0 1-1,-1-1 0,0 0 0,-1 0 1,0 0-1,-1 0 0,-1-14 0,-1 19 4,1 0-1,-1 0 1,-1-1 0,1 2-1,-1-1 1,0 0-1,-1 1 1,0-1 0,0 1-1,0 0 1,-8-8-1,8 10-11,0-1 0,0 2 0,0-1 0,0 0 0,-1 1 0,0 0 0,1 0 0,-1 0 0,-1 0 0,1 1 0,0 0 0,0 0 0,-1 0 0,1 1 0,-9-1 0,7 1-362,0 1 1,0 0-1,0 1 0,-1-1 1,1 1-1,0 1 0,0-1 1,0 1-1,1 1 0,-9 3 0,13-5-19,0 0 0,1 0 0,-1 1 0,1-1-1,-1 1 1,1-1 0,-1 1 0,1-1 0,0 1-1,0 0 1,0 0 0,0 0 0,0 0 0,0 0-1,1 0 1,-1 0 0,0 0 0,1 0 0,0 0-1,-1 0 1,1 0 0,0 4 0,0 6-3459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28 6144,'-13'-28'2272,"8"36"-1760,5 21-160,0-6 1248,0 9-960,-5 4 2464,-8 4-1728,-1 8 735,-4 4-1279,1 12 96,-1 16-544,0 3-96,5-3-160,-1-4-96,4-12 0,2-8-3776,3-4 2049,0-13-5377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7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 5216,'0'-2'289,"0"0"1,0 0 0,0 0-1,1 0 1,-1 1-1,1-1 1,-1 0 0,3-5 2502,6 8-157,-7 1-2452,0-1 1,-1 0 0,1 0 0,0 1 0,0-1 0,-1 1 0,1 0 0,-1-1-1,1 1 1,-1 0 0,0 0 0,2 3 0,11 30 1070,-5-14-445,68 134 2124,-75-151-2796,1 0 0,0 0 0,0 0 1,1 0-1,-1-1 0,8 6 0,-10-8 226,1-1-320,0 0 0,0 0 0,0-1 1,0 1-1,-1-1 0,1 1 0,0-1 1,2-1-1,2-2 37,0 0 0,0-1 1,0 1-1,0-2 0,-1 1 0,0 0 1,0-1-1,6-9 0,9-11 35,134-123 935,-116 115-1102,-28 25-55,21-14 0,-29 21-217,1 0 0,-1 1 0,1-1 1,0 1-1,-1 0 0,1-1 0,0 1 0,0 0 0,0 1 0,0-1 0,0 1 0,0-1 1,0 1-1,4 0 0,-5 1-293,-1-1 0,1 1 0,-1-1 0,1 1 0,0 0 0,-1 0 0,0 0 0,9 9-3085,-8-8 3060,0 1-1,-1-1 1,1 1 0,-1-1 0,1 1 0,-1 0-1,1 3 1,0 17-2291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1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16 677 3648,'-5'-1'354,"-3"-2"295,8 3-639,0 0-1,0 0 1,-1 0-1,1 0 0,0 0 1,0 0-1,0 0 1,0 0-1,0 0 0,0 0 1,0 0-1,0 0 1,0 0-1,0 1 0,0-1 1,0 0-1,-1 0 1,1 0-1,0 0 0,0 0 1,0 0-1,0 0 1,0 0-1,0 0 0,0 0 1,0 0-1,0 0 1,0 0-1,0 0 0,0 0 1,0 0-1,0 0 1,0 0-1,0 1 0,0-1 1,0 0-1,0 0 1,0 0-1,0 0 0,0 0 1,0 0-1,0 0 1,0 0-1,0 0 0,0 0 1,0 0-1,0 0 1,0 1-1,0-1 0,0 0 1,0 0-1,0 0 1,0 0-1,0 0 0,0 0 1,0 0-1,0 0 1,0 0-1,0 0 0,0 0 1,0 0-1,0 0 1,0 0-1,0 0 0,0 1 1,0-1-1,1 0 1,-1 0 103,1 1 1,0-1 0,0 1 0,0-1 0,0 1 0,0-1 0,0 0 0,0 1 0,0-1 0,1 0 0,-1 0 0,0 0 0,0 0 0,0 0-1,0 0 1,1 0 0,20-1 1965,-6-2-1197,0-1 0,24-8 0,-39 11-834,0 1 0,0 0-1,0-1 1,0 1 0,0-1 0,0 1 0,0-1 0,0 0 0,0 1 0,0-1 0,0 0 0,0 0 0,0-1 0,0 2-28,-1 0-1,0-1 1,0 1 0,0-1 0,0 1 0,0 0 0,0-1-1,0 1 1,0-1 0,0 1 0,0 0 0,0-1-1,0 1 1,0-1 0,0 1 0,0 0 0,0-1-1,0 1 1,0 0 0,0-1 0,0 1 0,-1-1 0,1 1-1,0-1 1,-2-1 98,0 1 0,1-1 0,-1 0 0,0 1 0,0 0 0,0-1 0,0 1 0,0 0 0,-3-2 0,3 2-51,0 1 0,0-1 0,0 1 0,0-1 0,0 1 0,0 0 0,0 0 0,0 0 0,0 0 0,0 0-1,0 0 1,0 1 0,0-1 0,1 1 0,-1-1 0,0 1 0,0 0 0,0-1 0,0 1 0,1 0 0,-1 0 0,0 0 0,1 1 0,-1-1 0,1 0 0,-1 1-1,1-1 1,-2 3 0,0-1 107,0 1-1,0 0 1,0 1 0,1-1-1,-1 0 1,1 1-1,0-1 1,0 1 0,1 0-1,-2 8 1,3-10-111,0 0 0,0 1-1,0-1 1,1 0 0,-1 0 0,1 1 0,0-1 0,0 0 0,0 0-1,3 4 1,18 30 275,-21-35-324,1 0-1,-1-1 1,1 1 0,0-1-1,0 1 1,-1-1-1,1 1 1,0-1 0,0 0-1,0 0 1,0 0 0,1 0-1,-1-1 1,0 1-1,0 0 1,0-1 0,1 1-1,-1-1 1,0 0 0,1 0-1,-1 0 1,0 0-1,4-1 1,4-1 90,1 0 1,-1-1-1,19-8 0,-9 4-21,82-31 119,76-23-314,-166 56 94,5 1 639,-13 15-50,20 38 447,-21-42-962,1 0 0,0-1 0,1 0 0,0 0 0,0 0 0,0-1 0,0 1 0,1-1 0,0-1 0,0 1 0,1-1 0,-1 0 0,11 5 0,-13-8-26,0 0 0,-1 0 0,1 0 0,0-1-1,1 0 1,-1 1 0,0-1 0,0 0 0,0-1-1,0 1 1,0-1 0,0 0 0,0 0 0,-1 0-1,6-2 1,4-3-9,1 0-1,22-15 1,-14 7-193,-1-2 0,0 0 0,-2-2 0,0 0-1,25-30 1,-20 17-372,-1-2-1,35-69 0,-47 80 463,126-255-556,-123 249 662,17-59 0,-31 85-76,1 0-1,-1 0 1,0 0-1,0 0 1,1 0-1,-1-1 1,-1 1-1,1 0 1,0 0-1,0 0 1,-1 0-1,0-3 1,0 4 31,1 1 0,0-1 0,0 1 0,-1-1 0,1 1 0,0 0 0,0-1 0,-1 1 0,1-1 0,-1 1 1,1 0-1,0-1 0,-1 1 0,1 0 0,-1-1 0,1 1 0,-1 0 0,1 0 0,-1 0 0,1-1 0,-2 1 0,1 0 22,0 0-1,0 0 0,0 0 0,0 1 0,0-1 0,0 0 0,0 0 0,0 1 0,0-1 1,0 1-1,0-1 0,0 1 0,0-1 0,-2 2 0,-10 9 67,1 0 0,-1 1 0,2 0 0,0 1 0,0 0 0,1 1 0,1 0 0,0 1 0,1 0 0,-12 31 0,2 5 0,2 2 0,-10 58 1,24-102-49,-15 85 22,15-77-66,0 0 1,1 0 0,3 28-1,-1-40 46,0 0-1,0 0 1,1 0 0,0 0-1,4 8 1,3 9 101,-8-19-142,0 0 0,1-1 0,-1 1 0,1-1 0,-1 0 1,1 1-1,0-1 0,0 0 0,0 0 0,0 0 0,0 0 1,1 0-1,-1 0 0,1-1 0,-1 1 0,1-1 0,-1 0 1,1 0-1,0 0 0,-1 0 0,1 0 0,4 0 0,3 1-156,-1-1 0,1 0-1,0-1 1,-1 0-1,16-2 1,-10-1 80,-1 0-1,0-1 1,0-1-1,15-7 1,2 0-105,-20 7 163,0-1-1,0 0 0,0-1 0,-1 0 0,1-1 0,-2 0 0,1 0 1,-1-1-1,-1 0 0,0-1 0,0 0 0,0 0 0,6-14 0,-10 17 39,0 0 0,0 0 0,0-1 0,3-12 0,-4 7-47,-6 19-115,-6 21 14,4-11 501,1 0 0,1 0 0,0 0 0,-1 31 0,5-43-320,-1-1 0,0 1 0,1-1 0,0 1 0,-1-1 0,1 0-1,1 1 1,-1-1 0,0 0 0,1 0 0,3 6 0,-4-8-6,1 1 1,-1 0 0,0-1 0,1 1-1,-1-1 1,1 1 0,0-1-1,0 0 1,-1 1 0,1-1-1,0 0 1,0 0 0,0 0 0,0-1-1,0 1 1,0 0 0,1-1-1,-1 1 1,0-1 0,3 0-1,2 0-48,0-1-1,0 0 1,-1 0-1,1 0 1,0-1-1,12-5 1,37-21-955,-4 1 358,-46 25 580,133-62-308,-130 60 319,0 0 0,0 1-1,1 0 1,-1 1-1,1 0 1,-1 0-1,1 1 1,0 0 0,-1 0-1,1 1 1,0 1-1,0 0 1,11 2-1,18 1 1239,-44-4-1255,0-1 0,0 1 0,1-1 0,-7-2-1,6 1 64,0 1-1,-1 0 1,1 0 0,-7 0-1,-2 1 91,0 0 1,0 1-1,0 1 0,0 0 1,0 1-1,1 1 0,-1 0 1,1 1-1,0 0 0,0 1 1,-20 13-1,31-18-64,-11 8 348,-18 16 0,27-21-344,0 0 1,1 0-1,-1 0 0,1 0 1,0 1-1,0 0 0,1-1 0,-3 7 1,4-9-38,1 0 0,-1 0 0,1 0 0,0 0 0,-1 0 0,1-1 0,0 1 0,0 0 0,0 0 0,1 0 1,-1 0-1,0 0 0,1 0 0,-1 0 0,1 0 0,0-1 0,0 1 0,-1 0 0,1 0 0,0-1 0,0 1 0,1-1 0,-1 1 0,0-1 1,1 1-1,-1-1 0,0 0 0,1 0 0,1 2 0,1 0 19,0-1-1,1 1 1,-1-1-1,1 1 1,-1-1-1,1-1 1,0 1 0,-1-1-1,1 1 1,9 0-1,33-1-215,0-3-1,0-1 1,0-3-1,50-12 0,-79 14 25,1-1 0,-2-1 0,25-12 0,47-30-487,-61 31 512,1 2 1,0 1-1,38-13 1,-45 21 99,0 1 1,0 1-1,0 1 1,0 0-1,26 2 0,-47 1 43,1 0 0,-1 0-1,1 0 1,-1 0-1,1 1 1,-1-1 0,0 0-1,1 1 1,-1-1-1,1 1 1,1 1-1,-3-2 6,1 0-1,-1 1 0,0-1 0,0 0 0,1 1 0,-1-1 0,0 0 0,0 1 0,1-1 0,-1 1 1,0-1-1,0 1 0,0-1 0,0 0 0,0 1 0,0-1 0,1 1 0,-1-1 0,0 1 0,0-1 1,0 1-1,-1-1 0,1 1 0,0-1 0,0 0 0,0 1 0,0-1 0,0 1 0,0-1 1,-1 1-1,1-1 0,0 0 0,0 1 0,-1-1 0,1 0 0,0 1 0,-1-1 0,1 1 0,-1 0 41,-1 0-1,1 0 0,0 0 1,0 0-1,-1 0 0,1-1 1,0 1-1,-1 0 0,1-1 0,-1 1 1,-1 0-1,-11 5 325,10-3-296,0-1-1,0 1 0,-1-1 0,1 0 1,-1 0-1,0-1 0,-8 3 0,-39 3 276,4-1-64,20 0-146,-37 14 0,56-17-99,0 1 0,0 1-1,0-1 1,0 1 0,1 1 0,0 0 0,-12 11-1,18-15-23,0 0 0,0 0 0,1 1 0,-1 0-1,1-1 1,0 1 0,-1-1 0,1 1 0,0 0 0,0 5-1,0-8-6,1 1-1,0 0 1,0 0-1,0 0 0,0 0 1,-1-1-1,1 1 1,0 0-1,1 0 0,-1 0 1,0 0-1,0 0 1,0-1-1,0 1 0,1 0 1,-1 0-1,0 0 1,1-1-1,-1 1 0,1 0 1,-1 0-1,1-1 1,-1 1-1,1 0 0,-1-1 1,1 1-1,-1-1 1,1 1-1,0-1 0,0 1 1,-1-1-1,1 1 1,0-1-1,0 0 0,-1 1 1,1-1-1,0 0 0,0 0 1,1 1-1,3-1-81,0 0 0,0 0-1,0 0 1,0 0 0,0-1-1,0 0 1,0 0 0,0 0 0,0-1-1,0 0 1,8-4 0,3-3-654,28-21 0,-30 20 677,-3 2-46,-6 4 54,1 0 1,0 0-1,-1 0 0,1 1 0,1 0 0,10-4 0,-17 7 35,0 0 0,0 0 0,1 0 1,-1 0-1,0 0 0,0 0 1,0 0-1,1 0 0,-1 0 0,0 0 1,0 0-1,0 0 0,1 0 0,-1 0 1,0 0-1,0 1 0,0-1 0,1 0 1,-1 0-1,0 0 0,0 0 0,0 0 1,0 0-1,1 1 0,-1-1 0,0 0 1,0 0-1,0 0 0,0 0 0,0 1 1,0-1-1,0 0 0,0 0 1,1 0-1,-1 1 0,0-1 0,0 0 1,0 0-1,0 0 0,0 1 0,0-1 1,0 0-1,0 11 113,-1-9-86,2 3 0,-1 0 0,1 0 1,0 0-1,1 0 0,-1 0 0,1-1 0,0 1 0,0 0 0,1-1 0,-1 1 0,1-1 0,0 0 0,0 0 0,0 0 0,1 0 0,7 6 0,-3-2 63,1-2-1,0 1 0,0-1 1,1 0-1,0-1 0,17 7 1,-18-9-72,0 0 0,0-1 0,0-1 0,0 1 0,0-1 0,0-1 0,0 0 0,0 0 0,0-1 0,0 0 0,0 0 0,0-1 0,10-3 0,-4-1-213,0 0-1,-1-1 1,1 0 0,-1-1-1,-1-1 1,21-16 0,-25 17 68,-1 0 1,0-1 0,-1 0-1,0 0 1,0-1 0,-1 1-1,0-1 1,-1-1 0,6-13-1,2-13-187,12-53 0,61-306 747,-82 373 488,0-45 0,-3 67-885,-1 1 0,0-1 1,0 1-1,0-1 1,0 1-1,0-1 0,0 1 1,0-1-1,-1 1 0,1 0 1,0-1-1,0 1 1,0-1-1,0 1 0,-1-1 1,1 1-1,0-1 1,0 1-1,-1 0 0,1-1 1,0 1-1,-1-1 0,1 1 0,-1 0-1,1 0 0,0 0 0,-1 0 1,1 0-1,-1 0 0,1 0 0,0 0 1,-1 0-1,1 0 0,0 0 0,-1 0 1,1 1-1,0-1 0,-1 0 0,1 0 0,0 0 1,-1 1-1,1-1 0,0 0 0,-1 1 1,-1 0 106,0 1 0,0 0 0,0 0 0,1 0 0,-1 1 0,-2 3 0,-3 15-52,0 0 0,2 0 1,0 1-1,2-1 0,-2 24 0,1-4-64,-7 84 14,8-69-1786,-14 68-1,13-106-355,0-1-1,-7 17 1,8-27 1091,0 0 0,-1 0 0,0-1 0,0 1 1,0-1-1,0 0 0,-9 9 0,-23 13-2534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17 1664,'10'-17'8165,"-10"22"-7840,-1 26 205,-7 32 0,0 18 117,-19 185 627,17-189-964,4-26-115,3-11 140,-16 64-1,-4-8 823,23-102 945,2-14-2161,15-17 19,37-61 0,-41 77-57,2 1 0,0 0 0,2 2 0,22-22-1,-33 35 56,1 0-1,0 0 0,0 1 1,0 0-1,0 0 0,1 0 1,12-3-1,-16 6 33,0-1-1,0 1 1,0 1 0,1-1-1,-1 0 1,0 1 0,0 0-1,1 0 1,-1 1 0,0-1-1,1 1 1,-1 0 0,0 0-1,0 0 1,0 0 0,8 4-1,-9-2 21,0-1-1,0 1 0,0 0 1,0 0-1,0 0 1,0 0-1,-1 0 1,0 0-1,1 1 1,-1-1-1,-1 1 0,3 6 1,0 0 42,-1 0 0,0 0 0,2 21 0,-3-20 52,-1 0 0,0 0 1,-1 0-1,0 0 0,-1 0 1,0 0-1,-1 0 0,-3 11 0,2-16-119,0 0 0,0-1 0,-1 0 0,0 0 0,0 0 0,0 0 0,0-1-1,-1 0 1,-8 7 0,-6 6-1865,18-13 616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20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16 8800,'-22'-9'3264,"17"9"-2528,10-3-224,0 0-608,3 3-64,1 0-1280,6 0 800,-2 6-3456,5 16 2272,-1-7-1152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2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10 157 11456,'-10'-44'4256,"15"39"-3297,22-3-287,4 5 256,38-9-640,24-4 1312,15 1-896,-4-5-320,-1 6-256,0 3-1632,5 2 832,0 9-3647,-8 5 2367,-15 4-3616,-9 6 3168,-23-15-608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3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58 244 2912,'0'1'280,"-1"-1"0,1 1-1,0 0 1,0 0 0,0 0 0,0-1 0,0 1-1,0 0 1,1 0 0,-1-1 0,0 1 0,0 0-1,0 0 1,1-1 0,-1 1 0,0 0 0,2 1-1,8 23 956,-6-17-450,-3-5-605,1 0 0,-1 0 0,1 0 0,0 0 0,0 0 0,1 0 0,-1 0 0,1-1 0,-1 1 0,5 3 0,-5-5-103,0 0 1,0 0 0,-1 0 0,1 0 0,0 0 0,0 0 0,0 0 0,0-1 0,0 1 0,0-1 0,1 0 0,-1 1 0,0-1 0,0 0 0,0 0 0,0 0 0,0-1 0,3 1 0,0-2-49,-1 1 0,0-1 0,1 1 0,-1-1 0,0 0 0,0-1 0,0 1 0,0-1-1,-1 0 1,1 0 0,-1 0 0,1 0 0,-1 0 0,0-1 0,0 0 0,-1 1 0,1-1 0,-1 0 0,0 0 0,2-6 0,0-2 5,0 0 0,-2 0 0,0-1 0,0 1-1,-1-1 1,0 0 0,-1 1 0,-1-1 0,0 0 0,-1 1 0,0-1 0,0 1 0,-6-12 0,6 17-46,-1 1 1,0 0 0,0 0 0,0 1 0,-1-1 0,0 1 0,0 0-1,-1-1 1,1 2 0,-9-8 0,11 10 19,-1 1 0,1-1 0,0 1-1,-1-1 1,1 1 0,0 0 0,-1 0 0,0 0-1,1 0 1,-1 0 0,0 1 0,1-1 0,-1 1-1,0 0 1,1 0 0,-1 0 0,0 0 0,0 0 0,1 0-1,-1 1 1,0-1 0,1 1 0,-1 0 0,0 0-1,1 0 1,-1 0 0,1 0 0,0 1 0,-5 2 0,0 2 113,0 1 1,1 0 0,-1 0 0,1 1 0,1-1 0,-1 1 0,1 0 0,1 1 0,-1-1 0,1 1-1,1 0 1,0 0 0,-3 16 0,1-5 43,2 1 1,0 0-1,1 1 0,1-1 1,3 25-1,0-26 47,1 0 1,9 37-1,-9-48-130,0 0-1,1 0 1,0 0-1,0 0 1,1-1-1,0 0 1,0 0-1,9 10 1,-11-15-40,1 0-1,0 1 1,0-1 0,0-1 0,0 1-1,0-1 1,1 1 0,-1-1 0,1 0-1,-1-1 1,1 1 0,0-1 0,0 0-1,0 0 1,-1-1 0,11 1 0,2-2 14,1 0 0,0-2 0,22-5 0,-37 7-46,33-9 121,61-25 1,-73 25-161,-7 3 25,0-1-1,-1 0 1,0-1-1,0-1 1,-1-1-1,23-20 0,-19 14 8,-10 10 11,-1-1-1,0 1 0,0-2 0,7-9 1,-11 12-50,3-4-33,0 1 1,14-15-1,-20 22 43,1 1 1,-1-1 0,1 1 0,-1 0-1,1-1 1,-1 1 0,1 0 0,0 0-1,0 0 1,0 0 0,-1 0 0,1 1-1,0-1 1,0 1 0,0-1 0,0 1-1,0 0 1,0-1 0,0 1 0,0 0-1,0 0 1,0 1 0,3-1 0,-3 1 18,0 1-1,0-1 1,0 0 0,0 1 0,-1-1 0,1 1 0,0-1-1,-1 1 1,1 0 0,-1 0 0,0 0 0,0 0 0,0 0-1,0 0 1,0 0 0,0 0 0,1 4 0,1 2 43,-1 0 0,0 1 0,0 10 1,4 99 1301,-6-117-938,1-1-379,0-1 0,-1 1-1,1-1 1,-1 0 0,1 1 0,-1-1-1,1 0 1,-1 1 0,1-1-1,-1 0 1,1 0 0,-1 0 0,1-1-1,1-3-16,17-27-224,33-42 1,-40 60 128,0 0-1,1 1 1,0 0-1,30-21 1,-40 32 55,-1 0 0,1 0 0,0 1 0,0-1 0,0 1 0,0 0 0,0 0 0,0 0 0,0 0 0,0 0 0,5 0 0,-7 2 41,1-1-1,0 0 0,-1 1 1,1-1-1,-1 1 1,1-1-1,0 1 1,-1 0-1,1-1 0,-1 1 1,0 0-1,1 0 1,-1 0-1,0 0 1,1 0-1,-1 1 0,0-1 1,0 0-1,0 1 1,0-1-1,0 0 1,0 1-1,0 2 0,3 3 73,-1 1-1,0 0 0,-1-1 0,0 1 1,1 11-1,-1-10 6,0 1-1,0-1 1,7 16-1,-4-13 60,1 0-1,0-1 1,14 20-1,-16-27-94,-1 0-1,1-1 0,0 1 1,0-1-1,0 1 1,0-1-1,1 0 0,-1-1 1,1 1-1,0-1 1,0 0-1,7 2 0,-2-2-9,0 0-1,0 0 1,1-1-1,-1-1 1,0 0-1,1 0 1,-1-1 0,0 0-1,0-1 1,0 0-1,0-1 1,0 0-1,0 0 1,12-7-1,-11 5-41,1-1-1,-1-1 0,0 0 1,-1-1-1,1 0 0,-2 0 1,1-1-1,-1 0 1,0-1-1,-1 0 0,8-13 1,-12 17-1,-1-1 0,0 1 0,0-1 0,-1 0 0,1 0 0,-1-1 0,-1 1 0,0 0 0,0 0 0,0-1 0,-1-7 1,0 4-76,-1 0 1,-1 0 0,0 0 0,0 1 0,-1-1 0,-8-17 0,11 27 68,0 0 1,0 0-1,0 0 0,-1 0 1,1 0-1,0 1 0,-1-1 0,1 0 1,-1 0-1,1 0 0,-1 1 1,0-1-1,1 0 0,-1 1 1,0-1-1,1 0 0,-1 1 0,0-1 1,0 1-1,1-1 0,-1 1 1,0-1-1,0 1 0,0 0 1,0 0-1,0-1 0,1 1 0,-1 0 1,0 0-1,0 0 0,0 0 1,0 0-1,0 0 0,0 0 1,0 0-1,0 0 0,0 0 1,0 1-1,1-1 0,-1 0 0,0 1 1,-2 0-1,0 1-13,0 0 0,0 0 0,0 1 1,0-1-1,1 1 0,-1 0 0,1 0 0,-5 6 0,-4 9-15,0 1 0,2 0 0,0 0 0,-7 23-1,13-35 100,1 1-1,0 0 1,1 0-1,0-1 1,0 1-1,1 0 1,0 0-1,0 0 1,1 0-1,0 0 0,0 0 1,1 0-1,0 0 1,3 8-1,-3-12-23,0 1 0,1-1-1,-1 0 1,1 0 0,0 0 0,0 0-1,0 0 1,1-1 0,-1 1-1,1-1 1,0 0 0,0 0-1,0 0 1,0-1 0,0 1-1,1-1 1,-1 0 0,1 0 0,0-1-1,-1 1 1,8 0 0,-2-2 8,1-1 1,0 0 0,-1 0 0,1-1 0,-1 0 0,1-1-1,-1 0 1,0-1 0,0 0 0,0-1 0,-1 0 0,0 0-1,9-7 1,10-9 12,-2 0-1,43-45 0,-32 26-19,47-67 0,-84 107-53,1 0 1,-1-1-1,0 1 1,0 0 0,1-1-1,-1 1 1,0 0-1,1 0 1,-1-1 0,0 1-1,1 0 1,-1 0-1,0-1 1,1 1 0,-1 0-1,0 0 1,1 0-1,-1 0 1,1 0 0,-1 0-1,0 0 1,1 0-1,-1-1 1,1 1 0,-1 1-1,0-1 1,1 0-1,-1 0 1,1 0 0,-1 0-1,1 0 1,0 1-3,1 0 1,-1-1-1,0 1 0,0 0 1,0 0-1,0 0 1,0 0-1,0 0 0,2 2 1,17 29 29,-20-31-14,54 115 287,-48-104-210,1 0 0,1 0 0,0-1 0,0 0 1,1-1-1,11 11 0,-16-17-51,0-1 0,1 0 0,-1 0 1,1-1-1,-1 1 0,1-1 0,0 0 0,0 0 0,0 0 0,0-1 0,0 1 0,0-1 1,0-1-1,0 1 0,1-1 0,-1 0 0,0 0 0,0 0 0,8-2 0,1-2-22,1-2 0,-1 1 0,-1-2 0,25-14 0,-21 9 23,1-1 0,-1 0 0,20-23 0,-18 18-8,3-2 57,-1-2 0,-1 0 0,25-37 0,-44 57-47,0 0 0,0-1 0,0 1 0,-1 0 0,1-1 0,0 1 1,-1-1-1,1-4 0,-1 7-20,0-1 0,0 1 0,0-1 1,0 1-1,0-1 0,0 1 0,0-1 1,-1 1-1,1-1 0,0 1 0,0-1 0,0 1 1,-1-1-1,1 1 0,0 0 0,0-1 1,-1 1-1,1-1 0,-1 0 0,0 1-11,1 0 0,-1 0-1,1 0 1,-1 0 0,1-1 0,-1 1-1,1 0 1,-1 0 0,0 0 0,1 0 0,-1 1-1,1-1 1,-1 0 0,1 0 0,-1 0-1,1 0 1,-1 0 0,0 1 0,1-1-1,-1 0 1,1 1 0,-1-1 0,-9 8-55,1-1 0,0 1 0,0 1 0,1-1 1,0 1-1,-13 20 0,6-9-57,-4 5 110,-25 44 1,37-57 27,0 1 1,1 0-1,1 1 0,0-1 0,-4 27 0,8-39-3,1 0-1,0 0 1,0 1-1,0-1 1,0 0-1,0 0 1,0 0-1,0 0 1,1 0-1,-1 1 1,0-1-1,1 0 1,-1 0-1,1 0 1,-1 0-1,1 0 1,-1 0-1,1 0 1,0 0-1,-1 0 1,1 0-1,0 0 1,0-1-1,0 1 1,0 0-1,-1-1 1,1 1-1,0 0 1,0-1-1,1 1 1,-1-1-1,0 1 1,0-1-1,0 0 1,2 1-1,0 0-2,0-1 0,1 0 0,-1 1-1,0-1 1,0 0 0,0-1 0,0 1 0,0 0-1,0-1 1,0 0 0,0 1 0,5-3 0,0-2 30,1 0-1,0 0 1,-1-1 0,0 0 0,-1-1 0,13-13 0,-9 7-72,0 0 1,-1-1-1,10-19 1,-16 24-231,-4 10-82,-1 9 351,-15 109-411,-10 71 703,11-83 146,8-58-138,-2 0 0,-2-1-1,-21 59 1,29-99-251,0 0 0,-1-1 1,0 1-1,0-1 0,-1 0 0,0 0 0,-6 7 1,9-12-40,0 0-1,1 0 1,-1-1 0,0 1 0,0-1 0,-1 0 0,1 1 0,0-1 0,0 0 0,-1 0-1,1 0 1,0-1 0,-1 1 0,1 0 0,-1-1 0,1 0 0,-1 1 0,1-1 0,-1 0-1,1 0 1,-1-1 0,1 1 0,-1 0 0,1-1 0,-1 0 0,1 1 0,-5-3 0,2 0-4,-1 0 1,1 0-1,0-1 1,0 1-1,0-1 1,1 0-1,-1 0 1,1-1-1,0 1 1,0-1-1,1 0 1,-1 0-1,1-1 1,0 1-1,1 0 1,-4-10-1,3 5-84,0 0 1,0 0-1,1 0 1,1-1-1,0 1 1,0 0-1,1-1 1,0 1-1,2-11 1,0 5 13,1 0 1,0 0-1,1 0 1,0 1-1,12-25 1,-11 28 22,1 0 0,1 0 1,0 1-1,1 0 0,0 0 1,1 1-1,0 0 0,0 0 0,1 1 1,0 0-1,1 1 0,0 0 1,14-7-1,9-1 31,0 2 0,0 2 0,55-13-1,-25 7 45,-26 8-117,-11 3 123,0-2-1,29-12 1,-48 17-12,0 0 0,0 0 0,-1 0 0,0-1 0,1-1 1,-2 1-1,1-1 0,0 0 0,-1-1 0,-1 1 0,1-1 0,-1 0 0,0-1 0,0 1 1,-1-1-1,0 0 0,3-10 0,-4 7 7,4-11-75,5-33 1,6-53-84,-18 91 57,0 12-101,0 13-6,-2 58 212,0 26 60,3-76-79,1-1-1,0 0 1,8 30 0,-9-40 37,1 0 1,0-1-1,0 1 1,0-1 0,1 1-1,-1-1 1,1 0-1,6 6 1,-9-9-53,1 0 0,0 0-1,0 0 1,0 0 0,0-1 0,0 1-1,0 0 1,0-1 0,0 1 0,0-1-1,1 1 1,-1-1 0,0 0 0,0 1 0,0-1-1,1 0 1,-1 0 0,0 0 0,0 0-1,1 0 1,-1 0 0,0 0 0,0 0-1,0-1 1,1 1 0,-1 0 0,0-1-1,0 1 1,0-1 0,0 1 0,0-1 0,0 1-1,0-1 1,0 0 0,0 0 0,0 0-1,0 1 1,0-1 0,0 0 0,0-2 0,13-13 85,-1-1 0,13-22 0,-17 24-192,0 1-1,2-1 0,0 2 1,18-19-1,-28 31 68,1-1 1,0 0-1,-1 1 0,1 0 1,0-1-1,0 1 1,0 0-1,0 0 0,0 0 1,0 0-1,1 1 0,-1-1 1,0 0-1,0 1 1,0 0-1,1-1 0,-1 1 1,0 0-1,1 0 1,2 1-1,-2 0 6,-1 0 0,0 0 0,0 0 0,0 0 0,0 1 0,0-1 0,0 1 0,0 0 0,0-1 0,0 1 0,-1 0 0,1 0 0,-1 0 0,0 0 0,1 0 0,-1 1 0,0-1 0,1 5 1,1 1 19,0 1 1,-1 0-1,0 0 1,0 0 0,-1 1-1,0-1 1,-1 0 0,-1 15-1,-15 78-57,7-52 17,-12 75 241,-48 155 0,66-270-147,0 0 1,-1 0 0,0-1 0,-1 1-1,0-1 1,0 0 0,-1 0 0,0 0-1,0-1 1,-1 0 0,0 0 0,-1-1-1,-9 8 1,15-14-40,0 1-1,0-1 1,0 0 0,0 0-1,0 0 1,0 0 0,0 0-1,0 0 1,0-1 0,-1 1-1,1-1 1,0 0-1,0 1 1,-1-1 0,1 0-1,0 0 1,-1 0 0,1-1-1,0 1 1,0-1-1,-1 1 1,1-1 0,0 0-1,0 1 1,0-1 0,0 0-1,0-1 1,0 1 0,0 0-1,0 0 1,0-1-1,1 1 1,-1-1 0,0 0-1,-1-2 1,-3-3-24,1 0 0,0 0 0,1-1 1,0 0-1,0 0 0,0 0 0,-4-16 0,3 5 2,2 1 1,-1-1-1,2 0 0,1 0 1,1-33-1,1 41 18,0 0 1,1 1-1,0-1 1,0 1-1,1-1 1,1 1-1,-1 0 1,2 0-1,0 0 1,0 1-1,9-14 0,-7 15 12,0 1 0,1 0-1,-1 1 1,1 0-1,1 0 1,-1 0-1,1 1 1,0 0-1,0 1 1,0 0-1,0 1 1,18-5-1,1 2-3,0 1-1,0 2 0,34-1 0,57 5-953,-61 5-1763,-1 7-3568,-50-11 4971,-1 0-1,1 1 0,-1-1 0,0 1 1,0 1-1,0-1 0,0 1 1,-1 0-1,1 0 0,-1 1 0,6 5 1,-2 0-1118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202 642 2240,'-1'-1'113,"1"-1"0,0 1-1,0-1 1,-1 1 0,1-1 0,0 1 0,0-1-1,0 1 1,1 0 0,-1-1 0,0 1 0,1-1 0,-1 1-1,0-1 1,1 1 0,0 0 0,1-3 0,16-24 2776,-14 24-2385,-4 3-390,1 0 1,-1 0-1,1 0 0,-1-1 1,0 1-1,1 0 0,-1 0 1,0 0-1,0 0 1,0-1-1,0 1 0,0 0 1,0 0-1,0 0 1,0-1-1,0 1 0,-1-2 1,0-12 1212,2 12-1162,-1 0-1,0 0 1,0 0 0,0 0-1,-1 0 1,1 0-1,0 1 1,-1-1-1,0 0 1,0 0 0,0 1-1,0-1 1,0 0-1,-1 1 1,1-1-1,-1 1 1,1 0-1,-1-1 1,-3-2 0,4 4-133,0 0 0,0 0 0,0 0 0,0 0 0,0 0 0,0 0 0,-1 1 1,1-1-1,0 0 0,-1 1 0,1-1 0,0 1 0,-1-1 0,1 1 0,0 0 0,-1-1 1,1 1-1,-1 0 0,1 0 0,-1 0 0,1 0 0,-1 0 0,1 1 0,-1-1 1,1 0-1,0 1 0,-1-1 0,1 1 0,-1-1 0,1 1 0,0-1 0,0 1 0,-1 0 1,1 0-1,0 0 0,0 0 0,0 0 0,-2 2 0,-11 14 336,-22 34 0,14-17 139,8-13-110,2 0 0,0 1 1,2 0-1,1 0 0,-12 41 1,19-57-322,0 0 1,1-1-1,0 1 1,0 0-1,1 0 1,0 10 0,0-13-32,0 0 1,1 0-1,0 0 1,-1 0-1,1 0 1,0-1-1,0 1 1,1 0-1,-1 0 1,1-1-1,-1 1 1,1-1-1,0 0 1,0 1-1,2 1 1,-1-1-6,0 0 0,0-1 0,-1 1 0,2-1 0,-1 0 0,0 0 0,0 0 0,1-1 0,-1 1 0,1-1 0,-1 1 0,1-1 0,-1-1 0,1 1 0,0 0 0,0-1 0,7 1 0,3-3-17,1-1 0,0 0-1,-1-1 1,0 0 0,17-8 0,66-37-42,-77 38-14,-3 2 12,35-19-118,67-47 0,-108 69 113,-9 5-92,-3 8-191,-6 20 140,5-20 177,0 0 0,-2 15 1,3-19 4,1-1 0,0 0 0,0 1 0,1-1 1,-1 0-1,0 1 0,1-1 0,-1 0 0,1 0 0,0 1 1,0-1-1,0 0 0,0 0 0,1 2 0,3 2 47,-1-1 0,1 0-1,0 0 1,0 0 0,0-1-1,1 0 1,0 0 0,-1 0-1,1-1 1,1 0 0,-1 0-1,0 0 1,1-1 0,0 0-1,12 2 1,-5-1 28,0-2-1,0 0 1,0 0-1,0-1 1,0-1 0,26-5-1,-37 6-74,0-1-1,0 1 1,-1-1 0,1 0-1,0 0 1,0 0-1,-1-1 1,1 1-1,-1-1 1,1 1 0,3-4-1,-5 3-4,0 1 0,0 0 0,0-1 0,0 1 0,0-1 0,0 0 1,-1 1-1,1-1 0,0 0 0,-1 1 0,0-1 0,1 0 0,-1 1 0,0-1 0,0 0 0,0 0 0,0 1 0,0-1 0,0 0 0,-1-1 0,0 0-9,0 0 0,0 0 0,-1 0 0,1 0 0,-1 0 0,1 0 0,-1 1 0,0-1 0,0 0 0,0 1 0,-1 0 0,1 0 0,0-1 0,-1 2 0,1-1 0,-1 0 0,-4-2 0,-3-2 10,-1 1-1,1 1 1,-18-6-1,16 7-77,-1 1 0,0 1-1,0 0 1,0 0 0,0 1 0,0 1-1,-21 4 1,10-3 271,-16 6 124,62-16-86,31-5-335,0-2 0,55-23 0,32-11 662,-127 45-525,1 1-1,0 1 1,0 0-1,-1 0 1,21 2-1,-26 0-7,0 1 0,0 0-1,0 0 1,0 1-1,0 0 1,-1 0 0,1 1-1,-1 0 1,1 1-1,10 6 1,-16-9-20,0 1 1,0-1-1,0 1 1,0-1-1,0 1 1,-1 0-1,1 0 1,0 0-1,-1 0 1,1 0-1,-1 0 1,0 1-1,0-1 1,0 0-1,0 1 1,0-1-1,0 1 1,-1-1-1,1 1 1,-1-1-1,0 1 1,0-1-1,0 1 1,0-1-1,0 1 1,0-1-1,-1 5 1,-3 4 99,1 0 0,-1-1-1,-1 0 1,0 1 0,-7 9 0,-3 8 82,6-14 79,6-10-178,10-10-31,16-13-267,1 2 0,33-20 1,-35 23 156,2-1-104,41-18 0,-54 28 93,-1 2 0,0-1 0,1 1 0,0 1 0,0 0 0,0 0 0,12 0 0,-19 2 42,0 0 0,-1 1 0,1-1 0,0 1 1,0 0-1,-1 0 0,1 0 0,0 0 0,-1 1 0,0 0 0,1-1 0,-1 1 0,0 0 0,0 1 0,0-1 0,0 0 0,5 6 0,0 2 65,0 0 0,-1 1-1,12 23 1,8 13 393,-24-43-355,1 1 0,-1-1 1,1 0-1,0 0 1,0 0-1,0-1 0,6 5 1,-8-7-67,-1-1 1,1 1-1,-1-1 1,1 1-1,-1-1 1,1 1-1,-1-1 1,1 0-1,0 0 1,-1 0-1,1 0 1,-1 0-1,1 0 1,-1 0-1,1-1 1,0 1-1,-1-1 1,1 1-1,-1-1 1,0 1-1,1-1 1,-1 0-1,1 0 1,-1 1-1,0-1 1,0 0-1,2-2 1,3-2-25,-1 0 0,1-1 1,-1 0-1,6-8 1,15-29 113,-1 0 1,-3-1 0,23-63 0,0 2-542,-43 100 373,0 0 1,0 1 0,1-1-1,4-4 1,-7 8 46,0 1 0,1 0 1,-1 0-1,0 0 0,0 0 1,1-1-1,-1 1 0,0 0 0,0 0 1,1 0-1,-1 0 0,0 0 0,1 0 1,-1 0-1,0 0 0,1 0 0,-1 0 1,0 0-1,1 0 0,-1 0 1,0 0-1,0 0 0,1 0 0,-1 0 1,0 0-1,1 0 0,-1 0 0,0 1 1,0-1-1,1 0 0,-1 0 1,0 0-1,0 0 0,1 1 0,-1-1 1,0 0-1,0 0 0,0 1 0,1-1 1,-1 0-1,0 0 0,0 1 0,0-1 1,0 0-1,0 0 0,0 1 1,1-1-1,-1 0 0,0 1 0,0-1 1,0 1-1,6 18-128,8 47 92,8 134 0,-21-190 91,-1 1-1,0 0 1,-1-1-1,-1 1 1,1-1-1,-2 1 1,1-1-1,-2 0 1,1 0-1,-9 15 1,10-20-15,0-1 1,-1 0-1,1 0 1,-1 0-1,0-1 0,0 1 1,-1-1-1,1 1 1,-1-1-1,0 0 1,1-1-1,-1 1 0,0-1 1,-1 1-1,1-1 1,0 0-1,-1-1 1,1 1-1,-1-1 1,0 0-1,1 0 0,-1 0 1,0-1-1,1 0 1,-9 0-1,1-1-194,-1-1 0,0 0-1,1-1 1,-1-1 0,1 0-1,0 0 1,-12-7 0,13 3-522,10 6 256,7 4 235,9 3 244,1-1 0,0-1 0,-1 0 0,1-1 0,27 0 0,81-9 276,-94 4-274,0 0-1,1-3 0,38-11 1,-65 16-51,4-1 17,0-1-1,0 0 1,0 0 0,0-1 0,-1 0 0,0 0-1,1 0 1,10-11 0,-12 10-10,-1 0 0,-1 0-1,1-1 1,-1 0 0,0 0 0,0 0 0,0 0 0,-1 0-1,0-1 1,0 1 0,-1-1 0,0 0 0,0 0-1,-1 0 1,0 0 0,0 0 0,0 0 0,-1-13 0,-1 14-25,1-7-17,-2-1 0,-5-25 0,6 37 22,0-1 1,0 0-1,0 1 1,0-1 0,0 1-1,0-1 1,0 1-1,-1 0 1,0-1-1,1 1 1,-1 0-1,0 0 1,0 0-1,0 0 1,0 0 0,0 1-1,0-1 1,-1 1-1,1-1 1,-5-1-1,5 3 3,0-1 0,0 1 0,0 0 0,1 0 0,-1 0 0,0 0 0,0 1 0,0-1 0,0 0 0,1 1 0,-1-1 0,0 1 0,0 0 0,1-1 0,-1 1 0,0 0 0,1 0 0,-1 0 0,1 0-1,-1 1 1,1-1 0,0 0 0,-1 1 0,1-1 0,-2 3 0,-2 3 35,1 0 0,-1 0 0,1 0 1,-4 10-1,5-11-11,1-1 1,0 1 0,1 0 0,-1 0 0,1 0 0,0 1 0,0-1-1,1 0 1,0 0 0,0 0 0,1 1 0,-1-1 0,1 0-1,1 0 1,-1 0 0,1 0 0,3 7 0,0-3 71,0 0 1,1 1-1,1-2 0,0 1 1,0-1-1,1 0 0,0 0 1,11 8-1,-11-10-55,0 0-1,0-1 1,1 0 0,-1-1 0,1 0-1,1 0 1,-1-1 0,14 5 0,-17-8-2,1 1 0,-1-1 0,1 0 0,-1-1 0,1 0 0,-1 0 0,1 0 0,0 0 0,-1-1 0,1-1 0,-1 1 0,0-1 0,1 0 0,8-4 0,-11 4-13,0 0-1,1-1 1,-1 0 0,0 1-1,0-1 1,-1-1 0,1 1-1,-1-1 1,1 1 0,-1-1-1,0 0 1,0 0 0,-1 0-1,1-1 1,-1 1 0,0-1 0,2-7-1,-2 4-47,0 0-1,-1 1 0,1-1 1,-2 0-1,1 0 1,-1 0-1,-1 0 0,1 1 1,-1-1-1,-3-11 1,-3-3-37,4 13 36,1 1 1,0-1-1,0 1 1,-1-12-1,3 18-17,0 0 0,1-1 0,-1 1 0,0 0 0,1-1-1,0 1 1,-1 0 0,1-1 0,0 1 0,0 0 0,0 0 0,0 0 0,1 0-1,-1 0 1,0 0 0,4-3 0,-2 2 12,1 0-1,-1 1 1,0-1-1,1 1 1,0 0 0,0 0-1,-1 1 1,9-3-1,1 1-1,-1 0 0,1 2-1,0-1 1,0 2 0,16 0-1,-14 1 35,-1 1 1,1 0-1,0 1 0,-1 1 0,0 0 1,1 1-1,17 9 0,-25-11-2,0 1 0,-1 0 0,0 0 0,0 1 0,0-1-1,-1 2 1,7 6 0,-9-8 6,-1-1 0,1 1 1,0 0-1,-1 0 0,0 1 0,0-1 0,-1 0 0,1 1 1,-1-1-1,0 1 0,0-1 0,1 8 0,-2 4 16,0-1 1,-2 1-1,-3 23 0,0-5-80,4-30 66,1 0 1,0 0 0,0 0 0,0 0 0,0 0 0,1 0 0,-1 0 0,1 0 0,0 0 0,1 0 0,-1-1-1,0 1 1,1 0 0,0-1 0,3 5 0,-4-6 23,1 0 0,0 0-1,-1 0 1,1-1 0,0 1-1,0-1 1,0 1 0,1-1 0,-1 0-1,0 1 1,0-1 0,1 0 0,-1-1-1,1 1 1,-1 0 0,1-1-1,-1 1 1,1-1 0,-1 0 0,1 0-1,-1 0 1,1 0 0,-1 0-1,5-1 1,2-1 11,-1 0 1,0-1-1,0 0 0,0 0 0,-1-1 0,1 0 0,-1 0 0,0-1 1,0 1-1,0-2 0,-1 1 0,0-1 0,0 0 0,8-11 1,-1 0-23,-1-1 1,-1 0 0,0-1-1,11-31 1,-16 40-290,-6 10 264,0 0 1,0 0 0,0 0-1,0-1 1,0 1 0,0 0-1,0 0 1,0 0 0,0 0-1,0 0 1,1 0 0,-1 0-1,0 0 1,0 0 0,0 0-1,0 0 1,0 0 0,0 0-1,0 0 1,0 0 0,0 0-1,0 0 1,0 0 0,1 0-1,-1 0 1,0 0 0,0 0-1,0 0 1,0 0 0,0 0-1,0 0 1,0 0 0,0 0-1,0 0 1,0 0 0,0 0-1,1 0 1,-1 0 0,0 0-1,0 0 1,0 0 0,0 1-1,0-1 1,0 0 0,0 0-1,0 0 1,0 0 0,0 0-1,0 0 1,0 0 0,0 0-1,0 0 1,3 21-276,-2-19 339,1 20-13,1-1 0,1 1 0,1-1-1,1 0 1,10 22 0,-3-3 758,-12-39-597,0-1-163,0-1 0,-1 1 0,1-1 0,0 1 1,0-1-1,-1 1 0,1-1 0,0 0 0,-1 1 1,1-1-1,-1 0 0,2-1 0,3-13 1,-1-1 0,-1 0 0,0 1-1,2-31 1,-4 35-58,4-60-15,-5 51 104,0 19-93,-1-1 0,1 0-1,0 0 1,0 0 0,0 1 0,0-1-1,0 0 1,0 0 0,1 0 0,-1 1 0,1-1-1,-1 0 1,1 0 0,0 1 0,-1-1-1,1 0 1,0 1 0,0-1 0,0 1-1,0-1 1,1 1 0,-1 0 0,2-3 0,3 1-47,0 0 1,0 0 0,1 1 0,-1-1 0,0 1 0,1 1 0,0-1-1,8 0 1,8 0 3,25 2 0,-27 0-9,206 7 121,-85-11 151,-108 1-168,-19 4 5,-12-1-9,0 0 1,0 1-1,-1-1 0,1 0 0,0-1 1,0 1-1,0 0 0,-1-1 0,1 0 0,3-1 1,-5 2 121,-6 1 107,1 1-269,0 1 0,0 0 0,0 0 0,1 0 0,-4 4 0,-8 6-48,-122 110-104,134-119 177,-1-1 1,1 1-1,0 0 1,0 0-1,1 1 1,-1-1-1,-2 5 1,5-8-13,-1 1-1,1-1 1,-1 0 0,1 1-1,-1-1 1,1 0 0,0 1-1,0-1 1,-1 0 0,1 1-1,0-1 1,0 0 0,0 1-1,1-1 1,-1 0 0,0 1 0,0-1-1,1 0 1,-1 1 0,1-1-1,-1 0 1,1 0 0,0 1-1,-1-1 1,1 0 0,0 0-1,0 0 1,0 0 0,1 2 0,-1-3 4,0 1 1,0 0 0,0-1-1,0 1 1,0 0 0,0-1-1,0 1 1,0-1 0,0 0-1,1 1 1,-1-1 0,0 0-1,0 0 1,0 0 0,0 0-1,1 0 1,-1 0 0,0 0 0,0 0-1,0 0 1,0 0 0,1-1-1,-1 1 1,0 0 0,0-1-1,0 1 1,0-1 0,0 1-1,0-1 1,0 0 0,0 1-1,0-1 1,0 0 0,0 0 0,-1 0-1,1 0 1,1-1 0,2-4-149,1 0 0,-1 0 0,-1-1 0,5-10 0,-6 12 67,7-14-123,-2 6 57,-1-1 0,7-22 0,-14 45 155,1-1 0,0 1 0,1 0 0,0-1 0,0 1 0,1-1 0,0 1 1,1-1-1,0 0 0,4 10 0,-4-13 66,0 0-20,0 0 0,0 0 1,0 0-1,1 0 0,7 6 1,-10-9-44,1-1 0,0 0 0,-1 0 1,1 0-1,0 0 0,0 0 0,0 0 0,0 0 0,0-1 1,0 1-1,0-1 0,0 0 0,0 1 0,0-1 0,0 0 1,0 0-1,0 0 0,0-1 0,1 1 0,1-1 1,12-3 11,-2 0 0,1-2 1,0 1-1,13-9 1,54-34 53,-63 34-76,1-1 1,-2 0-1,0-2 0,-1 0 1,0-1-1,-2 0 0,15-24 0,80-149 52,-96 164-54,69-153-47,-72 149 40,0-1 0,-2-1 1,8-60-1,-17 70-108,0 22 100,0 0-1,-1 0 0,1 0 1,0 0-1,0 1 0,0-1 1,0 0-1,-1 0 1,1 0-1,0 1 0,-1-1 1,1 0-1,-1 0 0,1 1 1,-1-1-1,1 0 1,-1 1-1,1-1 0,-1 1 1,0-1-1,0 0 1,0 1-4,0 0 1,1 1 0,-1-1 0,0 0 0,0 1 0,1-1 0,-1 1 0,1-1 0,-1 0 0,0 1-1,1 0 1,-1-1 0,1 1 0,-1-1 0,1 1 0,-1 0 0,1-1 0,0 1 0,-1 1 0,-1 1-3,-18 24 104,2 1 0,1 1 0,1 1 1,2 0-1,-15 45 0,12-20 101,2 2-1,-9 71 1,19-89-124,-1 62 0,6-84 26,1-1-1,1 1 1,0-1 0,1 0-1,1 1 1,8 22-1,-11-37-77,0 0-1,0 1 0,0-1 0,0 0 1,0 1-1,1-1 0,-1 0 0,1 0 0,-1 0 1,1 0-1,0 0 0,0-1 0,0 1 0,0 0 1,0-1-1,0 0 0,5 3 0,-4-4-14,-1 1 1,1-1-1,-1 1 0,1-1 0,0 0 0,-1 0 0,1 0 1,-1 0-1,1-1 0,-1 1 0,1-1 0,-1 1 0,1-1 1,4-2-1,2-2-133,1-1 0,-1 0 0,0 0 0,0-1 0,-1 0 0,15-15 1,7-13-350,26-24 118,-56 58 369,0 1 0,0 0 1,0 0-1,0 0 0,1-1 0,-1 1 0,0 0 0,0 0 0,1 0 0,-1-1 0,0 1 1,0 0-1,1 0 0,-1 0 0,0 0 0,0 0 0,1 0 0,-1 0 0,0 0 0,0 0 1,1 0-1,-1 0 0,0 0 0,1 0 0,-1 0 0,0 0 0,0 0 0,1 0 0,-1 0 1,0 0-1,1 0 0,-1 0 0,4 10 59,-3 20 72,-1-24-105,0 15 100,-1-9-22,1 0-1,0 0 1,1 0-1,4 21 1,-5-30-94,1-1 0,0 1 1,0-1-1,0 1 0,0-1 0,0 0 1,1 1-1,-1-1 0,0 0 1,1 0-1,0 0 0,0 0 0,-1 0 1,1 0-1,0 0 0,1-1 0,-1 1 1,0-1-1,0 0 0,1 1 1,-1-1-1,0 0 0,1 0 0,-1 0 1,1-1-1,0 1 0,3 0 0,0-1-12,0 0-1,1 0 0,-1 0 0,0-1 0,0 0 0,12-3 0,35-15-191,-36 12 85,44-20-109,-2-2 0,58-37 0,-108 60 160,0 1 0,15-5 1,-15 8-6,-9 7 48,-8 6 25,7-10-16,-8 10 29,2-1 0,-1 1 0,1 1 1,-8 17-1,14-25-9,0 0 1,-1-1-1,1 1 1,1 0 0,-1 0-1,1 1 1,-1-1-1,1 0 1,0 0-1,0 0 1,1 0 0,-1 0-1,1 0 1,0 0-1,0 0 1,1 0-1,-1 0 1,1-1 0,1 5-1,-1-5 17,1 1 0,-1 0 0,0-1 1,1 1-1,0-1 0,0 0 0,0 0 0,0 0 0,0 0 0,4 2 0,-5-4-29,-1 0-1,1-1 0,-1 1 1,1-1-1,-1 1 1,1-1-1,-1 1 1,1-1-1,0 0 1,-1 0-1,1 0 1,-1 0-1,1 0 1,0 0-1,-1 0 0,1-1 1,-1 1-1,1 0 1,-1-1-1,1 0 1,-1 1-1,1-1 1,-1 0-1,0 1 1,1-1-1,-1 0 0,0 0 1,1 0-1,1-2 1,-1 1-50,0-1-1,-1 1 1,1 0 0,0 0 0,-1-1 0,1 1-1,-1-1 1,0 1 0,0-1 0,0 0 0,0 1-1,1-6 1,-1 3-39,-1-1 0,1 0 0,-1 0 0,0 0-1,-2-10 1,0 3 41,-1 1 0,0 0-1,-1 0 1,-1 1 0,-6-14-1,7 18 36,0 0 0,-1 0 0,0 0 0,-1 0 0,1 1 0,-1 0-1,0 0 1,-1 1 0,1-1 0,-1 1 0,-8-4 0,8 5 44,1 1-1,-1 0 1,1 1 0,-1-1 0,0 1 0,0 0 0,0 1-1,0 0 1,0 0 0,0 0 0,0 1 0,0 0-1,-11 2 1,17-2-19,0 0 0,0 0 0,1 0 0,-1 0 0,0 0-1,0 0 1,0 1 0,0-1 0,0 0 0,0 1 0,0-1 0,0 1-1,1-1 1,-1 1 0,0-1 0,0 1 0,1 0 0,-1-1 0,0 1-1,1 0 1,-1-1 0,1 1 0,-1 0 0,1 0 0,-1 0 0,1 0 0,-1 1-1,1-1-9,0 0 1,0 0-1,1 0 0,-1 0 0,0 0 0,1 0 0,-1 0 0,1-1 0,-1 1 1,1 0-1,-1 0 0,1 0 0,-1 0 0,1-1 0,0 1 0,0 0 0,-1 0 1,1-1-1,0 1 0,0-1 0,0 1 0,0-1 0,-1 1 0,1-1 0,2 1 1,8 3 12,-1 0 0,1-1 1,0 0-1,0 0 1,0-2-1,0 1 1,0-1-1,12-1 1,12-1-6,43-8 0,11-10-2,-62 12 74,1 0 0,35-2 0,-58 9-36,-1 0 0,0 0 0,1 0 0,-1 0 0,0 1 0,1-1 0,-1 1 0,0 0 1,0 1-1,0-1 0,7 4 0,-10-4-23,1 0 0,0 1 0,-1-1 1,0 0-1,1 1 0,-1-1 0,0 1 1,0 0-1,1-1 0,-1 1 0,-1 0 0,1 0 1,0 0-1,0-1 0,-1 1 0,1 0 1,-1 0-1,1 0 0,-1 0 0,0 0 1,0 0-1,0 0 0,0 0 0,0 0 1,0 0-1,-1 0 0,1 0 0,-1 2 0,-4 11 87,-1 0 0,0 0 0,-1-1 0,-10 15 0,9-15-43,-22 38 191,37-52-415,-2-3-4,0 0-1,0 0 1,0-1 0,-1 0 0,5-4 0,15-11-317,5-1-29,53-26 0,-68 40 552,0 0-1,0 1 0,1 0 0,0 1 0,0 1 0,23-3 0,-32 6 42,0 0-1,1 1 0,-1-1 1,0 1-1,0 1 0,0-1 1,0 1-1,0 0 0,0 0 1,9 6-1,3 3 406,32 23-1,-28-17-137,-11-8-188,0 0-1,0 0 0,-1 1 1,14 17-1,-19-22-115,0 1 0,0 0-1,1-1 1,0 0-1,6 4 1,7 3-4195,-14-8 1598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72 10720,'-42'-56'3968,"29"52"-3072,4 1-288,13 3-640,6-5-128,-2 5-448,-3 0 352,3 0-1152,-3-3 800,-18 23-9216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13536,'5'-24'5023,"21"9"-3903,37-14-320,0 18 1472,40-3-1408,10 3 160,4-1-640,22 4-96,9 5-192,-17 3-3712,-14 3 1952,-18 5-6847,-6 20 4735,-11-8-1024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69 2816,'13'-13'1475,"-8"9"-70,0-1 0,0 0 1,0 0-1,7-12 0,-11 15-871,1 0 0,0-1 0,-1 1 0,1 0 0,0 0 0,0 0 0,4-3 2890,-5 7-2922,0 1-396,-1 0 0,1 0 0,-1 0 0,1 0 0,-1 0 0,0 0 0,0 0 0,-1 0 1,1 0-1,0 0 0,-1 0 0,-1 2 0,-13 41 792,11-37-733,-36 110 801,-40 196-1,72-262-813,-2 11-48,9-50 317,1-14-533,0 1 120,0 0 0,0 0 0,0-1 0,0 1 0,0 0 0,0 0 0,0-1 0,0 1 0,-1 0 0,1-1 0,0 1 0,-1 0 0,1-1 0,0 1 0,-1 0 0,1-1 0,-1 1 0,-3 3-47,3-4 21,0 1 0,0 0 0,0 0 1,1 0-1,-1 0 0,0 0 0,0 1 0,0-1 0,1 0 0,-1 0 0,1 0 0,-1 3 0,-6 7-61,4-3 132,3-8-56,1 1 0,-1-1-1,1 0 1,-1 0 0,1 0-1,0 0 1,-1 1 0,1-1-1,-1 0 1,1 0 0,-1 0-1,1 0 1,-1 0 0,1-1-1,-1 1 1,1 0 0,-1 0-1,1 0 1,-1 0 0,2-1-1,141-35-220,-86 25 120,1 3 0,-1 2 0,115 3 0,-167 4-29,-1-1-84,0 1 0,0-1 0,1 0 0,-1 0 0,0 0 0,0-1 0,0 1-1,0-1 1,4-1 0,-21-4-10812,4 3 8571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45 169 3328,'-25'-22'1061,"25"22"-968,-1-1 0,0 0 0,0 1 0,1-1 0,-1 0 0,0 0 0,1 0 0,-1 0 0,1 0 0,-1 0 0,1 0 0,-1 0 0,1 0 0,0 0 0,-1 0 0,1 0 0,0-1 0,-3-7 1390,-4-8 3520,7 17-4894,0-1-1,0 1 1,0 0-1,0-1 1,1 1-1,-1-1 1,0 1-1,0-1 1,0 1-1,1 0 1,-1-1-1,0 1 1,1-1-1,-1 1 1,0 0-1,1-1 1,-1 1-1,0 0 1,1 0-1,-1-1 0,1 1 1,-1 0-1,1 0 1,-1 0-1,0-1 1,1 1-1,-1 0 1,1 0-1,-1 0 1,1 0-1,-1 0 1,1 0-1,-1 0 1,2 0-1,118-19 5290,113-13-3884,-195 29-1677,72-14 1,-101 14 196,-1-3-4655,-20-5-5299,-2 8 5334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6720,'-19'-19'2170,"23"17"-1109,-1 1 0,1 0-1,0 0 1,0 0 0,0 0 0,4 0-1,-6 0-943,246-39 6558,50-10-6961,-290 48-460,-1 1 1,0 0-1,1 1 1,14 0-1,-20 0 223,0 0-1,1 1 1,-1-1-1,1 1 1,-1 0-1,0-1 1,0 1-1,1 0 1,-1 0 0,0 1-1,0-1 1,0 0-1,0 1 1,0-1-1,0 1 1,-1 0-1,1-1 1,0 1-1,1 3 1,7 16-2725,3 4 48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4 160 4224,'-3'-2'1386,"6"9"1228,4-3 639,-2 1-2580,0 0 0,-1 0 0,1 1 0,-1-1-1,-1 1 1,1 0 0,3 9 0,-1 0 215,0 0 1,3 17-1,-9-32-867,0 0-1,0 0 1,0 0 0,0 0 0,0 0 0,0 0 0,0 0 0,1 0-1,-1 0 1,0 0 0,0 0 0,0 0 0,0 0 0,0 0-1,0 0 1,0 0 0,0 0 0,0 0 0,0 0 0,0 0 0,0 0-1,0 0 1,0 0 0,0 0 0,0 0 0,0 0 0,0 0-1,0 0 1,0 0 0,0 0 0,0 0 0,0 0 0,0 0 0,1 0-1,-1 0 1,0 0 0,0 0 0,0 0 0,0 0 0,0 0-1,0 0 1,0 0 0,0 0 0,0 0 0,0 0 0,0 0 0,0 0-1,0 0 1,0 0 0,0 0 0,0 0 0,0 0 0,0 0-1,0 0 1,0 0 0,0 1 0,0-1 0,0 0 0,0 0 0,0 0-1,2-7 600,4-20-522,-1 1-119,0 11 26,1 1 0,0 0-1,0 1 1,1-1 0,1 1 0,0 1 0,1 0 0,1 0 0,15-16 0,-17 20 166,0 1 0,0 0 1,1 0-1,0 1 0,1 0 1,-1 0-1,1 1 1,0 0-1,0 1 0,0 0 1,1 1-1,0 0 0,18-3 1,-17 6-127,0 0 1,0 0 0,0 1 0,0 1 0,0 0 0,0 0 0,-1 1 0,1 1-1,20 9 1,-3-4-808,-4-1-6417,-15-5-1809,1-1 6009,-11-3 2792,0 0 1,1 0 0,-1 1-1,0-1 1,1 0 0,-1 0-1,0 1 1,0-1 0,0 0-1,0 0 1,0 1 0,0-1 0,0 0-1,0-1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2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54 3808,'-11'-14'1227,"11"14"-1130,-1 0 0,1 0 0,0-1 1,0-8 3843,0 9-3735,1-1-1,0 1 0,0-1 1,0 1-1,1 0 1,-1 0-1,0 0 1,0-1-1,0 1 1,0 0-1,0 0 1,0 0-1,0 1 1,0-1-1,0 0 1,0 0-1,0 0 0,0 1 1,2 0-1,26 11 769,-28-12-905,35 11 454,-4 2-299,-15-6 61,19 9 0,-24-9-195,0-1-43,0 0 1,0 2-1,-1-1 0,0 1 1,0 1-1,16 16 1,-27-24-38,6 6 35,0 0 0,0 0 0,-1 1 0,0 0 0,4 11 0,-8-17-33,0 1-1,0 0 1,-1-1 0,1 1 0,-1 0 0,0-1 0,1 1 0,-1 0 0,0 0 0,-1-1 0,1 1 0,0 0 0,-1 0 0,0-1 0,0 1 0,1 0 0,-1-1-1,-1 1 1,1-1 0,0 0 0,-1 1 0,-2 2 0,-11 13 60,-1-2 0,0 0 0,-1-1 1,-23 16-1,28-22-54,-28 13 798,40-21-651,18-13 214,26-8-496,-11 4 191,80-27 410,22-9 417,-114 42-759,-1-1 0,0 0 1,-1-1-1,24-20 0,-38 28-152,11-10 134,0-1 1,17-19-1,-29 30-108,-1-1 0,0 1 0,1-1 0,-2 0 0,1 0 0,0 0 0,-1 0 0,0 0 0,0-1 0,-1 1 0,1-1 0,-1 1 0,0-11 0,-1 15-21,0-1 1,0 0 0,-1 0 0,1 0-1,0 0 1,-1 0 0,0 1 0,1-1 0,-1 0-1,0 0 1,0 1 0,0-1 0,0 1-1,0-1 1,-1 1 0,1-1 0,0 1-1,-1 0 1,1 0 0,-1-1 0,1 1-1,-1 0 1,0 0 0,1 0 0,-1 1-1,0-1 1,0 0 0,1 1 0,-1-1-1,-3 0 1,-3 0-539,0 0 1,0 0-1,1 0 0,-1 1 1,0 0-1,-9 2 0,15-2-50,0 1 0,0-1 0,0 1 0,-1 0 0,1-1 0,0 1 0,0 0 1,0 0-1,0 1 0,-3 1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66 2240,'-2'0'495,"0"0"-1,1 1 1,-1-2 0,0 1-1,0 0 1,0 0-1,0 0 1,0-1 0,1 1-1,-1-1 1,0 0 0,0 0-1,1 1 1,-1-1 0,-2-2-1,-10-2 7698,14 4-8103,1 0-1,-1 1 0,0-1 1,0 0-1,1 1 0,-1-1 1,0 0-1,1 1 1,-1-1-1,1 1 0,-1-1 1,1 1-1,-1-1 1,1 1-1,-1-1 0,1 1 1,-1-1-1,1 1 1,0 0-1,-1-1 0,1 1 1,0 0-1,-1-1 1,2 1-1,21-6 91,-17 4 61,37-7 467,0 1-1,75-5 1,90 12 240,-118 1-515,-64 0-443,-24 0 54,-17 0-12321,13 2 11494,0-1 0,1 0 0,-1 0 0,0 1 0,1-1 0,-1 1-1,-1 2 1,0-1 248,-14 12-2579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4064,'-5'-5'8890,"14"2"-6127,51-25 1387,0 0-2279,19 2-1101,1 2 0,113-17-1,-147 31-844,15-2-2298,-21 9-7530,-33 19 1690,1-4 5946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40 3392,'0'0'80,"-1"-1"1,1 1-1,0-1 1,-1 1-1,1-1 1,0 1-1,0-1 0,0 1 1,-1-1-1,1 1 1,0-1-1,0 0 1,0 1-1,0-1 1,0 1-1,0-1 1,0 1-1,0-1 0,1 0 1,-1 1-1,0-1 1,0 1-1,0-1 1,1 1-1,-1-1 1,0 0-1,13-10 3199,-11 10-2849,-1 0-1,1 0 1,-1-1-1,0 1 1,1 0-1,-1 0 1,0-1-1,2-1 1,-4 9 4862,2 12-3578,-1 5-1387,-2-7 82,-1 0 0,0-1 0,-8 21 0,-2 7 67,-6 67 96,8-45-296,-47 254 247,53-292-243,1 0 1,-1 29 0,5-54-163,7 1 65,-6-2-177,-1-1 0,1 1 0,0-1-1,-1 1 1,1-1 0,0 0 0,-1 1 0,1-1 0,0 0 0,0 0 0,-1 1 0,1-1 0,0 0 0,1 0 0,8-1 3,-1-1 0,0 0 1,1-1-1,-1 0 0,0 0 1,0-1-1,8-5 0,-15 8-9,4-2 10,8-4-24,1 0 1,-1 1 0,1 0 0,1 2 0,25-6 0,-20 8 76,-14 0-2,-4-2-36,-2 3-67,4-8-4012,-5 3 1516,2-1-1,-1 1 1,0 0-1,4-8 0,4-6-1967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10 118 4160,'-5'-4'773,"5"4"-668,-1 0 0,1 0 0,0 0 0,0 0-1,0 0 1,-1 0 0,1 0 0,0-1 0,0 1 0,0 0-1,-1 0 1,1 0 0,0 0 0,0 0 0,0 0 0,0-1-1,0 1 1,0 0 0,-1 0 0,1 0 0,0-1 0,0 1-1,0 0 1,0 0 0,0 0 0,0 0 0,0-1-1,0 1 1,0 0 0,0 0 0,0 0 0,0-1 0,0 1-1,0 0 1,0 0 0,0-1 0,0 1 0,0 0 0,0 0-1,0 0 1,0-1 0,0 1 0,0 0 0,0 0 0,0 0-1,1 0 1,-1-1 0,0 1 0,0 0 0,0 0 0,0 0-1,0 0 1,1 0 0,-1-1 0,0 1 0,0 0 0,0 0-1,1 0 1,-1 0 0,0 0 0,0 0 0,0 0-1,1 0 1,5-10 2782,-6 10-2731,1-1 0,-1 0-1,0 0 1,1 0 0,-1 0 0,1 1 0,-1-1-1,1 0 1,0 1 0,-1-1 0,1 0-1,1 0 1,11-8 1778,1 0 0,21-9 1,-12 7-1041,-14 6-632,0 1 0,1 0-1,11-3 1,4 1-525,1 1 0,-1 2 0,1 0 0,0 2-1,42 3 1,-43 4-3980,-24-6 4020,-1 0-1,1 1 1,0-1-1,-1 0 1,1 0-1,-1 0 1,1 1-1,-1-1 1,1 0-1,-1 1 1,1-1-1,-1 1 1,1-1-1,-1 0 1,1 1 0,-1-1-1,0 1 1,1-1-1,-1 1 1,0-1-1,1 1 1,-1-1-1,0 1 1,0 0-1,0-1 1,1 1-1,-1-1 1,0 1-1,0 0 1,0-1-1,0 1 1,0-1 0,0 1-1,0 0 1,0-1-1,-1 2 1,-5 10-5345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7392,'-4'-4'2175,"4"4"-2130,0 0 0,0-1 1,0 1-1,-1 0 0,1 0 1,0 0-1,0 0 0,0 0 0,0 0 1,0-1-1,-1 1 0,1 0 1,0 0-1,0 0 0,0-1 0,0 1 1,4-6 5403,27 3 3,19-9-3029,-27 6-1605,213-46 717,-22 5-1768,-165 34-432,-30 7-1547,1 1 0,35-5-1,-53 10 1829,-1-1 0,1 1 0,-1 0 0,1 0 0,-1 0 1,1 0-1,-1 0 0,1 0 0,-1 0 0,1 1 0,-1-1 0,1 0 0,-1 1 0,1-1 0,-1 1 0,0 0 0,1-1 0,-1 1 0,0 0 0,0 0 0,2 1 0,6 16-5168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5984,'-9'0'1396,"13"1"1098,11 4 192,-9-1-2123,0 1 1,0-1 0,-1 1-1,1 0 1,-1 0 0,0 0 0,0 1-1,-1 0 1,0-1 0,7 13-1,1 6 547,14 39-1,-25-62-1054,4 14 580,-1 1-1,0-1 1,2 21 0,-8-106-305,-1 40-456,3-1 0,5-55 0,-4 80 112,0 0 1,0 0-1,1 0 1,0 1 0,0-1-1,1 1 1,-1-1-1,5-5 1,-6 9 80,0 0 0,1 1 0,-1-1 0,1 0 0,-1 1-1,1-1 1,0 1 0,0 0 0,-1-1 0,1 1 0,0 0 0,0 0 0,0 0 0,0 1 0,0-1-1,1 0 1,-1 1 0,0-1 0,0 1 0,0 0 0,0 0 0,1 0 0,-1 0 0,4 0 0,82 17 967,-62-12-3069,-22-3 1148,1-1 0,-1 0 1,1 0-1,5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37 5632,'2'-4'364,"-1"1"-1,-1 0 1,1-1 0,0 1-1,-1-1 1,0 1 0,0-10 7111,-4 22-3353,-6 16-3108,-1 0-1,-2-1 0,0-1 1,-20 27-1,4-9-908,-17 25-404,17-21-3944,25-39 3125,1 0 0,0-1 0,1 1 0,0 1 0,0-1 0,0 0 0,-1 8 0,1 17-2663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6880,'-1'0'78,"1"0"0,0-1 0,0 1 0,0 0 0,0 0 1,-1-1-1,1 1 0,0 0 0,0 0 0,0-1 0,0 1 0,0 0 1,0 0-1,0-1 0,0 1 0,0 0 0,0-1 0,0 1 0,0 0 0,0 0 1,0-1-1,7-8 7776,0 17-4660,-5 1-2312,1-1-1,-1 1 1,1 17-1,-3-26-876,2 35 665,-1 0 0,-6 42 0,2-29-392,1 3-6,-13 141 197,14-180-527,1-10-487,0 0 1,0 0-1,0 0 1,0 0 0,-1 0-1,1 0 1,-1 0-1,0 0 1,1 0-1,-1 0 1,-2 3-1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4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7552,'-10'-8'2816,"15"8"-2208,3-4-160,2-1 2720,8 2-1824,9-5 1727,10-1-1791,7 3 1248,5-3-1472,0 4-128,1 5-544,0 0-416,-10 0 0,10 0-224,0 0 160,-2 0-4192,2 5 2368,0 4-6207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5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4064,'5'5'7397,"-6"1"-6356,0 0 0,-1 0 0,1 0 0,-1 0 0,0 0 0,-1-1 0,1 1 0,-5 6 0,3-4-470,-1 1 0,2-1 0,-5 13 0,1 19 102,1 1 1,0 72-1,2-25-69,-5 135 470,9-128-3700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5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1 1248,'-2'5'5881,"-9"-1"-1981,5-2-4625,-53 24 2493,36-15-1355,3-1-128,1 1-1,0 1 1,0 1-1,-25 23 1,-61 68 714,77-74-749,-64 78 319,41-46-151,32-42-237,12-11-109,-1-1 0,1 1 0,-8 13 0,13-19-16,1-1 0,-1 0 0,0 1 0,1-1 0,-1 0 0,-1 0 0,-1 2 0,3-3 168,3 0-27,4 3-128,0-1 0,0 0 0,1 0 0,-1 0 0,1-1 0,0 0 0,0-1 0,-1 1 0,1-1 0,9 0 0,2 2-44,92 11 363,103 19 125,-174-24-323,41 10 388,-78-18-668,0 0 1,-1-1-1,1 1 0,0-1 0,-1 0 0,1 1 0,0-1 0,-1 0 0,1 0 0,0 0 0,2-1 0,10-5-5373,4-2-2458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88 7232,'-1'-1'116,"-11"-6"1977,12 7-1974,0-1 0,0 1 0,0-1 0,0 0 1,0 1-1,0-1 0,0 1 0,0-1 0,0 0 0,0 1 0,1-1 1,-1 1-1,0-1 0,2-3 3070,10 4 3403,-3 1-5825,-1 0 1,1-1-1,-1 0 0,1 0 0,15-4 1,-1 1-268,392-32 1110,-336 27-1580,49-1-161,-120 9-500,0 0-1,14-3 1,-3-4-4559,-18 6 4295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7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91 6976,'2'0'8688,"4"0"-7938,0 1 0,0 0 0,11 3 1,-10-2-447,0 0 0,-1-1 1,14 1-1,0-3-117,0-1-1,-1 0 1,1-2 0,-1 0-1,30-12 1,-48 16-227,0-1 0,1 1 0,-1-1 0,0 1 0,1-1 0,-1 1 0,0-1 0,0 0 0,0 0-1,0 0 1,0 0 0,0 0 0,0 0 0,0 0 0,0 0 0,0 0 0,0 0 0,0-2 0,0 2 2,-1 0 0,0 0 0,0 0 0,0 0 0,0 1 0,0-1 0,0 0 0,0 0 0,0 0 0,-1 0 0,1 0 0,0 0 0,-1 0 0,1 0 0,0 0 0,-1 1 0,1-1 0,-1 0 0,1 0 0,-2 0 0,0-3-39,-1 1-1,0 0 1,-1 1-1,1-1 1,0 0 0,-1 1-1,0 0 1,1 0-1,-1 0 1,-5-2-1,1 2 59,1 0 0,-1 0-1,0 1 1,1 0 0,-1 1-1,0-1 1,0 1-1,1 1 1,-1-1 0,0 2-1,-12 2 1,10-1 543,0 1-1,0 0 1,1 0 0,-1 1-1,1 0 1,0 1 0,-16 13 0,23-17-341,-1 0 0,1 1 1,0 0-1,0-1 1,0 1-1,0 0 0,1 0 1,-1 0-1,1 0 1,0 0-1,0 1 0,0-1 1,0 0-1,0 0 1,1 1-1,-1-1 0,1 1 1,0-1-1,0 0 0,0 1 1,2 5-1,-1-2-25,1 0-1,-1 0 1,2 0 0,-1 0-1,1-1 1,0 1-1,0-1 1,1 0 0,5 8-1,6 4-36,0 0 0,0-2 0,21 17 0,-25-24-212,0-1-1,0-1 1,1 0 0,0 0 0,0-1 0,24 8-1,-16-9-1211,0 0-1,0-2 1,35 3-1,61-6-9396,-96 0 8255,23-5 0,12-9-1971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3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7 798 2304,'-7'-4'1651,"12"6"1689,11 3-2054,-10-4-1193,-1 0 0,1 0 0,0-1 0,-1 0-1,1 0 1,0-1 0,-1 1 0,1-1 0,0 0 0,-1-1 0,1 1-1,-1-1 1,0 0 0,0-1 0,1 1 0,3-4 0,83-46 707,-12 8-410,-67 36-197,-1-1 0,1 0 0,19-21 0,-31 29-187,0 0-1,0 0 0,0 0 1,0 0-1,0 0 0,0-1 0,-1 1 1,1 0-1,0 0 0,-1-1 1,1 1-1,-1 0 0,0-1 1,1 1-1,-1 0 0,0-1 0,0 1 1,0 0-1,0-1 0,0 1 1,0-1-1,0 1 0,0 0 1,0-1-1,-1 1 0,1-1 1,-1 1-1,1 0 0,-1 0 0,1-1 1,-1 1-1,0 0 0,0 0 1,1 0-1,-1 0 0,-2-2 1,1 0-24,-1 1 1,1 1-1,-1-1 1,0 0-1,1 0 1,-1 1 0,0 0-1,0 0 1,0-1-1,0 2 1,0-1-1,0 0 1,0 1 0,-1-1-1,1 1 1,0 0-1,-3 0 1,-2 1-7,1 0 1,0 0-1,0 1 1,0 0-1,0 1 1,0-1-1,0 1 0,0 1 1,1-1-1,0 1 1,0 0-1,-12 10 1,0 4 146,1 0 1,-23 31-1,26-31-6,9-11-98,0 0 1,0 1-1,1-1 0,0 1 0,1-1 1,-1 1-1,1 1 0,1-1 0,0 0 0,0 1 1,-1 9-1,3-13 11,0-1 1,0 1-1,0 0 1,0 0-1,1-1 1,-1 1-1,1 0 1,1-1-1,-1 1 1,1 0-1,-1-1 1,1 0-1,0 1 1,1-1-1,-1 0 1,1 0-1,0 0 1,0-1-1,0 1 1,0-1-1,8 6 1,-9-7-27,0-1 1,0 0 0,0 1 0,1-1 0,-1 0 0,1 0-1,-1 0 1,0 0 0,1-1 0,0 1 0,-1-1 0,1 1-1,-1-1 1,1 0 0,0 0 0,-1 0 0,1-1-1,-1 1 1,1 0 0,3-2 0,25-8 346,37-17 0,-23 8-210,209-97 707,-228 103-704,-1-1 1,34-25-1,-46 28-78,0 1-1,-1-2 1,0 0-1,-1 0 1,17-26-1,-13 12 36,-1-1 0,15-43-1,-14 33-140,56-147-128,-27 65-75,-40 109 208,1-1-49,0 0 1,-1-1 0,-1 0-1,0 0 1,-1 0 0,2-17-1,-4 28 56,0 1-1,1-1 0,-1 0 0,0 1 1,0-1-1,0 1 0,-1-1 1,1 0-1,0 1 0,0-1 1,0 0-1,0 1 0,0-1 1,-1 1-1,1-1 0,0 1 1,-1-1-1,1 1 0,0-1 1,-1 1-1,1-1 0,0 1 1,-1-1-1,1 1 0,-1-1 0,1 1 1,-1 0-1,0-1 0,0 1 1,0 0 0,0 0-1,0 0 1,0 0-1,0 0 1,0 0 0,0 0-1,0 1 1,0-1 0,0 0-1,0 1 1,0-1-1,0 0 1,0 1 0,-1 0-1,-3 2-56,1 1 0,-1-1 0,1 1-1,0 0 1,-5 6 0,-3 4-29,2 0 0,0 1 1,1 0-1,0 1 0,-12 31 0,-16 96 111,11-34 262,1-10-83,-9 27 38,31-116-195,0-1 0,1 1-1,0 0 1,1 0 0,0 0 0,0 0 0,1 0 0,1 14 0,1 3 13,-3-22 16,2 0 0,-1 0 0,0 0 0,1 0 0,2 8 0,1-2-12,-3-6-13,1 0 0,-1-1 0,1 1 0,1 0 0,4 7 0,-6-11-4,-1 0 0,1 0 1,0 0-1,0-1 0,0 1 1,0 0-1,0 0 0,0-1 1,0 1-1,1-1 0,-1 1 1,0-1-1,0 1 0,0-1 1,1 1-1,-1-1 0,0 0 1,0 0-1,1 0 0,-1 0 1,0 0-1,0 0 0,1 0 1,-1 0-1,0 0 0,0-1 1,2 0-1,4-1 79,-1-1 0,0 0-1,0 0 1,-1-1 0,1 1 0,-1-1 0,1 0 0,-1-1 0,8-8-1,9-8 200,31-28-9,-42 40-246,-1-1 1,19-20 0,-28 29-59,0-1-6,1 1 1,-1-1-1,1 0 0,-1 0 1,1 0-1,-1 0 0,0 0 0,0 0 1,0 0-1,0 0 0,-1 0 1,1-1-1,0 1 0,-1 0 1,1-4-1,-1 4-264,0 9-745,4 4 806,-4-10 214,1-1 0,-1 1 0,1 0 0,-1 0 0,1 0 0,-1 0 0,0 0 0,1 0-1,-1 0 1,0 1 0,0 0 0,0 5 67,0 0 0,0 0 0,1 0-1,0 0 1,0 0 0,0 0 0,1 0-1,0-1 1,1 1 0,5 12 0,-7-18-27,0 0 0,1 0 1,-1 0-1,0 0 0,0 0 1,1 0-1,-1 0 0,0-1 1,1 1-1,-1 0 0,1-1 0,-1 1 1,1-1-1,-1 1 0,1-1 1,0 0-1,-1 0 0,3 0 1,1 1 67,0-1 1,0-1 0,0 1-1,9-2 1,4-4 75,0 0 1,33-18-1,-3 2-5,87-38-493,-123 54 185,23-8 1,-32 13 88,0 0-1,0 0 0,0 1 1,0-1-1,0 1 1,0-1-1,0 1 0,0 0 1,0 0-1,0 1 1,-1-1-1,1 0 0,0 1 1,0 0-1,4 1 1,-6-2 40,0 1 0,0 0 0,0 0 0,0 0 0,0 0 0,0 0 0,0 0 1,0 0-1,0 0 0,0 0 0,0 0 0,-1 0 0,1 1 0,0-1 1,-1 0-1,1 0 0,-1 1 0,1-1 0,-1 1 0,0-1 0,0 0 0,1 1 1,-1-1-1,0 2 0,-1 3 54,0 0 1,0 0-1,0 0 0,-3 8 1,0 2 171,2 0-95,2-13-16,0-1 1,0 0 0,-1 1 0,1-1 0,-1 0-1,1 1 1,-1-1 0,0 0 0,-2 5 0,15-20 91,0 2-1,0 0 1,28-19 0,-33 25-277,38-21-254,-40 24 217,-1 0 1,1 0 0,0 0 0,0 1-1,0 0 1,1 0 0,-1 0 0,5 0 0,-9 1 107,1 0 0,-1 0 1,0 0-1,0 1 1,0-1-1,0 0 1,0 0-1,0 1 1,0-1-1,0 0 1,0 1-1,0-1 1,0 1-1,0 0 1,0-1-1,0 1 0,0 0 1,0-1-1,0 1 1,-1 0-1,1 0 1,0 0-1,-1 0 1,1 0-1,0 0 1,-1 0-1,1 0 1,-1 0-1,0 0 1,1 0-1,-1 0 0,0 0 1,0 0-1,1 0 1,-1 0-1,0 0 1,0 0-1,0 1 1,0-1-1,-1 2 1,1 1 54,-1 0 1,0 0 0,0 0 0,0 0-1,0 0 1,0 0 0,-1 0-1,0 0 1,0-1 0,-3 6 0,-4 8 456,6-9-103,1-5 191,3-5-224,8-9-53,8-3-422,1 1 0,1 0 0,0 2 0,1 0 0,0 1 0,32-12 0,-35 16 38,-14 5-3,1-1 0,-1 1-1,1-1 1,0 1 0,-1 0 0,1 1 0,0-1 0,-1 1 0,1-1 0,0 1 0,0 0 0,4 1 0,-4 1 23,-1 1 0,1-1 0,-1 1 0,1 0 0,-1 0 0,0 0 0,0 0 0,-1 0 0,4 5 0,4 4 54,-5-5 32,5 4 92,0-1 0,14 11 0,-22-19-79,1 0-1,0 0 1,0 0-1,-1-1 1,1 1-1,0-1 1,0 0-1,0 0 1,4 1-1,-4-1-3,-1-1-1,0 0 1,0 0 0,0 0-1,1-1 1,-1 1 0,0 0-1,0-1 1,0 1 0,0-1-1,0 0 1,0 0 0,0 0-1,0 0 1,2-1-1,19-11 122,-15 10-130,-1-1 0,0 0-1,0-1 1,-1 1 0,12-11 0,19-25 103,-17 21-250,-19 18-101,0 3-597,0-1 810,-1 0 0,1 0 0,-1-1 0,0 1 0,1 0 0,-1 0 0,0 0 0,1 0 0,-1 0 0,0 0 0,0 0 0,0 0 0,0 0 0,0 0 0,0 0 0,0 1 0,1 4-43,0 1 91,1-1 0,-1 1 0,0-1 0,-1 1 1,0 0-1,-1 11 0,1 11 116,0-28-142,1 0-1,0 0 1,0 0-1,0 0 1,0 0 0,-1 0-1,1-1 1,0 1-1,0 0 1,0-1 0,1 1-1,-1-1 1,0 1-1,0-1 1,0 1 0,0-1-1,1 0 1,-1 1-1,0-1 1,2 0-1,0 0 7,1-1 0,-1 1 0,0-1 0,0 0-1,0 0 1,0 0 0,0 0 0,0-1-1,0 1 1,3-3 0,32-23 382,-10 6-203,-12 11-318,0 1 0,1 0 0,-1 2 0,2 0 0,20-6-1,-34 12 77,1 0-1,-1 0 0,0 0 0,0 1 0,1-1 1,6 1-1,-10 1 29,1-1 1,-1 0 0,0 1-1,0-1 1,1 1 0,-1-1-1,0 1 1,0-1 0,0 1 0,0 0-1,1 0 1,-1 0 0,0-1-1,-1 1 1,1 0 0,0 0-1,0 0 1,0 0 0,0 1-1,-1-1 1,1 0 0,-1 0-1,1 0 1,-1 1 0,1-1-1,0 2 1,-1 0 28,0 0-1,0 0 1,0 0 0,0 0-1,0 0 1,-1 1-1,1-1 1,-1 0 0,0 0-1,0 0 1,0 0-1,0-1 1,0 1 0,-1 0-1,1 0 1,-1-1-1,0 1 1,0-1 0,-4 5-1,5-6 614,7-13 58,-1 7-708,0 1 1,1 0-1,0 0 1,0 0-1,0 0 1,1 1-1,12-5 0,-3 1-103,122-52-810,-134 58 886,-1-1-1,1 1 1,-1 1-1,1-1 1,-1 1-1,5-1 1,-8 1 36,1 0 0,0 0 0,0 0 0,-1 0 0,1 0 0,0 0-1,-1 0 1,1 0 0,0 0 0,-1 0 0,1 0 0,0 0 0,-1 1 0,1-1 0,0 0 0,-1 0 0,1 1 0,-1-1 0,1 1 0,-1-1 0,1 0 0,-1 1-1,1-1 1,-1 1 0,1-1 0,-1 1 0,1 0 0,-1-1 0,0 1 0,1-1 0,-1 1 0,0 0 0,0-1 0,1 1 0,-1 0 0,0-1 0,0 2-1,-1 9 42,0 0-1,-1 0 0,-1 0 0,0 0 0,0-1 0,-8 17 0,-3 8 26,14-35-47,0 1-1,0-1 1,0 0 0,0 0 0,0 0-1,0 0 1,0 1 0,0-1-1,0 0 1,0 0 0,0 0-1,0 1 1,0-1 0,0 0-1,0 0 1,0 0 0,0 1-1,0-1 1,0 0 0,0 0-1,0 0 1,1 0 0,-1 1-1,0-1 1,0 0 0,0 0-1,0 0 1,0 0 0,0 0-1,1 0 1,-1 1 0,0-1-1,0 0 1,0 0 0,0 0-1,1 0 1,-1 0 0,0 0-1,0 0 1,0 0 0,1 0-1,-1 0 1,14 0 207,13-6-153,114-53-79,17-6 24,-135 57 61,-1-1 0,32-18 0,-52 26-132,-12 7-165,-38 19 34,25-13 177,1 0 1,0 2-1,-32 25 1,48-34 31,3-3 2,0 1-1,1-1 0,-1 1 1,0 0-1,1 0 1,-1 0-1,1 0 0,-3 5 1,5-6 101,1-3 49,10-4-35,-1-1-1,0 0 1,12-9-1,13-9-21,-29 21-239,-1 1-1,0-1 1,10-2 0,-14 4 100,0 1-1,0 0 1,0-1 0,0 1 0,0 0 0,0 0 0,0 0 0,0 0-1,0 0 1,0 0 0,0 0 0,0 0 0,0 0 0,0 0 0,0 1-1,0-1 1,0 0 0,0 1 0,0-1 0,0 1 0,0-1 0,-1 1-1,1-1 1,0 1 0,0-1 0,0 1 0,1 1 0,13 23-231,-11-17 248,1 0 0,-1 0 0,2-1-1,-1 0 1,9 8 0,-12-13 42,0 0-1,0-1 1,0 1 0,0-1-1,0 0 1,1 0 0,-1 1-1,0-2 1,1 1 0,-1 0-1,1 0 1,-1-1 0,1 1-1,0-1 1,-1 0 0,1 0-1,-1 0 1,1 0-1,0 0 1,-1-1 0,1 1-1,4-2 1,21-7 130,-1-1 0,0-2 0,39-22 0,-54 26-139,-1 0 0,0 0-1,0-1 1,-1-1 0,0 0-1,-1 0 1,0-1 0,8-12 0,7-16 81,21-45 0,-44 82-98,73-170 132,-14 30-131,-49 121-86,-2-1 0,0-1 1,-1 1-1,5-31 0,-13 53 60,1-1 1,-1 0-1,0 0 0,0 1 0,0-1 1,0 0-1,0 0 0,0 0 0,0 1 1,0-1-1,0 0 0,-1 0 0,1 1 1,0-1-1,0 0 0,-1 0 1,1 1-1,-1-2 0,0 1-8,1 1-1,0 0 1,-1 0 0,1-1-1,-1 1 1,1 0-1,-1 0 1,1-1 0,-1 1-1,1 0 1,-1 0 0,1 0-1,-1 0 1,0 0 0,1 0-1,-1 0 1,1 0-1,-1 0 1,1 0 0,-2 0-1,0 0-25,0 1-1,0 0 0,-1 0 1,1 0-1,0 0 1,0 0-1,0 0 0,0 0 1,0 1-1,-3 2 0,-1 3 4,0 0-1,0 0 1,1 1-1,0 0 1,1 0-1,0 0 1,0 0-1,-4 15 1,-1 8-14,-5 35 0,9-39 62,-17 123 73,17-110-66,-6 120 62,11-129 5,2 0-1,1 0 1,7 32-1,-5-30-5,-4-24 3,0-1 0,0 0 0,4 10 0,-4-8 623,-1-6-1473,-1-14-7828,1 8 8159,0 1 0,-1 0 0,1 0 0,-1 0 0,1-1 0,-1 1-1,1 0 1,-2-1 0,-6-10-2725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3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88 5984,'-8'-11'1270,"-13"-17"978,21 26-1813,-1 1 0,0 0 0,0-1-1,1 1 1,-1-1 0,1 0 0,-1 1 0,1-1-1,-1-1 1,2 1-307,-1 1-1,0 0 0,1 0 1,-1 0-1,1 0 0,-1-1 1,1 1-1,-1 0 0,1 0 1,0 0-1,0 0 0,-1 0 1,1 0-1,0 1 0,0-1 1,0 0-1,0 0 0,0 0 1,0 1-1,0-1 0,0 1 1,2-1-1,1-1-51,-1 0-1,1 1 0,0 0 1,-1 0-1,9-2 0,1 3 152,1 1 0,0 0 0,-1 0-1,0 1 1,22 7 0,-20-5-126,1-1 0,0 0 1,24 1-1,-40-4-83,8 0-658,-1 0 1,0 0-1,14 4 1,-19-4 281,0 1 0,0-1 0,0 1-1,0 0 1,0 0 0,0 0 0,-1 0 0,1 0 0,0 0 0,-1 1 0,1-1 0,-1 1 0,1-1 0,-1 1-1,0-1 1,0 1 0,1 0 0,0 2 0,4 15-4879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4896,'3'1'201,"0"0"0,-1-1 1,1 1-1,0-1 0,0 0 1,-1 0-1,1 0 0,0 0 0,0-1 1,-1 1-1,1-1 0,4-1 1,7-1 946,-12 3-1049,105-22 2754,-96 19-2651,-1 0 0,1-1-1,-1-1 1,0 0-1,0 0 1,-1-1 0,16-12-1,-23 16-147,0 0 0,0 0 0,0 0 0,0 0 0,-1 0 0,1-1 0,-1 1 0,1 0 0,-1-1 0,0 0 0,0 1 0,0-1 0,0 0 0,-1 1 0,1-1 0,-1 0 0,0-5 0,0 7-25,0 0-1,0-1 0,0 1 1,0 0-1,-1-1 1,1 1-1,-1 0 0,1-1 1,-1 1-1,1 0 0,-1 0 1,0 0-1,0-1 0,1 1 1,-1 0-1,0 0 0,0 0 1,0 0-1,0 0 0,0 1 1,-1-1-1,1 0 1,0 0-1,0 1 0,0-1 1,-1 1-1,1-1 0,0 1 1,-1-1-1,1 1 0,0 0 1,-1 0-1,1 0 0,0 0 1,-1 0-1,-1 0 1,-7 1 147,1 0 0,0 1 1,0 0-1,0 1 1,0 0-1,1 0 1,-1 1-1,1 0 1,0 1-1,-10 6 1,7-2 103,0 0 0,0 1 0,-14 18 0,23-27-247,1 1 0,0-1 0,-1 1 0,1-1 0,0 1 0,0 0 0,0 0 0,0-1 0,1 1 0,-1 0 0,0 0 0,1 0 0,-1 0 0,1 0 0,0 0 0,0 0 0,0 0 0,0 3 0,0-3-18,1 0-1,0 0 1,-1-1 0,1 1 0,0 0 0,0 0 0,0-1 0,0 1 0,0-1 0,1 1-1,-1-1 1,0 0 0,1 1 0,-1-1 0,4 2 0,3 2 2,0-1 1,0 0-1,1-1 0,0 0 1,0 0-1,14 2 0,12 2-302,60 3 0,-50-7-2398,-5 2 721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3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 7968,'-16'-33'3616,"16"29"-3136,0 1-416,0 6-128,0 1-736,0 4 704,-10 12-4288,5 5 2368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3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52 7392,'-58'-23'3360,"39"23"-2944,14-5 320,5-4-736,9 6 0,1-5-416,3 8 192,5-4-1856,1 8 1152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4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41 196 3392,'-1'2'4905,"0"6"-1456,-1 3-4193,-9 30 1472,3 0 0,1 1 0,-2 74 0,8-88-606,1 115 471,3-39-6,-2-101-509,-1 0 1,0 0 0,0-1 0,0 1 0,0 0-1,0 0 1,-1 0 0,-1 5 0,2-7 641,0-6-107,6-156-56,1-5-453,-7 103-218,13-97-1,-12 152 97,16-82-361,-13 78 260,-1 0-1,1 0 0,1 0 1,0 1-1,10-15 0,-14 24 89,0 0-1,0 0 1,1 1-1,-1-1 0,0 1 1,1-1-1,0 1 0,-1-1 1,1 1-1,0 0 0,0 0 1,0 0-1,0 0 0,0 0 1,0 0-1,0 0 0,0 1 1,0-1-1,0 1 0,0-1 1,0 1-1,0 0 0,0 0 1,1 0-1,-1 0 0,0 0 1,0 1-1,0-1 0,0 1 1,0-1-1,0 1 0,3 1 1,5 2 4,0 2 0,0-1 0,0 1 1,16 13-1,-17-12 27,14 11 80,0 0 0,24 27 1,-41-39-14,0 0 1,-1 1 0,0 0-1,0 0 1,0 1-1,-1-1 1,0 1 0,-1 0-1,0 0 1,0 0 0,0 1-1,1 9 1,-4-15-13,0 0 0,0-1-1,0 1 1,0 0 0,0 0 0,-1 0 0,1-1 0,-1 1 0,0 0 0,1 0-1,-1-1 1,-1 1 0,1-1 0,0 1 0,-3 3 0,1-2 61,-1 0 0,1-1 0,0 1 0,-1-1 0,0 0 0,0 0 0,0-1 0,-7 4 0,-1 0 108,0-1 1,-1-1-1,0 0 1,0-1-1,-25 3 1,27-5-204,-1-1-1,1 0 1,-1-1-1,1 0 1,0-1-1,-14-3 0,-14-5-3639,22 5 349,17 5 3161,0 0-1,0-1 1,0 1 0,-1 0 0,1 0 0,0 0 0,0 0 0,0 0 0,0 0 0,-1 0 0,1 0 0,0 0 0,0-1-1,-1 1 1,1 0 0,0 0 0,0 0 0,0 0 0,-1 0 0,1 0 0,0 0 0,0 1 0,0-1 0,-1 0 0,1 0 0,0 0-1,0 0 1,0 0 0,-1 0 0,1 0 0,0 0 0,0 0 0,0 1 0,0-1 0,-1 0 0,1 0 0,0 0 0,0 0-1,0 0 1,0 1 0,0-1 0,-1 0 0,1 0 0,0 0 0,0 1 0,0-1 0,0 0 0,0 0 0,0 0 0,0 1 0,0-1-1,0 0 1,0 0 0,0 0 0,0 1 0,0-1 0,0 0 0,0 0 0,0 1 0,0-1 0,0 0 0,0 0 0,1 1-1,3 12-3356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4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 3232,'0'0'48,"-1"0"-1,1-1 1,0 1 0,0 0 0,0 0 0,0 0-1,-1 0 1,1 0 0,0 0 0,0 0-1,0-1 1,-1 1 0,1 0 0,0 0 0,0 0-1,0 0 1,-1 0 0,1 0 0,0 0-1,0 0 1,0 0 0,-1 0 0,1 0 0,0 0-1,0 0 1,-1 0 0,1 0 0,0 0-1,0 0 1,0 1 0,-1-1 0,1 0 0,0 0-1,0 0 1,0 0 0,0 0 0,-1 0-1,1 1 1,0-1 0,0 0 0,0 0-1,0 0 1,0 0 0,-1 1 0,1-1 0,0 0-1,0 0 1,0 0 0,0 1 0,0-1-1,0 0 1,0 0 0,0 0 0,0 1 0,0-1-1,0 0 1,0 0 0,0 1 0,0-1-1,0 0 1,0 0 0,0 1 205,0 0 1,0 0-1,0 0 0,0 0 1,1 0-1,-1 0 1,0 0-1,0 0 0,1 0 1,-1 0-1,1 0 0,-1 0 1,1 0-1,0 0 0,2 2-126,1 0 0,-1 0 0,1 0 0,0-1 0,0 0 0,0 0 0,0 0 0,1 0 0,-1 0 0,0-1 0,1 0 0,-1 0 0,1 0 0,-1-1 0,8 1 0,5-1 259,0-1-1,31-6 0,-28 3-58,-7 2-179,-1 0 1,19-7 0,-27 8-84,0-1 0,-1 0 0,1 0 0,0 0 0,0 0 0,-1 0 0,1-1 0,-1 1 0,0-1 0,0 0 0,3-4 1,-5 6-52,0 0 1,0 0-1,-1-1 1,1 1 0,-1 0-1,1 0 1,-1-1-1,0 1 1,1 0 0,-1-1-1,0 1 1,0 0-1,0 0 1,0-1 0,0 1-1,0 0 1,0-1-1,-1 1 1,1 0 0,0-1-1,-1 1 1,1 0-1,-1 0 1,1-1 0,-1 1-1,0 0 1,1 0-1,-1 0 1,0 0 0,0 0-1,0 0 1,0 0-1,0 0 1,0 0 0,0 1-1,-2-2 1,-1-1-47,0 0-1,0 0 1,-1 0 0,0 1 0,1 0 0,-1 0 0,0 0-1,-6-1 1,3 2 43,0 0 0,0 1-1,0 0 1,0 1 0,0-1-1,0 1 1,0 1 0,0 0 0,0 0-1,1 0 1,-1 1 0,1 0-1,-10 6 1,-1 1 322,0 1 0,0 1 1,-29 27-1,41-34-269,1 1 0,0 0 0,0-1 0,0 2 0,1-1 0,0 0 0,-6 13 0,9-17-14,0 0 0,0 0 0,1 0 1,-1 0-1,1 0 0,-1 0 0,1 0 0,0 0 1,-1 0-1,1 0 0,0 0 0,1 0 0,-1 0 1,0 0-1,0 0 0,1 1 0,-1-1 0,1 0 1,0-1-1,0 1 0,0 0 0,0 0 0,0 0 0,0 0 1,0-1-1,0 1 0,1 0 0,-1-1 0,1 1 1,-1-1-1,1 0 0,-1 1 0,4 1 0,-1-1 55,0 0 1,0 0-1,1 0 0,-1-1 0,1 0 0,-1 1 0,1-2 0,6 2 0,41-1 354,-29-2-408,232-10-3,-138 3-5909,-86 5 2843,-4 6-3014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5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1038 2912,'-9'-2'517,"9"2"-472,0 0 1,0 0-1,-1 0 1,1 0-1,0 0 1,0 0-1,0 0 1,0 0-1,0 0 1,-1 0-1,1 0 0,0 0 1,0 0-1,0 0 1,0 0-1,-1 0 1,1 0-1,0 0 1,0 0-1,0 0 1,0 0-1,0-1 0,-1 1 1,1 0-1,0 0 1,0 0-1,0 0 1,0 0-1,0 0 1,0-1-1,0 1 1,-1 0-1,1 0 1,0 0-1,0 0 0,0 0 1,0-1-1,0 1 1,0 0-1,0 0 1,0 0-1,0 0 1,0-1-1,0 1 1,0 0-1,0 0 1,0 0-1,0 0 0,0-1 1,0 1-1,0 0 1,1-5 1174,-1-14 1459,0-5-1259,-1 1 0,-3-27 0,-10-70 660,3 38-1229,-10-59 111,-32-158-34,22 131-555,20 133-403,9 29 30,0 1 0,0-1-1,1 0 1,-1 0-1,0-9 1,2 14-33,0 0 0,1 0 0,-1 1-1,0-1 1,0 0 0,0 0 0,0 0 0,1 1 0,-1-1-1,0 0 1,1 0 0,-1 1 0,1-1 0,-1 0 0,1 1-1,-1-1 1,1 1 0,-1-1 0,1 0 0,-1 1-1,1-1 1,0 1 0,0 0 0,-1-1 0,1 1 0,0-1-1,-1 1 1,1 0 0,0 0 0,0-1 0,0 1 0,-1 0-1,2 0 1,4-1-51,0 1 0,0 0 0,11 1 0,-3 0-20,12 0-14,0 1 1,0 1-1,36 9 0,72 31-51,-63-16 137,-68-26 47,0 0 0,-1 0 0,1 0 0,0 1 0,-1-1 0,1 1 0,-1 0 0,1 0 0,-1-1 0,0 1 0,0 1 0,0-1 0,0 0 0,0 0 0,0 1 0,-1-1 0,1 1-1,-1 0 1,0-1 0,1 1 0,-1 0 0,-1 0 0,1 0 0,0 0 0,-1 0 0,1 0 0,-1 0 0,0 0 0,0 0 0,0 0 0,0 0 0,-1 0 0,1-1 0,-1 1 0,-1 4 0,-5 19 160,4-12-65,-1-1-1,0 0 1,-10 20-1,8-20-86,-34 57 44,34-60-18,0-1 0,-1-1 0,0 1 0,-1-1 0,-10 9 0,-2-2 17,-1-1 0,0-1 1,-1-1-1,-1 0 0,-32 11 0,-123 28 132,61-19-201,108-30 31,0 0 0,1 1 0,-1 1 0,1 0 1,0 0-1,0 0 0,1 1 0,-1 0 0,1 1 0,0-1 0,0 1 0,1 1 0,0-1 0,-8 11 0,12-14-32,0 1 1,0 0-1,1 0 0,-1 0 0,1 0 0,0 0 0,0 0 0,0 0 0,1 0 0,-1 0 0,1 0 0,0 1 0,0-1 1,1 0-1,-1 0 0,1 0 0,2 7 0,-2-6 33,1 0 1,0-1-1,0 0 0,0 1 1,0-1-1,1 0 1,0 0-1,-1 0 1,2 0-1,-1-1 0,0 1 1,1-1-1,-1 0 1,1 0-1,4 3 0,1-2 19,0 0 0,0-1 0,0 1 0,0-2-1,1 1 1,-1-1 0,1-1 0,-1 0 0,14 0 0,12-1 80,41-7-1,-47 4-103,37-4 57,0-3 1,98-29 0,-146 32-26,0-1 0,-1 0 0,29-20 0,-41 24-21,0 0 0,0 0 0,0-1 0,-1 0 0,0 0-1,0 0 1,0 0 0,0-1 0,-1 1 0,5-12 0,-8 15-52,0 0 0,0 0 0,1 0 1,-2 0-1,1 0 0,0 0 0,0-1 0,-1 1 0,0-3 0,-1-10 154,2 14-249,-1 1 99,1 0 0,0 0 0,0 0-1,0 0 1,0 0 0,0 0 0,0 0 0,0 0 0,0 0 0,-1 0-1,1 0 1,0 0 0,0 0 0,0 0 0,0 0 0,0 0 0,0 0-1,0 0 1,-1 0 0,1 0 0,0 0 0,0 0 0,0 0 0,0 0-1,0 1 1,0-1 0,0 0 0,0 0 0,0 0 0,-1 0-1,1 0 1,0 0 0,0 0 0,0 0 0,0 0 0,0 0 0,0 0-1,0 1 1,0-1 0,0 0 0,0 0 0,0 0 0,0 0 0,0 0-1,0 0 1,0 0 0,0 1 0,0-1 0,0 0 0,0 0 0,0 0-1,0 0 1,0 0 0,0 0 0,0 0 0,0 1 0,-2 13-112,3 17 172,22 68-159,-20-92 182,-3-5 239,0-3-263,-1 1 0,0 0-1,1 0 1,-1-1 0,1 1-1,-1 0 1,1-1 0,-1 1 0,1-1-1,-1 1 1,1 0 0,-1-1 0,1 1-1,-1-1 1,1 0 0,0 1 0,-1-1-1,1 1 1,0-1 0,0 1 0,-1-1-1,1 0 1,0 0 0,-6-19 186,5 15-101,-21-57 29,30 74-792,-4-7 594,0 0 0,0 0 0,-1 0-1,0 1 1,0-1 0,-1 1 0,0 0 0,4 10-1,-6-5-2340,0 1 0,-1 13 0,0-14 358,0-1 1,2 15-1,6 5-2635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18:01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1032 3808,'0'0'4501,"13"0"-1461,-7-3-2763,0-1 0,0 1 0,-1-2 0,1 1 0,-1 0 0,0-1 0,0 0 0,-1 0 0,7-11 0,-6 11-108,3-6-28,-1 0 0,0 0-1,-1-1 1,0 0 0,6-18 0,16-67 504,-14 43-221,3-10-257,25-75-8,-36 118-156,4-10 97,-9 29-206,0 0 0,0 0 0,0 0 0,0 0 0,0 0 1,0 1-1,1-1 0,-1 0 0,1 1 0,2-4 0,-3 5 90,0 0 0,-1-1-1,1 1 1,0 0 0,-1 0 0,1-1-1,0 1 1,-1 0 0,1 0 0,0 0-1,0 0 1,-1 0 0,1 0 0,0 0-1,0 0 1,-1 0 0,1 0 0,0 0-1,0 1 1,-1-1 0,1 0-1,0 1 1,-1-1 0,1 0 0,1 1-1,0 1 9,1 0 0,-1 0 0,1 1 0,-1-1 0,0 0 0,3 5-1,1 0 66,-1 1-1,-1 0 1,1 0-1,3 13 1,0 3-12,-2 1-1,-1 0 1,-1 0-1,1 36 1,-6 104 102,1-149-144,-2 10 77,-7 41 0,7-55-26,-1 0 1,-1 0-1,0 0 0,0 0 0,-9 14 1,11-24-2,1 1 1,-1-1 0,0 0 0,1 0-1,-1 0 1,0 0 0,0-1 0,-1 1-1,1 0 1,0-1 0,-1 0 0,1 1 0,0-1-1,-1 0 1,1 0 0,-1 0 0,0-1-1,1 1 1,-1-1 0,0 1 0,1-1 0,-1 0-1,0 0 1,0 0 0,1 0 0,-1-1-1,0 1 1,1-1 0,-1 0 0,0 1 0,1-1-1,-1 0 1,1 0 0,0-1 0,-1 1-1,1-1 1,0 1 0,0-1 0,-1 0 0,1 1-1,1-1 1,-1 0 0,0 0 0,0-1-1,1 1 1,-1 0 0,-1-5 0,-4-6-15,-2-4-34,-10-29-1,0 7-794,15 35 119,6 3 484,-2 3 154,0-1 0,0 0 0,-1 1 0,1-1 0,0 1 0,0-1 0,1 1 0,-1-1 0,0 1 0,1-1 0,-1 1 0,0-1 0,2 3 0,10 25-81,-10-25 148,1 0-1,0 0 1,0-1 0,0 1 0,0-1 0,0 1 0,1-1-1,0 0 1,-1-1 0,1 1 0,5 2 0,-1-2 27,-1 1 1,1-2-1,-1 1 1,1-1 0,15 2-1,-2-2 102,-1-1 0,0-1 0,0-1-1,27-5 1,-31 3-98,0-1-1,0-1 1,-1 0-1,0-1 1,0-1-1,0 0 1,-1-1-1,0 0 1,19-17-1,-12 6-61,0 0 1,-2-2-1,-1 0 0,0-1 0,-2-1 0,22-39 0,-26 41 33,27-32 1,-14 20-174,-16 20 110,19-19 1,-24 27-34,1 1 0,-1 0 0,1 1 0,0-1 0,0 1 0,1 0 0,9-4-1,-14 7 57,1-1-1,0 1 0,0 0 0,-1-1 0,1 1 0,0 0 0,0 0 0,0 0 0,-1 1 0,1-1 0,0 0 0,0 1 0,-1-1 0,1 1 0,0 0 0,2 1 0,28 18-30,-16-9-54,-8-5 112,0-1 0,0 1-1,8 9 396,-37-26 40,12 6-489,1 1 0,-1-1 0,0 2 0,0 0 0,-1 0 0,-11-2 0,18 4 5,-1 1 0,1-1 0,0 1-1,-1 0 1,1 0 0,-1 0 0,1 1-1,-1-1 1,1 1 0,0 0 0,-1 0 0,1 0-1,0 0 1,0 0 0,-1 1 0,1 0-1,0-1 1,1 1 0,-1 0 0,-3 3-1,-6 7-142,-19 25-1,27-31 166,1-1 1,-1 1-1,1 0 1,0 0-1,1 0 1,0 0-1,-3 12 0,3-10 11,-10 71-34,12-69 19,0 1 0,0-1-1,0 1 1,2-1 0,3 19 0,2-3-56,-4-11 117,10 28 1,-12-42-33,0 2 5,0 1 0,1-1 1,-1 0-1,1 0 0,0 0 1,0 0-1,0 0 0,0 0 1,0 0-1,1 0 0,-1-1 0,1 0 1,3 3-1,-2-1 6,0-1 0,1 0 0,-1 0 0,1 0 0,0-1 0,0 1 0,0-1 0,0-1 0,0 1 0,0 0 0,0-1 0,0 0 0,1-1 0,-1 1 0,7-1 0,3 0 2,-1-1-1,1-1 0,-1-1 1,16-4-1,54-21 164,-35 11-241,-32 10 106,-1 0 1,19-11-1,-14 6 71,-8 5-117,0-1 0,-1 0 0,0-1-1,13-13 1,40-47-143,-15 7 243,24-26-184,-70 84 15,-1 1 30,0 0-1,-1 0 0,1 1 0,0-1 1,1 1-1,3-2 0,-5 3 12,-1 0 1,1 1-1,0 0 0,0-1 1,0 1-1,0 0 0,0 0 0,0 0 1,0 0-1,0 0 0,0 0 1,0 1-1,0-1 0,2 2 0,-1-1-20,0 0-1,0 0 0,0 0 0,0 1 0,0-1 1,-1 1-1,1 0 0,-1 0 0,1 0 1,-1 0-1,0 0 0,0 1 0,3 2 0,1 5 47,0 0-1,7 14 0,0 0 124,23 45-79,-36-69-54,0 0 0,0 0 0,0 0 0,0 0 0,0 0 0,0 0 0,0 0 0,0 1 0,0-1 0,0 0 0,0 0 0,0 0 0,0 0 0,1 0 0,-1 0 0,0 0 0,0 0-1,0 0 1,0 1 0,0-1 0,0 0 0,0 0 0,0 0 0,1 0 0,-1 0 0,0 0 0,0 0 0,0 0 0,0 0 0,0 0 0,0 0 0,0 0 0,1 0 0,-1 0 0,0 0-1,0 0 1,0 0 0,0 0 0,0 0 0,0 0 0,0 0 0,1 0 0,-1 0 0,0 0 0,0 0 0,0-1 0,0 1 0,0 0 0,0 0 0,0 0 0,4-9 279,1-15 81,-5 24-365,2-14 13,-1 1-1,0-1 0,-1 0 0,-1 1 0,0-1 1,-1 1-1,0-1 0,-1 1 0,-9-23 0,11 32-56,-1 0 0,0 0-1,0 0 1,-1 1 0,1-1-1,-1 1 1,0 0 0,0 0-1,0 0 1,0 0 0,0 0-1,0 0 1,-1 1 0,0 0-1,1 0 1,-1 0 0,-7-3-1,10 5 29,0 0-1,-1 0 0,1 0 1,0 0-1,0 0 0,0 0 1,0 0-1,0 0 0,0 0 0,0 1 1,0-1-1,0 0 0,0 1 1,0-1-1,0 1 0,0-1 1,0 1-1,0-1 0,0 1 0,0 0 1,1-1-1,-1 1 0,0 0 1,0 1-1,-18 21-176,18-21 190,-6 11-2,0 0 0,1 0-1,1 1 1,0-1 0,1 1-1,0 1 1,-2 21 0,-5 17 19,6-32-45,1 1 0,1-1 0,1 1 0,0 0 0,2-1 0,3 25 0,-2-25 79,-1-18-21,0 0-1,0 0 1,0 0-1,0 0 1,1 0-1,-1 0 1,1 0-1,0 0 0,0 0 1,0 0-1,0 0 1,1-1-1,-1 1 1,1 0-1,-1-1 1,5 5-1,-5-6-7,1 1 1,-1-1-1,1 1 0,0-1 1,0 0-1,0 0 0,0 0 1,0 0-1,0 0 0,0 0 0,0-1 1,0 1-1,1 0 0,-1-1 1,0 0-1,0 0 0,0 0 1,1 0-1,-1 0 0,0 0 1,0 0-1,1-1 0,-1 1 0,0-1 1,0 1-1,0-1 0,0 0 1,0 0-1,0 0 0,0 0 1,0 0-1,0-1 0,0 1 1,-1 0-1,1-1 0,2-2 0,8-9 66,-1 0 0,0-1 0,-1 0 0,-1 0-1,12-25 1,-15 28-100,-1-1 0,0-1 0,-1 1 0,-1 0-1,0-1 1,0 0 0,-1 0 0,0-14 0,-2 26-8,0 0 0,0 0 0,0 0 0,0 0 0,0 0 0,0 0 0,0 0 1,-1 0-1,1 0 0,0 0 0,0 0 0,-1 0 0,1 1 0,-1-1 0,1 0 0,-1 0 0,1 0 0,-2-1 1,1 2 3,1-1 1,-1 1 0,1 0 0,-1 0 0,1 0 0,-1 0 0,1 0 0,-1 0 0,1 0-1,-1 0 1,1 0 0,-1 0 0,1 0 0,-1 0 0,1 0 0,-1 0 0,1 1 0,-1-1 0,1 0-1,-1 0 1,1 1 0,-1-1 0,1 0 0,-1 1 0,-3 2-26,1 0 1,0 0 0,0 0-1,0 0 1,0 0 0,-3 7-1,0 2 52,0 0-1,1 1 0,1-1 1,0 1-1,1 0 1,0 0-1,1 0 0,0 0 1,1 24-1,1-34-14,0 0 0,0 0 0,1 0 0,-1 0 0,1 1 0,0-1 0,-1 0 1,2 0-1,-1 0 0,0-1 0,1 1 0,-1 0 0,1 0 0,0-1 0,2 4 0,-1-3 14,0 0 0,1 0-1,-1-1 1,1 1 0,-1 0 0,1-1 0,0 0 0,0 0 0,7 2 0,0-1 54,0 0 1,1-1-1,-1 0 1,0-1-1,1 0 1,-1-1 0,15-1-1,-14-2 0,0 0 0,0 0 0,0-2 0,0 1-1,-1-1 1,1-1 0,14-9 0,-22 12-64,6-3 53,-1 0 1,0-2-1,0 1 1,15-17 0,26-37 208,-16 11-256,-2-2 0,40-88 0,-41 75-26,53-81 0,30-41 58,-98 154-211,-2 0 1,0 0-1,16-71 1,-29 104 150,-1 0 0,0 0 0,0-1 1,0 1-1,0 0 0,0-1 0,1 1 1,-1 0-1,0-1 0,0 1 0,0 0 1,0-1-1,0 1 0,0 0 0,0-1 1,0 1-1,0-1 0,0 1 0,0 0 0,0-1 1,0 1-1,-1 0 0,1-1 0,0 1 1,0 0-1,0 0 0,0-1 0,-1 1 1,1 0-1,0-1 0,0 1 0,-9 7-469,-10 21 193,-20 39 244,3 2-1,4 1 0,-45 139 1,54-112 33,-10 109 0,30-183 32,0-3 62,1-8-61,0-1-1,1 1 1,0 0-1,2 20 1,0 8-27,-1-32 93,0-1 0,0 1 0,3 13 0,-3-20-64,0 0-1,1 0 1,-1 0-1,0 0 1,1 0-1,-1 0 1,1 0-1,-1 0 1,1 0-1,0 0 1,-1-1-1,1 1 1,0 0 0,-1 0-1,1-1 1,0 1-1,0-1 1,0 1-1,0 0 1,0-1-1,0 0 1,0 1-1,0-1 1,0 1-1,0-1 1,0 0-1,1 0 1,0 1 20,0-1 0,0 0-1,0 0 1,0-1 0,0 1 0,-1 0 0,1 0 0,0-1 0,0 1-1,0-1 1,-1 0 0,1 0 0,0 1 0,1-2 0,17-11 98,-13 9-99,-1 0 1,1 0-1,8-8 0,22-23 26,47-47 290,-76 73-318,172-204 111,-64 81-42,-98 112-85,-4 4 1,-2 0-1,18-30 0,16-40 128,-43 80-125,27-61 33,-12 24-41,-8 21-168,-1 1 0,-1-1 0,-1 0 0,-1-1 0,-1 1 0,-1-1 0,2-36 0,-6 59 157,0 0-1,0 0 1,0 0-1,0 0 1,0 0 0,0 0-1,0 0 1,0 0-1,0 0 1,0 1-1,0-1 1,0 0-1,0 0 1,0 0 0,0 0-1,0 0 1,0 0-1,0 0 1,0 0-1,0 0 1,0 0 0,0 0-1,0 0 1,0 0-1,0 0 1,0 1-1,0-1 1,0 0-1,0 0 1,0 0 0,0 0-1,0 0 1,0 0-1,0 0 1,0 0-1,0 0 1,-1 0 0,1 0-1,0 0 1,0 0-1,0 0 1,0 0-1,0 0 1,0 0 0,0 0-1,0 0 1,0 0-1,0 0 1,0 0-1,0 0 1,0 0-1,-1 0 1,1 0 0,0 0-1,0 0 1,0 0-1,0 0 1,0 0-1,0 0 1,0 0 0,0 0-1,0 0 1,0 0-1,0 0 1,0 0-1,0 0 1,0-1 0,-3 7-79,-20 71-578,19-63 637,-10 21 0,0-1-37,6-13 61,-15 26 0,5-11-82,6-14 146,-1-1-1,-19 26 0,18-28-99,1 0-1,-19 38 1,19-26-19,-17 65 0,3 35 77,20-70 108,3-19 41,3 4-187,1-39-10,0 1 1,0 0-1,0 0 1,-1 0-1,-2 9 1,3-16 39,0 0 1,-1 0-1,1 0 1,0 0-1,0 0 0,0 0 1,0 0-1,0 0 1,0 0-1,0 0 1,1 0-1,-1 0 0,0 0 1,0 0-1,1 0 1,-1 0-1,1 0 1,-1 0-1,1 0 0,-1 0 1,1 0-1,0-1 1,1 2-1,0 1-26,2 0-1,-1-1 1,0 0-1,7 4 1,-2-2 35,3 5 15,-9-7-15,1 0-1,-1 0 0,0 0 1,1-1-1,-1 1 0,5 1 1,10 3 32,-4-1-35,0 0-1,26 5 0,-35-10 12,0 1-1,1-1 1,-1 0-1,0 0 1,1 0-1,-1-1 1,0 1-1,1-1 1,-1 0-1,0 0 1,0-1-1,0 1 1,7-4-1,19-11 92,-14 8-83,24-15 1,-3-3-183,-6 5 83,31-27-1,-23 16 179,11-11-148,-44 37 18,0 0 0,-1-1 0,0 1 0,0-1 0,0-1 0,3-6 0,-6 9 5,0 1 0,0-1 0,0 0 0,0 0 1,-1 1-1,1-1 0,-1 0 0,-1 0 0,1 0 0,-1 0 1,0-1-1,0 1 0,0 0 0,-1 0 0,1 0 0,-3-7 0,2 10-18,0 0 0,0 1-1,0-1 1,0 0 0,0 0-1,0 1 1,-1-1 0,1 1-1,0-1 1,-1 1 0,0 0-1,1-1 1,-1 1 0,0 0-1,1 0 1,-1 0 0,0 0-1,0 1 1,0-1 0,0 0-1,0 1 1,0-1 0,-2 1-1,-1-1-19,0 0 0,0 1 1,0-1-1,1 1 0,-1 0 0,0 0 0,0 1 0,-9 2 0,6-1 13,1 1 0,-1 1 0,1-1 0,0 1 0,0 1 1,0-1-1,1 1 0,-1 0 0,1 1 0,1-1 0,-1 1 0,1 0 0,0 1 0,0-1 0,1 1 0,-6 11 0,-3 7 55,0 2 0,3-1 0,0 2 1,1-1-1,2 1 0,-5 34 0,11-55 0,1-1 1,0 0-1,0 1 0,1-1 1,-1 1-1,1-1 1,1 0-1,-1 1 0,1-1 1,0 0-1,4 8 0,-4-10 5,0-1 0,0 1-1,0-1 1,0 0-1,0 0 1,1 0-1,0 0 1,-1 0 0,1 0-1,0-1 1,1 1-1,-1-1 1,0 0-1,1 0 1,-1 0 0,1 0-1,-1-1 1,1 1-1,5 0 1,7 0 112,0-1 0,0-1-1,0-1 1,0 0 0,0-1 0,24-6 0,-9 2 3,-5 2-68,-1-1-1,0-2 0,0-1 0,0 0 1,26-15-1,-41 18-60,0 0 1,-1-1-1,0-1 0,0 0 1,0 0-1,-1 0 0,0-1 1,0 0-1,-1-1 1,0 0-1,-1 0 0,0 0 1,0-1-1,6-13 0,-1-7-146,0 0 0,8-41-1,-10 49-543,9 26 477,-5-3 197,-11 0-22,1 0-1,0 0 1,-1 0-1,1 0 1,0 1-1,-1-1 1,0 1-1,1 0 0,-1-1 1,0 1-1,0 0 1,0 0-1,0 0 1,3 4-1,-3-2 6,0 1 1,0-1-1,0 0 1,-1 0-1,1 1 0,-1-1 1,0 1-1,0 5 0,5 105-204,-9-86 170,2-23 44,0 0-1,0 0 1,1 0-1,0 9 1,2 2-36,-2-13 75,0 0 1,0 0-1,0-1 1,1 1-1,-1 0 0,1 0 1,0-1-1,0 1 0,1 0 1,-1-1-1,1 0 0,0 1 1,0-1-1,2 4 0,0-6-12,-1 0 0,0-1-1,1 0 1,-1 1-1,0-1 1,1 0 0,-1-1-1,6 0 1,16-3 255,-4 2-94,0-2-1,39-11 1,52-32 444,-99 40-576,-1 0 0,0 0 0,0-2 0,-1 1 0,0-1 0,17-18 0,-25 24-50,13-16 48,0 0 0,-1-1-1,19-33 1,22-72-338,-47 106 339,-7 16-118,0 0 1,-1 0 0,0 0 0,1 0 0,-1 0 0,0 0 0,-1-1-1,1 1 1,0-5 0,-1 8 40,0 0 0,-1 0 0,1-1-1,0 1 1,0 0 0,0 0 0,-1 0 0,1 0 0,0 0-1,0 0 1,-1 0 0,1 0 0,0 0 0,0 0 0,0 0-1,-1 1 1,1-1 0,0 0 0,0 0 0,-1 0 0,1 0-1,0 0 1,0 0 0,0 0 0,0 0 0,-1 1 0,1-1-1,0 0 1,0 0 0,0 0 0,-1 1 0,0 10-15,0 1 0,-1-1 0,-1 0 0,-4 12 0,-5 23 148,3-2-173,-8 49 64,16-81 26,2 25-1,0-11 87,-1-21-38,1 0 0,0 0 1,-1 0-1,2 0 0,-1-1 0,1 1 0,-1 0 1,1-1-1,0 1 0,1-1 0,4 7 0,-5-8-36,0-1 0,-1 0 0,1 1 0,1-1 0,-1 0 0,0 0-1,1 0 1,-1 0 0,1 0 0,-1-1 0,1 1 0,0-1 0,0 1 0,-1-1 0,1 0 0,0 0-1,0-1 1,0 1 0,5 0 0,-2-1 11,0-1 0,-1 0-1,1 0 1,0-1 0,-1 0 0,1 1-1,-1-2 1,0 1 0,0-1 0,0 1-1,0-2 1,0 1 0,7-7 0,0 0 44,0-2 0,-1 1 1,16-23-1,-2 0-111,1 1-1,32-30 1,-43 50-37,0-1 1,1 2-1,0 0 1,1 1-1,0 0 0,25-10 1,-39 20 34,-1 0 0,1 0 1,0 0-1,-1 0 0,1 1 0,0-1 1,0 1-1,-1 0 0,1 0 0,0 0 1,0 0-1,0 0 0,-1 0 0,1 1 1,5 1-1,-6-1 14,0 0 0,-1 0 1,1 0-1,0 0 0,-1 0 1,1 1-1,-1-1 0,0 0 0,1 1 1,-1-1-1,0 1 0,0-1 0,0 1 1,0 0-1,0-1 0,0 1 1,0 0-1,0 0 0,-1 0 0,1 0 1,-1 0-1,1 0 0,-1 2 0,1 8 8,0 0 0,-1 0 0,0 1 0,-1-1 0,0 0 0,-1 0 0,-5 16 0,-2-1-26,-23 51 0,23-56 58,9-21 0,0-1 0,-1 1 0,1 0 1,0-1-1,-1 1 0,1 0 0,0-1 0,0 1 1,-1 0-1,1 0 0,0-1 0,0 1 0,0 0 1,0 0-1,0-1 0,0 1 0,0 0 0,1 0 1,-1 1-1,27-11 633,-20 7-629,0 0 0,-1-1 0,1 1 0,-1-1 0,1-1 0,10-7 0,28-24 85,76-77-1,-2-17-700,-117 126 560,0 1 1,0 1 0,-1-1-1,1 0 1,0 0-1,1 1 1,-1-1-1,0 1 1,0-1 0,1 1-1,-1 0 1,0 0-1,1 0 1,0 0 0,-1 1-1,5-2 1,-7 3 16,1-1 1,-1 0 0,0 1-1,1-1 1,-1 1 0,1-1-1,-1 0 1,0 1 0,1-1-1,-1 1 1,0-1 0,0 1-1,1-1 1,-1 1 0,0-1-1,0 1 1,0-1-1,0 1 1,0-1 0,0 1-1,0-1 1,0 1 0,0 0-1,0-1 1,0 1 0,1 3-53,-1 5 49,0 0-1,0 0 1,0 0-1,-1 0 1,-1 0-1,1 0 1,-2-1-1,-4 15 1,-1 7 34,-24 65 202,27-79-205,-8 25 217,12-38-209,1 1-1,-1 0 0,1-1 0,-1 1 0,1 0 0,0-1 0,0 1 0,1 5 0,0 3-142,-1-12 125,0 1-1,0-1 0,0 1 1,0-1-1,0 1 0,0 0 1,0-1-1,0 1 0,0-1 1,0 1-1,0-1 0,0 1 0,0-1 1,0 1-1,0-1 0,1 1 1,-1-1-1,0 1 0,0-1 1,0 1-1,1-1 0,-1 1 1,0-1-1,1 0 0,-1 1 1,1-1-1,-1 1 0,0-1 1,1 0-1,-1 0 0,1 1 1,-1-1-1,1 0 0,-1 0 1,1 1-1,-1-1 0,1 0 1,-1 0-1,1 0 0,-1 0 0,1 0 1,-1 0-1,1 0 0,-1 0 1,2 0-1,20 1-61,-15 0 96,0-1 0,1 0 1,-1-1-1,0 1 1,1-1-1,8-3 1,30-9 96,186-60-94,-197 57-67,-1 0 0,55-38 0,-40 24 100,-29 17-70,-2-1 0,32-30 0,-48 43-30,-1-1-23,1 1 0,0 0 0,-1-1 1,1 1-1,0 0 0,0 0 0,0 0 0,0 0 0,0 0 1,0 1-1,0-1 0,0 1 0,3-1 0,-4 2 26,0 0 0,0 0-1,0 0 1,0 1-1,0-1 1,-1 0-1,1 0 1,0 1 0,-1-1-1,1 0 1,-1 1-1,1 2 1,0-1 28,3 7 34,-1-1 0,0 1 1,-1 0-1,0 0 0,-1 1 0,1 14 0,-2-24 186,0-20 303,-1 7-551,0 0 1,-1 1-1,0-1 1,-1 0-1,0 1 0,-1 0 1,-1 0-1,1 0 0,-2 0 1,1 0-1,-2 1 0,-7-9 1,14 17-12,-1 1 0,0-1 1,-1 1-1,1 0 0,0-1 1,0 1-1,-1 0 0,1 0 1,0 0-1,-1 0 0,1 0 1,-1 0-1,0 0 0,1 1 0,-1-1 1,0 1-1,1-1 0,-1 1 1,0-1-1,1 1 0,-4 0 1,3 0 15,0 0 1,-1 1 0,1 0 0,0-1 0,0 1-1,0 0 1,-1 0 0,1 0 0,0 0-1,0 0 1,0 1 0,1-1 0,-1 0 0,0 1-1,-2 3 1,-5 4 4,1 1 1,1 1-1,0 0 0,0 0 0,1 0 0,0 0 1,1 1-1,-4 13 0,6-17 24,1 1 0,0 0 0,0 0 0,1 0 0,0 0 0,1 0 0,0 0 1,0 0-1,1 0 0,0 0 0,0-1 0,4 13 0,0-7 46,0-1 0,0 0 0,13 21 0,-16-31 8,0 1 0,1-1 0,0 0 0,-1 0 0,1 0 0,0 0 0,0 0 0,1-1 0,-1 1 0,0-1 0,1 0 1,0 0-1,-1 0 0,1 0 0,0-1 0,0 0 0,4 1 0,-6-1-56,1-1 0,-1 0 0,1-1 0,-1 1 0,1 0 0,-1-1 0,0 1 0,1-1 0,-1 0 0,0 0 0,1 0 0,-1 0 0,0 0 0,0 0 0,0-1 0,0 1 0,3-3 0,3-3 26,0 0 1,9-12-1,-17 18-40,7-7 29,-1-1-1,0 0 0,-1 0 0,0 0 0,0-1 0,-1 0 1,6-18-1,11-77-30,-20 98-14,-1 2 5,1 0 0,-1 0-1,0 0 1,-1 1 0,1-1-1,-1 0 1,-3-9 0,4 14 4,0 0 0,0 0 0,0 0 0,0-1 1,0 1-1,0 0 0,0 0 0,0 0 0,0 0 0,0 0 0,0 0 1,0-1-1,0 1 0,0 0 0,0 0 0,0 0 0,0 0 1,0 0-1,0 0 0,-1 0 0,1 0 0,0-1 0,0 1 1,0 0-1,0 0 0,0 0 0,0 0 0,0 0 0,-1 0 1,1 0-1,0 0 0,0 0 0,0 0 0,0 0 0,0 0 1,0 0-1,-1 0 0,1 0 0,0 0 0,0 0 0,0 0 1,0 0-1,0 0 0,0 0 0,-1 0 0,1 0 0,-5 6-176,-3 11 5,-3 11 135,5-13 35,-8 30 0,-42 189-104,30-105 255,13-57-99,1-8-224,2-8 224,-20 63 1,24-103-23,0-1-1,0 0 0,-2 0 1,0 0-1,0-1 0,-17 20 1,19-27 25,-1 0 1,0 0 0,0-1-1,0 0 1,-1 0-1,0 0 1,0-1 0,-1-1-1,1 1 1,-1-1 0,-17 5-1,8-4-8,-1-1 1,0-1-1,0-1 0,-35 0 1,40-2 41,1 0 1,0-1-1,-23-5 0,31 5-54,1 0-1,0-1 0,0 1 1,1-1-1,-1 0 0,0 0 1,1 0-1,-1 0 0,1 0 1,-1-1-1,1 0 0,0 0 0,0 0 1,0 0-1,-2-4 0,3 4-9,1 0 0,-1 1 0,1-1 0,0 0 0,0 0 0,0 0 0,1 0 0,-1-1 1,1 1-1,0 0 0,0 0 0,0 0 0,0 0 0,0 0 0,0 0 0,1-1 0,0 1 0,0 0 0,0 0 0,0 0 0,3-5 0,2-3-25,0-1 1,1 2-1,16-19 0,-16 20 70,-4 5-57,23-30 123,2 1 1,1 2-1,39-34 1,-59 58-108,1-1 0,0 1 0,0 1 1,0 0-1,1 1 0,0 0 0,0 0 1,0 1-1,1 0 0,-1 1 0,1 1 1,0 0-1,0 0 0,0 1 0,0 1 0,15 1 1,-6 0-550,0 0 0,39-3 0,-52 1-393,-1 1 0,1 0 1,7 1-1,11 4-5988,-13 0 4104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6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499 1 1824,'-1'-1'8900,"-1"2"-9576,-8 6 1063,0-1 1,0 0-1,-11 4 1,-10 6 248,-1 3-104,1 2 0,2 1 0,0 1-1,1 2 1,1 0 0,-30 39 0,-69 82 305,120-139-677,1 0 0,-2 0 0,1-1 0,0 0 0,-9 6 0,13-12-68,-4 4-301,5-3 226,1 1 0,0-1 0,0 0 0,-1 0 0,1 0 0,0 0 0,0 0 0,0 0 0,0 0 0,1 0 1,-1 0-1,0 1 0,0-1 0,1 0 0,-1 0 0,0 0 0,1 0 0,0 1 0,0 1-91,-1-2 50,1 1 0,-1-1-1,1 1 1,0 0-1,-1-1 1,1 1-1,0-1 1,0 1-1,0-1 1,0 0 0,0 1-1,2 1 1,20 7 436,-21-9-341,115 34 815,7 2-839,-113-33-391,32 11 942,-17-11-5764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1:59:5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95 3712,'0'0'42,"-1"0"0,1-1 1,0 1-1,0 0 0,0 0 0,0 0 0,-1-1 1,1 1-1,0 0 0,0 0 0,0 0 1,0-1-1,0 1 0,0 0 0,0 0 1,-1-1-1,1 1 0,0 0 0,0 0 0,0-1 1,0 1-1,3-8 7466,-3 16-6980,-1-2-334,-1 0 1,1-1-1,-1 1 1,0 0-1,0-1 0,-1 1 1,1-1-1,-1 0 1,-1 1-1,-5 6 0,-5 11 121,-8 16-86,-31 60 437,46-83-537,0 1 1,2 0-1,-1 0 0,-2 22 0,4-18 201,1-7-187,-1 23 0,4-33-112,0 0-1,0 0 0,0 0 1,1 0-1,0 0 0,0 0 1,0-1-1,0 1 0,0 0 0,4 5 1,-4-5 21,1-1 0,0 0-1,1 0 1,-1 0 0,0 0 0,1 0 0,0-1 0,-1 1-1,1-1 1,0 1 0,0-1 0,1 0 0,-1 0 0,0-1 0,1 1-1,-1-1 1,5 2 0,9 1 58,0-1-1,0 0 0,1-1 1,-1-1-1,1-1 1,19-2-1,-26 2-80,32-1 191,-1-2 1,79-17 0,-107 17-174,0-1 0,0-1 0,0 0 0,-1-1 0,0 0 1,0-1-1,0-1 0,-1 0 0,0 0 0,0-1 0,-1-1 0,10-11 0,-9 7-16,-1 1 1,-1-1-1,0-1 0,-1 0 0,0-1 0,-1 1 0,-1-2 0,-1 1 0,0-1 0,-1 0 1,4-29-1,-6 24-33,-1 1 0,-1-1 1,-2-28-1,0 41-56,0-1 1,-1 1-1,0-1 1,0 1 0,-1 0-1,0 0 1,-1 0-1,1 0 1,-11-16-1,12 22 24,-1 0 0,1 0-1,-1 0 1,0 0-1,0 0 1,0 1 0,0-1-1,0 1 1,-1 0-1,1 0 1,0 0 0,-7-2-1,8 3-13,-1 0-1,0 1 0,1 0 1,-1-1-1,0 1 1,0 0-1,0 0 0,1 0 1,-1 0-1,0 1 1,0-1-1,0 1 0,1 0 1,-1 0-1,1 0 1,-1 0-1,0 0 0,-2 3 1,-5 2-46,2 0 1,-1 1 0,1 1-1,0 0 1,0 0-1,-10 14 1,-36 60-70,43-63 94,-8 12 121,-2 1 39,2 1 1,-23 53 0,38-76 1,0 0-1,1 1 0,0 0 1,1-1-1,0 1 1,1 0-1,0 0 1,1 0-1,0 0 1,1 0-1,0 0 1,0 0-1,5 14 1,5 6 260,2-1 1,2 0 0,0-1 0,31 43-1,14 24 220,-25-34-526,34 67-323,-59-102-4466,2-5-2265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21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663 2 2720,'0'0'42,"0"0"0,0 0 0,0-1 0,0 1 0,1 0 0,-1 0 0,0 0 0,0 0 0,0 0 0,1 0 0,-1 0 0,0 0 0,0 0 0,0 0 0,1-1 0,-1 1 0,0 0 0,0 0 0,0 0 0,1 0 0,-1 1 1,0-1-1,0 0 0,0 0 0,1 0 0,-1 0 0,0 0 0,0 0 0,0 0 0,1 0 0,-1 0 0,0 0 0,0 1 0,0-1 0,1 0 0,-1 0 0,0 0 0,0 0 0,0 0 0,0 1 0,0-1 0,0 0 0,1 0 0,-1 1 0,-3 11 2453,1-8-2229,0 1 0,-1-1 0,1 0 1,-5 5-1,-9 5-255,-2-1 0,1 0 0,-1-2-1,-1 0 1,-24 10 0,-13 9 212,11-2-52,1 1-1,2 3 1,1 1 0,1 2-1,-36 41 1,54-47 127,22-28-282,-1-1 1,1 1-1,-1 0 1,1 0-1,-1 0 1,1 0-1,0 0 1,0 0-1,-1 0 1,1 0-1,0 0 1,0 0 0,0 1-1,0-1-4,1-1 0,-1 0 1,0 1-1,0-1 0,1 0 0,-1 1 0,0-1 1,0 1-1,1-1 0,-1 0 0,0 0 0,1 1 0,-1-1 1,1 0-1,-1 0 0,0 1 0,1-1 0,-1 0 1,1 0-1,-1 0 0,1 0 0,-1 0 0,0 0 0,1 1 1,-1-1-1,1 0 0,-1 0 0,1 0 0,-1 0 0,1-1 1,12 0 33,0 0 0,-1-2-1,1 1 1,17-7 0,6-2-142,-15 6-16,0 1 0,0 1 0,26-1 0,-45 4 117,-1 0-1,0 0 1,0 0 0,1 0-1,-1 0 1,0 0 0,1 1-1,-1-1 1,0 0 0,0 1-1,0-1 1,1 1 0,-1-1-1,0 1 1,0 0 0,0-1-1,0 1 1,0 0 0,0 0-1,0 0 1,0 0 0,0 0-1,1 2 1,-2-2 22,1 0 0,-1 1 0,0-1 0,0 0-1,1 1 1,-1-1 0,0 0 0,0 1 0,0-1 0,0 1 0,-1-1 0,1 0 0,0 1 0,-1-1-1,1 0 1,-1 1 0,1-1 0,-1 0 0,1 0 0,-1 1 0,0-1 0,-1 1 0,-27 38 202,-3 0 0,-68 65 1,80-88-142,-1 0 1,-41 25 0,-50 19 866,108-59-898,2-1-42,-1 1 1,0-1 0,1 0-1,-1 0 1,0 0 0,0 0-1,0 0 1,0-1 0,-3 1-1,6-1-52,0 0 0,0 0-1,0 0 1,0 0 0,0 0 0,0-1-1,0 1 1,0 0 0,0 0 0,0 0-1,1 0 1,-1 0 0,0 0-1,0 0 1,0 0 0,0 0 0,0 0-1,0 0 1,0-1 0,0 1 0,0 0-1,0 0 1,0 0 0,0 0-1,0 0 1,0 0 0,0 0 0,0 0-1,0 0 1,0 0 0,0-1 0,-1 1-1,1 0 1,0 0 0,0 0-1,0 0 1,0 0 0,0 0 0,0 0-1,0 0 1,0 0 0,0 0 0,0 0-1,0 0 1,0 0 0,0 0-1,0 0 1,0 0 0,-1-1 0,1 1-1,0 0 1,0 0 0,0 0 0,0 0-1,0 0 1,0 0 0,0 0-1,0 0 1,0 0 0,0 0 0,-1 0-1,1 0 1,0 0 0,9-6-2493,-7 4 2128,15-9-3827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22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438 37 1056,'13'-1'7682,"-22"6"-6143,-19 9-1126,17-8-327,-1-1 0,1 0 0,-17 5 0,-58 14 55,-29 7 716,-2-2-425,114-29-392,-22 4 308,20-4-130,16-4 2,142-48 387,-74 24-718,-21 8 223,55-31 0,-111 51-82,-1-1-1,1 0 0,0 0 1,-1 0-1,1 0 0,-1-1 1,1 1-1,-1 0 0,2-2 1,-2 2 167,2 0-293,-3 1 87,1 0 1,-1 0-1,0 0 0,0 0 1,0 0-1,0 0 0,0 0 1,0 0-1,0 0 0,0 0 1,0 0-1,0 0 0,0 0 1,0 0-1,1 0 1,-1 0-1,0 0 0,0 0 1,0 0-1,0 0 0,0 0 1,0 0-1,0 1 0,0-1 1,0 0-1,0 0 0,0 0 1,0 0-1,0 0 0,0 0 1,0 0-1,0 0 1,0 0-1,0 0 0,0 0 1,1 0-1,-1 0 0,0 0 1,0 1-1,0-1 0,0 0 1,0 0-1,0 0 0,0 0 1,0 0-1,0 0 0,0 0 1,0 0-1,0 0 1,-1 0-1,1 0 0,0 0 1,0 1-1,0-1 0,0 0 1,0 0-1,0 0 0,0 0 1,0 0-1,0 0 0,0 0 1,0 0-1,0 0 0,0 0 1,0 0-1,0 3 137,2 39-6,0-29-114,-1 0 1,-1-1-1,-1 16 0,-2 4 81,2-15 104,-5 22 0,6-38-140,0 0 0,-1 0 0,1 0 1,0 0-1,-1 0 0,1 0 1,-1 0-1,0 0 0,1 0 0,-1 0 1,0 0-1,1 0 0,-1-1 1,0 1-1,0 0 0,0 0 0,0-1 1,0 1-1,0 0 0,0-1 1,0 1-1,0-1 0,0 0 0,0 1 1,0-1-1,0 0 0,0 1 1,0-1-1,0 0 0,-1 0 0,1 0 1,-2 0-1,-4-1 79,0 0 0,0 0 0,0-1 0,-9-2 0,-4-1-103,-19-2-1942,22 4-2687,-25 1-1,23 2 1076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24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15 2816,'-1'0'22,"1"0"0,0-1 1,0 1-1,0 0 0,-1 0 0,1-1 1,0 1-1,0 0 0,0 0 0,0-1 1,0 1-1,-1 0 0,1-1 0,0 1 1,0 0-1,0-1 0,0 1 0,0 0 1,0-1-1,0 1 0,0 0 0,0 0 1,0-1-1,0 1 0,1 0 0,-1-1 1,0 0-1,2-5 5451,6 18-4737,-5-6-581,-1 1 1,1-1-1,-2 1 1,1 0 0,0 0-1,-1 0 1,-1 0-1,1 10 1,2 16 273,1-9-184,16 135 454,-7-32-287,-4-50-152,-6-50-140,1 17 149,-3-28-91,3 21 0,1 13 229,-5-47-373,0-3-28,0 1 1,-1 0-1,1-1 0,0 1 1,0-1-1,1 1 1,-1 0-1,0-1 0,0 1 1,0 0-1,0-1 1,0 1-1,1-1 1,-1 1-1,0-1 0,1 1 1,-1-1-1,0 1 1,1-1-1,-1 1 0,0-1 1,2 3 1818,-3-11-1541,-1-7 1,0-22 0,2 33-283,0 0 0,1 1 1,-1-1-1,1 0 0,0 0 0,0 1 0,0-1 0,0 1 0,0-1 1,1 1-1,3-5 0,15-28-216,-16 27 146,0 1 0,9-12 1,-11 17-3,1 0 1,-1 1 0,1-1 0,-1 1 0,1 0-1,0-1 1,0 1 0,0 1 0,0-1-1,5-2 1,-1 1 52,1 1-1,0 0 1,-1 0 0,1 1-1,0 0 1,0 1-1,-1-1 1,1 1 0,0 1-1,0 0 1,0 0-1,0 0 1,-1 1 0,1 0-1,-1 0 1,1 1-1,-1 0 1,8 5 0,-13-7 10,0 1 0,0-1 0,0 1 0,0 0 0,0-1 0,0 1 0,0 0 1,0 0-1,-1 0 0,1 1 0,-1-1 0,0 0 0,0 0 0,0 1 0,0-1 1,0 1-1,0-1 0,0 1 0,0 4 0,0 6 84,0-1 1,-1 25-1,-1-17-49,6 43 191,-1-32 48,-4-29 628,-1-15-2036,-5-20-4997,9 22 810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25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 2304,'0'0'195,"-1"0"0,1 0-1,-1 0 1,1 0 0,0 0 0,-1 0 0,1 0 0,-1 0 0,1 0-1,-1 0 1,1 0 0,-1 0 0,1 0 0,0 0 0,-1 0 0,1 0-1,-1 1 1,1-1 0,0 0 0,-1 0 0,1 1 0,0-1-1,-1 0 1,1 1 0,-1-1 0,5 10 3586,-3-8-4570,0 0 1979,1-2-1088,1 0 0,-1 0 0,0 1 0,0-1 1,0 1-1,0-1 0,0 1 0,3 1 0,-3-1-74,0 0-1,0 0 1,1 0 0,-1 0-1,0-1 1,1 1-1,-1-1 1,4 0 0,8 0-87,17 0 238,36 4-1,-48-1-90,-1 1-1,1 1 0,-1 0 1,0 2-1,0 0 0,-1 1 1,30 17-1,-46-24-79,1 0 0,-1 0 0,1 0 0,-1 1 0,0-1 0,0 0 0,0 0 0,1 1 0,-1-1 0,0 1 0,-1-1 0,1 1 0,0 0 0,0-1 0,-1 1 0,1 0 0,-1-1 0,1 1 0,-1 0 0,0 0 0,0-1 0,0 1-1,0 0 1,0 2 0,-1 4 68,-1-1 0,0 1 0,0-1-1,-4 11 1,0-3 55,1-4-37,0-1-1,0 0 0,-1 0 1,-1 0-1,-13 15 1,2-1 108,-2 0 112,19-23-250,-1 1 0,1-1 0,-1 1 0,1-1 0,-1 0 0,1 0 0,-1 1 0,0-1 0,0 0 0,1-1 0,-1 1 0,-3 1 1,5-2-57,-1 0 1,1 0-1,0 0 1,0 0 0,0 0-1,-1 0 1,1 0 0,0 0-1,0 0 1,0 0 0,-1 0-1,1 0 1,0 0-1,0 0 1,0 0 0,-1 0-1,1 0 1,0 0 0,0-1-1,0 1 1,0 0 0,-1 0-1,1 0 1,0 0-1,0 0 1,0-1 0,0 1-1,0 0 1,0 0 0,-1 0-1,1 0 1,0-1 0,0 1-1,0 0 1,0 0-1,0 0 1,0 0 0,0-1-1,0 1 1,0 0 0,0 0-1,0 0 1,0-1 0,0 1-1,0 0 1,0 0 0,0 0-1,0-1 1,0 1-1,0 0 1,0 0 0,0 0-1,0-1 1,1 1 0,-1 0-1,0 0 1,0 0 0,0 0-1,0-1 1,0 1-1,0 0 1,1 0 0,-1 0-1,0 0 1,0 0 0,0 0-1,0 0 1,1-1 0,-1 1-1,13-13 10,-11 12 47,8-8-33,1 1 0,0 0 0,0 1 0,21-10-1,51-17 128,-48 21-34,17-6-70,-23 9 225,0-1-1,0-2 1,29-17-1,-56 29-223,0 0-1,0-1 0,0 1 0,-1 0 0,1-1 1,-1 1-1,1-1 0,-1 0 0,1 1 0,-1-1 1,0 0-1,1 0 0,-1 0 0,0 0 0,-1 0 1,1 0-1,0 0 0,0-4 0,-1 4-43,0 0 0,0 1 1,0-1-1,0 0 0,-1 0 0,1 1 0,-1-1 0,1 0 0,-1 0 0,0 1 0,1-1 0,-1 1 0,0-1 0,0 1 0,0-1 0,-1 1 1,1-1-1,0 1 0,0 0 0,-1 0 0,1 0 0,-1 0 0,-1-2 0,-4-1-72,1 1-1,-1-1 1,0 1-1,-10-3 1,7 3-75,10 3 71,0 0 1,-1 0 0,1 0-1,0 0 1,0 0-1,-1 0 1,1-1 0,0 1-1,0 0 1,-1 0-1,1 0 1,0 0 0,0 0-1,-1 0 1,1-1-1,0 1 1,0 0 0,0 0-1,-1 0 1,1-1 0,0 1-1,0 0 1,0 0-1,0-1 1,0 1 0,-1 0-1,1 0 1,0-1-1,0 1 1,0 0 0,0 0-1,0-1 1,0 1-1,0 0 1,0-1 0,0 1-1,0 0 1,0 0 0,0-1-1,10-9-1959,19-4-1215,6 3-2970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27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629 1 3968,'-1'4'2944,"1"-3"-2787,0 1-1,0-1 1,0 0-1,0 1 1,-1-1 0,1 1-1,0-1 1,-1 0-1,1 1 1,-2 1-1,-5 5-28,-1 0 0,0-1 0,0 0 0,-1 0 0,-14 7 0,-12 10 50,1 2 0,1 1 0,1 1-1,2 1 1,-39 49 0,59-65-139,3-6 33,2 0 0,-1 0 0,1 0 0,0 1-1,0 0 1,1 0 0,0 0 0,0 1 0,-3 13-1,7-22-44,-1 1 0,1 0 1,0 0-1,0-1 0,0 1 0,0 0 0,0 0 0,0-1 0,0 1 0,0 0 0,0 0 0,0 0 0,0-1 0,1 1 0,-1 0 0,0 0 0,1-1 0,-1 1 0,0 0 1,1-1-1,-1 1 0,1 0 0,-1-1 0,1 1 0,-1-1 0,1 1 0,-1-1 0,1 1 0,0-1 0,-1 1 0,1-1 0,0 0 0,-1 1 0,1-1 0,0 0 1,0 1-1,-1-1 0,1 0 0,1 0 0,4 1 23,-1-1 0,1 0 0,0 0 0,10-2 0,1 0-103,-10 2 13,2 0-53,-1 0-1,1 0 1,0 1-1,-1 0 1,11 3-1,-17-3 94,-1-1-1,1 1 1,-1 0-1,1-1 1,0 1-1,-1 0 1,0 0-1,1 0 1,-1 0-1,1 0 1,-1 0-1,0 0 1,0 1-1,0-1 1,0 0-1,0 1 0,0-1 1,0 1-1,0-1 1,0 1-1,-1-1 1,1 1-1,-1-1 1,1 1-1,-1 0 1,1 0-1,-1-1 1,0 1-1,0 0 1,0-1-1,0 1 1,0 0-1,-1 2 1,-1 11 76,-1 0-1,0-1 1,-1 1 0,-1-1 0,0 0 0,-1 0 0,0 0 0,-1-1 0,-1 0 0,0-1-1,-1 1 1,-19 19 0,15-18 20,0-1 0,-1 0 0,-1-1 0,0 0 0,0-1 0,-1-1 0,-1-1 0,0 0 0,0-1 0,-19 6 0,21-9 29,-101 30 1009,97-32-1683,16-4-1789,13-1-172,7-2-2706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28.7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507 6 2496,'1'-5'524,"3"5"2872,-15 9-2607,1 0 0,-2 0 1,1-1-1,-21 11 1,-56 22-58,41-20-3,-98 40 213,138-58-924,1-1 42,-8 4 116,0 0-1,-1-1 1,1-1 0,-1 0 0,0-1-1,-28 3 1,30-2 784,16-5-952,-1 0 0,1 0 0,0 1 0,-1-1-1,1 1 1,0 0 0,0 0 0,5 0 0,-5 0 59,1 0 1,0 0 0,-1 0-1,1-1 1,0 1 0,6-3-1,138-56 253,-86 31 555,-62 28-871,5-2 136,-1 0-1,0-1 1,0 1 0,0-1 0,7-5-1,-11 7-48,6-6-150,0 19 31,-1 0 0,0 0 0,6 19 0,7 3 133,-5-11-1783,-10-11-1394,-2 2 902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30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18 3072,'-5'-9'751,"8"6"-216,3-1-82,-6 4-389,0-1 1,1 1 0,-1 0-1,0 0 1,0 0 0,0 0 0,1 0-1,-1 0 1,0 0 0,0 0-1,1-1 1,-1 1 0,0 0 0,0 0-1,1 0 1,-1 0 0,0 0 0,0 0-1,0 0 1,1 0 0,-1 0-1,0 0 1,0 1 0,1-1 0,-1 0-1,0 0 1,0 0 0,1 0-1,-1 0 1,0 0 0,0 0 0,0 1-1,1-1 1,-1 0 0,0 0 0,0 1-1,8 7 840,-6-5-997,0 1 168,1 0 1,-1 0-1,0 1 1,0-1-1,0 0 1,0 1-1,-1-1 1,2 7-1,3 43 458,-3-25-337,7 41 166,0-3-13,1 86 1,-2 6 875,-2-71-455,-1-50-468,-1 4 1481,4-54-300,15-40-901,-17 34-497,20-34 0,28-30-281,-47 73 75,0-1 0,1 1-1,0 0 1,0 1 0,18-13 0,-25 20 78,1-1 1,0 1-1,-1-1 1,1 1 0,0 0-1,0 0 1,0 0-1,0 1 1,0-1-1,0 1 1,0-1-1,0 1 1,0 0-1,0 0 1,0 1 0,1-1-1,-1 0 1,0 1-1,0 0 1,-1 0-1,1 0 1,0 0-1,0 0 1,0 1-1,4 2 1,-4-1 53,1-1-1,-1 1 1,0 0 0,0 0-1,0 0 1,-1 1 0,1-1-1,-1 1 1,1-1 0,-1 1-1,-1 0 1,1 0 0,0 0-1,-1 0 1,0 0 0,0 0-1,1 9 1,-1-9 7,0 1 1,0-1-1,0 1 1,5 8-1,-5-10 17,1 1 1,-1 0-1,1 0 0,-1 0 0,-1 0 0,1 0 0,0 5 0,3 16 218,-4-22-207,1 0 1,0 0-1,-1 1 1,1-1-1,-1 0 1,0 1-1,0-1 1,0 0-1,-1 0 1,1 1-1,-2 3 1,11-11-7288,-8 3 6600,1 1 0,0-1 0,-1 0 0,1 1 0,0 0 0,3-1 0,12 1-2084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30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11 115 3968,'-9'-22'2585,"9"22"-2447,0-1 1,0 0-1,-1 0 0,1 0 0,0 1 0,0-1 0,0 0 0,0 0 0,0 0 0,0 0 0,0 0 0,0 1 1,0-1-1,1 0 0,-1 0 0,0 0 0,0 1 0,1-1 0,-1 0 0,0 0 0,1 1 0,-1-1 0,1 0 1,-1 0-1,2 0 0,6-3 89,1 1 0,0 0 0,0 1 0,0 0 1,0 0-1,0 1 0,10 0 0,4 0 6,38 5-1,-44-2-219,0 2-1,0 0 1,-1 0-1,1 2 1,-1 0-1,-1 1 0,1 0 1,27 20-1,-40-26 11,-1 1 0,1 0 0,-1 0-1,0 0 1,0 0 0,0 0 0,0 1 0,0-1-1,0 1 1,0-1 0,-1 1 0,0 0-1,1-1 1,-1 1 0,0 0 0,1 4 0,-2-2 26,1 0 0,-1-1 0,0 1 1,0 0-1,0 0 0,-1-1 0,0 1 1,1 0-1,-4 7 0,0 0 103,-1 0 1,-1-1-1,0 0 1,0 0-1,-1 0 0,-15 17 1,-49 48 1330,70-75-838,20-21-133,44-30-70,71-41 0,-27 20 252,-98 65-628,-2 0-1,1-1 0,-1 0 0,0 0 0,8-11 0,-12 14-81,0 0-1,-1 0 1,1 0-1,-1-1 1,0 1-1,0-1 1,0 1-1,-1-1 0,0 0 1,0 0-1,0 0 1,0-7-1,-1 12-26,0-1 1,0 1-1,0-1 0,0 1 0,-1-1 0,1 1 0,0-1 0,0 1 0,-1-1 0,1 1 0,0-1 0,-1 1 0,1-1 0,0 1 0,-1 0 0,1-1 0,-1 1 0,1-1 0,-1 1 0,1 0 0,-1 0 0,1-1 1,-2 1-1,2 0-198,-1-1 1,1 1 0,-1 0-1,1-1 1,-1 1-1,1 0 1,-1-1 0,1 1-1,-1-1 1,1 1 0,-1 0-1,1-1 1,0 1 0,-1-1-1,1 0 1,0 1 0,-1-1-1,1 1 1,0-1-1,0 1 1,-1-1 0,1 0-1,0 1 1,0-2 0,6-8-7467,6-3 5142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0:31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 4 7136,'0'-4'2656,"0"8"-2080,-5 4-160,5 4 1056,-8 4-896,-6 1 544,4 6-640,-8 9-128,1 4-224,-1 1-32,-5-2-32,1-4 576,4 3-352,5-6-3680,-1-2 1792,4-9-4640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46 2560,'-2'-4'347,"0"1"-137,0 0-1,0-1 1,1 1-1,-1 0 1,0-4-1,1 5 298,1 0-1,0 1 0,0-1 0,0 1 0,0-1 1,0 1-1,0-1 0,0 0 0,1-1 0,-1 4-387,0 0 0,0 1 0,0-1 0,0 0 0,1 0 0,-1 1-1,0-1 1,1 0 0,-1 0 0,2 2 0,1 8 397,-1 9 132,-1 0 0,-2 22 0,0-6-170,-3 119 1204,0 49 475,13-216-1026,49-93-732,-32 54-515,10-22 56,21-37-155,-49 97 163,0 1 0,1 0-1,0 0 1,1 1 0,0 1 0,13-11 0,-22 20 47,0 0 0,-1 0 0,1 1 0,0-1 0,0 0 0,0 1 1,0-1-1,0 1 0,0-1 0,0 1 0,0-1 0,0 1 0,0 0 0,0-1 1,0 1-1,0 0 0,0 0 0,0 0 0,0 0 0,0 0 0,0 0 0,0 0 0,0 0 1,1 0-1,-1 0 0,0 1 0,0-1 0,0 0 0,0 1 0,0-1 0,0 1 1,0-1-1,0 1 0,-1 0 0,1-1 0,0 1 0,0 0 0,0-1 0,-1 1 0,1 0 1,0 0-1,-1 0 0,1 0 0,0 1 0,2 5 36,0-1 1,0 0-1,-1 1 0,0 0 1,2 12-1,1 23 216,-1 0 1,-2 1-1,-2-1 1,-10 82-1,10-122-213,0 0 0,-1 0 0,1 0 1,1-1-1,-1 1 0,0 0 0,0 0 0,1 2 0,-1-4-28,0 0-1,0 0 1,0 0-1,0 0 1,0 0-1,0 0 1,0 0-1,0 0 1,0 0-1,0 0 1,0 0-1,0 0 1,0 0-1,0 0 0,1 0 1,-1 0-1,0 0 1,0 0-1,0 0 1,0 0-1,0-1 1,0 1-1,0 0 1,0 0-1,0 0 1,0 0-1,0 0 1,0 0-1,0 0 1,0 0-1,0 0 1,0 0-1,0 0 1,0 0-1,0 0 1,0 0-1,0 0 0,0 0 1,1 0-1,-1 0 1,0 0-1,0 0 1,0 0-1,0 0 1,0 1-1,0-1 1,0 0-1,0 0 1,0 0-1,0 0 1,0 0-1,0 0 1,0 0-1,0 0 1,0 0-1,0 0 1,0 0-1,0 0 1,0 0-1,0 0 0,0 0 1,1-11 163,1-6-139,0 0 0,1 1 0,1-1-1,0 1 1,7-16 0,-4 14 26,1-7-57,1 1 1,2 0 0,14-23 0,-17 33-51,2 0 1,0 0-1,0 1 1,1 1-1,24-21 1,-32 30 37,0 1 0,1 0 0,-1 0 0,0 0 0,0 0 0,1 1 0,-1-1 0,1 1 0,0 0 0,-1 0 0,1 0 0,0 1 0,5-1 0,-7 1-3,1 0 0,0 0 0,-1 0-1,1 1 1,-1-1 0,1 1 0,-1 0-1,1 0 1,-1 0 0,1 0 0,-1 0-1,0 0 1,0 1 0,1-1 0,-1 1-1,0 0 1,0-1 0,-1 1 0,1 0-1,1 2 1,3 5 19,0 0 0,-1 1 0,0-1 0,-1 1 0,0 0 0,-1 0 0,0 1 0,0-1 0,1 19 1,-1-1 204,-2 0 1,-3 41-1,0-47-136,-1-1-1,-1 0 1,-1 0 0,-1-1-1,-1 1 1,-17 36-1,23-56-58,0 2 37,-1 0-1,1 1 1,-1-1 0,1 0 0,0 1-1,0-1 1,0 6 0,38-24-11954,-11 5 9275,11-9-1168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06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1114 1 1984,'0'4'8224,"-2"-1"-8630,-3 0 479,1 0-1,-1-1 1,0 1-1,0-1 1,-1 0-1,1 0 1,0-1-1,-9 2 0,-10 3 28,-60 21 370,0 4-1,-145 75 0,220-103-458,8-2-19,0-1 0,0 0 1,0 1-1,0-1 0,0 0 0,0 1 1,0-1-1,0 1 0,1-1 0,-1 1 1,0 0-1,0-1 0,0 1 1,0 0-1,1 0 0,-1 0 0,0-1 1,1 1-1,-2 2 0,15 5 312,-6-2-455,-1 0-1,0 0 1,-1 1 0,6 10-1,-9-14 173,0 0 0,-1 0 0,0 1 0,0-1 0,0 0 0,0 1 0,0-1 0,-1 1 0,1-1 0,-1 1 0,0-1-1,0 1 1,-1 6 0,-1 0 94,-1 0 0,0-1-1,-1 1 1,0-1 0,0 1-1,-1-1 1,-9 14 0,8-14-63,-1-1 0,0 0 1,0 0-1,0-1 0,-1 0 1,0 0-1,0-1 0,-1 0 1,0-1-1,-12 7 0,-8 1 11,-1-1-1,-31 9 0,-325 94 1288,371-112-1214,14-3-215,1 1 0,0-1 0,-1 0 0,1 0 1,-1 0-1,1 0 0,0 0 0,-1 0 0,1 0 1,0 0-1,-1 0 0,1 0 0,-1 0 0,1 0 1,0 0-1,-1 0 0,1 0 0,0 0 0,-1 0 1,1-1-1,0 1 0,-1 0 0,1 0 0,0 0 1,-1-1-1,1 1 0,0 0 0,-1-1 0,3-2-1227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07.4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473 20 2144,'-4'0'5529,"-10"4"-4100,-2 0-1230,-37-4 998,-138-3 369,136-5-1211,44 6-274,0 0 0,0 1 1,-1 0-1,1 0 0,-18 2 0,-26-1-267,71 2 560,-4 0-266,-1-1 0,1-1-1,12 0 1,185-13 208,-155 10-397,-14 3-45,73 9 1,-91-4-173,-21-4 297,-1-1 0,1 0 1,-1 0-1,1 1 1,-1-1-1,1 0 0,-1 1 1,1-1-1,-1 0 0,1 1 1,-1-1-1,0 1 1,1-1-1,-1 1 0,0-1 1,1 1-1,-1-1 1,0 1-1,1-1 0,-1 1 1,0-1-1,0 1 0,0-1 1,0 1-1,1 0 1,-1-1-1,0 1 0,0-1 1,0 1-1,0 0 0,0-1 1,0 1-1,-1-1 1,1 2-1,-2 4 27,1-3 29,0 1 0,0-1 1,-1 0-1,1 1 0,-1-1 1,0 0-1,0 0 0,0 0 1,0 0-1,-3 3 1,-4 4 152,1 0 0,0 1 0,1 0 0,0 0 0,-7 15 0,10-21-2374,3 3 524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13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5 2816,'0'-5'2412,"-1"13"1800,-1 7-869,2-6-4473,-5 72 2062,0 3-259,4 5-319,3 108 156,2-150-332,1 19 151,-2 52 2332,-1-145-2579,2 0 1,0 0-1,1 1 0,17-47 1,-17 58-138,-2 6-7,0 0 0,2 0 0,-1 0 0,1 1-1,0 0 1,0-1 0,1 2 0,1-1 0,-1 1-1,15-12 1,-17 15 22,0 1 0,0-1 0,1 1 1,-1 0-1,1 1 0,0-1 0,0 1 0,0 0 0,0 0 0,0 1 0,1-1 0,-1 1 0,0 0 0,1 1 0,-1-1 0,1 1 0,-1 0 1,1 1-1,-1-1 0,0 1 0,8 2 0,-9-1 48,1 0 0,0 1 0,-1 0 0,1 0 0,-1 0 0,0 0-1,0 1 1,0-1 0,0 1 0,-1 0 0,1 0 0,-1 1 0,0-1 0,0 1 0,3 7 0,2 5 81,-1 1 0,11 34 1,-17-45-54,31 118 690,-30-108-883,2 8 1127,-2-20-2346,-2-11-2594,0 2 1501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13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75 2656,'-5'-1'-865,"-11"0"8384,23 3-5523,5 0-1531,0-1 0,0 0-1,-1-1 1,1 0-1,0 0 1,0-2 0,13-2-1,-12 2-234,101-19 1152,17-2-908,217-4-586,-223 31-555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14.3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2 4160,'0'-1'276,"-1"1"1,1 0 0,0 0-1,-1 0 1,1 0-1,-1-1 1,1 1 0,0 0-1,-1 0 1,1 0-1,-1 0 1,1 0 0,-1 0-1,1 0 1,0 0-1,-1 0 1,1 0 0,-1 0-1,1 1 1,-1-1-1,1 0 1,-1 0 0,-10 9 2471,-10 17-2248,14-16 279,-1 0-548,1 0 0,0 0 0,1 1-1,0-1 1,1 2 0,-5 10 0,-19 74 133,20-62-328,7-26-20,0-1 1,0 1 0,1 0-1,-1-1 1,2 1 0,-1 0-1,2 13 1,0-3-5233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14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12 3072,'-15'-2'976,"15"1"-934,0 1 1,-1 0-1,1 0 1,0 0-1,0 0 0,0 0 1,-1 0-1,1 0 1,0-1-1,0 1 1,0 0-1,0 0 1,-1 0-1,1-1 0,0 1 1,0 0-1,0 0 1,0 0-1,0-1 1,0 1-1,0 0 0,0 0 1,0 0-1,0-1 1,-1 1-1,1 0 1,0 0-1,0-1 0,0 1 1,0 0-1,1 0 1,-1 0-1,0-1 1,0 1-1,0 0 0,0 0 1,0-1-1,0 1 1,0 0-1,0 0 1,0 0-1,1-1 1,-1 1-1,0 0 0,0 0 1,6 0 544,1 1 1,-1 0-1,0 1 0,0-1 1,10 5-1,8 3 582,1-1 204,37 19-1,-5-2 75,-20-11-742,139 60 961,-150-61-1598,-1 2-1,0 0 1,-2 1 0,36 32-1,-55-44-133,0 0-1,-1-1 0,1 1 1,-1 1-1,0-1 1,-1 0-1,1 1 1,-1-1-1,0 1 0,3 7 1,-4-7-503,0 0 0,0 0 0,-1 0 0,1 0 0,-1 0 1,-1 8-1,1 15-1591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47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0 578 992,'0'-3'5850,"17"-8"-5055,65-40-48,75-74 346,-133 105-1054,1 1 0,0 1-1,29-14 1,83-34-13,216-62 700,-258 101-730,0 4 0,2 4 0,169-11 0,-192 25 244,-70 7-630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49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68 481 2976,'2'-2'407,"-1"0"0,1 0 0,0 1 0,0-1 0,0 1 0,0 0 1,0-1-1,0 1 0,0 0 0,0 0 0,0 0 0,3-1 0,18-10 663,-20 9-966,0 1-1,0-1 0,0 1 0,1 0 0,-1 1 1,6-3-1,10-6 81,16-12 104,-2-2 0,-1-1 0,-1-1 0,-1-2 0,-2-1 0,26-33 0,68-105-27,-119 162-213,-1 3-36,-1 0-1,1 0 1,-1-1-1,1 1 1,-1 0-1,0-1 1,0 1-1,0-1 1,-1 1-1,1-1 1,0 1-1,0-5 1,-40 36-732,-77 111 0,96-116 567,0-1 0,-28 24 0,28-28 206,-189 159 81,188-165 131,16-10-157,0-1 0,0 2 0,1-1 0,-6 5 0,9-8-95,0 1 0,0 0 0,0-1 0,0 1 0,0-1 0,0 0 0,0 1 0,0-1 1,-1 0-1,1 1 0,0-1 0,0 0 0,0 0 0,0 0 0,-1 0 0,-1-1 0,-2 1 149,4 0 430,2-1-541,1 0 0,-1 0 0,0 0 0,1 0 1,-1 0-1,1 0 0,-1 0 0,1 0 0,-1 1 0,1-1 0,0 0 1,-1 1-1,4-1 0,-1 0-47,114-45 44,-54 22 41,108-46-269,-35 14-61,-121 50 258,18-1-14,-29 6 103,0 1 0,-1-1 1,1 0-1,-1-1 0,1 1 1,5-4-1,-9 4-7,-1 0 1,0 0-1,0-1 1,0 1 0,0 0-1,0 0 1,-1 0-1,1-1 1,0 1-1,0 0 1,-1 0-1,1 0 1,-1 0-1,1 0 1,-2-2-1,-13-30-374,8 20-887,6 9 787,-1 0-329,0 1 1,0-1-1,1 0 1,-1 0-1,1 0 1,0 0 0,0 0-1,1 0 1,-1 0-1,1-1 1,0 1-1,1-4 1,3-5-1873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5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1472,'2'-2'157,"10"-10"5942,-5 35-5774,-2 21 528,-4 69-1,-1-66-461,-10 136 436,7-153-582,2-23-152,1 0 0,-1 0-1,1-1 1,1 12 0,-1-15 55,1 0-1,-1 1 1,0-1-1,0 0 1,-1 6-1,0-7 573,1-3-68,2-12-88,2-1-530,-1 1 0,2-1 0,-1 1-1,2 0 1,0 1 0,0 0 0,13-18-1,-14 23-99,1 0-1,0 0 0,0 0 0,0 1 1,1 0-1,0 1 0,1-1 1,-1 1-1,1 0 0,0 1 0,0 0 1,14-5-1,-5 4-40,-9 2 24,0 0-1,1 0 1,-1 1-1,1 0 1,-1 1-1,1-1 0,0 2 1,14 0-1,-21 0 58,0 0-1,1 0 0,-1 0 1,0 1-1,1-1 0,-1 1 1,0 0-1,0-1 0,0 1 1,0 0-1,1 0 0,-1 1 1,-1-1-1,1 0 0,0 1 1,0-1-1,0 1 0,-1-1 1,1 1-1,-1 0 0,3 3 1,0 2 47,-1 1 0,1-1 0,-1 1 1,-1 0-1,0 0 0,0 1 0,0-1 0,0 12 1,0-7 335,0 1 1,5 16 0,-6-30-370,-1 1 1,1 0 0,-1 0 0,1-1 0,-1 1 0,1 0-1,0-1 1,-1 1 0,1 0 0,0-1 0,0 1 0,0 0 0,8 1-3567,-5-2 1765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51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676 1 2144,'0'0'118,"-1"0"-1,0 0 1,1 0-1,-1 1 1,1-1 0,-1 0-1,1 1 1,-1-1-1,1 0 1,-1 1 0,1-1-1,-1 1 1,1-1 0,-1 1-1,1-1 1,0 1-1,-1-1 1,1 1 0,0-1-1,-1 1 1,1 0-1,0-1 1,0 1 0,0-1-1,0 1 1,-1 0 0,-4 27 1222,-1-3-566,-4 4-368,-2-1-1,-1 0 0,-1 0 1,-2-2-1,0 0 0,-33 39 1,22-38-132,-1-1 0,-55 38 1,38-31-42,5-2-96,1 2 1,2 2 0,1 1 0,2 1 0,-52 75-1,64-76 52,12-18 450,-24 29 0,32-46-1416,5-8-723,5-9-1380,5-2 720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8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90 1888,'0'-1'31,"0"1"0,0-1 0,0 1 0,1-1-1,-1 1 1,0 0 0,0-1 0,0 1 0,1 0 0,-1-1 0,0 1 0,0 0 0,1-1 0,-1 1 0,0 0 0,1-1-1,-1 1 1,0 0 0,1 0 0,7-2 3697,-8-18-437,-2 17-3194,1-1 0,0 1 0,-1 0 0,0-1 0,0 1 0,0 0 0,0 0 0,0 0 0,-1 0 0,1 1 0,-1-1 0,0 1 0,0-1-1,1 1 1,-2 0 0,1 0 0,0 0 0,0 1 0,-1-1 0,1 1 0,-1 0 0,1 0 0,-1 0 0,1 0 0,-6 0 0,3 0-25,-1 1 1,1 0-1,-1 0 1,0 0-1,1 1 1,-1 0-1,1 0 1,0 1-1,-1 0 1,1 0-1,0 0 1,0 1-1,-7 4 1,-2 4 129,1 1 0,0 0-1,0 1 1,1 0 0,-17 25 0,18-23-58,1 0 83,2-1 1,0 2 0,1-1 0,1 1 0,0 0-1,-5 20 1,8-25-114,1 0 1,0 0-1,1 0 0,0 0 1,0 1-1,2-1 0,0 23 0,0-30-47,1 0 0,0 0 0,0 1 0,0-1 0,1 0 0,-1 0 0,1 0 0,0 0-1,0-1 1,0 1 0,1 0 0,-1-1 0,1 1 0,0-1 0,0 0 0,0 0 0,0 0 0,1-1-1,-1 1 1,1-1 0,0 1 0,-1-1 0,1 0 0,5 1 0,4 1 100,0 0 1,1 0-1,-1-2 1,1 1-1,0-2 1,23 0-1,84-10 229,-106 8-354,15-2 48,-9 1-4,0 0-1,-1-1 1,37-11-1,-49 11-1021,-1-1-1,0 0 0,0 0 0,0 0 0,6-7 0,2-4-4353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52.0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1 3488,'1'3'3771,"-6"3"-2403,-12 10-321,-25 11-2,0-2-461,1 2-1,-39 34 0,70-52-528,1 1 0,0 0 0,0 1 0,1 0 0,0 0 1,1 0-1,0 1 0,-9 25 0,-9 34 158,25-68-1948,1-6 197,5-6-1109,2-5 733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52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24 3648,'-5'-7'507,"4"5"-351,0 0 0,0 1 1,0-1-1,0 0 1,0 1-1,-1 0 1,1-1-1,-3-1 0,22 18 1043,1-1-1,22 13 0,74 27-130,36 20 41,-130-62-877,-1 0 0,-1 2 1,0 1-1,33 32 1,-46-40-146,0 0 1,-1 0 0,0 1 0,-1 0-1,1 0 1,-1 0 0,-1 1 0,0-1-1,0 1 1,0 0 0,-1-1 0,-1 1-1,1 0 1,-1 15 0,-1-11 66,-1 1 0,0-1 0,0 0 1,-2 1-1,0-1 0,0 0 0,-1 0 1,-1-1-1,-6 14 0,8-20-908,-1 0 0,0 0 0,0-1 0,-6 7 0,10-12 738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1:52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2 4160,'0'0'44,"0"0"0,0 0 1,0 0-1,0 0 0,0 0 0,1-1 0,-1 1 1,0 0-1,0 0 0,0 0 0,0 0 0,0 0 1,0 0-1,0 0 0,0 0 0,0 0 0,0 0 1,0-1-1,1 1 0,-1 0 0,0 0 0,0 0 1,0 0-1,0 0 0,0 0 0,0 0 1,0 0-1,1 0 0,-1 0 0,0 0 0,0 0 1,0 0-1,0 0 0,0 0 0,0 0 0,1 0 1,-1 0-1,0 0 0,0 0 0,0 0 0,0 0 1,0 0-1,0 0 0,0 1 0,1-1 1,-1 0-1,0 0 0,0 0 0,0 0 0,0 0 1,0 0-1,0 0 0,0 1 20,1-1 1,-1 0-1,0 0 0,1 1 1,-1-1-1,0 0 0,0 1 0,0-1 1,1 0-1,-1 1 0,0-1 1,0 0-1,0 1 0,0-1 1,0 0-1,0 1 0,0-1 1,1 1-1,-1-1 0,0 0 1,0 1-1,0-1 0,-1 0 0,1 1 1,0-1-1,0 1 0,0-1 1,-6 23 2142,2-8-961,-9 24-1,-45 72 1009,39-78-2117,-28 65 0,40-78-1486,5-4 352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3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81 3328,'-1'-15'1786,"2"10"2428,-1 19-3297,0 659 2768,5-571-1866,0-425-801,8 5-1369,-11 297 292,0-5-74,8-37 0,-8 56 38,0 0 0,0 0 0,1 0 0,0 0 0,0 1 0,1-1 0,-1 1 0,2-1 0,7-9 0,-9 14 83,-1 0 1,1 0-1,-1 0 0,1 0 1,0 0-1,0 1 1,0-1-1,0 1 0,0 0 1,0 0-1,0 0 1,0 0-1,1 0 0,-1 1 1,0 0-1,0-1 0,1 1 1,-1 0-1,0 1 1,1-1-1,-1 1 0,0-1 1,5 2-1,1 1-8,0 0-1,0 1 1,-1 0 0,1 0-1,-1 1 1,15 11 0,-9-5 49,-1 2 0,0-1 0,-1 2 0,-1-1 0,16 26 0,39 81 218,-55-95 105,15 51 1,-21-61-50,-3-10-136,-1 0 0,0 0-1,0-1 1,0 2 0,-1-1 0,0 0 0,0 8 0,0-12-118,-1 1 1,1 0 0,0-1 0,-1 1 0,1 0 0,-1-1 0,0 1-1,1-1 1,-1 1 0,0-1 0,0 1 0,0-1 0,0 0 0,0 0-1,0 1 1,-1-1 0,1 0 0,0 0 0,-1 0 0,1 0-1,0 0 1,-1 0 0,1-1 0,-1 1 0,0 0 0,1-1 0,-3 1-1,-8 1 88,1 0-1,-1-1 0,0-1 0,0 0 0,-15-1 0,-58-13 135,62 8-199,-29-11-1,35 10-1505,0 1 0,-30-5 0,40 10-38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4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114 157 3392,'-3'-1'-262,"-7"-2"2725,18 12 450,-4-6-2741,0 0-1,0 0 1,0-1-1,1 0 1,-1 0-1,1 0 1,-1 0-1,1 0 0,0-1 1,-1 0-1,1 0 1,0-1-1,0 1 1,7-1-1,-9 0-114,1 0 0,-1 0 0,0 0 0,1-1 0,-1 0 0,0 1 0,1-1-1,-1 0 1,0-1 0,0 1 0,0 0 0,0-1 0,0 0 0,0 0 0,0 0 0,-1 0 0,1 0 0,-1 0 0,1-1-1,-1 1 1,3-6 0,-2 3 50,0 0 0,-1 0 0,0-1-1,0 1 1,-1-1 0,1 0 0,-1 1-1,0-1 1,-1 0 0,0 0 0,0 0-1,-1-11 1,1 14-106,-1-1 1,0 1-1,1 0 0,-1 0 1,-1-1-1,1 1 0,0 0 0,-1 0 1,0 0-1,1 0 0,-1 0 1,0 1-1,-1-1 0,1 0 0,0 1 1,-1 0-1,1-1 0,-1 1 1,0 0-1,0 1 0,0-1 0,0 0 1,-4-1-1,4 2-15,1 1 0,-1-1 0,0 1 0,1 0 0,-1 0 0,0 0-1,1 0 1,-1 0 0,0 1 0,1-1 0,-1 1 0,1 0 0,-1-1 0,1 1 0,-1 0 0,-3 3 0,-3 1 106,1 0-1,0 1 1,-8 6 0,-2 5 326,0 1 0,1 1 0,1 0 0,-17 27 1,29-41-371,1 0 1,0 1-1,0-1 1,0 1 0,1 0-1,0-1 1,0 1-1,1 0 1,0 1 0,0-1-1,0 0 1,0 11-1,2-13-10,-1 0-1,1 0 0,0 1 0,0-1 0,0 0 1,0 0-1,1-1 0,0 1 0,0 0 0,0 0 1,0-1-1,0 1 0,1-1 0,-1 0 0,1 0 1,0 0-1,0 0 0,0 0 0,5 2 0,2 2 43,0-1 0,0 0 0,1-1 0,-1 0 0,1-1 0,0 0 0,1-1 0,-1 0 0,0-1 0,1 0 0,-1-1 0,1 0 0,17-1 0,-9-2-362,0-1-1,33-8 0,-30 6-597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4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64 5824,'-7'-2'742,"6"2"-463,0 0 0,0 0 0,0 0 0,0-1 0,0 1 0,0 0 0,0-1 0,0 1 0,1-1 0,-1 1 0,0-1 0,0 1 0,0-1-1,0 0 1,1 1 0,-1-1 0,0 0 0,0-1 0,1 2-161,0-1 0,0 1 0,0-1 0,0 1 0,1 0 0,-1-1 0,0 1 0,0-1 0,1 1 0,-1 0 0,0-1 0,1 1 0,-1 0 0,0-1 1,1 1-1,-1 0 0,0 0 0,1-1 0,-1 1 0,1 0 0,-1 0 0,1 0 0,-1-1 0,1 1 0,-1 0 0,1 0 0,21-4 101,-2 0 13,7-4-78,0 1 0,1 2 0,27-3 0,86 1 232,33 14-81,-165-6-279,53 0 382,-37-1-1014,-25 0 547,0 0-1,0 0 0,0 0 0,1 0 0,-1 0 1,0 0-1,0 0 0,0 0 0,0 0 0,1 0 0,-1 0 1,0 0-1,0 0 0,0 0 0,0 0 0,0-1 0,1 1 1,-1 0-1,0 0 0,0 0 0,0 0 0,0 0 1,0 0-1,1 0 0,-1 0 0,0 0 0,0-1 0,0 1 1,0 0-1,0 0 0,0 0 0,0 0 0,0 0 0,0-1 1,1 1-1,-1 0 0,0 0 0,0 0 0,0 0 1,0-1-1,0 1 0,0 0 0,0 0 0,0 0 0,0-1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5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24 4064,'-32'3'1824,"37"2"-192,5-5-1056,4 0 1664,2 0-1248,12-5 800,-1 5-1056,18-6-256,5 1-288,16-4 64,-3 9-160,5-3 32,-9 3-64,-1-3 96,-8 6-96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6.7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8 2816,'2'-7'6057,"0"15"-2482,-2 0-4717,-3 67 2519,-14 77-1,7-70-1051,9-64-189,1-15-38,0 1 0,0-1 0,-1 1-1,1-1 1,-1 0 0,-1 6 0,6-22 516,6-24 0,4-10-664,-7 30-31,1 0 0,1 1-1,1 0 1,0 0-1,1 1 1,0 0-1,1 1 1,1 1-1,1 0 1,23-18 0,-35 29 58,1 1 0,-1-1 0,1 1 0,-1-1 0,1 1 0,0 0 0,-1 0 0,1 0 0,0 0 0,0 1 0,0-1 0,-1 1 0,1 0 1,0-1-1,0 1 0,0 1 0,0-1 0,4 1 0,-5 0 36,0-1 1,0 1-1,-1 0 1,1 0-1,-1 0 1,1 0-1,0 0 1,-1 0-1,0 0 0,1 0 1,-1 1-1,0-1 1,0 0-1,1 1 1,-1-1-1,0 1 1,0-1-1,-1 1 1,1 0-1,0-1 0,-1 1 1,1 0-1,-1 0 1,1-1-1,-1 1 1,0 0-1,1 0 1,-1 0-1,-1 3 1,1 9 170,3 67 176,-3-80-333,0 0 1,1 0 0,-1 1 0,0-1 0,0 0 0,1 0 0,-1 0 0,1 1 0,-1-1 0,1 0-1,-1 0 1,1 0 0,0 0 0,1 1 0,-1-1-7,-1-1 0,1 1 0,-1-1 0,1 0 0,0 1 0,-1-1 0,1 0-1,0 1 1,-1-1 0,1 0 0,0 0 0,0 0 0,-1 0 0,1 0 0,0 0 0,0 0 0,-1 0 0,2 0 0,3-2 46,0 1 0,-1-1 0,1 0 0,-1 0 1,0-1-1,5-2 0,-1 0-63,175-98-207,-178 100 157,0 0 0,1 1 0,-1-1 0,1 1-1,0 0 1,-1 1 0,1-1 0,0 1-1,0 0 1,0 1 0,7-1 0,-12 2 103,1-1 0,-1 1 0,0-1 0,0 1 0,0-1 0,0 1 0,0 0 0,0 0 0,0-1 0,0 1 0,0 0 0,0 0 0,-1 0 0,1 0 0,0 0 0,-1 0 0,1 0 0,0 0 0,-1 1 0,1-1 0,-1 0 0,0 0 0,1 2 0,0 1 71,0 0 0,0-1 1,-1 1-1,0 0 1,1 0-1,-2 7 0,-4 45 347,1 61 0,4-116-1275,2-2 288,-1 1 0,1-1 0,-1 1 0,1-1 0,-1 0 0,1 0 0,-1 1 0,0-1 0,1 0 0,-1 0 0,0-1 0,0 1 0,1 0 0,-1 0 0,1-3 0,2 0-1083,-3 3 1416,1-2-298,1 1 0,-1 0 1,1 0-1,-1 0 0,5-3 0,-2 3-229,-1 0 0,1 1 0,0-1 0,5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7.1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4576,'1'-2'1489,"6"0"-88,15-2 1154,-6 1-624,-14 3-1805,0 0 0,0 0 0,0 0 1,0 0-1,0 0 0,0 0 1,0 1-1,0-1 0,0 1 0,0-1 1,0 1-1,0 0 0,0 0 0,-1-1 1,1 1-1,0 1 0,0-1 0,-1 0 1,1 0-1,-1 1 0,1-1 1,-1 1-1,0-1 0,1 1 0,1 2 1,0 1 70,0 0 1,0 1-1,0-1 1,0 1 0,-1 0-1,0 0 1,2 8-1,22 84 352,-3-14-202,-10-34-126,7 36 193,-13-62 338,-7-24-745,0 0 0,0 0 1,0 0-1,0 0 0,0 0 0,0 0 0,0 0 1,0 0-1,0 0 0,0 0 0,0 0 0,0 0 1,0 0-1,0 0 0,0 0 0,0 0 0,0 0 1,0 0-1,0-1 0,0 1 0,0 0 0,0 0 1,0 0-1,0 0 0,0 0 0,0 0 0,0 0 1,0 0-1,0 0 0,1 0 0,-1 0 0,0 0 1,0 0-1,0 0 0,0 0 0,0 0 0,0 0 1,0 0-1,0 0 0,0 0 0,0 0 0,0 0 1,0 0-1,0 0 0,0 0 0,0 0 0,0 0 1,0 0-1,0 0 0,1 0 0,-1 0 0,0 0 1,0 0-1,0 0 0,0 0 0,0 0 0,0 0 1,0 0-1,0 1 0,7-13 247,0-1-1,0 1 1,-1-1 0,7-22-1,1-3-161,-2 7-161,3 0-1,0 1 1,2 1 0,1 0-1,1 1 1,23-25 0,33-25-769,-61 65-718,0 1 0,1 0 0,27-16 1,-22 18-3853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7.8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95 2144,'-5'-8'6311,"14"5"-1605,-3 2-5734,7-1 1696,0 1 0,21 1 0,8 0-373,261-10 648,-12 0-537,804-30 698,-861 33-771,277-5-400,-525 16-3938,-14 3-565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1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19 112 2976,'-4'-1'536,"3"1"-384,0 0 0,1 0 0,-1 0-1,1 0 1,-1 0 0,0 0 0,1 0-1,-1 0 1,1 0 0,-1 0 0,0-1-1,1 1 1,-1 0 0,1-1 0,-1 1 0,1 0-1,-1 0 1,1-1 0,-1 1 0,1-1-1,-2-2 1411,11-9 1366,6 0-1870,-8 6-783,1-1 0,16-8 0,-5 4-30,1 2 1,27-10 0,-37 16-146,0 0 0,1 1 0,-1 0-1,0 1 1,1 0 0,-1 1 0,11 0 0,-19 0-84,0 0 1,0 1-1,0-1 1,0 0 0,0 1-1,0 0 1,0-1-1,0 1 1,0 0-1,0 0 1,0 0 0,-1 0-1,1 0 1,0 0-1,-1 0 1,1 1 0,-1-1-1,1 1 1,-1-1-1,0 1 1,1 0 0,-1-1-1,0 1 1,0 0-1,0 0 1,0 0 0,-1 0-1,1 0 1,-1 0-1,1 0 1,-1 0-1,1 0 1,-1 0 0,0 0-1,0 0 1,0 0-1,0 3 1,-1 3 41,0 1 0,-1-1 0,0 0 0,0 0 0,0 0 0,-1 0 0,0 0 0,-5 8 0,4-10 33,1 0 1,-1-1 0,-1 1-1,1-1 1,-1 0 0,-9 8-1,-35 21 493,11-8-71,31-22-494,-3 3 716,9-4-226,7-1-17,6-1-246,0 0 0,0-1 1,0-1-1,18-3 1,21 0-135,23-2-343,-37 2-2164,3 2-4456,-15 2 851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8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0 330 4224,'2'-1'344,"-1"-1"0,0 1 1,0-1-1,1 1 0,-1-1 0,1 1 1,2-2-1,-2 2-167,-1 1-1,0-1 1,1 0-1,-1 0 1,0 0-1,0 0 1,0-1-1,0 1 1,0 0 0,0 0-1,0-1 1,0 1-1,0 0 1,0-2-1,7-18 1577,-6 17-1526,0 1 0,-1-1 0,1 0 0,-1 0 0,0 0-1,0 0 1,0-4 0,-1 10-216,1 1 1,-1-1-1,1 0 0,0 1 0,-1-1 1,3 4-1,4 14 134,16 137 469,-10-16-195,-6-50 107,22 106 1,-26-177-438,3 7 408,-5-25-150,7-33 407,6-57 1,35-195-1438,-27 170 193,10-27 69,-32 136 403,2-4-131,-1-1 0,1 1 0,1 0-1,4-12 1,-7 19 122,1-1-1,0 0 1,0 1-1,0-1 1,0 1 0,0-1-1,1 1 1,-1-1-1,0 1 1,1 0-1,-1-1 1,1 1-1,-1 0 1,1 0-1,0 0 1,-1 0-1,1 0 1,0 1-1,0-1 1,-1 1 0,1-1-1,0 1 1,0-1-1,0 1 1,3 0-1,79-2 444,0-4 0,91-18 0,358-59 220,-448 71-568,115-15-29,1 10 0,209 9 0,-193 27 441,-191-18-1910,-17-2-1347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9.4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5888,'3'0'3243,"-3"0"-3174,4 10 1131,-3-7-978,-1 1 1,0 0-1,0 0 1,0-1-1,-1 1 1,0 5-1,-2 6 295,-23 276 3281,25-272-3656,0 0 1,1 0 0,0 0 0,7 37 0,-7-55-214,0-1 0,1 0-1,-1 0 1,0 1 0,0-1 0,0 0-1,0 0 1,0 1 0,0-1 0,0 0-1,0 0 1,0 0 0,1 1 0,-1-1-1,0 0 1,0 0 0,0 0-1,0 1 1,1-1 0,-1 0 0,0 0-1,0 0 1,1 0 0,-1 0 0,0 0-1,0 0 1,0 1 0,1-1 0,-1 0-1,0 0 1,0 0 0,1 0 0,-1 0-1,0 0 1,1 0 0,10-6-2451,12-17-1397,-19 18 3251,19-18-3380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19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49 7456,'-5'-9'2784,"10"9"-2176,3-3-160,5-2 1312,11-3-1056,7-1 416,9 3-640,0 1-288,1 1-128,-1 4 0,-3 0-32,-11 4 256,-2 1-160,-8-2-896,-1 0 416,-1 2-2976,-6-1 1856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0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48 5408,'0'0'124,"0"0"0,-1 1 0,1-1-1,0 0 1,0 0 0,0 1 0,0-1 0,0 0 0,0 1 0,0-1 0,0 0 0,0 0-1,-1 1 1,1-1 0,0 0 0,0 0 0,1 1 0,-1-1 0,0 0 0,0 1 0,0-1 0,0 0-1,0 0 1,0 1 0,0-1 0,0 0 0,0 0 0,1 1 0,-1-1 0,0 0 0,0 0-1,0 1 1,8 14 1775,-6-10-1540,14 28 624,2 4-278,-1 0 0,17 59 1,11 55 526,-41-145 174,-1-10-872,2-17-498,-3 15 116,11-37-33,20-45 0,-22 61-144,6-10-12,1 1-1,24-34 1,-32 54 58,18-18-1,-16 19-592,14-20-1,-26 35 485,0 0 0,0 0-1,0-1 1,0 1 0,0 0 0,1 0-1,-1-1 1,0 1 0,0 0-1,0 0 1,0-1 0,1 1 0,-1 0-1,0 0 1,0 0 0,0 0 0,1-1-1,-1 1 1,0 0 0,0 0 0,0 0-1,1 0 1,-1 0 0,0 0 0,0-1-1,1 1 1,-1 0 0,0 0-1,1 0 1,-1 0 0,0 0 0,0 0-1,1 0 1,-1 0 0,0 0 0,0 0-1,1 0 1,-1 1 0,0-1 0,0 0-1,1 0 1,-1 0 0,0 0-1,0 0 1,1 0 0,-1 1 0,0-1-1,0 0 1,1 0 0,-1 0 0,0 1-1,0-1 1,0 0 0,0 0 0,0 0-1,1 1 1,-1-1 0,0 0 0,0 0-1,0 1 1,0-1 0,0 0-1,0 0 1,0 1 0,5 18-6340,-7-4 3532,2 1 1323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0.6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12 4384,'18'-11'4037,"0"15"-1744,-17-4-2268,-1 1-1,1 0 0,0 0 0,-1 0 0,1 0 1,-1 0-1,1-1 0,-1 1 0,1 0 0,-1 0 1,1 0-1,-1 0 0,0 0 0,0 0 0,0 0 1,0 1-1,1-1 0,-1 0 0,0 0 0,-1 0 1,1 0-1,0 0 0,0 0 0,0 0 0,-1 0 1,1 0-1,-1 1 0,-12 29 770,4-15-111,-1-1 0,-1 0-1,-18 22 1,28-36-637,0-1 10,1 1 0,-1-1 0,0 1 0,1 0 0,-1-1 0,1 1 0,-1 0 0,1-1 0,-1 1-1,1 0 1,0 0 0,-1-1 0,1 1 0,0 0 0,-1 0 0,1 1 0,0 0 275,9-2 154,-3-1-414,0 1 1,0-1-1,-1-1 0,9-2 0,16-3-155,13 5-1339,-37 2 496,1 1-1,-1-1 1,0 1-1,0 1 1,0-1 0,1 1-1,10 4 1,24 11-5324,-19-5 4886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1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734 0 4576,'-8'12'2520,"1"-3"-1083,-1 0-688,1 0 0,-2 0-1,1-1 1,-14 11 0,-6 5 243,-291 260 3168,151-125-3463,142-133-744,-17 21 46,24-25-406,-28 23-1,33-29-2615,31-18-4465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1.4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0 5408,'-4'3'1017,"0"0"0,0-1 0,0 1 0,-1-1-1,1 0 1,-6 2 0,-40 13 1276,30-11-1747,-16 5 254,13-4-138,-1 1-1,-39 20 0,60-27-631,0 1 1,1 0-1,-1 0 0,0 0 1,-4 5-1,7-7-26,-1 0 0,1 1 0,0-1 0,-1 1 0,1-1 0,0 1 0,0 0 0,-1-1 0,1 1-1,0-1 1,0 1 0,0 0 0,0-1 0,-1 1 0,1-1 0,0 1 0,0 0 0,0-1 0,1 1 0,-1-1 0,0 1 0,0 0 0,0-1 0,0 1 0,0-1 0,1 1-1,-1-1 1,0 1 0,1 0 0,-1-1 0,0 1 0,1-1 0,-1 0 0,0 1 0,1-1 0,-1 1 0,1-1 0,0 1 0,4 3 38,0 0 0,1-1 0,-1 1-1,1-1 1,0 0 0,6 2 0,41 12 170,-36-12-173,5 1-408,0-1 0,1-1 0,-1-2 0,38 1-1,-52-3-1067,0-1-1,0 0 0,-1 0 0,16-5 0,-5-2-748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1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 6400,'2'-2'267,"-1"-1"0,1 1 0,0 0 0,0 0 1,-1 0-1,1 1 0,1-1 0,-1 0 0,0 1 0,0-1 1,1 1-1,-1 0 0,0 0 0,1 0 0,-1 0 0,1 0 1,0 1-1,3-2 0,-4 2-188,-1 0 1,1 0-1,-1 0 1,1 0-1,-1 0 0,1 1 1,0-1-1,-1 0 1,1 1-1,-1-1 0,0 1 1,1-1-1,-1 1 1,1 0-1,-1 0 0,0 0 1,0-1-1,1 1 1,-1 0-1,0 0 0,0 1 1,0-1-1,0 0 1,0 0-1,0 0 0,0 1 1,-1-1-1,1 1 1,0-1-1,-1 0 0,1 1 1,-1-1-1,1 3 1,0 0 16,-1 1 1,1 0 0,-1-1-1,0 1 1,0 0 0,-1-1-1,1 1 1,-2 4 0,-12 39 821,8-29-323,-20 54 1283,25-72-1845,0 0 1,1 1 0,-1-1 0,0 1-1,1-1 1,0 1 0,-1-1-1,1 1 1,0-1 0,0 1 0,0 0-1,0-1 1,0 1 0,0-1-1,0 1 1,1-1 0,-1 1-1,1-1 1,-1 1 0,1-1 0,-1 1-1,1-1 1,0 0 0,-1 1-1,1-1 1,0 0 0,0 0-1,0 1 1,0-1 0,1 0 0,-1 0-1,0 0 1,0 0 0,0 0-1,1-1 1,-1 1 0,3 1 0,4 1 33,0 0 1,1 0-1,0-1 1,-1 0 0,11 1-1,-18-3-68,95 9-608,-22-3-2990,-22 0-3729,-40-5 2550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3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27 3712,'0'-2'208,"0"0"-1,0 0 1,1-1 0,-1 1-1,1 0 1,-1 0-1,1 0 1,0 0 0,3-5 4696,0 19-3368,-2 1-947,-1 1-1,-1-1 1,-1 16-1,0 1-51,-12 410 2796,8-265-2640,5-164-682,-3 22 536,2-21-2294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3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77 6144,'-5'-11'1418,"6"2"5841,0 9-7110,1-1 0,-1 1 1,1 0-1,-1-1 0,1 1 1,-1 0-1,1 0 0,-1 0 0,1 0 1,-1 0-1,4 1 0,2 0 177,44-1 595,386-9 1166,-407 7-1979,-1-2 0,0 0 0,35-10 0,-59 12-895,0 0 0,-1 0 0,1 0 0,-1-1 0,7-4-1,-4 2-2265,4 15-3843,2-1 3590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0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1355 2240,'3'10'7325,"12"-12"-6618,-11 2-504,1-1 0,0 0 1,-1 0-1,1 0 0,-1 0 1,1-1-1,-1 0 0,1 0 1,-1 0-1,0 0 0,0-1 1,0 1-1,0-1 0,-1 0 0,5-4 1,4-6 233,0-1 1,17-22-1,-9 5-295,-1-1-1,-2 0 1,-1-1 0,-2-1-1,-1 0 1,9-38 0,0-8 188,-8 25 99,27-65 1,-41 119-461,0 0 0,1-1 1,-1 1-1,1 0 0,-1 0 0,1 0 0,0 0 0,-1 0 0,1 0 0,0 0 0,0 0 1,0 0-1,0 0 0,-1 0 0,1 1 0,1-1 0,-1 0 0,0 1 0,0-1 0,2 0 1,-2 1 28,0 0 1,0 0 0,0 0 0,0 0-1,0 0 1,0 0 0,0 1-1,0-1 1,0 0 0,0 1 0,0-1-1,0 1 1,0-1 0,-1 1 0,1-1-1,0 1 1,0 0 0,0-1-1,0 2 1,6 5 78,-1 1 0,-1 0-1,1 0 1,4 11 0,-4-9-171,9 17 12,-1 0-1,-2 1 1,11 33-1,20 91 207,-39-137-9,1 7 86,6 38 0,-11-50-59,1-1-1,-1 1 1,-1-1-1,1 1 0,-2-1 1,-3 16-1,5-23-92,-1 0-1,0-1 0,0 1 0,0 0 0,0-1 0,0 1 0,0-1 0,0 1 1,-1-1-1,1 1 0,0-1 0,-1 0 0,1 0 0,-1 0 0,1 0 0,-1 0 0,0 0 1,1 0-1,-1 0 0,0-1 0,0 1 0,0 0 0,1-1 0,-1 0 0,0 1 1,0-1-1,0 0 0,-3 0 0,-5-1-6,-1 1 1,1-1-1,-20-5 1,20 4-51,-4-2 56,-1 0 1,-26-13 0,-6-1-286,-16-4-1102,63 23 1324,0-1-1,0 0 0,0 0 1,0 0-1,0 0 1,0 0-1,0 0 0,0 0 1,0 0-1,0 0 0,0 0 1,0 0-1,0 0 0,0 0 1,0 0-1,0 0 0,0 0 1,0 0-1,0 0 0,0 1 1,0-1-1,0 0 0,0 0 1,0 0-1,0 0 0,0 0 1,0 0-1,0 0 0,0 0 1,0 0-1,0 0 0,0 0 1,-1 0-1,1 0 0,0 0 1,0 0-1,0 0 1,0 0-1,0 0 0,0 0 1,0 0-1,0 0 0,0 0 1,0 0-1,0 0 0,0 0 1,0 0-1,0 0 0,0 0 1,0 0-1,0 0 0,0 0 1,-1 0-1,1 0 0,0 0 1,0 0-1,0 0 0,6 6-229,12 7 108,-10-10 5,-2 0 136,0 0 0,1-1 0,0 0-1,0 0 1,0 0 0,0-1 0,11 1-1,35 0 120,-30-1-38,-1 0 1,41-5-1,-44 0-5,-1 1 0,0-2 0,0-1-1,0 0 1,-1-1 0,26-15 0,-31 15-24,0-1 0,-1 0 0,0-1 0,0 0 1,-1-1-1,0 0 0,-1-1 0,0 0 0,10-17 0,39-89 240,-25 48-192,-30 63-151,6-13-128,0 2 1,15-21-1,-22 36 143,-1 0-1,1 0 0,-1 1 0,1-1 0,0 0 0,0 1 0,0-1 0,0 1 0,0 0 0,0 0 0,0 0 0,0 0 1,1 0-1,-1 0 0,0 0 0,0 1 0,1-1 0,-1 1 0,1 0 0,-1-1 0,0 1 0,1 0 0,-1 1 0,0-1 0,5 1 1,2 2-21,1 0 1,-1 0-1,0 1 1,17 10-1,-9-4 121,59 34 1606,-89-57-826,7 7-859,0 0-1,0 1 0,0 0 0,-1 0 0,0 1 1,0 0-1,0 0 0,0 0 0,-1 1 0,1 0 0,-1 1 1,-15-4-1,18 5-27,0 1 1,-1-1 0,1 1-1,0 0 1,0 0-1,-1 1 1,1-1 0,0 1-1,0 0 1,0 1-1,0-1 1,0 1 0,0 0-1,0 0 1,0 1-1,1-1 1,-1 1 0,1 0-1,0 0 1,-8 8-1,7-4-56,-1 0 0,1 0 0,0 0-1,1 1 1,0 0 0,0 0-1,1 0 1,0 1 0,0-1-1,1 1 1,-2 13 0,0 11 21,1 57 0,3-79 11,1 1 82,-1-1 0,2 0 0,0 0-1,0 0 1,1 0 0,0 0 0,0 0 0,2 0 0,-1-1 0,8 12 0,-10-19 4,-1-1 1,1 1 0,0-1 0,0 1-1,0-1 1,1 0 0,-1 1-1,1-1 1,-1-1 0,1 1-1,0 0 1,-1 0 0,1-1-1,0 0 1,0 1 0,0-1-1,0 0 1,0-1 0,1 1-1,-1-1 1,0 1 0,0-1-1,0 0 1,5 0 0,18-2 147,0-1 0,0-1 1,-1-2-1,1 0 0,25-11 1,-28 9-128,8-2-72,54-25 1,-73 29 38,1-1 0,-2 0-1,1-1 1,-1-1 0,0 0 0,18-20 0,-15 11 51,0 0-1,-2-1 1,12-22 0,26-65-101,-46 98-44,0 1 0,10-14 0,-1 2-31,-13 18 101,1 1-1,-1 0 1,0-1-1,0 1 1,1-1-1,-1 1 1,0 0-1,1 0 0,-1-1 1,1 1-1,-1 0 1,0-1-1,1 1 1,-1 0-1,1 0 1,-1 0-1,1 0 0,-1-1 1,0 1-1,1 0 1,-1 0-1,1 0 1,-1 0-1,1 0 1,-1 0-1,1 0 0,-1 0 1,1 0-1,14 9-357,-11-6 280,0 0-1,-1 1 1,0 0-1,6 7 1,39 59 144,-47-70-37,4 13 158,-5-11 198,1-5 773,-2-1-1114,0-1 0,0 1 0,0 0 0,-1-1 0,1 1 0,-1 0 0,-4-7 0,-3-7 4,5 9-57,0 1 1,0 0 0,-1 0-1,0 0 1,0 1 0,-13-13-1,17 18 2,0 1 1,0 0-1,0 0 0,0 0 0,-1 0 0,1 0 0,0 1 0,-1-1 0,1 0 0,-1 0 0,1 1 0,-1-1 0,1 1 0,-1 0 0,1-1 0,-1 1 1,0 0-1,1 0 0,-4 0 0,3 0-31,0 1 0,0 0 0,-1-1 0,1 1 0,0 0 1,0 0-1,0 0 0,0 1 0,0-1 0,0 0 0,0 1 0,-1 1 1,-3 3-30,0 1 1,1 0-1,0-1 1,0 2-1,1-1 1,-5 10-1,-1 8 86,1 1 0,1 0 0,1 0 0,2 1 0,0 0 0,2-1 0,1 2-1,1-1 1,3 34 0,-1-55 28,-1 0 0,1 0 1,1 0-1,-1 0 0,1 0 0,3 6 0,-4-9 17,0-1 0,0 1 0,1-1 1,-1 0-1,1 1 0,-1-1 0,1 0 0,0 0 0,0 0 0,0 0 0,0 0 0,0-1 0,0 1 0,0-1 0,5 3 0,-6-4-22,0 0-1,0 0 1,1 0-1,-1 0 1,0 0-1,1 0 1,-1 0-1,0 0 1,0-1 0,1 1-1,-1-1 1,0 1-1,0-1 1,0 1-1,0-1 1,0 1-1,1-1 1,-1 0-1,0 0 1,0 0-1,-1 1 1,2-2 0,20-23 237,-14 12-222,0 0 1,-1 0-1,-1-1 0,9-27 1,12-61-8,-18 60-126,1-11-359,-10 53 431,0 0 0,1 0-1,-1 0 1,0-1 0,0 1-1,0 0 1,0-1 0,0 1-1,0 0 1,0 0 0,0-1-1,0 1 1,0 0 0,0 0-1,0-1 1,0 1 0,0 0-1,0 0 1,0-1 0,0 1-1,0 0 1,0 0 0,0-1-1,-1 1 1,1 0 0,0 0-1,0-1 1,0 1 0,-1 0-1,1 0-4,0 0 0,-1 1 0,1-1-1,0 0 1,0 0 0,-1 1 0,1-1 0,0 1-1,-1-1 1,1 0 0,0 1 0,0-1-1,0 1 1,0-1 0,-1 0 0,1 1 0,0-1-1,0 1 1,0-1 0,0 1 0,-3 24-219,1 0 0,1-1 0,1 1 0,3 25-1,-2-40 222,0-1 0,1 1 0,1 0 0,-1-1 0,2 0-1,4 11 1,-5-14 54,-1-1 0,2 0-1,-1 1 1,1-1 0,0 0-1,0-1 1,0 1 0,0-1-1,1 1 1,8 5 0,-9-8 17,-1-1 0,1 1 0,0-1 0,-1 0 1,1 0-1,0 0 0,0 0 0,0-1 0,-1 1 0,1-1 1,0 0-1,0 0 0,0 0 0,0-1 0,4 0 0,7-3 99,-1 0 0,21-9 0,-33 13-133,13-7-11,1-1 0,-1 0 0,0-1 0,-1 0 1,0-1-1,-1-1 0,0 0 0,0-1 0,-2-1 0,1 0 0,14-21 0,5-14 119,-3-2 1,26-57-1,-35 66-9,74-171-409,-78 169 10,-2-1-1,9-57 1,-11 46 98,-1 7 153,-3 0 0,3-91 0,-10 138 4,0 1-1,0-1 1,0 1-1,0-1 1,0 0-1,1 1 1,-1-1-1,-1 1 1,1-1-1,0 0 1,0 1-1,0-1 1,0 1-1,0-1 0,0 0 1,-1 1-1,1-1 1,0 1-1,-1-1 1,1 1-1,0-1 1,-1 1-1,1-1 1,0 1-1,-1-1 1,0 1-1,0 0 0,1 1 0,-1-1 0,0 0 0,1 1 1,-1-1-1,1 1 0,-1-1 0,1 1 0,-1-1 0,1 1 1,-1-1-1,1 1 0,-1-1 0,1 1 0,0-1 0,-1 2 1,-17 33-407,4 7 492,-16 70 1,15-52 146,-6 18-46,2-7-221,-21 136 0,34-150-20,-1 12 203,2-1 0,5 72 1,1-132-70,0 0 1,0 0-1,1 1 1,0-1 0,0-1-1,7 15 1,-9-20-28,1 0 0,0-1 1,0 1-1,0 0 0,0-1 1,0 0-1,0 1 0,0-1 1,1 0-1,-1 1 0,0-1 1,1 0-1,-1 0 0,1 0 1,-1 0-1,1 0 0,0-1 1,-1 1-1,1 0 0,0-1 1,0 1-1,-1-1 0,1 0 1,0 1-1,0-1 0,-1 0 0,1 0 1,0 0-1,0 0 0,0-1 1,0 1-1,-1 0 0,1-1 1,0 1-1,-1-1 0,1 0 1,2-1-1,5-2 32,-1-1-1,0 0 0,-1-1 1,1 0-1,-1 0 1,9-9-1,37-48 141,-49 58-193,104-135 109,5-1-821,-93 111 523,-1 0 1,-1-1-1,15-37 1,45-160 83,-17-5-121,-60 225 218,5-14-127,-1-1 0,-1 0 0,2-33-1,-6 55 101,0 1 0,0-1 0,0 0-1,0 0 1,0 1 0,0-1-1,0 0 1,0 1 0,-1-1-1,1 0 1,0 1 0,0-1-1,-1 0 1,0 0 0,1 0 14,0 1 1,0 0 0,0 0-1,-1 0 1,1 0-1,0 0 1,0 0-1,0 0 1,-1 0 0,1 0-1,0 0 1,0 0-1,0 0 1,-1 0 0,1 0-1,0 0 1,0 0-1,0 0 1,-1 0 0,1 0-1,0 0 1,0 0-1,0 0 1,-1 0 0,1 0-1,0 0 1,0 1-1,0-1 1,0 0-1,-1 0 1,1 0 0,-2 2-42,1-1-1,-1 1 1,1 0 0,-1 0 0,1-1 0,0 1 0,-2 4 0,-7 17 61,1 1 1,-10 43-1,-4 53 288,-1 0 240,-7 0-242,-28 141 367,57-247-584,1-1-1,0 1 1,1-1-1,1 1 0,0-1 1,1 1-1,0-1 1,1 0-1,5 14 0,0 0-246,-5-16 218,0-1-1,1 1 0,9 18 1,-9-23-11,0 0 1,0 0-1,1 0 1,0 0-1,0-1 1,0 0-1,1 0 1,-1 0-1,1-1 1,0 0-1,11 6 1,-13-8 1,0 0 1,0-1-1,1 1 0,-1-1 1,1 0-1,-1 0 0,1-1 1,-1 1-1,1-1 1,0 0-1,-1 0 0,1 0 1,-1-1-1,1 0 0,-1 0 1,1 0-1,-1 0 0,1-1 1,5-2-1,4-5 2,0-1 1,0 0-1,-1-1 0,0 0 1,0-1-1,-2 0 0,13-17 1,-16 19 13,-2 1 1,1-1-1,-1 0 0,-1-1 1,0 1-1,0-1 0,3-15 1,-6 20-64,-1 0 0,1-1 0,-2 1 0,1 0 0,-1 0 0,0-1 0,0 1 0,-1 0 0,1-1 0,-1 1 0,-1 0 0,1 0-1,-1 0 1,0 0 0,-4-7 0,4 10-43,1 0-1,-1 1 0,0-1 0,0 1 0,1-1 0,-1 1 1,-1 0-1,1 0 0,0 0 0,-4-2 0,5 3 33,0 1 0,0-1 0,0 1 0,0-1 0,0 1 0,0 0 0,0 0 0,0 0 0,0-1 0,0 1 0,0 0 0,0 0 0,0 0 0,-1 1 0,1-1 0,0 0 0,0 0 0,0 1 0,0-1 0,0 0 0,0 1 0,0-1 0,0 1 0,0-1 0,0 1 0,1 0 0,-1-1 0,0 1 0,0 0 0,0 0 0,1-1 0,-2 2 0,-1 2-5,0 0-1,1 1 1,-1-1-1,1 0 1,0 1-1,0-1 1,0 1-1,1 0 1,-2 6 0,0 5 19,-2 26 1,4-14 23,0 1 0,7 43 0,-4-57 16,0 1 0,2-1-1,0 0 1,0 0-1,2-1 1,9 19 0,-10-22 102,-1-4-6,-1-1 1,1 0-1,9 12 0,-12-16-95,1-1-1,0 1 1,-1-1-1,1 1 0,0-1 1,0 0-1,-1 0 1,1 0-1,0 0 1,0 0-1,0 0 1,0-1-1,1 1 1,-1-1-1,0 1 1,0-1-1,4 0 0,1 0 27,0-1 0,0 0 0,-1 0 0,1-1 0,0 0-1,7-3 1,38-19 74,-47 22-144,11-7 74,-1-1 0,0 0-1,-1-1 1,0 0 0,-1-1 0,0-1 0,0 0 0,-2-1-1,0 0 1,0-1 0,-2 0 0,0 0 0,11-27-1,-16 32-29,0 0-1,-1 0 0,-1 0 1,0-1-1,0 0 0,-1 1 1,0-18-1,-1 26-58,0 1 0,0-1-1,1 1 1,-1-1 0,0 1 0,1-1-1,-1 1 1,1-1 0,-1 1 0,1-1-1,0 1 1,0 0 0,-1-1 0,1 1 0,0 0-1,0 0 1,1 0 0,-1 0 0,0-1-1,2 0 1,2-1-143,0 0-1,1 0 0,11-4 1,-4 1 319,-6 3-184,1 1 0,0 0 0,0 0 0,-1 1 0,1 0 0,0 0 0,0 1 0,13 1 0,-15-1 23,-4 0 654,-3 0-517,-3 3-97,0 0-15,3-3 48,1 1-170,-1-1 92,1 0-1,0 0 0,0 0 0,-1 0 0,1 0 1,0 0-1,0 1 0,-1-1 0,1 0 1,0 0-1,0 0 0,0 0 0,-1 1 1,1-1-1,0 0 0,0 0 0,0 1 0,0-1 1,0 0-1,0 0 0,-1 1 0,1-1 1,0 0-1,0 0 0,0 1 0,0-1 1,0 0-1,0 0 0,0 1 0,0 10-455,0-8 624,5 93-154,-5-71 124,1-9-134,-1 0 0,-1 0 0,-3 19 0,2-24 94,1 1 1,0-1 0,3 23 0,-1-2-309,-1-20 244,0-1-1,1 1 1,0 0-1,4 15 1,-4-23-6,1 0 0,-1 0 0,1 0 0,0 0 0,0-1 1,0 1-1,1 0 0,-1-1 0,1 0 0,0 1 0,0-1 0,0 0 1,0-1-1,0 1 0,5 3 0,-6-6 25,-1 1 0,1 0 0,0-1 0,0 1 0,-1-1-1,1 0 1,0 1 0,0-1 0,0 0 0,-1 0 0,1 0 0,0 0 0,0-1 0,0 1-1,0 0 1,-1-1 0,4 0 0,29-15 440,-31 15-417,-3 1-65,17-9-104,27-19 0,-17 3-3066,-23 20 1693,-1 1 0,0 0 0,0-1 1,0 0-1,1-5 0,5-12-2867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4.2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21 124 2400,'-5'-1'350,"7"-2"1244,9-1 1902,56-5 845,-64 9-4272,-1 0 0,0-1 1,1 1-1,-1-1 0,1 0 0,-1 0 0,0 0 1,1 0-1,-1 0 0,0 0 0,0-1 0,0 1 1,0-1-1,0 1 0,0-1 0,-1 0 0,1 1 1,0-1-1,-1 0 0,0 0 0,1-1 0,-1 1 1,2-4-1,-2 4-51,0 0 1,0 0 0,0-1 0,-1 1-1,1 0 1,0 0 0,-1-1-1,0 1 1,1-1 0,-1 1-1,0 0 1,0-1 0,-1 1-1,1 0 1,0-1 0,-1 1-1,1 0 1,-1-1 0,0 1-1,0 0 1,0 0 0,0 0 0,0-1-1,-2-1 1,2 3-24,0 0 0,-1 0 0,1 0 1,-1 0-1,1 0 0,-1 0 0,1 0 1,-1 1-1,1-1 0,-1 1 0,0-1 0,1 1 1,-1-1-1,0 1 0,1 0 0,-1 0 0,0 0 1,0 0-1,1 0 0,-1 0 0,0 0 0,0 1 1,1-1-1,-1 1 0,0-1 0,-1 2 0,-5 1 157,0 1 0,0 0 0,-12 8 0,16-10-43,-1 2 122,-1-1 0,1 1 0,0 0 0,1 0 0,-7 8 0,10-11-173,0 0 1,0 1-1,0-1 1,0 1-1,0-1 1,0 1-1,0-1 1,1 1-1,-1 0 0,0-1 1,1 1-1,0 0 1,-1-1-1,1 1 1,0 0-1,0 0 1,0-1-1,0 1 1,0 0-1,0 0 0,1-1 1,-1 1-1,1 3 1,2 1 83,0-1 1,0 1 0,1 0-1,-1-1 1,1 0 0,0 1-1,1-2 1,-1 1 0,1 0 0,9 6-1,-6-6 8,0 0-1,1 0 1,-1-1-1,1 0 1,0-1 0,16 5-1,-7-5-307,0 0 1,1-1-1,-1-1 0,0-1 1,0 0-1,1-1 0,22-5 0,14-10-3449,1 1-5841,-34 14 6051,-8 5 1514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4.8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4992,'10'-3'9920,"56"-6"-8022,-16 4-1261,48-1-479,-80 5-201,-11 1-355,0-1 1,0 1 0,1 1 0,-1-1-1,10 3 1,-17-2 137,0-1 0,0 1-1,0-1 1,0 1 0,0-1-1,0 1 1,0-1 0,0 1 0,0-1-1,-1 1 1,1-1 0,0 1-1,0-1 1,-1 0 0,1 1-1,0-1 1,0 1 0,-1-1 0,-9 13-2912,-7 6-721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5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44 7872,'5'-4'2944,"8"1"-2304,1-5-160,-6 3 1856,5 2-1376,6-6 319,-1 6-767,5-2-416,-1 2-64,4 3 160,3 0-96,-8 0-800,2 0 353,-1 3-3713,1 2 2240,-6 3-4160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8.5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8 122 3552,'-8'-22'2032,"13"11"4640,-5 89-5246,12 84 1,-11-114-35,-1-49-1333,1 0 1,-1 0 0,0-1-1,1 1 1,0 0-1,-1 0 1,1 0-1,0-1 1,-1 1-1,1 0 1,0 0 0,0 0-1,2-1 1,0-1 23,7-12-84,0 0-1,-1 0 1,-1-1-1,13-31 1,-17 36 35,19-48-161,-13 31 67,2 0-1,0 1 1,17-26 0,-26 48-8,0 1 0,1-1 0,0 1 1,0 0-1,0 0 0,9-6 0,-12 9 75,-1 1 1,1-1-1,0 0 0,0 1 1,0-1-1,0 1 0,0-1 0,0 1 1,0-1-1,0 1 0,0 0 1,1 0-1,-1-1 0,0 1 0,0 0 1,0 0-1,0 0 0,0 0 1,0 0-1,1 1 0,-1-1 0,0 0 1,0 0-1,0 1 0,0-1 1,0 1-1,0-1 0,0 1 0,0-1 1,0 1-1,0-1 0,0 1 1,0 0-1,-1 0 0,1-1 0,0 1 1,0 0-1,-1 0 0,1 0 1,1 2-1,1 4 58,1 1 0,-1 0 0,0-1-1,0 1 1,-1 0 0,2 14 0,1 53 169,-5-55 104,2 1-1,6 33 1,-8-53-322,0-1 0,0 0 0,0 0 0,0 0 0,0 0 0,0 1 0,0-1 0,0 0 0,0 0 0,0 0 0,0 0 0,0 0 0,0 1 0,0-1 0,0 0 0,0 0 0,0 0 0,0 0 0,0 0 0,1 1 0,-1-1 0,0 0 0,0 0 0,0 0 0,0 0 0,0 0 0,0 0 0,1 0 0,-1 1 0,0-1 0,0 0 0,0 0 0,0 0-1,0 0 1,1 0 0,-1 0 0,0 0 0,0 0 0,0 0 0,0 0 0,1 0 0,-1 0 0,0 0 0,6-7 336,4-17-234,-9 22-123,1-3-8,10-27-153,30-58-1,-37 82 82,-1 0 0,2 1 0,-1-1 0,1 1 0,0 0 0,1 0 0,-1 1 0,1 0 0,1 0 0,-1 1 0,1 0 0,10-6 0,-16 10 76,0 0-1,1 0 1,-1 1-1,1-1 0,-1 0 1,1 1-1,0-1 1,-1 1-1,1 0 0,-1 0 1,1 0-1,-1 0 1,1 0-1,0 1 0,-1-1 1,1 1-1,-1 0 0,4 1 1,-3 0 62,1 0-1,-1 0 1,0 0 0,0 1-1,0-1 1,0 1-1,0 0 1,-1 0 0,1 0-1,3 7 1,1 3 193,0 1 0,-1 1 0,0-1 0,6 29 0,-7-17 58,-1 0 0,-1 0 0,0 50 0,-7-52-68,16-36-10498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29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252 81 1984,'0'0'124,"1"-1"0,-1 1 0,1 0 1,-1-1-1,1 1 0,-1-1 0,1 1 0,-1-1 0,1 1 0,-1-1 1,0 1-1,1-1 0,-1 0 0,0 1 0,0-1 0,1 1 0,-1-1 1,0 0-1,0 1 0,0-1 0,0 0 0,0 1 0,0-1 0,0 0 1,0 0-1,1-21 2880,-1 20-3108,0 0 244,0 0-1,0 1 1,-1-1 0,1 0 0,0 0-1,-1 1 1,0-1 0,1 0 0,-1 1-1,0-1 1,0 1 0,0-1 0,0 1-1,0-1 1,0 1 0,0 0 0,0-1-1,-1 1 1,1 0 0,0 0 0,-1 0-1,1 0 1,-1 0 0,1 0 0,-1 0-1,0 1 1,1-1 0,-1 1 0,0-1-1,1 1 1,-1-1 0,0 1 0,-3 0-1,1-1 9,-1 1 0,1 0 0,-1 0-1,1 0 1,0 1 0,-1-1-1,1 1 1,-1 0 0,1 1-1,0-1 1,0 1 0,-7 3 0,-2 4 36,0 1 0,0 1 0,1 0 0,1 1 1,0 0-1,0 1 0,1 0 0,1 0 1,0 1-1,-12 27 0,17-31-143,0 1 0,0 0 0,2 0 0,-1 0 0,1 0 1,0 1-1,1-1 0,1 0 0,0 14 0,1-21 18,0-1 0,0 1 1,0 0-1,0 0 0,1-1 1,0 1-1,-1-1 0,1 1 1,1-1-1,-1 0 0,0 0 1,1 0-1,-1 0 0,1 0 1,0-1-1,0 1 0,0-1 1,0 0-1,6 4 0,-2-3 37,-1 0-1,1 0 0,0 0 0,0-1 0,0 1 1,0-2-1,1 1 0,-1-1 0,12 0 0,111-10 438,-114 7-394,-13 2-210,-1 0-1,1-1 1,-1 1-1,1-1 1,-1 1-1,1-1 1,-1 0-1,0 0 1,1 0-1,-1 0 0,0 0 1,0-1-1,2-1 1,12-18-7647,-11 13 1686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0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15 4736,'0'0'147,"-1"0"-1,1 0 1,-1 0-1,1-1 1,-1 1 0,1 0-1,-1 0 1,1-1 0,-1 1-1,1 0 1,-1-1 0,1 1-1,0 0 1,-1-1 0,1 1-1,0-1 1,-1 1 0,1-1-1,0 1 7,0-1-1,0 1 1,0 0 0,0 0-1,0-1 1,0 1-1,0 0 1,0 0 0,0 0-1,1-1 1,-1 1-1,0 0 1,0 0 0,0 0-1,0-1 1,1 1-1,-1 0 1,0 0 0,0 0-1,0 0 1,1 0-1,-1 0 1,0-1 0,0 1-1,1 0 1,-1 0-1,14-3 3312,-5 2-3893,-4 1 555,0 0 0,1 1 0,-1 0 0,0-1 0,0 2 0,0-1 0,-1 0-1,8 4 1,-11-4-92,1 0 0,0-1 1,-1 1-1,0 0 0,1 0 0,-1 1 0,0-1 0,1 0 0,-1 0 0,0 1 0,0-1 0,0 0 0,0 1 0,0-1 0,0 1 0,-1-1 0,1 1 0,0 0 0,-1-1 0,1 1 0,-1 0 0,0-1 0,1 1 0,-1 0 0,0-1 0,0 1 0,0 0 0,0 0 0,-1 1 0,-1 4 154,0 1-1,-1-2 0,1 1 0,-2 0 0,1 0 0,-1-1 0,0 0 0,0 1 0,-8 8 0,-9 14 614,20-29-792,0 1 0,1 0 0,-1 0-1,1 0 1,-1 0 0,1 0 0,-1 0-1,1 0 1,0 0 0,-1 0-1,1 0 1,0 0 0,0 0 0,0 0-1,0 0 1,0 0 0,0 0 0,0 0-1,0 0 1,0 0 0,0 0-1,1 0 1,-1 0 0,1 1 0,0 0 7,0-1 1,0 0-1,0 0 1,1 1 0,-1-1-1,0 0 1,1 0 0,-1 0-1,0-1 1,1 1-1,-1 0 1,1 0 0,2 0-1,5 1 73,0 0 0,-1 0 0,1-1 0,15 0 0,3-3 69,32-5 0,-29 3-996,-11 4-150,-17 0 359,0 0 0,0 1 0,0-1 0,0 1-1,0 0 1,0-1 0,0 1 0,0 0 0,3 2-1,-4-2 306,0-1 1,0 1-1,0 0 0,0 0 0,0 0 0,0 0 0,-1 0 0,1 1 1,0-1-1,-1 0 0,1 0 0,-1 0 0,1 1 0,-1-1 0,1 0 0,-1 1 1,0-1-1,0 0 0,0 1 0,0-1 0,0 0 0,0 1 0,0-1 1,0 0-1,0 1 0,-1-1 0,1 0 0,-1 2 0,-10 21-1889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1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17 335 2720,'-16'0'9952,"26"5"-8598,-5-4-1259,1 1 0,-1 0-1,1-1 1,0 0 0,0-1 0,0 1-1,0-1 1,9-1 0,-4 1 34,29 0 59,31 1 203,84-11 0,185-50 416,-298 52-766,445-97 492,454-28 1521,-615 105-769,-305 27-1046,-16 1-333,-1 0 0,0 0 1,0-1-1,7-1 1,-28 4-6924,14-2 6453,0 0 1,0 0-1,0 0 1,0 1-1,0-1 1,0 1-1,-4 1 1,-27 15-4381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2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4 640 4736,'-3'0'3236,"19"-3"-478,11-11-1543,-1-2 0,32-23 0,-43 28-1009,27-21 112,16-12 112,-50 38-391,1 1 0,0 1 1,-1-1-1,20-5 0,-27 9-27,-1 1 0,1 0 0,0 0 1,0 0-1,-1 0 0,1 0 0,0 1 0,-1-1 0,1 0 1,0 0-1,-1 0 0,1 1 0,0-1 0,-1 0 0,1 1 1,0-1-1,-1 0 0,1 1 0,-1-1 0,1 1 1,-1-1-1,1 1 0,-1-1 0,1 1 0,-1 0 0,1-1 1,-1 1-1,0-1 0,1 2 0,8 19 172,-3 3-51,5 39 0,-5-19-36,50 170 309,-23-96-236,13 81 124,-32-137-204,25 80 800,-34-130-679,-5-12-204,0 0 0,0 0 1,0 0-1,0 0 0,0 0 1,0-1-1,1 1 0,-1 0 1,0 0-1,0 0 1,0 0-1,0 0 0,0 0 1,1 0-1,-1 0 0,0 0 1,0 0-1,0 0 0,0 0 1,0 0-1,0 0 0,0-1 1,0 1-1,1 0 0,-1 0 1,0 0-1,0 0 1,0 0-1,0 0 0,0-1 1,0 1-1,0 0 0,0 0 1,0 0-1,0 0 0,0 0 1,0 0-1,0-1 0,0 1 1,0 0-1,0 0 0,0 0 1,4-30 436,-2 17-551,13-152-407,-8 78 122,56-460-638,-26 307 1105,-32 211-292,-2 14-36,-1 0 0,1-20 0,-2 36 251,0 0-1,0-1 0,0 1 1,0-1-1,1 1 0,-1-1 1,0 0-1,0 1 0,1-1 1,-1 0-1,0 0 0,1 0 1,1 0-1,130-6 573,-54 0-271,198-14 775,-25 0-425,461-23 161,-634 39-549,251-17 753,-176 1-502,-122 13-257,-30 7-391,0-1 1,-1 1 0,1-1 0,0 0-1,-1 1 1,1-1 0,-1 0 0,1 0-1,-1 0 1,1 0 0,-1 0 0,0-1-1,1 1 1,-1 0 0,2-3 0,-3 4-55,0-1 0,0 1-1,0 0 1,1 0 0,-1-1 0,0 1 0,0 0 0,0-1 0,0 1 0,0 0 0,0-1 0,0 1 0,0 0 0,0-1-1,0 1 1,0 0 0,0-1 0,0 1 0,-1 0 0,1-1 0,0 1 0,0 0 0,0 0 0,0-1 0,-1 1-1,1 0 1,0 0 0,0-1 0,0 1 0,-1 0 0,1 0 0,0-1 0,-12-3-6905,8 3 5733,-12-4-1673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3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8 4800,'-5'-7'1771,"14"8"-892,-8 0-694,0 0-1,1 0 1,-1 0-1,0 0 0,1 0 1,-1 1-1,0-1 0,0 0 1,0 1-1,0-1 1,0 0-1,0 1 0,-1-1 1,1 1-1,0 2 1,1-1 256,3 8 66,0 0 0,-1 0 0,-1 1 0,1-1 0,-2 1 0,0 0 0,0-1 0,-1 22-1,-2-4 155,-1 0 0,-10 41-1,-32 144 545,38-200-1227,3-5-1398,7-16-1457,18-30-2478,-4 10 3222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3.4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29 6048,'0'0'36,"0"0"0,0 0 0,0 0 0,0-1 0,0 1 0,0 0 1,0 0-1,0 0 0,0 0 0,0 0 0,0 0 0,0 0 0,0 0 0,0 0 0,0 0 0,0 0 1,0-1-1,0 1 0,0 0 0,0 0 0,0 0 0,0 0 0,0 0 0,0 0 0,0 0 1,0 0-1,0 0 0,0 0 0,0 0 0,0 0 0,-1 0 0,1 0 0,0-1 0,0 1 0,0 0 1,0 0-1,0 0 0,0 0 0,0 0 0,0 0 0,0 0 0,0 0 0,0 0 0,0 0 1,0 0-1,-1 0 0,1 0 0,0 0 0,0 0 0,0 0 0,0 0 0,0 0 0,0 0 0,0 0 1,0 0-1,0 0 0,0 0 0,0 0 0,-1 0 0,4-5 3963,7 5-1103,102-9 1178,-24 0-3658,30 7-100,-78 2-3416,-49 0-51,-5 0 1007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3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97 6816,'-13'0'2528,"23"0"-1984,17 5-128,4-5 1728,14 0-1248,13-5 768,14-3-960,27-4-256,36-5-288,-4 11 31,-6-3-127,-7 1-2271,-2 5 1183,5-2-4800,-8-3 3264,-15-12-480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4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5408,'0'0'50,"0"0"-1,0 0 1,1 0 0,-1 0 0,0 0 0,0 0 0,0 0-1,0 0 1,1 0 0,-1 0 0,0 0 0,0 0 0,0 0-1,0 0 1,1 0 0,-1 0 0,0 0 0,0-1-1,0 1 1,0 0 0,0 0 0,1 0 0,-1 0 0,0 0-1,0 0 1,0 0 0,0-1 0,0 1 0,0 0 0,0 0-1,0 0 1,0 0 0,1-1 0,-1 1 0,0 0 0,0 0-1,0 0 1,0 0 0,0-1 0,0 1 0,0 0-1,0 0 1,0 0 0,0 0 0,0-1 0,0 1 0,0 0-1,-1 0 1,1 0 0,0 0 0,0 0 0,0-1 0,0 1-1,0 0 1,0 0 0,0 0 0,0 0 0,0 0-1,-1-1 1,2 2 142,1-1 0,-1 0 0,0 1-1,0-1 1,0 1 0,0-1 0,0 1-1,0-1 1,0 1 0,0 0 0,1 1-1,1 5 308,0 0-1,0 0 1,-1 1 0,0-1-1,0 1 1,1 10-1,-2-8-233,7 63 1171,-7-50-1111,2-1 0,7 35-1,0 4 1132,-2-70-517,70-93-444,-16 20-601,-47 62 31,-1 0-1,-1-1 1,-1-1-1,0 0 1,12-35-1,-23 52-1428,0 0 0,0-1 0,0 1 0,-1 0 0,1-10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4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39 4736,'0'-1'87,"-1"1"1,1-1-1,-1 1 0,1-1 1,0 1-1,-1-1 1,1 0-1,0 1 1,-1-1-1,1 1 0,0-1 1,0 0-1,0 1 1,0-1-1,0 0 0,0 1 1,0-1-1,0 0 1,0 1-1,0-1 0,0 1 1,0-1-1,0 0 1,0 1-1,1-1 0,-1 0 1,0 1-1,0-1 1,1 0-1,0-1 250,1 1 0,-1 0 0,1-1 1,0 1-1,-1 0 0,1 0 0,0 0 0,0 0 0,0 0 0,2 0 0,-2 0-240,1 0-1,-1 0 1,0 0-1,1 1 1,-1-1-1,1 1 1,-1-1-1,1 1 1,-1 0-1,1 0 1,0 0-1,-1 0 1,1 1-1,-1-1 1,0 1-1,1-1 1,-1 1-1,1 0 0,-1 0 1,0 0-1,1 0 1,-1 0-1,0 1 1,0-1-1,0 1 1,0-1-1,0 1 1,0 0-1,-1 0 1,1 0-1,-1 0 1,1 0-1,-1 0 1,0 0-1,1 0 1,-1 1-1,0-1 1,-1 0-1,1 1 1,0-1-1,-1 1 1,1-1-1,-1 4 1,1 12 346,-2 1 0,-1-1 1,0 1-1,-1-1 1,-1 0-1,-11 30 1,7-20 131,7-25-529,0 1-1,0-1 0,1 0 0,-1 1 0,1-1 1,0 0-1,0 7 0,0-9-38,1 0 0,-1 0-1,0 0 1,0 0 0,1 0 0,-1 0-1,1 0 1,-1-1 0,1 1-1,-1 0 1,1 0 0,0 0 0,-1-1-1,1 1 1,0 0 0,0-1 0,-1 1-1,1-1 1,0 1 0,0-1 0,0 1-1,0-1 1,0 1 0,-1-1 0,1 0-1,0 0 1,0 1 0,0-1 0,0 0-1,1 0 1,3 1-151,-1-1 0,0 0 1,1 0-1,-1 0 0,0 0 0,1-1 0,-1 0 1,0 0-1,1 0 0,-1 0 0,0 0 0,5-3 1,-2-1-1852,0 0 1,0 0 0,0 0 0,0-1 0,6-7 0,3-2-1270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4.7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746 2 4384,'-7'-1'1347,"7"5"-475,2 8 45,-3 4-152,0 0 1,-2 1 0,0-1-1,0 0 1,-1 0 0,-2 0-1,-11 26 1,1-11 211,-1 0 0,-34 47-1,-23 20-300,-4-4 0,-173 162-1,237-243-874,-106 95 869,43-35-5365,73-66 1741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5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8 6720,'0'-3'672,"-1"-2"2689,-3 8-492,-2 3-2625,-4 4 476,0 0 0,0 1 0,-15 22 0,-21 42 1172,36-58-1501,1-2-233,0 1 0,1 0 0,1 1 1,1 0-1,-8 26 0,13-37-144,0 1-1,0-1 1,1 0 0,0 0-1,0 0 1,0 0-1,0 0 1,1 0-1,0 0 1,1 0 0,-1 0-1,1 0 1,0 0-1,1 0 1,-1-1 0,1 1-1,0-1 1,1 0-1,6 9 1,-5-8 31,1-1-1,0 1 1,0-1-1,1 0 1,-1 0 0,12 6-1,-14-9-69,0 0-1,-1-1 1,1 1-1,0-1 1,0 0 0,0 0-1,0 0 1,0-1-1,0 1 1,1-1-1,-1 0 1,0 0 0,0 0-1,7-2 1,0-1-1302,-1 0 1,0 0-1,14-8 1,-19 9 585,-1 0 0,0-1 0,0 0 0,-1 0 0,1 0 0,-1-1 1,1 1-1,-1-1 0,0 0 0,4-7 0,10-20-3040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5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6560,'4'-2'504,"1"0"0,-1-1-1,1 2 1,0-1 0,0 1 0,0-1 0,0 1 0,0 1 0,0-1-1,0 1 1,5 0 0,2 1 179,0 0 0,0 1 0,17 4 0,-27-5-634,0-1-1,-1 0 1,1 1 0,-1 0-1,1-1 1,-1 1 0,1 0-1,-1-1 1,1 1 0,-1 0-1,0 0 1,0 0-1,1 0 1,-1 0 0,0 1-1,0-1 1,0 0 0,0 1-1,0-1 1,0 0 0,0 1-1,-1-1 1,1 2-1,0 0 16,-1-1 1,0 1-1,0-1 0,0 0 0,0 1 0,0-1 0,0 1 0,-1-1 0,1 0 0,-1 1 0,0-1 0,0 0 0,0 0 0,-2 4 0,-4 7 441,-2 0 0,0 0 0,-11 11 0,9-10 133,-17 25 0,27-38-630,1-1-1,-1 1 0,1 0 1,-1 0-1,1 0 1,-1 0-1,1 0 1,0 0-1,-1 0 1,1 0-1,0 0 1,0 0-1,0 0 1,0 0-1,0 0 1,0 0-1,0 0 1,0 0-1,0 0 1,0 0-1,0 0 0,1 0 1,-1 0-1,0 0 1,1-1-1,-1 1 1,1 0-1,-1 0 1,1 0-1,-1 0 1,1 0-1,0-1 1,-1 1-1,1 0 1,0-1-1,0 1 1,-1 0-1,1-1 1,0 1-1,0-1 0,0 1 1,0-1-1,0 0 1,0 1-1,1-1 1,3 2 14,0-1 1,0 1-1,0-2 0,0 1 1,0 0-1,0-1 0,9 0 1,-2-2-328,-1 0 0,1 0-1,-1-1 1,21-8 0,16-13-5294,-26 12 3151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6.4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29 115 2496,'-7'-2'1003,"-4"3"5207,0 1-168,11-2-5957,0 0-1,0 0 1,0 0-1,0 1 1,0-1 0,0 0-1,0 0 1,0 0-1,0 0 1,0 0 0,0 0-1,0 0 1,0 1-1,0-1-39,1 0 0,-1 0-1,0 0 1,0 1 0,1-1 0,-1 0-1,0 0 1,1 0 0,-1 0-1,0 0 1,0 0 0,1 0-1,-1 0 1,0 0 0,1 0 0,-1 1-1,0-1 1,0-1 0,1 1-1,-1 0 1,0 0 0,1 0-1,-1 0 1,1 0 0,3-2 152,-1 1 1,1-1 0,0 0-1,0 0 1,-1-1 0,4-2-1,14-9 206,-7 7-207,0 1 0,0 0-1,1 1 1,24-5 0,63-4 156,-64 10-108,52-12 0,-67 6-929,-11 1-4960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7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20 5728,'0'-3'459,"0"2"-375,1 1 1,-1-1-1,0 0 0,0 1 1,0-1-1,0 0 1,0 0-1,0 1 1,0-1-1,0 0 1,0 1-1,0-1 1,-1 0-1,1 1 1,0-1-1,0 0 1,-1 1-1,1-1 1,0 1-1,-1-1 1,1 0-1,0 1 0,-1-1 1,0 0-1,0 1 300,2 1-237,-1 0-1,1 0 0,-1 0 0,1 0 1,-1 0-1,1 0 0,0 0 1,-1 0-1,1 0 0,0-1 0,1 2 1,7 8 1265,-8-6-1147,1 0-1,-1 1 0,0-1 1,0 0-1,0 1 1,-1-1-1,0 1 0,0-1 1,0 1-1,-1 5 1,0 10 341,-7 232 2140,5-207-2465,-3 21 249,4-49 37,3-16-332,0-3-43,9-26 25,11-71-480,2-6 10,-18 88 131,0 1 0,2-1 1,16-31-1,-22 46 89,1-1 0,0 0 1,0 0-1,0 1 0,0 0 0,1-1 0,4-3 0,-7 6 30,0 0-1,1 0 1,-1-1-1,1 1 1,-1 0-1,0 0 1,1 0 0,-1-1-1,1 1 1,-1 0-1,1 0 1,-1 0-1,1 0 1,-1 0-1,1 0 1,-1 0-1,0 0 1,1 0-1,-1 0 1,1 0-1,-1 1 1,1-1-1,0 0 1,-1 1 13,1-1-1,0 1 1,-1 0 0,1-1-1,0 1 1,-1 0 0,1 0 0,-1-1-1,1 1 1,-1 0 0,1 0-1,-1 0 1,0 0 0,0 0-1,1 0 1,-1 1 0,5 28 367,-2 0 0,0 0 0,-4 49-1,1-33 165,0-46-531,1 1 0,-1-1 0,1 0 0,-1 0 1,0 0-1,1 0 0,-1-1 0,1 1 0,-1 0 1,1 0-1,-1 0 0,1 0 0,-1 0 0,1 0 0,-1-1 1,0 1-1,1 0 0,-1 0 0,1-1 0,-1 1 1,1-1-1,13-9-28,0-1 0,-1-1 0,22-23 1,-21 19-25,1 2-1,26-22 1,-30 29-50,0-1 0,0 2 0,0 0 1,1 0-1,21-7 0,-30 12 114,0 0 1,0 0 0,0 1 0,0-1 0,0 1-1,0 0 1,0-1 0,0 2 0,0-1-1,1 0 1,-1 0 0,0 1 0,0 0 0,0 0-1,0 0 1,-1 0 0,1 0 0,0 0 0,0 1-1,-1-1 1,1 1 0,-1 0 0,1 0-1,-1 0 1,0 0 0,1 0 0,-1 0 0,0 1-1,-1-1 1,3 4 0,0 1 74,-1-1 0,0 1-1,0 0 1,0 1 0,-1-1 0,0 0-1,-1 1 1,0-1 0,0 0 0,0 1 0,-1 0-1,-1 9 1,-2 8 150,-1 0 0,-9 33 0,2-17-155,2-11 148,9-29-393,0 0 0,-1 0 0,1 0-1,-1 0 1,1 0 0,-1 0 0,1 0-1,-1 0 1,0 0 0,0 0 0,1 0-1,-1 0 1,0-1 0,0 1 0,0 0-1,0 0 1,0-1 0,0 1 0,0-1 0,0 1-1,-2 0 1,3-14-7025,4-2 2474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8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17 2656,'1'-1'-100,"1"0"739,-1-1 0,1 1 0,0 0 0,0 0 0,0 0-1,0 0 1,0 0 0,0 1 0,0-1 0,5 0 2288,-12-3-1023,3 4-1797,-1 0 0,0 0 1,1 0-1,-1 0 0,0 1 1,1 0-1,-1-1 1,0 1-1,1 0 0,-1 0 1,1 0-1,-4 3 0,-1-1 28,-3 2 74,0 1 0,0 0 0,0 1 0,1 0-1,0 1 1,0 0 0,1 0 0,0 1 0,0 0 0,1 0-1,0 1 1,-7 12 0,0 5 216,0 2 1,2-1-1,-12 43 0,20-59-323,1 0 0,0-1 0,1 1 0,0 0 0,1 0 1,1 20-1,0-28-63,1 1 0,0 0 0,0-1 0,0 1 1,0-1-1,1 1 0,0-1 0,0 1 0,0-1 1,0 0-1,1 0 0,-1 0 0,1 0 0,0-1 1,0 1-1,1-1 0,-1 1 0,1-1 0,5 4 1,-3-4-2,0 0 0,0 0 1,0-1-1,0 1 0,1-1 1,-1-1-1,0 1 1,1-1-1,10 0 0,6 0-96,29-3 0,-51 2 57,5 0-283,0-1-1,0 0 0,0-1 0,0 1 1,0-1-1,6-3 0,-9 4-275,0 0 0,0-1 0,0 0 0,0 0 0,0 0 0,-1 0-1,1 0 1,-1 0 0,1-1 0,-1 1 0,0-1 0,3-3 0,0-6-5317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3:38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3712,'0'0'72,"0"-1"0,-1 1 0,1-1 0,0 0 0,0 1 0,0-1 0,0 0 1,0 1-1,0-1 0,0 1 0,0-1 0,0 0 0,1 1 0,-1-1 0,0 0 0,0 1 0,0-1 0,1 1 0,-1-1 0,0 1 1,1-1-1,0 0 0,14-9 1432,12-3 2027,-20 8-3070,1 1-1,-1 1 1,1 0 0,0 0-1,0 0 1,0 1 0,11-2-1,-13 4-352,-1-1 0,1 1 0,-1 0 0,1 1 0,-1-1 1,1 1-1,-1 0 0,0 0 0,1 1 0,-1 0 0,0-1 0,0 2 0,5 2 0,-7-3-61,0 0 0,-1 0 0,1 0 1,-1 1-1,0-1 0,1 1 0,-1-1 0,0 1 1,-1 0-1,1 0 0,0 0 0,-1 0 0,0 0 1,0 0-1,0 0 0,0 1 0,0-1 0,0 0 1,-1 0-1,0 1 0,0-1 0,0 0 0,0 5 0,-1 0 43,0 1-1,-1-1 1,0 0-1,0 1 0,-1-1 1,0-1-1,0 1 0,-1 0 1,0-1-1,0 1 0,-7 7 1,-4 3 619,0 0 0,-33 29 0,45-45-640,1 1-1,-1-1 0,1 1 1,0-1-1,0 1 1,0 0-1,0-1 0,1 1 1,-1 0-1,-1 4 0,3-6-58,0-1-1,0 1 1,0 0-1,1-1 1,-1 1-1,0-1 1,0 1-1,0-1 1,0 1 0,0-1-1,1 1 1,-1-1-1,0 1 1,0-1-1,1 1 1,-1-1-1,0 1 1,1-1-1,-1 0 1,1 1-1,-1-1 1,0 0-1,1 1 1,-1-1-1,1 0 1,-1 1-1,1-1 1,-1 0-1,1 0 1,-1 0-1,2 1 1,18 5 151,-20-6-157,15 4 0,-1-1 0,1-1 0,28 1 0,-20-2-852,-14 0-1323,0-1 1,0 0-1,0 0 0,15-3 1,-13-4-3142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9.8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3 1056,'-2'-2'1533,"6"10"1654,1 34-1945,-2 0 1,-4 53 0,0-31-651,1 799 3264,8-484-2619,-11 424 133,-9-614-777,1-3-466,11-179-148,0 9-36,0 0-1,-1 0 0,-1 0 1,-4 18-1,2-10-2224,3-14-1265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45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 2400,'3'7'9130,"-1"17"-6951,-2 31-1798,-11 50 1105,-27 118-1,-44 97-413,56-219-406,28-104 322,3-9-1014,1 0 1,1 0-1,9-14 1,-1 11-62,1 1 0,0 1 1,1 0-1,0 1 0,1 1 1,0 0-1,35-14 0,-43 21 1,0 0 0,1 0 0,-1 1 0,1 1 0,0-1 0,0 2 0,0 0 0,13 0 0,-17 1 76,-1 0 0,1 1 0,0 0 0,0 1 1,-1-1-1,1 1 0,-1 0 0,1 1 0,-1 0 0,0 0 0,0 0 0,0 1 1,0 0-1,6 6 0,-10-9 52,0 1 0,-1-1-1,1 1 1,-1 0 0,1 0 0,-1 0 0,0 0 0,0 0 0,0 0-1,0 0 1,0 0 0,0 0 0,-1 0 0,1 0 0,-1 0 0,1 1-1,-1-1 1,0 0 0,0 0 0,0 1 0,0-1 0,0 0 0,-1 0-1,1 1 1,-1-1 0,1 0 0,-1 0 0,0 0 0,0 0 0,0 0-1,0 0 1,-2 3 0,-1 2 77,-1-1-1,0 0 1,0 0-1,0-1 1,-1 0-1,1 0 1,-1 0-1,-12 7 1,3-4-3,0-1 0,-1 0 0,1-2 1,-1 1-1,0-2 0,-19 3 0,-103 8 401,119-14-455,8 0-29,-1 1-83,1-2-1,-1 0 1,1 0-1,-19-3 1,-31 0-1747,78 5 1719,0 0 0,1-1 0,-1-1 1,1-1-1,28-4 0,-10 1 241,23-2-41,-1-1 1,0-3 0,108-35-1,-149 38-68,-1-1 0,1 0 0,-2-1 0,1-1 0,27-23 0,60-68 177,-96 93-220,-3 5-26,3-4 37,-1 0 1,0 0-1,0 0 0,7-13 0,-11 16 34,-2 9 9,-4 10 54,0-7-132,1 1 1,0-1 0,-3 15 0,-4 12-115,5-21 166,1 0 0,0-1 0,1 1 0,0 0 0,-1 25 0,4-38-33,0 0 0,0 0 0,0 1-1,0-1 1,0 0 0,0 0 0,0 0-1,0 0 1,0 1 0,1-1 0,-1 0-1,0 0 1,1 0 0,-1 0 0,1 0-1,0 0 1,-1 0 0,1 0 0,0 0-1,-1 0 1,1 0 0,0 0 0,0-1-1,0 1 1,0 0 0,0 0 0,0-1-1,0 1 1,0-1 0,0 1 0,0-1-1,0 1 1,0-1 0,0 0 0,0 1-1,1-1 1,-1 0 0,0 0 0,0 0-1,0 0 1,0 0 0,1 0 0,-1 0-1,0 0 1,2-1 0,6-1 22,-1-1-1,1 1 1,0-2 0,13-6-1,-18 8-56,27-15 22,38-27 1,8-6 179,-74 49-189,0-1 1,0 0 0,0 1 0,0 0-1,0 0 1,0 0 0,1 0 0,-1 0 0,0 0-1,1 1 1,-1 0 0,0 0 0,6 0-1,-8 0 10,-1 0 0,1 0-1,-1 0 1,1 0-1,-1 1 1,1-1 0,-1 0-1,0 0 1,1 0-1,-1 1 1,1-1 0,-1 0-1,0 1 1,1-1-1,-1 0 1,0 1 0,1-1-1,-1 0 1,0 1-1,1-1 1,-1 1 0,0-1-1,0 1 1,1-1-1,-1 0 1,0 1 0,0 0-1,-1 17-51,0-14 86,-1 1 1,1 0 0,-1-1 0,0 1 0,-4 5 0,-88 120 136,-43 62-26,126-176-35,0-1-1,-20 19 0,24-27-42,1-1 0,-1-1-1,-1 1 1,1-1-1,-1-1 1,1 1-1,-13 4 1,19-8-46,-1-1 0,1 1 0,-1-1 1,1 0-1,0 1 0,-1-1 0,1 0 0,-1 0 0,1 0 0,-1 0 1,1 0-1,-1 0 0,1 0 0,0 0 0,-1 0 0,1-1 0,-3 0 1,3 0-30,0 0 1,0 1-1,0-1 1,0 0-1,0 0 1,0 0-1,0 0 1,1 0 0,-1 0-1,0 0 1,1 0-1,-1 0 1,1 0-1,-1 0 1,1 0-1,-1-3 1,0 0-63,0-1 0,1 0 0,0 0 0,-1 0 0,2 0 0,-1 0 0,1 0 0,2-9 0,-1 5 54,0 0 0,1 0 0,0 0-1,0 1 1,1-1 0,0 1 0,1 0 0,0 0 0,0 0-1,1 1 1,0 0 0,10-10 0,2 3 23,1 0-1,0 2 1,1 1-1,0 0 1,1 1 0,0 1-1,32-8 1,162-29-38,-174 39 80,53-5-5984,-66 12 101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38.5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244 28 1472,'0'0'66,"0"-1"0,0 1-1,1-1 1,-1 1 0,0-1 0,1 1 0,-1 0 0,1-1-1,-1 1 1,0-1 0,1 1 0,-1 0 0,1-1 0,-1 1-1,1 0 1,-1 0 0,1-1 0,-1 1 0,1 0-1,-1 0 1,2 0 0,19-6 1774,-7 2-547,9-7 8371,-24 11-9467,0 0 0,0 0 0,0 0 0,0 0-1,0 0 1,0 1 0,0-1 0,0 0 0,0 1 0,0-1 0,0 0 0,-2 2 0,-22 12 984,19-11-1059,-1 0-1,1 1 1,0 0-1,0 0 1,0 1-1,-7 7 1,-1 4 157,0 1 1,1 0 0,1 0-1,1 2 1,1-1-1,-10 24 1,-14 40 768,-23 88 0,22-36-627,34-123-1045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38.9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83 2976,'-11'-9'971,"11"9"-966,0 0 1,0-1 0,0 1 0,0 0 0,0 0 0,0 0 0,-1 0 0,1 0 0,0 0 0,0 0 0,0 0 0,0 0 0,0 0 0,0 0 0,0 0 0,0-1-1,0 1 1,0 0 0,0 0 0,0 0 0,0 0 0,0 0 0,0 0 0,0 0 0,0 0 0,0-1 0,0 1 0,0 0 0,0 0 0,0 0 0,0 0-1,0 0 1,0 0 0,0 0 0,0-1 0,0 1 0,0 0 0,0 0 0,0 0 0,0 0 0,0 0 0,0 0 0,0 0 0,0 0 0,0 0 0,0 0 0,1-1-1,-1 1 1,0 0 0,0 0 0,0 0 0,0 0 0,0 0 0,0 0 0,0 0 0,0 0 0,0 0 0,1 0 0,-1 0 0,0 0 0,0 0 0,42-46 5689,-40 44-5520,0 0 0,0 0 0,0 0 0,0 0 0,1 1 0,-1-1 0,0 1 0,1-1 0,-1 1-1,1 0 1,0 0 0,-1 0 0,1 0 0,0 0 0,0 1 0,0 0 0,-1-1 0,1 1 0,0 0-1,0 0 1,0 0 0,0 1 0,-1-1 0,5 2 0,5 1 184,0 1-1,0 0 1,0 1-1,12 7 1,-16-8-136,26 14 763,0 1-1,58 44 0,-75-50-754,-1 2 0,-1 0-1,0 0 1,-1 2 0,-1-1-1,20 35 1,-5 5 194,-3 1 0,20 64 0,-21-44-819,-11-26-7767,-13-42 4796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0.3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122 39 1728,'0'-2'205,"1"0"0,0 0 0,-1-1 0,1 1-1,0 0 1,0 0 0,20-21 10046,-22 30-9526,0 0 1,-1 0-1,0 0 0,-1-1 0,1 1 1,-7 10-1,-2 8-42,-26 76 438,-6 19-1277,36-101-555,-5 11-2782,10-27 2708,1-1 0,0 1 0,-1-1 0,1 0 0,-1 0 0,1 0 0,-1 0 0,-4 3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2.7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16 1312,'-27'5'13349,"37"-5"-11994,21-1-146,33-7 0,-44 5-794,0 0-1,0 1 1,0 1 0,0 2-1,35 3 1,-35-3-78,-18-1-278,0 0 0,0 0 0,0 0 0,0 0 0,1 1 1,-1-1-1,0 1 0,0-1 0,4 2 0,-4 0-27,1-1-1,-1 1 1,1-1-1,0 0 1,0 0 0,-1 0-1,1 0 1,0-1-1,0 1 1,0-1-1,0 0 1,3 0 0,-5 0-38,0 0 0,0 0 0,0-1 1,0 1-1,0-1 0,0 1 0,-1-1 1,1 1-1,0-1 0,0 1 0,0-1 0,-1 0 1,1 1-1,0-1 0,-1 0 0,1 0 1,-1 1-1,1-1 0,0-1 0,3-9-4140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3.2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375 9 2976,'5'-9'5920,"-7"11"-5412,1 0 0,0 0 0,0 0 0,0 1 0,0-1 0,0 0 0,-1 4 0,-2 5 159,0-1 1,-1 0 0,-1 0 0,0-1 0,-13 17 0,4-5-116,-20 25 131,-2-3 0,-2 0-1,-82 67 1,54-43-1094,64-65 195,-6 6-453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3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10 3552,'-4'-8'779,"5"7"-79,11 7 407,-5-2-803,72 38 3262,89 51 792,-138-74-3575,-1 1 0,-1 1 0,35 36 0,-49-41-442,-1 0 0,0 1-1,-2 0 1,0 1 0,0 0-1,-2 1 1,9 24 0,37 142 1005,-53-177-1311,4 12-15,-1 1 1,-1-1-1,-1 1 1,-1 0 0,-1 0-1,-2 40 1,0-56-135,-10 59-2903,1-33-1696,-4-4-3912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5.7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0 162 2816,'5'-28'5626,"-1"19"-2694,0-2-642,-3 10-2150,-1 0 1,0-1 0,1 1 0,-1 0 0,1-1-1,-1 1 1,1 0 0,-1 0 0,1-1 0,0 1-1,0 0 1,-1 0 0,1 0 0,0 0 0,0 0 0,0 0-1,0 0 1,1 0 0,-1 0 0,2 0 0,30-15 615,-28 13-576,8-1 32,1 0-1,-1 1 1,19-2 0,-6 1 7,23-4 181,-22 4-138,-1-1-1,47-14 0,-60 15-348,-11 3-152,-1 1 0,1 0 0,0-1 0,-1 0 0,1 1 0,0-1 0,-1 0 0,1 0 0,-1 0 0,1 0 0,-1 0 0,2-1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6.0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1 162 3072,'12'-7'3107,"1"0"1,15-12-1,-6 2-1864,1 0 0,1 1 0,43-20 0,-51 28-1229,1 1-1,1 1 1,-1 1-1,1 1 1,0 0-1,34-2 1,19 4-1198,-25 4-4741,-32 1 3205,0 5-1456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7.2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15 1824,'-10'-15'5866,"15"16"-4807,-4-1-986,-1 0 0,1 0 1,-1 0-1,0 0 1,1 0-1,-1 0 0,1 0 1,-1 0-1,1 0 1,-1 0-1,0 1 1,1-1-1,-1 0 0,1 0 1,-1 0-1,0 0 1,1 1-1,-1-1 0,0 0 1,1 1-1,-1-1 1,1 1-1,2 3 228,0 0 0,0 1 0,0-1 0,-1 1 0,0-1 0,0 1 0,0 0 1,0 0-1,1 8 0,0 7 332,2 23 0,-3-20-361,17 310 2117,-16-193-1498,-3-139-882,0 0 0,-1-1-1,1 1 1,0 0 0,0-1 0,0 1 0,0 0-1,0-1 1,1 1 0,-1-1 0,0 1 0,0 0-1,0-1 1,0 1 0,1 0 0,-1-1 0,0 1-1,1-1 1,-1 1 0,0-1 0,1 1 0,-1-1-1,1 1 1,-1-1 0,0 1 0,1-1 0,0 1-1,-1-1 1,1 0 0,-1 1 0,1-1 0,-1 0-1,1 0 1,0 1 0,-1-1 0,1 0 0,-1 0-1,1 0 1,0 0 0,0 0 0,2 0-95,-1 0-1,1-1 1,0 0 0,-1 0 0,1 0 0,-1 0-1,0 0 1,1 0 0,2-2 0,9-7-114,0-1 0,0 0 0,20-21 0,-10 1 165,-20 24 5,1 0 1,1 0-1,-1 1 0,1 0 0,10-8 0,-10 9 62,0 1 0,0 1 0,11-6 0,-15 9 15,-1 0-1,0 1 0,0-1 0,0 0 0,0 0 0,0 1 0,0-1 0,0 1 1,0-1-1,0 1 0,0-1 0,-1 1 0,1 0 0,0-1 0,0 1 0,0 0 0,-1 0 1,2 1-1,-2-2-21,3 3 109,-1 0 1,0 0-1,0 0 1,-1 1 0,1-1-1,-1 0 1,1 1-1,-1-1 1,1 6-1,4 35 774,-3-18-335,-2-9-360,-1-14-178,0-1-1,0 1 1,1 0 0,-1 0 0,1 0-1,-1 0 1,3 3 0,-2-1-27,0-1 1,0 0-1,0 0 0,-1 0 1,1 1-1,-1-1 0,0 7 0,0-5-175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7.8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24 284 2976,'-13'-2'841,"12"2"-779,1 0 0,0 0 0,-1 0 0,1 0 0,0 0 0,-1 0 0,1 0 0,0 0 0,-1 0 0,1 0 0,-1 0 0,1 0 0,0 0 0,-1 1 0,1-1 0,0 0 0,-1 0 0,1 0 0,0 1 0,0-1 0,-1 0-1,1 0 1,0 0 0,-1 1 0,1-1 0,0 0 0,0 1 0,0-1 0,-1 0 0,1 1 0,0-1 0,0 0 0,0 1 0,0-1 0,-1 1 0,17-6 3895,100-32 671,59-10-2799,-27 8-1054,20-6-130,188-26 0,-185 51-484,33-4-3777,-194 23-143,-40 28-5463,-3-14 7707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47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1133 2560,'-5'-2'233,"-1"-2"1553,12 2-195,-3 2-1241,1-1-1,-1 1 0,1-1 0,-1 0 0,1 0 0,3-2 0,11-2 679,-6 1-491,1 0-1,-1-1 0,1 0 1,-1-1-1,13-8 0,55-41 910,-49 31-1064,28-20-202,-1-3 0,-3-3 1,-2-1-1,-3-3 1,82-114-1,-101 117 588,-30 51-764,-1-1-1,0 1 0,0 0 1,0 0-1,1 0 1,-1-1-1,0 1 1,0 0-1,0 0 0,0-1 1,0 1-1,0 0 1,1 0-1,-1-1 0,0 1 1,0 0-1,0 0 1,0-1-1,0 1 1,0 0-1,0-1 0,0 1 1,0 0-1,0 0 1,0-1-1,0 1 0,-1 0 1,1 0-1,0-1 1,0 1-1,0 0 1,0 0-1,0-1 0,0 1 1,-1 0-1,1 0 1,0 0-1,0-1 1,0 1-1,-1 0 0,1 0 1,0-1-1,-1 1-8,0 0 0,1 1 0,-1-1-1,1 0 1,-1 0 0,1 0 0,-1 0-1,1 0 1,-1 1 0,1-1 0,-1 0-1,1 0 1,-1 1 0,1-1 0,-1 0-1,1 1 1,0-1 0,-1 0 0,1 1 0,0-1-1,-1 1 1,1 0 0,-11 16-92,1 0 0,1 1-1,1 0 1,-7 20 0,0 1 28,0-4 179,-64 164-150,77-193 60,0-1 1,1 0 0,-1 0 0,1 0 0,1 1 0,-1-1-1,1 0 1,0 1 0,0 7 0,1-11-1,-1 0 1,1 0-1,-1-1 0,1 1 1,0 0-1,0 0 0,-1 0 1,1 0-1,1-1 1,-1 1-1,0-1 0,0 1 1,0-1-1,1 1 0,-1-1 1,1 0-1,-1 1 1,1-1-1,0 0 0,-1 0 1,1 0-1,0 0 0,0-1 1,0 1-1,0 0 0,0-1 1,3 1-1,3 1 52,0-1 0,1 0 0,-1-1 1,0 0-1,0 0 0,0-1 0,0 0 0,0 0 0,0-1 0,11-3 0,-9 1-4,0-1-1,-1 1 1,0-2-1,1 1 0,-2-1 1,1 0-1,9-10 1,-2 0-34,-1-1 0,0-1 1,-2 0-1,0-1 1,-1 0-1,18-39 0,21-48 188,73-115-1,-117 209-217,84-135 115,-71 111-144,-2-2 0,16-44 0,6-60-242,-45 167 284,-1 0 0,-1 0 0,-17 38 0,17-46 43,-3 6 115,-2 0-1,-24 36 0,-5 9 109,17-21-207,-21 60 0,-9 53-137,27-73 351,-51 108 1,46-114 167,29-74-335,3-8 22,9-14-45,40-57-358,-35 49 185,2 0 1,1 1-1,30-32 0,-41 48 48,0 0-15,0 0 0,1 1 0,0 0 0,12-8 0,-18 12 30,0 1 1,1-1-1,-1 0 0,0 1 0,1-1 0,-1 1 0,1-1 0,-1 1 1,0 0-1,1 0 0,-1 0 0,1 0 0,-1 0 0,1 0 0,-1 0 1,1 0-1,-1 0 0,1 1 0,-1-1 0,1 0 0,-1 1 0,0 0 1,1-1-1,-1 1 0,0 0 0,1-1 0,-1 1 0,0 0 0,0 0 1,0 0-1,0 0 0,0 0 0,1 2 0,5 7 10,-1 0 0,-1 0-1,0 1 1,-1-1 0,5 17-1,-6-18 7,0 0 0,0 0-1,1 0 1,0-1-1,1 1 1,-1-1-1,2 0 1,9 12-1,-9-15 12,0 0-1,0 0 1,1 0-1,0-1 1,0 0-1,0 0 1,0-1-1,0 0 1,1 0-1,0-1 1,-1 0-1,1 0 1,0-1-1,0 0 1,0 0-1,0-1 1,0 0-1,10-1 1,-8 0 37,-1-1 0,0 1 0,0-2 0,0 1 0,0-1 0,-1 0 0,1-1 0,-1 0 0,0-1 0,0 0 0,0 0 0,-1 0 1,0-1-1,0 0 0,10-11 0,-13 11 0,0 1 0,-1-1 0,0 1 0,0-1 0,0 0 0,-1-1 0,0 1 0,0 0 0,0-1 0,-1 1 0,0-1 0,0-10 0,0 8-33,-2 0 0,1 0 0,-1 0 0,0 0 0,-1 1 0,0-1 0,-1 0-1,-5-13 1,8 21-49,0 0-1,-1 0 1,1 0-1,-1 0 1,1 0-1,0 0 0,-1 0 1,0 0-1,1 0 1,-1 1-1,0-1 1,1 0-1,-1 0 1,0 1-1,0-1 1,1 0-1,-1 1 0,0-1 1,0 1-1,0-1 1,0 1-1,0-1 1,0 1-1,0 0 1,0 0-1,0-1 0,0 1 1,0 0-1,0 0 1,0 0-1,0 0 1,0 0-1,0 0 1,0 0-1,0 1 0,0-1 1,0 0-1,0 0 1,0 1-1,0-1 1,0 1-1,0-1 1,0 1-1,0-1 0,1 1 1,-2 0-1,-2 2-38,0 1 0,1-1 0,-1 0 0,1 1-1,0 0 1,0 0 0,1 0 0,-5 7 0,5-7 51,1 0 0,-1 1 1,0 0-1,1-1 1,0 1-1,0 0 0,1-1 1,-1 1-1,1 0 1,0 0-1,0 0 0,1 0 1,-1-1-1,1 1 0,0 0 1,0 0-1,3 5 1,-1-3 47,0-1 1,1 0 0,-1 1 0,1-1 0,1 0 0,-1-1-1,1 1 1,0-1 0,0 0 0,12 8 0,-9-6-121,1-1 1,1 0 0,-1 0-1,1-1 1,0 0-1,0-1 1,0 0 0,1 0-1,-1-1 1,1-1 0,0 0-1,16 1 1,-15-3-1090,-9 1 668,0-1 1,0 0 0,0 0-1,0 0 1,0 0 0,0 0-1,0-1 1,0 1 0,0-1-1,0 0 1,0 0 0,0 0 0,0 0-1,-1 0 1,1-1 0,2-1-1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8.8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22 3904,'0'0'34,"0"0"1,-1 0-1,1 0 1,0 0 0,0-1-1,0 1 1,0 0-1,0 0 1,0 0-1,-1 0 1,1-1-1,0 1 1,0 0-1,0 0 1,0 0-1,0-1 1,0 1 0,0 0-1,0 0 1,0 0-1,0-1 1,0 1-1,0 0 1,0 0-1,0 0 1,0-1-1,0 1 1,0 0-1,0 0 1,0 0 0,0-1-1,1 1 1,-1 0-1,0 0 1,0 0-1,0 0 1,0-1-1,0 1 1,0 0-1,1 0 1,-1 0-1,0 0 1,0 0 0,0 0-1,0-1 1,1 1-1,-1 0 1,0 0-1,0 0 1,0 0-1,1 0 1,2 0 1395,10 21 1290,-9-14-2347,-1 0-1,-1 0 0,0 0 0,3 14 0,2 6 509,1 6 189,-1 0 1,4 61 0,-6-36-470,-4-2 71,0-68-820,0 1 1,0 0-1,1 1 0,1-1 1,7-19-1,26-53-21,-24 56 195,1 1-113,1 0 1,1 1-1,1 0 1,31-36 0,-45 59 127,0-1 1,0 1 0,0 0 0,1 0-1,-1 0 1,0 0 0,1 0 0,0 0 0,-1 1-1,1-1 1,0 1 0,0 0 0,6-2-1,-8 3 4,1 0 0,0 0-1,0 0 1,-1 1-1,1-1 1,0 0 0,0 1-1,-1-1 1,1 1-1,0 0 1,-1-1-1,1 1 1,-1 0 0,1 0-1,-1 0 1,1 0-1,-1 0 1,0 1-1,1-1 1,-1 0 0,0 1-1,0-1 1,0 1-1,0-1 1,1 2-1,3 5 97,-1 0-1,0 0 0,-1 0 0,1 0 1,-1 1-1,1 8 0,8 55 195,-9-49-212,9 38 0,-6-49 90,-6-11-231,0-1 0,0 0-1,0 0 1,1 0 0,-1 1 0,0-1-1,0 0 1,0 0 0,1 0 0,-1 0-1,0 1 1,0-1 0,1 0 0,-1 0-1,0 0 1,0 0 0,1 0 0,-1 0-1,0 0 1,0 0 0,1 0 0,-1 0-1,0 0 1,0 0 0,1 0 0,1-1-95,1 0 1,-1 0-1,0-1 0,0 1 1,0-1-1,0 0 1,0 0-1,3-2 0,49-57-997,-42 45 1016,2 0 1,0 1-1,0 1 0,19-13 1,-30 24 164,0 1 1,0 0-1,0 0 1,1 0-1,-1 1 1,0-1-1,1 1 0,0 0 1,3-1-1,-5 2-16,-1 0 1,1 0-1,0 0 0,-1 0 0,1 0 0,-1 1 0,1-1 0,0 0 0,-1 1 0,1 0 1,-1-1-1,0 1 0,1 0 0,-1 0 0,1-1 0,-1 1 0,0 0 0,0 1 1,0-1-1,1 0 0,-1 0 0,0 0 0,1 3 0,5 8 284,-1 1 0,0-1 0,-1 1 0,0 0 0,-1 1 0,4 26 0,-4-14-125,-1 45-1,-3-66-509,1 3-656,44-32-17650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49.3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 34 4064,'-8'-9'794,"6"7"-494,1 1 0,-1-1-1,1 0 1,-1 0 0,0 0 0,0 1-1,0-1 1,0 1 0,0 0 0,0-1-1,0 1 1,-1 0 0,1 0-1,0 0 1,-1 1 0,1-1 0,0 1-1,-1-1 1,1 1 0,-1 0 0,1 0-1,-1 0 1,1 0 0,-3 0 0,-3 2 23,-1 0 1,1 0 0,0 1 0,0 0 0,0 0 0,1 1 0,-11 6-1,-3 4 475,-24 20 0,29-20-114,0 1-1,0 1 1,-25 33 0,35-40-407,0-1 0,1 1 1,0 1-1,0-1 1,1 0-1,0 1 1,1 0-1,0 0 1,1 0-1,-2 16 1,3-22-213,1-1 0,0 1 0,1-1 0,-1 1 0,1-1 0,-1 1 0,1-1 0,0 0 0,0 1 1,1-1-1,-1 0 0,1 0 0,0 0 0,-1 0 0,1 0 0,1 0 0,-1 0 0,0 0 0,1-1 1,-1 0-1,1 1 0,0-1 0,-1 0 0,1 0 0,0 0 0,4 1 0,5 2-92,0 0 0,0 0 0,0-2 0,1 1-1,20 1 1,-12-2-800,0-1 1,0-1-1,1-2 0,23-2 0,82-21-9481,-86 16 5055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3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190 31 2080,'12'-31'7386,"-15"37"-6896,0 0-1,0 0 1,1 0-1,-1 0 1,-1 11-1,-5 11 153,-97 240 3800,94-234-3989,2 0 0,-10 64-1,0 73 287,19-159-660,-3 30 119,3 1-1,3 44 0,0-68-183,0 1 0,2 0 0,0-1-1,1 0 1,1 0 0,14 30-1,-18-44 97,1 1-852,0-1 0,0 1 0,9 11 0,-12-17 499,1 1 0,0 0 0,-1 0 0,1 0-1,0 0 1,0-1 0,0 1 0,0 0 0,0-1 0,-1 1 0,1-1 0,0 1 0,0-1 0,1 1 0,-1-1-1,0 0 1,0 0 0,0 1 0,0-1 0,0 0 0,0 0 0,0 0 0,0 0 0,0 0 0,1 0 0,-1-1-1,0 1 1,0 0 0,0 0 0,2-2 0,9-5-1714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3.4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4224,'0'0'66,"0"0"-1,0-1 1,0 1 0,0-1 0,0 1-1,1-1 1,-1 1 0,0-1 0,0 1-1,1-1 1,-1 1 0,0 0-1,0-1 1,1 1 0,-1 0 0,0-1-1,1 1 1,-1 0 0,1-1 0,-1 1-1,0 0 1,1 0 0,-1-1 0,1 1-1,-1 0 1,1 0 0,-1 0 0,1 0-1,-1 0 1,1-1 0,-1 1 0,0 0-1,1 0 1,-1 0 0,1 0-1,-1 1 1,1-1 0,-1 0 0,1 0-1,-1 0 1,1 0 0,0 1 0,2-1 254,-1 1 0,1 0 0,0 0 0,-1 0-1,1 0 1,0 0 0,2 2 0,0 1 94,-1 0-1,1 0 0,-1 0 0,0 1 0,0 0 0,-1 0 1,1 0-1,-1 0 0,0 0 0,-1 1 0,1-1 0,-1 1 1,0 0-1,0-1 0,-1 1 0,2 10 0,-1 4 157,-1 1-1,0-1 0,-5 35 0,-22 198 594,12-182-1724,10-53-366,3-2-1842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3.7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96 7136,'3'-1'807,"0"-1"0,1 1 1,-1 0-1,0 0 0,0 0 0,5-1 1,19-5 2437,19-11-1421,-18 6-1506,1 2 0,56-13 0,-80 22-776,0 0 0,0 0 0,0 0 0,0-1 0,0 1 0,-1-1 0,1 0 0,5-4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5.0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280 18 4064,'0'0'33,"-1"-2"185,0 0-1,0 1 1,0-1-1,0 1 1,0-1-1,-1 1 1,1-1-1,-3-1 1,4 3-35,-1-1-1,0 1 1,0 0-1,0 0 1,0-1-1,0 1 1,0 0 0,0 0-1,0 0 1,0 0-1,0 0 1,0 0-1,0 1 1,0-1 0,0 0-1,1 0 1,-1 1-1,0-1 1,-1 1-1,-7 3 291,0 1-1,0 0 0,1 0 0,0 0 1,0 1-1,0 1 0,1-1 1,0 1-1,0 0 0,1 1 0,-6 9 1,-5 7 446,2 1 1,-17 39 0,13-20-444,-15 59 1,21-60-518,7-24-55,1 0 0,-2 23 0,7-41 73,-1 0 1,1 0 0,0-1-1,0 1 1,0 0-1,0 0 1,0 0 0,0 0-1,0 0 1,0 0-1,0 0 1,0-1-1,0 1 1,1 0 0,-1 0-1,0 0 1,1 0-1,-1-1 1,0 1 0,1 0-1,-1 0 1,1-1-1,1 2 1,-2-1-7,1-1-1,0 0 1,0 0 0,0 0 0,0 1-1,0-1 1,-1 0 0,1 0-1,0 0 1,0 0 0,0 0 0,0 0-1,0-1 1,0 1 0,0 0-1,-1 0 1,1-1 0,2 0-1,2-2-204,1 0-1,-1 0 1,0 0-1,0-1 1,9-8 0,87-99-913,-96 106 1142,14-13 39,0 1-1,33-24 1,-51 40-27,-1 1 0,1-1 0,0 1 0,-1-1 0,1 1 0,0 0-1,-1-1 1,1 1 0,0 0 0,0 0 0,-1 0 0,1-1 0,0 1 0,0 0 0,0 0 0,-1 0 0,1 0 0,1 1 0,-2-1 0,1 0 1,-1 0-1,1 1 1,-1-1-1,1 0 1,-1 1-1,0-1 1,1 0-1,-1 1 0,0-1 1,1 1-1,-1-1 1,0 1-1,1-1 1,-1 0-1,0 1 1,0-1-1,0 1 1,1-1-1,-1 2 1,1 3 60,-1 0-1,1 0 1,-1 1 0,-1 7 0,0-1 56,-1 38 360,-1 25 289,3-68-737,1 0 0,0 1 0,0-1 1,0 0-1,1 0 0,0 0 0,6 12 0,-6-16-24,0 1-1,0 0 0,0-1 0,1 0 0,-1 1 1,1-1-1,0 0 0,0 0 0,0-1 0,0 1 0,0 0 1,1-1-1,-1 0 0,1 0 0,0 0 0,-1 0 1,1-1-1,0 1 0,0-1 0,0 0 0,0 0 0,0-1 1,1 1-1,-1-1 0,0 0 0,0 0 0,0 0 1,0-1-1,0 1 0,7-3 0,-2 1-94,0 0 0,-1-1 0,1-1 0,-1 1 0,0-2 0,9-4-1,-15 7 79,1 0-1,-1 0 0,1 0 0,-1 0 0,0 0 1,0-1-1,0 1 0,0-1 0,0 0 0,-1 0 1,1 1-1,-1-1 0,1 0 0,-1 0 0,0 0 1,-1 0-1,1-1 0,0 1 0,-1 0 0,0 0 1,1-4-1,-2 1 27,1 0-1,-1 0 1,0 0 0,0 0-1,-1 0 1,0 0 0,0 0 0,0 1-1,-1-1 1,0 1 0,0-1 0,0 1-1,-1 0 1,1 0 0,-1 1-1,-1-1 1,1 1 0,0 0 0,-6-4-1,3 3-42,0 0 0,-1 0-1,1 1 1,-1 0-1,0 1 1,0-1-1,0 1 1,-1 1-1,1 0 1,-1 0-1,1 1 1,-17-1-1,25 2 2,-1 0-1,0 0 1,0 0-1,0 0 0,0 0 1,1 0-1,-1 0 0,0 0 1,0 0-1,0 1 0,1-1 1,-1 0-1,0 1 0,0-1 1,1 0-1,-2 2 0,1-1-132,3 0 68,2 2 79,1 0 0,0 0 0,-1-1-1,1 1 1,1-1 0,-1-1-1,0 1 1,0-1 0,1 1-1,-1-2 1,1 1 0,-1-1-1,0 1 1,1-1 0,-1-1-1,1 1 1,5-2 0,2 0 45,0-1 1,0-1 0,0 0-1,-1 0 1,1-1 0,12-8-1,-12 5 24,0-1 0,-1-1-1,0 0 1,13-14 0,-6 6 8,1-3 53,32-44 0,-30 36 95,-6 9-61,-6 8 142,0-1 1,13-23 0,-8 18-64,-4 4 141,-5 26-62,-2-5-264,-2 0-1,1 0 1,-1 0 0,0 0 0,0 0 0,1 10 0,0 45 219,-2-31-160,-1 11 111,-10 82 1,6-96-121,3-17-21,-1 0 1,0 0-1,-5 14 1,6-22-80,0-1 1,0 1 0,0-1-1,0 1 1,0-1-1,-1 1 1,1-1-1,-1 0 1,1 0 0,-1 0-1,0 0 1,0 0-1,0 0 1,0 0-1,0-1 1,-1 1 0,1-1-1,-5 3 1,5-4-39,1 0 1,-1 1 0,0-1-1,1 0 1,-1-1 0,0 1 0,1 0-1,-1 0 1,0-1 0,1 1-1,-1-1 1,0 1 0,1-1-1,-1 0 1,1 1 0,-1-1-1,1 0 1,0 0 0,-2-2-1,-25-23-436,26 23 425,-16-17-167,1-2 0,-21-32-1,61 75 1283,11 21-341,22 30-487,-33-42-2249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5.6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16 6720,'0'-1'75,"0"1"1,-1 0 0,1 0-1,0 0 1,0-1-1,0 1 1,0 0 0,0 0-1,0-1 1,0 1-1,0 0 1,0 0-1,0 0 1,0-1 0,2-2 1360,-2 3-1360,1 0-1,-1 0 1,0 0-1,0 0 1,0 0-1,1-1 1,-1 1 0,0 0-1,0 0 1,0 0-1,1 0 1,-1 0 0,0 0-1,0 0 1,0 0-1,1 0 1,-1 0 0,0 0-1,0 0 1,3 2 982,-3-1-982,0 11 2857,-1-3-2457,0 0 0,-1 1 1,0-1-1,-1 0 0,0-1 0,0 1 0,-6 10 1,-3 8 417,-1 6-378,2 0 0,1 1 0,2 0 1,-6 52-1,10-47-400,2 42-1,3-65-87,0-1 0,1 0 0,0 0 0,1 0 0,1 0 0,6 15 0,-9-26-41,1 0 1,0 0-1,1 0 1,-1-1-1,1 1 1,-1-1 0,1 1-1,0-1 1,1 0-1,-1 0 1,0 0-1,1 0 1,0-1-1,-1 1 1,1-1 0,0 0-1,6 2 1,-7-3-15,0 0 0,0-1-1,0 1 1,0-1 0,0 1 0,0-1 0,0 0 0,0 0 0,0-1 0,0 1 0,0-1 0,0 1 0,0-1 0,0 0 0,0 0 0,0 0 0,0-1 0,-1 1 0,1 0-1,0-1 1,-1 0 0,1 0 0,-1 0 0,0 0 0,0 0 0,3-3 0,0-1-68,0-1 1,0-1-1,-1 1 1,0 0-1,0-1 1,-1 0-1,4-12 1,13-63-290,-14 51 276,23-122-248,-25 120 334,-1 0 1,-3-55-1,0 81 54,-1 1 0,0-1 1,0 1-1,-1-1 0,0 1 0,0 0 1,-1 0-1,0 0 0,-4-8 0,4 11-14,0 0-1,0 1 1,0-1-1,0 1 0,0 0 1,-1 0-1,1 0 1,-1 0-1,0 0 1,0 1-1,0 0 0,0 0 1,0 0-1,-1 0 1,1 1-1,-5-2 0,0 2-50,0 0-1,0 1 0,0-1 1,0 2-1,0 0 0,0 0 1,0 0-1,0 1 0,0 0 1,0 1-1,1 0 0,-1 1 1,1-1-1,0 2 0,-8 4 1,14-7-181,0-1 0,0 0 0,1 0-1,-1 1 1,0-1 0,1 1 0,0 0 0,-1-1 0,1 1 0,-2 3 0,3-4-457,-1 1 1,1-1-1,0 1 1,0 0-1,-1-1 0,1 1 1,0 0-1,0-1 0,1 1 1,-1 0-1,0-1 0,0 1 1,2 2-1,1 15-2993,-3 1 731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6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48 7392,'-13'-11'2720,"16"11"-2080,7-4-224,3 4 928,5-5-832,4-3 768,6 5-736,2-6-192,2 6-224,-1-2-480,6 5 224,-6 5-2528,1-2 1472,-10 6-4928,-7 7 3424,-12-4 1152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4:56.6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13 3552,'0'0'47,"0"0"0,-1-1 1,1 1-1,0 0 0,0 0 0,0-1 0,-1 1 1,1 0-1,0 0 0,0-1 0,0 1 1,0 0-1,0-1 0,0 1 0,0 0 1,0 0-1,0-1 0,0 1 0,0 0 0,0-1 1,0 1-1,0 0 0,0 0 0,0-1 1,0 1-1,0 0 0,0-1 0,0 1 0,0 0 1,0 0-1,0-1 0,1 1 0,-1 0 1,0 0-1,0-1 0,0 1 0,0 0 1,1 0-1,-1-1 0,0 1 0,0 0 0,1 0 1,-1 0-1,0 0 0,0 0 0,1-1 1,-1 1-1,0 0 0,0 0 0,1 0 0,-1 0 1,1 0-1,0 0 257,1 0 0,-1 0-1,1 0 1,-1 0 0,0 0 0,1 0 0,-1 1 0,0-1 0,1 0-1,-1 1 1,0-1 0,3 2 0,4 4 294,-1 0 0,1 0 0,-1 1 1,0 0-1,0 0 0,6 10 0,11 12 463,57 54 859,74 88 1429,-146-159-3148,0 0 1,-1 1-1,0 0 0,0 0 1,-2 1-1,0 0 0,0 0 1,-1 0-1,-1 1 0,0 0 1,2 22-1,-5-16-34,-1 1-1,0-1 1,-2 0-1,0 1 1,-1-1 0,-1 0-1,-2-1 1,-8 24-1,4-18-131,-2-1 0,0-1 0,-2 0 0,0-1 0,-2 0 0,-18 20 0,-136 138-5926,105-116 2230,0 0-3341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5T02:05:03.8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30 544 1984,'1'-9'415,"1"0"0,-1 0 0,2 1 0,-1-1 0,1 0 0,0 1 0,1 0 0,0 0 0,0 0 0,11-15 0,-9 17-378,0-1 0,0 1 0,0 0 0,1 0 1,0 0-1,1 1 0,-1 0 0,1 1 0,15-7 0,8-2 23,41-10 0,-53 18 46,135-31 561,-4 0-352,-50 10-131,148-19 0,104 10 352,-232 24-480,155-7-77,-79 5 15,4-12 77,15-2-110,-130 21 34,221-9 5,-135 1 0,-55 2 0,148-2 5,281 22 0,-496-5 43,127 11-80,91 2 335,-93-8 520,86 13-914,-217-18 58,37 1 146,127 7 422,-83-2-489,18 4 118,50 2 398,-108-15-366,263 8 466,-21 4-630,-287-11 43,211 7 69,-141-4-33,52 0 573,563-4 393,-538-8-1013,213 27-293,-304-13 376,149-7 0,-79-4-47,-107 6-106,163-6-36,-96 1-163,-12 1 160,257-3 354,-237 7 6,-122-2-287,1 0 1,19-5 0,-20 4-13,0 0-1,21-1 1,16-2 64,-45 6-101,0 0 10,0 1 0,0 0 1,0 1-1,0-1 0,-1 0 1,1 1-1,-1-1 0,0 1 1,0 0-1,0 0 0,0-1 1,2 6-1,-1-2 25,-1 1 0,-1-1 1,1 0-1,0 11 0,1-3 11,20 253-73,-18-2 197,-18 900 342,4-939-597,-15 188 468,10-308-269,-2 28-191,-6 6 174,3-25 93,13-79-76,3-11-228,-2 33 1,5-57-95,-11 5 321,11-5-114,-1-1-1,0 1 1,0-1-1,0 1 1,1-1-1,-1 1 1,0-1-1,0 0 1,0 1 0,0-1-1,0 0 1,0 0-1,0 1 1,0-1-1,-1 0 1,0 0 32,0 0 0,1 0 0,-1 1 0,1-1-1,-1 1 1,1-1 0,-1 1 0,1 0 0,0-1 0,-1 1 0,1 0 0,0 0 0,-1 0 0,1 0 0,0 0 0,-2 3 0,2-3-22,-1 1-1,1-1 1,-1 1 0,0-1 0,1 0 0,-1 0 0,0 1 0,0-1 0,0 0 0,0-1 0,0 1 0,0 0 0,0 0 0,0-1 0,0 1 0,0-1 0,-4 0 0,5 0 135,1 0-97,-4 0-47,3 0 0,1 1 9,0-1 27,0 1 0,0-1-1,0 1 1,0-1 0,0 0 0,0 1 0,0-1 0,0 1 0,-1-1 0,1 0 0,0 1-1,0-1 1,0 1 0,-1-1 0,1 0 0,0 1 0,-1-1 0,1 0 0,0 0 0,-1 1-1,1-1 1,-1 0 0,-15 6-126,0-1 0,0-1 0,-1 0 0,-26 1 1,-222 12 152,106-10 38,-14 13 1,50-4-146,-270 35-164,80-20 247,200-22-63,71-5 20,-355 20-62,123-12 145,-51 0-190,-28-5 180,-14 0-96,-479-1 368,290-1-38,92 3 289,-60-4-117,433-4-391,-249-11-205,73 1 241,-189-4 445,44 0-458,161 0 196,-592 9 1089,493 20-1302,150-12 222,111-5-107,-30 1-113,-130 3-201,151 6-88,65-3 13,25-3 143,-4 2-47,10-4 145,0 1 0,-1 0 0,1-1 1,0 1-1,0-1 0,-5 1 0,7-2-42,-1 1 0,1 0-1,-1 0 1,1 0 0,0 0 0,-1 0 0,1 0-1,0-1 1,-1 1 0,1 0 0,0 0 0,0 0-1,-1-1 1,1 1 0,0 0 0,-1 0 0,1-1-1,0 1 1,0 0 0,0-1 0,-1 1-1,1 0 1,0-1 0,0 1 0,0 0 0,0-1-1,0 1 1,0-1 0,0 1 0,0 0 0,0-1-1,0 1 1,0 0 0,0-1 0,0 1 0,0 0-1,0-1 1,0 1 0,0-1 0,4-23-530,-1 9 93,11-84-2244,-6 9 1439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4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66 7392,'-3'-5'2720,"6"5"-2080,7-4-224,3 1 1120,14-2-928,18-7 64,18 1-448,18-1-128,-1 4-64,-3 3 160,-4 5-96,-7 0-2720,11 5 1440,4 3-4896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4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500 123 1472,'0'0'13,"0"0"0,1 0 1,-1 0-1,0 0 0,0 0 0,0 0 0,0 0 1,0 0-1,0 0 0,0 0 0,0 0 0,0 0 1,1 0-1,-1 0 0,0 0 0,0 0 0,0 0 1,0 0-1,0 0 0,0 0 0,0 0 0,0 0 1,1 0-1,-1 0 0,0 0 0,0 0 0,0 0 1,0 0-1,0 0 0,0 0 0,0 0 0,0 1 1,0-1-1,2 14 6284,-3-14-6181,0 0-1,0-1 1,0 1-1,0 0 1,1-1-1,-1 1 0,0-1 1,0 1-1,0-1 1,0 1-1,0-1 0,1 0 1,-1 1-1,0-1 1,1 0-1,-1 0 1,0 0-1,1 1 0,-1-1 1,0-1-1,-10-22 498,10 21-391,-2-2-132,0 0 0,0 0 0,0 1 1,0-1-1,-1 1 0,0 0 0,1 0 0,-2 0 0,1 0 1,0 1-1,-6-4 0,-5-2 31,0 1 0,-22-9 0,30 14-111,0 1 0,0 1-1,0 0 1,0 0 0,-1 0 0,1 1-1,-13 1 1,0-1-56,16 0 60,1 1-1,-1-1 1,0 1-1,1 0 1,-1 0-1,0 0 1,1 1-1,0-1 1,-1 1-1,1 0 1,0 0-1,0 0 1,0 0-1,-5 4 1,-21 14-67,5 4 154,0 1 0,3 0 1,-22 32-1,37-48-56,-1 0 40,1 0-1,-10 18 1,7-8-67,4-10-14,1 0 0,0 1 0,0-1 1,1 1-1,1-1 0,-3 12 1,5-19-13,-1 4 24,1 1 1,-1-1-1,1 1 1,1 8-1,1 4 96,-2-16-87,0 0-1,0-1 1,1 1 0,-1 0 0,1 0 0,0 0 0,0-1 0,2 6 0,4 6 14,2-1 0,0 1 1,0-2-1,1 1 0,13 12 0,7 9 297,-23-26-273,-1 0 0,1 0 0,0-1 0,1 0 0,14 10 1,3-1 143,35 16 0,-51-28-124,0 0 0,0-1 0,1 0-1,0 0 1,0-1 0,-1-1 0,20 2 0,-20-3-41,1-1-1,0 0 1,-1 0 0,1-1-1,-1 0 1,0 0 0,1-1 0,-1-1-1,0 1 1,-1-2 0,1 1 0,-1-1-1,0 0 1,0-1 0,0 0-1,11-11 1,-10 9-84,-4 3 64,0-1 0,0 1 0,0-1 1,-1 1-1,6-11 0,23-39 399,-15 25-290,22-50-1,-31 59-49,-7 18-72,0 0 0,-1-1 0,1 1 1,-1-1-1,0 1 0,0-1 0,0 1 0,0-1 0,-1 0 1,0-4-1,0 7-67,0 0 1,0-1 0,0 1-1,0 0 1,0 0-1,1-1 1,-1 1-1,0 0 1,0 0 0,1 0-1,-1 0 1,2-2-1,-2 3 31,0 0 0,1-1 0,-1 1-1,0 0 1,1 0 0,-1 0-1,0 0 1,1 0 0,-1 0 0,0 0-1,1 0 1,-1 0 0,0 0-1,1 0 1,-1 0 0,1 0 0,-1 1-1,0-1 1,1 0 0,-1 0-1,0 0 1,0 0 0,1 1 0,-1-1-1,0 0 1,1 0 0,-1 0-1,0 1 1,0-1 0,1 0 0,-1 1-1,0-1 1,0 0 0,1 1 0,1 1 22,-1 1 0,1-1 1,0 1-1,-1-1 0,1 1 1,-1 0-1,0 0 0,1-1 1,-2 1-1,1 0 0,0 0 1,0 0-1,-1 4 0,1 5-15,-1 25-1,-1-16 10,1-9 54,1-1 0,0 0 0,0 1 0,5 14 0,-5-23-27,0 1 0,0-1 0,0 0 0,0 0 0,1 1-1,-1-1 1,1 0 0,0 0 0,0-1 0,0 1 0,1 0 0,-1-1 0,0 1 0,1-1 0,0 0 0,0 0 0,-1 0 0,5 2 0,-5-3 0,0-1 0,0 1 0,0-1 0,0 1 0,0-1 0,0 0 1,0 0-1,0 0 0,0 0 0,0 0 0,0 0 0,4-1 1,25-10 204,-15 4-130,99-42 96,-61 24-129,-17 4 70,-27 15-174,0 0 0,12-4 0,8-3-226,-38 45-352,9-23 618,-1 0-1,2 0 1,-1 0 0,1-1 0,1 1-1,-1 0 1,1-1 0,6 10 0,1 2 15,1-1 1,16 21 0,-24-36 9,0-1 0,0 1 1,1-1-1,-1 1 0,1-1 0,-1 0 0,1-1 0,0 1 0,6 2 1,-9-4 5,1 0 1,-1-1-1,1 1 1,0-1-1,-1 1 1,1-1-1,0 1 1,-1-1-1,1 0 1,0 0-1,-1 0 1,1 0-1,0 0 1,-1 0-1,1 0 1,0-1-1,0 1 1,-1-1-1,1 1 1,-1-1-1,1 0 1,-1 1-1,1-1 1,-1 0-1,1 0 1,1-2-1,2-1 56,-1-1 0,0 0 0,0-1 0,0 1-1,0-1 1,-1 0 0,0 1 0,0-1 0,-1-1 0,0 1-1,3-13 1,-3 11-55,-1 0 0,0 0-1,-1-1 1,0 1 0,0 0-1,0 0 1,-1 0-1,-1-1 1,-2-8 0,3 13-56,-1 1 0,1-1 0,-1 0 0,0 1 0,-1 0 1,1-1-1,-1 1 0,1 0 0,-1 0 0,0 1 0,0-1 0,-6-4 0,6 5-18,0 0-1,1 1 0,-1-1 0,0 1 1,0-1-1,0 1 0,0 0 1,0 0-1,-1 0 0,1 1 0,0-1 1,0 1-1,-1 0 0,1 0 1,-6 0-1,-3 2-207,0-1 0,-13 0 0,25-1 256,0 1 1,0-1-1,0 0 1,-1 0-1,1 1 1,0-1-1,0 0 1,0 0-1,0 1 1,0-1-1,0 0 1,-1 0 0,1 1-1,0-1 1,0 0-1,0 0 1,0 1-1,0-1 1,0 0-1,0 1 1,0-1-1,0 0 1,0 0-1,0 1 1,0-1-1,1 0 1,-1 1-1,0-1 1,0 0-1,0 0 1,0 1-1,0-1 1,0 0-1,1 0 1,-1 0-1,0 1 1,10 12-111,-4-9 147,0-1 0,0 0 0,0 0 1,1-1-1,0 0 0,-1 0 0,1 0 0,0-1 0,0 0 0,0 0 0,0-1 0,0 0 0,0 0 1,0-1-1,0 0 0,0 0 0,0 0 0,-1-1 0,1 0 0,0-1 0,-1 1 0,8-5 0,28-13 402,-24 11-256,25-15 1,-12 4-136,-11 8 44,0-1 1,-1-1 0,-1-1 0,24-24 0,-41 38-86,6-8-151,1 0 1,1 0-1,-1 0 1,1 1-1,1 1 1,18-13-1,-26 20 124,-1-1 0,0 1 1,1 0-1,-1 0 0,0 0 0,1 0 0,-1 0 0,0 0 0,1 1 0,-1-1 0,0 0 0,1 1 0,-1-1 0,0 1 0,0-1 0,1 1 0,-1-1 0,0 1 0,1 1 0,21 16-221,-14-10 229,-1 1 0,-1 0 0,0 0 0,0 1 0,0 0 0,-1 0 0,-1 0 0,7 17 0,-10-22 26,0 1 1,0 0-1,-1 0 1,0 0-1,0-1 0,0 1 1,-1 0-1,0 0 1,0 1-1,0-1 0,-1 0 1,1 0-1,-2-1 1,1 1-1,-1 0 1,0 0-1,0-1 0,-3 7 1,3-10 26,1 0 1,-1 0-1,0 0 1,0 0-1,0 0 0,0 0 1,0-1-1,0 1 1,0-1-1,-1 1 0,1-1 1,-1 0-1,1 0 1,-1 0-1,1 0 1,-1-1-1,1 1 0,-1-1 1,0 1-1,1-1 1,-1 0-1,0 0 1,0 0-1,1 0 0,-4-1 1,-8-1 115,0-1 0,0 0 0,-18-7 1,27 8-147,-35-10 156,22 7-280,-27-11 0,32 11-437,13 5 542,0 0 0,0 0 1,0 1-1,0-1 0,0 0 0,0 0 0,0 0 0,0 0 1,0 0-1,-1 0 0,1 0 0,0 0 0,0 0 0,0 0 1,0 0-1,0 0 0,0 0 0,0 0 0,0 0 0,0 0 1,0 0-1,0 0 0,0 0 0,0 0 0,0 0 0,0 0 1,0 1-1,0-1 0,0 0 0,0 0 0,0 0 0,0 0 1,0 0-1,0 0 0,0 0 0,0 0 0,0 0 0,0 0 1,0 0-1,0 0 0,0 0 0,0 1 0,0-1 0,0 0 1,0 0-1,0 0 0,0 0 0,0 0 0,0 0 0,0 0 1,0 0-1,0 0 0,0 0 0,0 0 0,0 0 0,0 0 0,0 0 1,0 0-1,0 0 0,0 1 0,0-1 0,1 0 0,-1 0 1,0 0-1,0 0 0,0 0 0,0 0 0,2 1-29,0 1 0,0 0-1,0-1 1,0 1 0,0-1 0,0 0-1,5 2 1,32 12 93,-4-1 36,66 16 0,-83-26-103,-1-1 94,0 1 0,25 0 0,-37-4-21,0 0 0,0 0 0,0-1-1,0 0 1,0 1 0,0-2 0,0 1 0,-1 0 0,1-1 0,0 0 0,-1 0-1,0-1 1,6-2 0,-1-3 49,0 0-1,0-1 1,0 0 0,-1 0-1,12-19 1,28-56-167,-39 68 3,-2 3-6,-1 0 1,9-24-1,-15 37 42,0 0 0,0 0 0,0 0 0,0-1 0,0 1 0,0 0 0,0 0-1,1 0 1,-1-1 0,0 1 0,0 0 0,0 0 0,0 0 0,0-1 0,0 1 0,0 0 0,1 0 0,-1 0 0,0 0 0,0-1 0,0 1 0,0 0 0,1 0 0,-1 0 0,0 0 0,0 0 0,0 0 0,0 0 0,1 0 0,-1-1 0,0 1 0,0 0 0,1 0 0,-1 0 0,0 0 0,0 0 0,0 0 0,1 0-1,-1 0 1,0 0 0,0 0 0,0 0 0,1 1 0,-1-1 0,0 0 0,0 0 0,0 0 0,1 0 0,10 12-78,-8-6 111,1 0 1,-1 0-1,4 11 1,-2 1-32,0 1-1,-1-1 1,-1 1 0,-1 0 0,-1 0-1,0 21 1,-3-9-58,1-13 128,-1 0-1,-6 30 1,4-34 25,2-5 26,0 0 0,-1 0 0,-4 9 0,6-17-86,1 0 1,0 0 0,-1 0-1,0 0 1,1 0 0,-1 0 0,0 0-1,1 0 1,-1 0 0,0 0 0,0 0-1,0 0 1,0-1 0,0 1 0,0 0-1,0-1 1,0 1 0,0 0 0,0-1-1,0 1 1,0-1 0,0 0 0,0 1-1,-1-1 1,1 0 0,0 0-1,0 0 1,0 0 0,0 0 0,-2 0-1,1-1 5,1 1 0,-1-1-1,0 0 1,1 0 0,-1 0 0,1 0-1,-1 0 1,1 0 0,0 0-1,-1 0 1,1-1 0,0 1-1,0 0 1,0-1 0,-2-2 0,-13-28-58,10 20 38,2 2 7,0 1-1,-5-18 1,-2-5-52,6 24 83,4 6-102,2 5-42,14 5 149,-6 0 95,0 1 0,-1 0 0,14 20 0,-17-20-35,1-1 0,1 0 0,-1-1 0,1 1 0,1-1 0,12 10 0,-16-14-67,0-1-1,0 1 1,0-1 0,0 0 0,0 0 0,0-1-1,0 1 1,1-1 0,-1 0 0,1 0 0,-1 0 0,1-1-1,-1 1 1,1-1 0,-1 0 0,1-1 0,-1 1-1,1-1 1,-1 0 0,1 0 0,-1 0 0,0 0 0,1-1-1,-1 0 1,7-4 0,15-11-596,39-31 0,-5 2-3796,-32 28 2442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50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1 813 3136,'2'0'7045,"-2"-1"-6971,1 1 1,0 0-1,0 0 0,0-1 1,0 1-1,-1 0 0,1-1 1,0 1-1,0-1 0,-1 1 1,1-1-1,0 1 0,-1-1 1,1 1-1,0-2 0,128-154 2988,-89 106-2641,-36 44-366,-1 0 0,1 0 1,-1 0-1,0 0 0,2-8 0,-3 8-26,1 1-1,-1-1 0,1 0 1,0 1-1,7-10 0,-9 14-73,0 0-1,0 0 1,0 0-1,0 0 1,0 0-1,0 0 1,0 0-1,0 0 1,0 0-1,0 1 1,0-1-1,1 0 1,0 0-1,0 2-18,-1-1 0,0 0 0,0 0 0,0 1 0,0-1 0,0 1-1,0-1 1,0 1 0,0-1 0,0 1 0,0 0 0,0 0 0,1 0 0,4 4 57,5 3 7,-1 0 0,0 0 0,0 1 0,-1 0 0,-1 1 0,1 0 0,-1 0 0,-1 1 0,0 0 0,-1 0 0,0 1 0,0 0 0,3 12 0,-8-20 60,0 0 0,-1 0 0,0-1 0,0 1 1,0 0-1,0 0 0,0 0 0,-1-1 0,1 1 0,-1 0 0,0 0 1,0-1-1,-1 1 0,1-1 0,-1 1 0,-2 3 0,3-4 10,-1-1 0,0 0 0,0 1 0,1-1 0,-2 0 0,1 0 0,0 0-1,0 0 1,-1 0 0,1 0 0,-1-1 0,1 1 0,-1-1 0,0 0 0,1 0 0,-1 0-1,0 0 1,0 0 0,0 0 0,0-1 0,-5 1 0,-17-3 63,0-1 0,1-1 1,-44-12-1,55 12-85,-3-3-21,15 6-60,0 1 1,-1-1-1,1 0 0,0 0 1,-1 1-1,1-1 0,-1 0 1,0 1-1,1 0 0,-1-1 1,1 1-1,-1 0 0,0 0 1,1 0-1,-4 0 0,17 5-390,-1-1 0,13 3 0,1-3 648,1-1 0,36 0 0,54-8 129,-95 3-260,1 0-1,-1-2 1,0 0-1,0-2 0,40-16 1,-33 9 90,0-1 0,-1-2-1,38-29 1,-59 40-112,0 0 0,-1 0 0,1-1 0,-1 0 0,7-12 0,-10 16-57,0-1 1,-1 0-1,0 0 1,1 1-1,-1-1 0,0 0 1,-1 0-1,1 0 0,0-1 1,-1 1-1,0 0 0,0 0 1,0 0-1,0 0 0,0 0 1,-1 0-1,1 0 0,-1 0 1,-1-4-1,2 6-52,-1-1-1,0 0 0,0 0 1,0 1-1,0-1 1,0 0-1,0 1 0,-1-1 1,1 1-1,0 0 1,-1-1-1,1 1 0,-1 0 1,0 0-1,1 0 1,-1 0-1,0 0 0,1 0 1,-1 1-1,0-1 1,0 0-1,0 1 1,0-1-1,0 1 0,0 0 1,0 0-1,1 0 1,-1 0-1,0 0 0,0 0 1,-3 1-1,2 0 11,0 0 0,0 0 0,0 0 1,0 1-1,0 0 0,0-1 0,0 1 0,1 0 0,-1 0 0,0 0 0,1 1 0,0-1 1,0 0-1,0 1 0,0 0 0,0-1 0,-2 5 0,0-1 0,1 1 0,0-1 1,1 0-1,-1 1 0,1-1 0,0 1 0,-1 7 0,2-5 43,0 0 0,1 0 0,-1 0 0,2 0 0,-1-1 0,1 1 0,0 0 0,1 0 0,0-1 0,1 1 0,6 16 0,-5-18 17,-1-1-1,1 1 0,0 0 0,0-1 0,0 0 0,6 6 0,-8-10 1,1 0 0,-1 0 1,0 0-1,0-1 0,1 1 1,-1-1-1,1 0 0,-1 0 1,1 0-1,0 0 0,-1 0 1,1 0-1,0-1 0,-1 1 1,1-1-1,0 0 0,0 0 1,0 0-1,5 0 0,8-4 40,0 0-1,0 0 1,-1-1-1,23-12 1,3 0 215,9-2-287,72-25 14,-78 30 114,52-16-242,-31 20 43,-51 9-14,-12 1 184,-5-1 17,-5-1-26,5 2-120,-1-1-1,1 0 0,-1 1 0,0-1 1,1 1-1,-1 0 0,1 0 0,-1 0 1,0 1-1,1-1 0,-1 1 0,1 0 1,-1 0-1,1 0 0,0 0 0,-1 1 1,1 0-1,-6 3 0,5-3 8,0 1 1,0 0-1,0-1 0,1 1 0,-1 1 0,1-1 1,-6 7-1,8-8 22,0 0 0,0 0 0,0 0 1,0 0-1,1 0 0,-1 0 0,0 0 0,1 0 0,0 0 1,0 1-1,0-1 0,0 0 0,0 0 0,0 0 1,0 0-1,1 1 0,-1-1 0,1 0 0,0 2 0,2 8 52,1-1-1,0 0 0,1 0 1,0 0-1,1 0 0,0-1 1,1 0-1,0 0 0,1 0 1,-1-1-1,2 0 0,-1-1 1,1 0-1,1 0 0,17 10 1,-25-17-30,1 1 0,-1-1 0,0-1 0,1 1 0,-1 0 0,1-1 0,0 1 0,-1-1 0,1 0 0,-1 1 1,1-1-1,0-1 0,-1 1 0,1 0 0,-1-1 0,1 1 0,-1-1 0,1 0 0,-1 1 0,1-1 0,-1-1 0,0 1 0,1 0 0,2-3 0,5-3 49,0-2-1,0 1 1,15-19-1,0 1-7,66-43 286,-16 15-186,-68 49-200,93-81-95,-85 71 154,-1 0 0,0-1 0,-1 0 0,16-28 0,-3-8 27,35-103 0,-31 72-19,6-38-190,-32 102-128,-3 17 201,1-9-184,-1 11 262,-1 0-1,0-1 0,0 1 1,0 0-1,0 0 0,0 0 0,0-1 1,0 1-1,0 0 0,0 0 0,0 0 1,0-1-1,0 1 0,0 0 1,0 0-1,0 0 0,0-1 0,0 1 1,0 0-1,-1 0 0,1 0 0,0-1 1,0 1-1,0 0 0,0 0 1,0 0-1,0 0 0,0-1 0,-1 1 1,1 0-1,0 0 0,0 0 1,0 0-1,0 0 0,-1 0 0,1 0 1,0-1-1,0 1 0,-1 0 0,0 1-23,0 0-1,-1 0 0,1 0 1,0 0-1,0 0 0,-1 0 1,1 0-1,0 0 0,0 0 1,0 1-1,1-1 0,-1 0 0,0 1 1,0-1-1,1 1 0,-1-1 1,0 2-1,-4 7-58,-13 18 95,-10 16-49,-22 70 17,8-17 74,41-94-41,-53 123-158,48-109 151,1 0-1,1 1 1,0-1-1,1 1 1,0 30-1,3-41 15,1 0 0,0-1 0,0 1-1,1-1 1,0 1 0,0-1 0,0 0-1,6 11 1,31 45 414,-38-61-424,1 3 31,1-1-1,1 1 1,-1-1 0,0 1-1,1-1 1,0 0-1,5 4 1,-7-6 1,1 0 1,-1 1-1,0-1 1,0 0-1,1-1 1,-1 1-1,0 0 0,1-1 1,-1 1-1,1-1 1,-1 0-1,1 1 1,-1-1-1,1 0 1,-1-1-1,4 0 0,6-2 51,-1-2 0,1 1 0,-1-2 0,0 1 0,19-14 0,46-41-118,-38 27-430,-38 44 400,0-1 0,1 1 0,4 20 0,-1-14 209,-2-8-158,1 0 0,-1-1 0,7 13-1,-9-20 31,1 1 0,0-1-1,0 1 1,0-1-1,0 0 1,0 1-1,0-1 1,0 0-1,0 0 1,0 0 0,1 1-1,-1-1 1,1 0-1,-1-1 1,0 1-1,1 0 1,0 0-1,-1-1 1,1 1 0,-1-1-1,1 1 1,0-1-1,-1 0 1,3 1-1,5-3 47,0 1 0,0-1 0,0-1 0,0 0 0,0 0 0,-1-1-1,1 0 1,9-7 0,10-3-37,38-14 191,66-35-322,-105 47-663,-28 19 772,-1 0-1,1 0 0,0 0 1,1 0-1,-1 0 1,0 0-1,1 0 0,0 1 1,0-1-1,0 0 0,0 0 1,0 0-1,0 0 0,1 1 1,0-1-1,-1 0 0,1 0 1,0 0-1,1 0 0,-1 0 1,1 0-1,-1-1 0,1 1 1,0 0-1,0-1 1,0 1-1,0-1 0,0 0 1,0 0-1,1 0 0,-1 0 1,1 0-1,0 0 0,3 1 1,-3-1 36,1 0 1,0 0-1,0-1 1,0 1-1,8 1 1,-9-3-8,-1 0-1,0 0 1,1 0-1,-1-1 1,0 1 0,1-1-1,-1 1 1,0-1 0,0 0-1,1 1 1,3-4-1,-4 3-14,0 0 0,0 0-1,1-1 1,-1 1-1,0-1 1,-1 1 0,1-1-1,0 0 1,0 0 0,-1 0-1,1 0 1,-1 0-1,1 0 1,-1-1 0,0 1-1,0 0 1,0-1-1,0 1 1,-1 0 0,1-1-1,0 1 1,-1-1 0,0 1-1,0-1 1,0-3-1,0 3-31,0 0-1,-1-1 1,0 1 0,0 0-1,0 0 1,0 0-1,0-1 1,-1 1-1,1 0 1,-1 1-1,0-1 1,0 0 0,0 0-1,0 1 1,0-1-1,0 1 1,-1 0-1,1 0 1,-1 0 0,-3-2-1,-20-11 122,28 14-142,0 0 1,0 0-1,0 0 1,0 0-1,1 0 1,-1 0 0,0 1-1,0-1 1,4 0-1,31-5 166,-20 4-146,24-7 0,-24 4-7,23-1 1,-35 5-6,1 1-1,-1 0 1,1 0 0,-1 0-1,1 1 1,-1 0-1,0 0 1,7 2-1,-10-2 29,0-1-1,-1 1 0,1 0 1,-1 0-1,1-1 0,-1 1 0,0 0 1,1 1-1,-1-1 0,0 0 1,1 0-1,-1 0 0,0 1 0,0-1 1,0 1-1,0-1 0,-1 1 1,1-1-1,0 1 0,-1-1 0,1 1 1,0 1-1,0 3 14,0 0-1,-1 0 1,0 0 0,-1 12 0,1-1 470,4-18-397,0 0-1,0-1 0,1 1 1,-1-1-1,0 0 0,0 0 0,-1-1 1,6-2-1,4-4-63,-4 5-49,-1-1 0,1 2 0,0-1 0,-1 1 0,2 0 0,-1 1 0,0 0 0,15-1 0,-16 3-4,-1 0 0,0 1 1,1 0-1,-1 0 0,0 1 0,0-1 0,0 2 1,0-1-1,0 1 0,0 0 0,8 5 0,17 11 284,48 38-1,-77-54-193,0-1 0,0 0-1,0-1 1,0 1 0,5 2 0,-7-4-248,0 0 0,0 1 0,0-1 1,0 0-1,0 1 0,0-1 0,0 0 0,0 0 1,0 0-1,1 0 0,-1 0 0,0 0 0,0 0 1,0-1-1,0 1 0,0 0 0,0 0 0,0-1 1,2 0-1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51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35 143 5408,'-31'-23'2432,"28"15"-2112,3-1 1024,3 6-800,2-14 128,5 6-384,3-9-352,9 8 32,-4-4 0,5 7 32,-9-2-704,4 7 384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51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29 189 6144,'-28'-17'2784,"41"9"-2432,2 1 1152,7 2-896,27-10 1312,10 2-1088,17-7 0,0 5-480,14-10-96,0 10-160,10-5-192,-11 7 32,6 1 256,-14 9-128,-9 6-3584,-9 6 1888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5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148 815 2912,'-5'8'5658,"6"-19"-2484,14-26-1582,0 3-585,22-43-1,-14 35-769,-2-1-1,-2 0 1,-2-2 0,19-77 0,41-168-24,-70 264-134,-4 19-312,-1-1-1,0 0 1,0 0 0,0-13-1,-2 25 73,-1 0 1,0-1-1,0 1 0,0 0 0,-3 5 0,-1 2 70,-9 37 43,-10 54-1,13-49 125,-44 161-119,-19 19 315,3-36 243,47-140-159,-43 73 0,12-30 97,45-84-122,7-11 418,12-13 27,27-26-665,43-54 0,24-46-260,28-33 33,-111 146 126,2 1 0,0 1 0,49-31 0,-62 44 9,54-40-835,-67 49 788,0 0 1,0 0-1,0 0 0,0 1 0,1-1 0,0 1 0,-1 0 1,1 0-1,1 0 0,-1 1 0,0-1 0,1 1 1,-3 8-1,4-9 33,1-1 1,-1 0-1,1 1 1,0-1-1,0 1 1,0-1-1,0 1 1,2 6 0,-1-8-4,0 0 1,0 0 0,0 0-1,0 0 1,0 0 0,0 0 0,1-1-1,-1 1 1,1 0 0,0-1-1,-1 1 1,1-1 0,0 1 0,0-1-1,0 0 1,2 1 0,3 1 60,1 0 0,-1-1 0,0 0 1,1 0-1,-1 0 0,1-1 0,0-1 0,-1 1 1,1-1-1,0-1 0,-1 1 0,1-1 0,-1 0 1,1-1-1,-1 0 0,1 0 0,-1-1 0,0 0 1,7-3-1,-8 2 38,0 0 0,-1 0 0,1 0 0,-1-1 1,0 0-1,0 0 0,6-8 0,-10 11-89,0 0-1,0 0 1,0 0 0,0 0 0,0-1-1,0 1 1,0 0 0,0 0-1,-1-1 1,0 1 0,1-1 0,-1 1-1,0 0 1,0-1 0,0 1-1,0 0 1,-1-1 0,1 1-1,-1 0 1,1-1 0,-1 1 0,0 0-1,0 0 1,0-1 0,0 1-1,-2-3 1,0 2-53,1-1 0,-1 1 0,0 0 0,0 0 0,0 1 0,0-1 0,-1 0 0,1 1 0,-1 0 0,0 0 0,-4-2 0,-2 0-104,0 1 0,-1-1 0,-12-1 0,4-3-10,61 7 241,17 0 191,-1 3 0,106 17 1,-160-18-250,0 0-1,0 0 1,0 1 0,0 0 0,0-1-1,0 1 1,-1 1 0,1-1 0,-1 0-1,1 1 1,-1 0 0,0 0 0,0 0-1,0 0 1,0 0 0,3 5 0,0 3 184,0 1 1,0 0-1,7 23 1,-12-32-197,0-1 36,-1 0 0,1 0 0,0 0 0,0 0-1,0 0 1,0 0 0,1 0 0,-1 0 0,0-1-1,1 1 1,-1 0 0,1-1 0,0 1 0,2 1-1,-3-2-12,1-1 0,0 1-1,0 0 1,-1-1-1,1 0 1,0 1 0,0-1-1,0 0 1,0 0-1,0 0 1,-1 0 0,1 0-1,0 0 1,0-1 0,0 1-1,-1 0 1,4-2-1,29-11-369,50-25 1,-52 22-3758,59-22 0,-51 29 1406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58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528 364 2304,'11'-9'4485,"-13"-3"-2746,1 7-1532,-1-1 0,1 1 0,-1 0-1,-1 1 1,1-1 0,0 0 0,-1 0 0,0 1 0,0 0 0,-1 0 0,1 0 0,-1 0 0,0 0 0,-4-3 0,-10-7 238,0 1 0,0 1-1,-33-16 1,44 25-446,0 1 0,0-1 0,0 1-1,0 0 1,0 1 0,0-1 0,-1 1-1,1 1 1,-1 0 0,1 0 0,0 0 0,-1 1-1,1 0 1,0 0 0,-9 3 0,3 2 32,0-1 0,1 2 1,0-1-1,0 2 1,1 0-1,0 0 0,0 1 1,1 0-1,0 1 1,1 0-1,0 0 0,-8 14 1,0 0 38,2 0 0,2 1-1,0 1 1,-18 51 0,26-62 27,0 0 0,1 0 0,1 1 1,0-1-1,1 1 0,1-1 0,1 1 0,1 26 1,2-14-128,-2-18 103,0 0 0,0 0 0,1-1-1,0 1 1,1 0 0,8 18 0,-9-22-27,2 0 1,-1 0 0,1-1 0,0 1 0,0-1 0,0 0 0,1 0 0,-1 0 0,1-1 0,1 0 0,-1 0 0,0 0 0,1 0 0,0-1 0,0 0 0,0 0 0,0-1 0,1 1 0,-1-1 0,1-1 0,-1 1 0,1-1 0,-1-1 0,1 1 0,10-1 0,5-2 70,0-1 0,0-1 1,-1 0-1,1-2 0,34-14 0,-29 8-10,0-1 0,0-2 0,40-29-1,-48 30-11,-2-1-1,0 0 0,-1-2 0,-1 0 1,20-27-1,-34 42-98,0 0-11,1 1 0,-1-1 1,0 0-1,0 1 0,0-1 0,-1 0 0,1 0 1,0 0-1,-1 0 0,1 0 0,0-4 0,-1 6-6,0 0-1,0-1 0,0 1 1,0 0-1,-1 0 0,1 0 0,0 0 1,0-1-1,0 1 0,0 0 1,0 0-1,0 0 0,0 0 0,0-1 1,-1 1-1,1 0 0,0 0 1,0 0-1,0 0 0,0 0 0,-1 0 1,1 0-1,0 0 0,0-1 1,0 1-1,0 0 0,-1 0 0,1 0 1,0 0-1,0 0 0,0 0 1,-1 0-1,1 0 0,0 0 0,0 0 1,0 0-1,-1 0 0,1 0 1,0 0-1,0 0 0,0 1 0,0-1 1,-1 0-1,1 0 0,0 0 1,-8 4-351,5 0 343,0-1 0,0 1 0,1 0 0,0 0 0,0 1 0,0-1 0,0 0 0,1 1 0,0-1 0,0 1 0,0 0 0,0-1-1,1 1 1,0 0 0,0-1 0,0 1 0,1 4 0,0 4 73,1 0-1,0 0 1,1 0-1,1 0 1,5 13-1,-6-19 27,0 0-1,1 0 0,0 0 1,0 0-1,1-1 0,7 9 1,-11-14-38,0 0 1,1 0 0,-1 1-1,0-1 1,1 0 0,0 0-1,-1 0 1,1-1 0,-1 1 0,1 0-1,0 0 1,0-1 0,2 1-1,-3-1 6,1 0 0,-1 0 1,0 0-1,1 0 0,-1-1 0,0 1 0,0 0 0,1-1 0,-1 1 0,0-1 0,0 1 1,0-1-1,0 0 0,1 1 0,-1-1 0,0 0 0,0 0 0,-1 0 0,1 0 1,0 0-1,1-1 0,1-2 33,-1-1 0,1 1 0,-1-1 0,0 1 1,0-1-1,-1 0 0,0 0 0,1 0 0,-2 0 0,1 0 0,0-8 1,-1-6 101,-3-33 0,3 48-190,-1-5-41,0 0 0,-1 0 0,-4-13 0,6 20 3,-1 0 1,0 0-1,0 0 0,0 0 1,0 0-1,0 0 0,0 0 1,0 1-1,-1-1 1,1 0-1,-1 1 0,1 0 1,-1-1-1,0 1 0,1 0 1,-1 0-1,0-1 1,0 1-1,0 1 0,0-1 1,-2-1-1,1 2 4,0-1 1,1 1-1,-1 0 0,0 0 0,0 0 1,1 0-1,-1 1 0,-4 0 0,-8 1-345,26-3 578,0 0 0,1 0 0,-1-2 1,0 1-1,16-7 0,29-9-143,-17 4-118,0 2 0,0 2 0,70-10 0,-97 19-65,-3 0-3,-1 1 0,16 0 0,-22 1 133,0-1 0,1 1 0,-1-1 1,1 1-1,-1 0 0,0 0 0,1 0 0,-1 0 0,0 0 0,0 0 1,0 1-1,0-1 0,3 4 0,-2-3 22,0 0 1,-1 1-1,1 0 1,-1-1-1,0 1 0,0 0 1,0 0-1,0 0 0,0 1 1,0-1-1,-1 0 0,0 1 1,0-1-1,0 1 0,0-1 1,0 1-1,-1 0 0,1-1 1,-1 1-1,0-1 0,0 1 1,-1 5-1,-1 7 278,2-12-233,-1 1 0,1-1 0,-1 0 0,0 0 0,0 1 0,0-1 0,-4 7-1,36-33 1416,18-13-1560,-24 19 15,34-14 0,-58 29 43,0 1 1,0-1 0,0 1-1,0-1 1,0 1 0,0 0 0,0-1-1,0 1 1,0 0 0,1 0-1,-1 0 1,0 0 0,0 0-1,0 0 1,0 0 0,0 0-1,2 1 1,-2-1 24,0 1 0,-1 0 0,1 0-1,0-1 1,0 1 0,0 0 0,-1 0 0,1 0 0,-1 0 0,1 0 0,0 0-1,-1 0 1,0 0 0,1 0 0,-1 0 0,1 0 0,-1 0 0,0 1-1,1 3 10,0 0 0,-1-1 0,0 1 0,0 0-1,0-1 1,-2 8 0,2-8 23,-1 0 0,1 1 0,0-1 0,0 0 0,0 1 0,1 5 0,1 1 143,0-4 374,9-17-222,-6 5-223,70-75 88,-60 69-269,-13 9-43,1 1 1,-1-1-1,1 0 0,-1 0 0,4-5 0,-3 32-394,0-6 553,-2-11 5,0-1-1,0 1 1,1-1-1,3 10 1,-4-16-9,-1 0 0,1-1 1,0 1-1,-1 0 0,1 0 0,0-1 0,0 1 0,-1 0 0,1-1 1,0 1-1,0-1 0,0 1 0,0-1 0,0 0 0,0 1 1,0-1-1,0 0 0,0 0 0,0 1 0,0-1 0,0 0 0,0 0 1,0 0-1,0 0 0,0 0 0,0-1 0,0 1 0,0 0 1,0 0-1,0-1 0,0 1 0,1-1 0,5-2 71,1 0 0,-1 0 1,7-5-1,-8 5-106,4-3 64,8-4-215,1 1-1,32-12 0,-50 20 142,1 1-1,-1-1 1,0 1-1,1 0 1,-1-1-1,0 1 1,1 0-1,-1 0 1,0 0-1,1 0 1,-1 0-1,0 0 1,1 1-1,-1-1 1,1 0-1,-1 1 1,0-1-1,0 1 1,1-1-1,-1 1 1,2 1-1,-2-1 7,1 1-1,-1-1 0,0 1 1,1 0-1,-1-1 0,0 1 0,0 0 1,-1 0-1,1 0 0,0 0 1,0 0-1,-1 0 0,1 2 1,1 8 2,-1 1 1,-1-1-1,-2 26 1,2-27 5,-6 71 72,-28 145 0,25-175 27,-5 13 302,10-33 108,5-24 108,6-22-165,17-50-77,7-20-297,41-113 112,-53 154-178,3 0 1,34-52 0,-55 94-15,32-43-154,-29 39 127,0 1 0,0 0 1,1 0-1,-1 1 0,1-1 1,0 1-1,7-3 0,-11 5 19,1 0 0,-1 1 0,1-1-1,0 1 1,-1-1 0,1 1 0,0 0-1,0-1 1,-1 1 0,1 0 0,0 0-1,0 0 1,-1 1 0,1-1 0,0 0-1,-1 1 1,1-1 0,0 1 0,-1-1-1,1 1 1,-1 0 0,1 0 0,-1-1-1,1 1 1,-1 0 0,1 1 0,-1-1-1,2 2 1,0 0 13,-1 0 0,0-1 0,-1 1 0,1 0-1,0 0 1,-1 0 0,0 0 0,0 0 0,0 0 0,0 1-1,0-1 1,0 0 0,-1 0 0,1 6 0,-1 5 50,-1 0 1,1 1 0,-2-1-1,0 0 1,-1 0 0,-1 0-1,-6 17 1,10-30-24,-1 1 0,1-1 0,-1 0 0,0 0 0,1 0 0,-1 0 0,0 0 0,0 0 0,0 0 0,0 0 0,0 0 0,0 0 0,0 0 0,-1-1 0,1 1 0,0 0 0,0-1 0,0 1-1,-1-1 1,1 1 0,-2-1 0,1 0-5,-1 1-1,1-1 1,0-1 0,-1 1-1,1 0 1,-1 0-1,1-1 1,0 0-1,0 1 1,-1-1-1,-2-1 1,0-1-13,1 1 0,0-1 0,-1 0 0,1 0 0,0 0 1,0 0-1,1-1 0,-1 1 0,1-1 0,0 0 0,-4-5 0,5 4-58,-1 1 0,1-1 0,-1 0 0,-7-6-1,30 21-398,-9-6 411,19 12 0,-21-9 40,0-1 0,1 0-1,-1-1 1,1 0 0,12 4-1,-17-8 13,0 1 1,0-1-1,1 0 0,-1-1 0,0 1 0,0-1 0,1 0 0,-1 0 0,0-1 0,0 1 0,0-1 0,0 0 0,6-2 0,9-6 7,0 0 0,-1-1 0,19-12 0,15-9 204,-31 19-134,10-4-73,0-2 1,0-1-1,28-23 1,-58 39-12,50-43 62,-46 39-60,0 1 1,-1-1-1,0-1 1,0 1-1,-1-1 1,5-10-1,2-9-3,-1 0-1,-1-1 0,-1-1 0,4-35 1,-7 28 12,-1 0 1,-3-70 0,-1 37-66,1 68 23,-1 0-1,0-1 1,-1 1 0,1 0-1,0 0 1,0 0-1,0 0 1,-1 0 0,1 0-1,0-1 1,-2-1 0,2 3 10,0 0 1,-1 0-1,1-1 1,0 1-1,0 0 1,-1 0-1,1 0 1,0-1-1,0 1 1,-1 0-1,1 0 1,0 0-1,-1 0 1,1 0 0,0-1-1,-1 1 1,1 0-1,0 0 1,-1 0-1,1 0 1,0 0-1,-1 0 1,1 0-1,0 0 1,-1 0-1,1 0 1,-2 1-15,0 0 0,1 0 0,-1 0 0,1-1 0,0 1 0,-1 1 0,1-1 0,0 0 0,-1 0 0,1 0 0,0 1-1,0-1 1,0 0 0,-1 4 0,-9 16-38,2 1-1,1 0 0,-8 32 0,5-19 19,-20 93-73,13-42 116,8-36 32,2 1 0,2 0 0,2 1-1,3-1 1,8 81 0,-4-105 61,1 0-1,1-1 1,16 51 0,-11-60-369,-10-17 221,0 1 0,1 0 0,-1-1 0,0 1 0,1-1 0,-1 0 0,1 1 0,-1-1 0,1 1 0,-1-1 0,1 0 0,-1 1 0,1-1 0,-1 0 0,1 1 0,-1-1 0,1 0 0,-1 0 0,1 0 0,0 1 0,-1-1 0,1 0 0,-1 0 0,1 0 0,0 0 0,-1 0 0,1 0 0,0 0 0,0-1 0,1 0-334,1-1 0,-1 0 0,1-1 0,-1 1 0,0 0 0,0-1 0,0 1 0,0-1 0,-1 1 0,1-1 0,0 0 0,-1 0 0,0 0 0,0 0 0,0 0 1,0 0-1,0-5 0,8-24-1509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1:59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15 6720,'-48'-14'10412,"57"15"-9929,71-2 747,144 6-1521,-198 0-826,1 0 0,34 13 0,-32-10-150,-26-7 1190,1 0 0,-1 0 1,0 0-1,0 1 1,0-1-1,0 1 1,0 0-1,0 0 0,0 0 1,-1 0-1,1 0 1,-1 0-1,1 1 1,-1-1-1,0 1 0,0 0 1,0 0-1,2 3 1,-3-1 80,1 0 1,0 0 0,-1 1 0,0-1-1,-1 0 1,1 0 0,-1 0 0,0 1-1,0-1 1,-2 9 0,0 7 700,0-1 0,2 0 0,0 0 0,5 39 0,-4-55-575,0 0 0,0 0-1,0-1 1,0 1 0,1 0 0,-1-1 0,1 1-1,0-1 1,0 0 0,1 1 0,-1-1-1,0 0 1,6 4 0,-7-6-83,0 0 1,0 0-1,0 0 1,1-1-1,-1 1 1,0 0-1,1-1 1,-1 1-1,0-1 1,1 1-1,-1-1 1,0 0-1,1 0 1,-1 1-1,1-1 0,-1 0 1,0 0-1,1 0 1,-1-1-1,1 1 1,-1 0-1,1 0 1,-1-1-1,0 1 1,1-1-1,-1 1 1,0-1-1,0 0 1,1 1-1,-1-1 1,0 0-1,0 0 0,0 0 1,0 0-1,0 0 1,1-2-1,3-2 25,-1-1-1,0 0 0,0-1 0,-1 1 0,1 0 0,-2-1 0,1 0 1,-1 0-1,0 0 0,2-10 0,-2 8-99,-1 1 0,-1-1 0,1 1-1,-1-1 1,0 1 0,-1-1 0,0 1 0,-1 0 0,-2-10 0,3 16-11,0-1 0,0 0 1,0 1-1,-1-1 0,0 0 0,1 1 1,-1 0-1,0-1 0,0 1 0,0 0 1,0 0-1,-1 0 0,1 0 1,-4-2-1,-1 0 25,0 1-1,-1-1 1,-12-3 0,19 7 22,-4-3 264,8 0-119,18-1-57,-6 1-62,-1-1-30,15-5-5,0 2 0,0 1 0,50-4 0,-57 9 5,6-1 1,-1 2 1,35 3 0,-58-2-15,0 0 0,1 0 0,-1 0-1,0 1 1,0-1 0,6 4-1,-9-5 24,0 1-1,0 0 0,0-1 1,0 1-1,0 0 0,0-1 0,0 1 1,0 0-1,0 0 0,-1 0 0,1 0 1,0 0-1,0 0 0,-1 0 0,1 0 1,-1 0-1,1 0 0,-1 1 1,1-1-1,-1 0 0,0 0 0,1 0 1,-1 1-1,0-1 0,0 0 0,0 3 1,-2 4 56,-1 0 1,0-1-1,0 1 1,-1-1-1,0 1 1,0-1-1,-8 10 1,-11 20 223,22-32 293,6-8-256,16-14-131,-3 2-123,22-12-157,86-40 0,-125 66 52,1 0-1,0 0 1,0 0 0,-1 1-1,1-1 1,0 0-1,0 1 1,0 0 0,0 0-1,0-1 1,0 1 0,0 0-1,0 0 1,0 1 0,0-1-1,0 0 1,0 1 0,0-1-1,-1 1 1,1-1-1,3 3 1,-2-1 61,-1 0 0,1 0 0,-1 0-1,0 0 1,0 1 0,0-1 0,0 1 0,0 0-1,-1 0 1,1-1 0,-1 1 0,2 5 0,1 2 167,0 0 0,0-1 0,1 0 0,0 1 0,1-1 0,0-1 0,0 1 0,1-1 0,11 10 0,-17-17-178,0 0 1,0 0 0,1 0 0,-1 0 0,0 0 0,1-1-1,-1 1 1,1-1 0,-1 1 0,1-1 0,-1 1-1,1-1 1,-1 0 0,1 0 0,0 0 0,-1 0 0,2 0-1,0 0-97,0-1-1,0 1 0,0-1 0,0 0 0,-1 0 0,1 0 0,0-1 1,4-2-1,3-4-1789,0 0 0,0-1-1,12-14 1,-10 11-2685,6-1 828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05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6 942 3392,'-6'-5'8442,"13"-2"-7839,3-8-61,0 0 0,-1-1 0,-1 0 0,11-32 0,1 0 55,-6 19-391,-3-1 1,0 0 0,7-37-1,-17 56-204,1 2-450,-2 9 430,0 0 0,0 0-1,0 0 1,0 0 0,0 1-1,0-1 1,0 0 0,0 0-1,0 0 1,0 0 0,0 0-37,0 0 36,0 0 1,0 0 0,1 0-1,-1 0 1,0 0 0,0 0-1,0 0 1,0 0 0,0 0 0,0 0-1,0 0 1,0 0 0,0 0-1,0 0 1,0 0 0,0 0-1,0 0 1,0 0 0,0 0-1,0 0 1,1 0 0,-1 0-1,0 0 1,0 0 0,0 0-1,0 0 1,0 0 0,0 0-1,0 0 1,0 0 0,0 0-1,0 0 1,0 0 0,0 0-19,0 0 19,0 0-1,0-1 1,0 1 0,0 0-1,0 0 1,0 0 0,0 0-1,0 0 1,0 0 0,0 0-1,0 0 1,0 0 0,0 0-1,0 0 1,6 11 17,-1 0 1,-1 0-1,0 0 1,-1 1-1,0 0 1,-1-1-1,0 1 1,-1 0 0,0 0-1,-2 14 1,4 12-43,-2-31 125,-1 0 0,1 1 1,-1-1-1,0 1 0,-1-1 0,0 1 0,0-1 0,0 0 0,-4 11 0,4-16-34,0-1-1,0 1 1,0-1-1,0 0 1,-1 0-1,1 1 1,0-1-1,0 0 1,-1 0-1,1 0 1,-1 0-1,1-1 1,-1 1-1,1 0 1,-1-1-1,0 1 1,1-1-1,-1 1 1,0-1-1,1 0 0,-1 1 1,0-1-1,1 0 1,-1 0-1,0 0 1,1-1-1,-1 1 1,0 0-1,1-1 1,-1 1-1,0-1 1,1 1-1,-1-1 1,1 0-1,-1 0 1,1 0-1,-1 0 1,1 0-1,0 0 1,-1 0-1,-1-2 1,-13-11-267,16 14 208,0 0 0,0 0 0,0 0 0,0 0 0,0 0 0,-1 0 0,1 0 0,0-1 0,0 1 0,0 0 0,0 0 1,0 0-1,0 0 0,0 0 0,0 0 0,0 0 0,0 0 0,0-1 0,0 1 0,0 0 0,-1 0 0,1 0 0,0 0 0,0 0 0,0 0 0,0-1 0,0 1 0,0 0 0,0 0 0,0 0 0,0 0 0,0 0 0,0 0 0,1 0 0,-1-1 0,0 1 0,0 0 0,0 0 0,0 0 0,0 0 0,0 0 0,0 0 0,0 0 1,0-1-1,0 1 0,0 0 0,0 0 0,1 0 0,-1 0 0,0 0 0,10-2-632,15 4 203,-6-1 565,0-1 1,0 0 0,-1-2 0,1 0-1,22-6 1,-18 4 79,18-4 101,0-2 0,69-26 0,-91 29-281,-1 0 11,-1 0 0,23-13 0,-13 2-23,36-30 1,-60 46-73,-1-1 1,1 1 0,0 0-1,0 1 1,0-1-1,0 0 1,0 1 0,0 0-1,6-2 1,-7 3 43,0-1 0,0 1-1,0 0 1,-1 0 0,1 0 0,0 0 0,0 1 0,0-1 0,0 0 0,-1 1 0,1-1-1,0 1 1,0 0 0,-1 0 0,1 0 0,0-1 0,-1 2 0,1-1 0,-1 0 0,2 2-1,42 37 875,-58-56-166,9 14-781,0 0 0,0 0 0,0 0 0,-1 0 0,1 1 0,0 0-1,-1 0 1,1 0 0,-1 1 0,1-1 0,-9 1 0,6 1 26,0 0 1,0 0-1,1 0 1,-1 1 0,1 0-1,-1 0 1,-11 6-1,14-6 52,-1 1 0,1 0 0,0 0 0,0 0 0,0 0 0,0 1 0,0-1 0,1 1 0,-1 0 0,-3 6 0,6-8 15,-1 1 0,1 0-1,-1 0 1,1 0 0,0 0 0,0 0 0,1 0-1,-1 0 1,0 1 0,1-1 0,0 0-1,0 0 1,0 0 0,0 1 0,0-1 0,1 0-1,0 3 1,1-1 70,0 0-1,1 0 1,-1 0 0,1-1-1,0 1 1,0-1-1,0 0 1,1 0 0,3 4-1,37 30 337,-40-34-361,1-1 1,0 0-1,0 0 0,0 0 0,0-1 0,1 1 0,-1-1 0,0-1 0,1 1 0,0-1 0,-1 0 0,1 0 0,0 0 0,-1-1 0,1 0 0,0 0 0,0-1 0,-1 1 0,1-1 0,0 0 0,-1-1 1,1 0-1,-1 1 0,1-2 0,9-4 0,36-16 66,62-18 0,-67 26-151,192-57-136,-227 70 129,0 0 0,1 2 0,21 0 0,-10 0-174,-22 0 208,6 3 6,-6-3 156,-2 0-121,0-1-1,0 0 1,0 1-1,0-1 1,0 1-1,0-1 1,0 1-1,0-1 1,0 1-1,-2-1 1,-14-1-130,0 0 1,0 0 0,0 2-1,-29 2 1,36-1 59,1 0 1,-1 1-1,1 1 1,0-1-1,0 2 0,0-1 1,0 1-1,0 0 0,-14 11 1,21-14 44,0 1 0,0-1 0,0 1 0,0 0 0,1-1 0,-1 1 0,1 0 0,-1 0 0,1 0 0,0 1 0,0-1 0,0 0 0,0 0 0,0 1 0,0-1 0,0 3 0,1-4-2,0 1 0,0 0 1,0-1-1,0 1 0,0-1 0,0 1 1,1-1-1,-1 1 0,0-1 0,1 1 1,0-1-1,-1 1 0,1-1 0,0 0 1,0 1-1,-1-1 0,1 0 0,0 0 1,0 1-1,1-1 0,-1 0 0,0 0 1,0 0-1,0 0 0,3 1 0,0 0 55,1 1 0,0-1 0,0 0 0,0-1 1,0 1-1,0-1 0,0 0 0,0 0 0,0 0 0,1-1 0,-1 0 0,0 0 0,6-1 0,-1 0 5,-1-1 0,0 0 0,1 0 0,-1-1 0,0 0 1,10-6-1,-10 4-57,-1-1-1,0 0 1,0-1 0,0 0 0,-1 0 0,0-1 0,-1 1 0,9-14 0,-13 16-607,-3 12 172,0 15 252,1 21 90,0-40 77,1 1 0,-1-1-1,1 1 1,0-1 0,0 1-1,0-1 1,0 1 0,1-1-1,2 5 1,-3-6 45,1 1 0,0-1 0,-1 0-1,1 1 1,0-1 0,0 0 0,0 0 0,1 0 0,4 3-1,-6-5-17,1 1 0,-1-1 0,0 0-1,1 0 1,-1 1 0,1-1-1,-1 0 1,1 0 0,-1 0 0,1 0-1,-1-1 1,1 1 0,-1 0 0,1-1-1,-1 1 1,0-1 0,1 1-1,-1-1 1,0 0 0,1 1 0,-1-1-1,1-1 1,30-20 58,-1-2 0,-1 0 0,-1-2 0,35-42-1,-36 35-98,44-66 0,13-44 63,-80 134-26,115-212-272,-119 218 229,1 0-66,0 0-1,0-1 0,-1 1 1,1 0-1,-1-1 0,1-5 1,-2 8-295,-1 2 137,-5 9 40,-5 15 159,-20 61-15,4 1-1,-15 93 1,39-166 72,1 0 0,0 0-1,1 1 1,1 17 0,0-25 38,1 0 0,0 0 0,0 0 0,1 0 0,0 0-1,0-1 1,1 1 0,0 0 0,0-1 0,6 9 0,-8-13-23,1 0 0,0 0 1,-1 0-1,1-1 0,0 1 0,0-1 1,0 1-1,0-1 0,0 0 0,0 1 1,1-1-1,-1 0 0,0-1 0,1 1 1,-1 0-1,0-1 0,1 1 1,-1-1-1,1 0 0,-1 1 0,1-1 1,-1-1-1,1 1 0,-1 0 0,0 0 1,1-1-1,-1 0 0,4-1 0,3-1 62,0 0 0,0-1-1,0 0 1,-1-1-1,15-10 1,-16 9-75,0 0 1,0 0-1,-1-1 1,0 0-1,0 0 0,0 0 1,5-10-1,26-58-14,-30 58 35,43-108-161,-3 9-161,32-79 116,-28 67-444,-49 121-21,-6 11 265,-7 12 194,1 2 65,1 1 1,0 1-1,-8 32 0,-11 67 184,20-83-98,-30 189-55,24-137 235,7-24-125,-3 17 153,9-76-157,0 0-1,0 0 0,1 0 1,0-1-1,0 1 0,0 0 1,0 0-1,1 0 0,0-1 1,0 1-1,2 6 0,-3 4-43,0-14 356,8 3-186,-5-2-119,-1 0-1,1-1 1,0 1-1,-1-1 1,1 1-1,0-1 1,0 0-1,0 0 1,0 0-1,0 0 1,0-1-1,0 1 1,0-1-1,0 0 1,1 0-1,3 0 0,20-5 120,0-1 0,0-2 0,-1 0 0,47-22 0,-62 24-105,-1 1 0,0-2 0,0 1 0,0-1-1,-1-1 1,0 1 0,0-2 0,-1 1 0,0-1 0,0 0-1,-1-1 1,0 0 0,-1 0 0,0 0 0,-1-1-1,0 0 1,4-14 0,-9 23-88,1 0 0,-1-1 0,1 1-1,-1-1 1,0 1 0,0-1 0,0 1 0,0-1-1,0 1 1,-1-1 0,1 1 0,-1 0 0,1-1-1,-1 1 1,0 0 0,0-1 0,-2-2 0,3 5 24,-1 0-1,1-1 1,0 1 0,-1 0 0,1-1-1,0 1 1,-1 0 0,1-1 0,-1 1 0,1 0-1,-1 0 1,1 0 0,-1-1 0,1 1-1,-1 0 1,1 0 0,-1 0 0,1 0-1,-1 0 1,1 0 0,-1 0 0,1 0 0,-1 0-1,1 0 1,-1 0 0,1 1 0,-1-1-1,-14 7-277,9-3 235,-2 1 47,0 1-1,0 0 1,0 0-1,1 1 0,0 0 1,0 0-1,0 1 0,1 0 1,1 0-1,-1 0 1,1 1-1,1-1 0,-1 1 1,1 1-1,1-1 0,0 1 1,-2 11-1,4-18 40,1 0 0,0 0-1,-1 0 1,1 0 0,0 0 0,1 0-1,-1 0 1,0-1 0,1 1 0,0 0-1,0 0 1,0 0 0,0 0 0,0-1 0,0 1-1,1 0 1,-1-1 0,3 3 0,-1-1 26,0-1 0,0 0 0,0 0 0,0-1 1,0 1-1,1-1 0,0 1 0,-1-1 0,1 0 1,0 0-1,0-1 0,6 3 0,7 0 69,0-1 0,0 0-1,1-2 1,-1 0 0,25-1 0,-18-2-10,1-1-1,-1-1 1,29-9 0,-41 10-59,0-1 1,-1-1-1,1 0 0,-1-1 1,0 0-1,-1 0 0,0-1 1,0 0-1,0-1 0,-1 0 0,0-1 1,8-10-1,-14 16-48,-1-1 0,1 1 0,-1-1 1,0 0-1,0 0 0,-1 0 0,1 0 0,-1 0 0,0 0 0,0-1 1,0 1-1,0-7 0,-1 2-142,0-1 1,-1 0-1,0 1 0,-4-14 0,-3 12-89,3 5 112,5 6 121,0 0-1,0 0 0,0 0 1,0 0-1,0-1 0,0 1 1,0 0-1,0 0 0,0 0 0,0 0 1,0 0-1,0 0 0,0 0 1,0 0-1,0 0 0,0 0 0,0 0 1,0 0-1,0-1 0,0 1 1,0 0-1,0 0 0,0 0 1,0 0-1,1 0 0,-1 0 0,0 0 1,0 0-1,0 0 0,0 0 1,0 0-1,0 0 0,0 0 1,0 0-1,0 0 0,0 0 0,0-1 1,0 1-1,0 0 0,0 0 1,1 0-1,-1 0 0,0 0 1,0 0-1,0 0 0,0 0 0,0 0 1,0 0-1,0 0 0,0 0 1,0 0-1,0 0 0,0 0 1,1 0-1,-1 0 0,0 1 0,0-1 1,0 0-1,10 6 72,-6-3-91,0 0-1,0 0 1,0 0 0,0 0-1,-1 0 1,1 1-1,5 7 1,0 0 52,0-1-41,-1 1 0,0 0 0,-1 1 0,8 16 0,5 8-121,-15-29 185,1 0-1,0 0 0,0-1 0,1 1 0,0-1 1,11 7-1,-15-10-12,-1-2 5,1 1 1,-1-1-1,0 0 0,1 0 1,-1-1-1,1 1 0,-1 0 1,1-1-1,-1 1 1,1-1-1,-1 0 0,6 0 1,34-5 402,-27 3-382,4-2-26,0-1 0,-1-1 1,1 0-1,-1-1 0,24-14 1,-25 12 21,13-6-31,30-13 34,-23 12-609,-36 16 523,0 1 1,0-1 0,-1 1-1,1 0 1,0-1 0,-1 1-1,1 0 1,0 0 0,-1 0-1,1 0 1,-1 0 0,1-1-1,-1 1 1,0 0 0,1 0-1,-1 0 1,0 2 0,8 19 108,-6-4 22,-1-1-1,0 19 0,-1-30-10,0-6-68,1 1 1,-1-1-1,1 1 1,-1-1-1,1 0 0,0 0 1,-1 1-1,1-1 0,-1 0 1,1 0-1,0 0 1,-1 1-1,1-1 0,-1 0 1,1 0-1,0 0 0,-1 0 1,1 0-1,0 0 0,-1 0 1,1-1-1,0 1 1,-1 0-1,2 0 0,18-4 230,-10-1-249,0 1-1,0-1 0,0-1 0,-1 0 0,0 0 0,16-15 1,-15 12-20,0 1 1,1 0 0,0 0 0,17-8 0,-25 15-39,1-1 1,-1 1-1,1 0 0,-1 0 0,1 0 1,5 0-1,-8 1 23,-1 0 1,1 1-1,-1-1 1,1 0-1,-1 1 1,1-1-1,-1 1 1,0-1-1,1 1 0,-1-1 1,0 1-1,1-1 1,-1 1-1,0-1 1,0 1-1,0-1 0,1 1 1,-1-1-1,0 1 1,0 0-1,0 0 1,2 14 119,-2-14-114,1 6 25,-1 0-1,-1-1 0,1 1 1,-1 0-1,0 0 1,-1 0-1,1-1 1,-2 1-1,-2 6 1,18 13 40,-12-25-96,-1 0 57,0 1 1,0 0 0,0 0 0,0 0-1,0 0 1,-1-1 0,1 1-1,-1 0 1,1 0 0,-2 2-1,19-16 1067,-5 2-1089,2 0 0,-1 1 0,29-13 0,-17 12 51,-16 6-84,0 0 1,0 1-1,1 0 0,0 0 0,-1 1 0,14-2 1,-22 5 26,0-1 1,0 0-1,0 0 1,0 0-1,-1 1 0,1-1 1,0 0-1,0 1 1,-1-1-1,1 1 1,0-1-1,0 1 1,-1-1-1,1 1 1,0-1-1,-1 1 1,1 0-1,-1-1 0,1 1 1,-1 0-1,1-1 1,-1 1-1,0 0 1,1 0-1,-1 0 1,0-1-1,1 1 1,-1 0-1,0 0 1,0 0-1,0 0 0,0 1 1,1 5 47,-1 0 0,0 1 1,0 6-1,-1-4 7,1-8-29,0 0 0,0 0 0,0 0 0,1 0 0,-1 0 0,0-1 0,1 1 1,-1 0-1,1 0 0,0-1 0,0 1 0,0 0 0,0-1 0,0 1 0,0-1 0,0 1 0,0-1 0,0 1 0,1-1 0,-1 0 0,1 0 0,-1 1 0,1-1 1,-1 0-1,1-1 0,0 1 0,-1 0 0,1 0 0,0-1 0,2 2 0,6 0 72,0-1-1,0 0 1,0 0-1,16-1 1,-12 0-142,-12 0 78,0-1-1,1 1 0,-1-1 1,1 1-1,-1-1 1,4-1-1,14-4 51,-18 5-57,1 1-25,1 0 1,0-1-1,0 0 1,0 0 0,-1 0-1,8-4 1,34-15-16,-5-6 128,-31 20-102,-1 0 0,0 0 1,-1-1-1,0 0 0,0-1 0,0 1 0,-1-1 0,0-1 1,0 1-1,5-12 0,-11 18-5,1 1 1,0-1-1,0 1 0,0-1 1,-1 1-1,1-1 0,-1 0 1,0 1-1,1-1 0,-1 0 1,0 0-1,0 1 0,0-1 1,0 0-1,0 0 0,-1-2 1,1 4-2,0 0-1,0 0 1,-1-1 0,1 1 0,0 0 0,0 0 0,-1 0 0,1 0-1,0 0 1,-1 0 0,1 0 0,0 0 0,0 0 0,-1 0 0,1 0-1,0 0 1,-1 0 0,1 0 0,0 0 0,-1 0 0,1 0 0,0 0-1,0 0 1,-1 0 0,1 0 0,0 0 0,0 1 0,-1-1 0,1 0-1,0 0 1,-1 1 0,-8 5-167,8-6 123,-3 3 17,-61 46-152,58-42 191,-1 0 0,2 0 0,-1 0 0,1 1 0,0 0 0,-6 11 0,10-15 19,1 0 0,0 0 0,0 0 0,0 0 0,0 0-1,0 0 1,1 0 0,0 0 0,0 0 0,0 0 0,0 0 0,1 0-1,-1 1 1,1-1 0,0 0 0,1 0 0,-1-1 0,0 1-1,1 0 1,0 0 0,0-1 0,0 1 0,1-1 0,-1 1-1,1-1 1,0 0 0,-1 0 0,1 0 0,6 3 0,-8-5 9,1 0 1,0 0-1,-1-1 1,1 1-1,0 0 1,0-1-1,-1 0 1,1 1-1,0-1 1,0 0-1,0 0 1,0 0-1,0 0 1,0 0 0,-1 0-1,1 0 1,0-1-1,0 1 1,0-1-1,0 1 1,-1-1-1,1 0 1,0 0-1,-1 0 1,3-1-1,4-4 59,-1 1-1,0-2 1,-1 1-1,7-8 1,1-1-56,-4 5-18,0 0-1,-1 0 1,0-2 0,0 1-1,-2-1 1,1 0 0,10-24-1,-18 33-24,13-30-61,-12 31 35,-1 0 1,1 0-1,0 0 0,-1-1 0,0 1 1,0 0-1,1 0 0,-1-1 0,-1 1 1,1 0-1,0 0 0,-1-3 0,1 5 31,0 0 0,0-1-1,0 1 1,0 0-1,0 0 1,0 0 0,0 0-1,-1 0 1,1 0 0,0 0-1,0 0 1,0-1-1,0 1 1,0 0 0,0 0-1,0 0 1,-1 0-1,1 0 1,0 0 0,0 0-1,0 0 1,0 0 0,0 0-1,0 0 1,-1 0-1,1 0 1,0 0 0,0 0-1,0 0 1,0 0-1,0 0 1,-1 0 0,1 0-1,0 0 1,0 0 0,0 0-1,0 0 1,0 0-1,0 0 1,-1 0 0,1 0-1,-7 7-150,-7 11 31,13-16 93,-11 14-15,2 1 0,0 0 0,1 1 0,0 0 1,-11 37-1,-28 127-53,1-4 444,43-164-302,-1 1 1,-1-2 0,0 1-1,-1 0 1,-1-1 0,0-1 0,-18 22-1,17-24-1,0-1-1,-1 0 0,-1-1 1,1 0-1,-1 0 1,-1-1-1,1-1 0,-1 0 1,-17 6-1,4-3 51,-1-2-1,-29 6 1,44-11-23,0 0 1,0-1 0,0 0 0,0-1 0,-1-1-1,1 1 1,-20-5 0,26 3-43,1 1 0,-1-1 1,1 0-1,0 0 0,-1 0 0,1 0 1,0-1-1,1 0 0,-1 1 0,0-2 0,1 1 1,-1 0-1,1-1 0,0 1 0,0-1 1,1 0-1,-1 0 0,1 0 0,0 0 0,0-1 1,0 1-1,0 0 0,1-1 0,0 1 1,0-1-1,0 0 0,0-6 0,1 1 3,0 1-1,0 0 1,1-1 0,0 1-1,1 0 1,0 0-1,1 0 1,-1 0 0,2 0-1,-1 0 1,1 1-1,11-16 1,-6 11-30,2 0-1,0 0 1,1 1 0,0 1-1,0 0 1,2 1 0,21-14 0,108-49-783,-90 49-258,6-2-2983,-37 14 2204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06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77 129 5632,'-31'-40'2560,"12"23"-2208,9 6-64,10 2-224,-8-7-160,8 4 32,-8-3-3616,8 7 1984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0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41 245 3808,'-7'-6'383,"3"3"506,0-1 0,0 1-1,1-1 1,-1 0 0,1 0 0,0-1-1,-5-7 4268,12 13-4234,1 0-804,-1 0 0,1 0 0,0 0 0,-1-1 0,1 0 0,0 1 0,-1-2 0,9 0-1,297-33 2715,69-26-1909,-219 36-863,256-43-600,-382 59-874,14-2-4633,-34 10 3370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1:22:5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307 772 3232,'2'-3'430,"0"1"0,-1-1 1,1 1-1,0-1 0,-1 0 1,0 1-1,2-6 0,-3 6-247,1 1 1,-1-1-1,0 1 0,0 0 0,0-1 1,-1 1-1,1-1 0,0 1 0,-1 0 1,1-1-1,0 1 0,-1 0 0,0-1 1,1 1-1,-1 0 0,0 0 0,1 0 1,-1 0-1,0-1 0,-2 0 0,1 0-73,0 0 1,-1 0-1,1 0 0,-1 1 0,1 0 0,-1-1 0,0 1 0,0 0 0,1 0 1,-1 0-1,0 0 0,0 1 0,0-1 0,0 1 0,0 0 0,0 0 1,0 0-1,-3 1 0,-3-1 90,-1 2 0,1-1 0,0 1 0,-15 6 1,12-4-64,1 1 1,-1 1 0,1 0 0,0 0 0,0 1 0,1 1 0,0 0-1,0 0 1,1 1 0,0 0 0,0 0 0,1 1 0,0 0 0,1 1 0,0 0-1,1 0 1,0 0 0,1 1 0,-7 22 0,9-23-56,1-5-86,1 1 0,-1 0-1,0 12 1,2-17 11,0 0 0,0 0 0,0-1 0,0 1 1,1 0-1,-1 0 0,1-1 0,-1 1 0,1 0 0,-1 0 0,1-1 1,0 1-1,0-1 0,0 1 0,0-1 0,0 1 0,0-1 1,0 0-1,3 3 0,2 1 162,1 0 0,13 8 1,-17-11-142,0-1 1,0 0 0,0 0-1,1 0 1,-1 0 0,0-1-1,1 1 1,-1-1 0,5 0-1,-7 0-140,1 0 46,-1 1 88,0-1 0,-1 1 0,1-1 0,0 0-1,0 1 1,0-1 0,0 0 0,0 1 0,0-1-1,0 0 1,0 0 0,0 0 0,0 0 0,0 0-1,1 0 1,29 0-270,3 0 399,1-1-1,46-7 0,-33 0-99,74-23 0,-104 24 16,-1 0 0,1 0 1,-1-2-1,-1 0 0,1-1 0,-2 0 1,19-17-1,0-7 54,-2-2 1,-1-1 0,30-49-1,-52 73-170,36-49 45,70-107 584,-102 149-543,-1-1-1,-1-1 0,-1 0 1,-1 0-1,-1-1 1,-1 0-1,-1 0 1,-1-1-1,-1 1 1,-1-1-1,0-26 0,-2 36-105,-1-1 0,-1 1-1,0-1 1,-1 1 0,-1-1-1,0 1 1,-10-26 0,13 39 46,0 0 0,-1 0 1,1 0-1,-1 0 0,1 0 0,-1 0 1,0 0-1,1 0 0,-1 0 0,0 0 1,1 1-1,-1-1 0,0 0 0,0 0 1,0 1-1,0-1 0,0 1 0,0-1 1,0 1-1,0-1 0,0 1 0,0 0 1,-1-1-1,0 1-4,1 0 0,-1 0 1,1 1-1,0-1 0,-1 0 1,1 1-1,-1-1 0,1 1 1,0-1-1,-1 1 0,1 0 1,0 0-1,0 0 0,0-1 1,-2 3-1,-4 3-45,0 2 1,1-1-1,0 1 0,-5 8 1,9-14 74,-27 44-118,-44 88 1,58-100 118,2 0 0,1 1 0,-12 62-1,12-30 33,3 1-1,4 0 0,2 0 0,9 110 0,-5-170-29,0 0-1,0 0 0,1 0 0,5 12 0,-6-18 18,0 1 1,0 0-1,1-1 0,0 1 0,-1-1 1,1 0-1,0 0 0,0 0 1,0 1-1,0-2 0,0 1 0,1 0 1,-1 0-1,0-1 0,1 1 0,3 1 1,2-1 45,-1 1 1,1-1 0,0-1-1,0 0 1,0 0-1,15 0 1,51-6 243,-53 2-223,9 0-94,0-1 0,0-2 0,-1-1-1,1-2 1,-2 0 0,1-2 0,-1-1-1,-1-2 1,30-19 0,159-125 521,-215 157-505,21-21 338,-21 22-342,0-1 1,-1 0-1,1 0 0,0 0 0,0 0 0,-1 0 0,1 0 0,-1 0 0,1 0 1,-1 0-1,1 0 0,-1 0 0,0 0 0,0 0 0,1-1 0,-1 1 1,0 0-1,0 0 0,0 0 0,0 0 0,0-1 0,-1 0 0,1 1-11,0 1-1,-1 0 0,1 0 0,0-1 0,0 1 0,-1 0 0,1 0 1,0 0-1,0-1 0,-1 1 0,1 0 0,0 0 0,-1 0 0,1 0 1,0 0-1,-1 0 0,1 0 0,0 0 0,-1 0 0,1 0 1,0-1-1,-1 2 0,1-1 0,0 0 0,0 0 0,-1 0 0,1 0 1,0 0-1,-1 0 0,1 0 0,0 0 0,-1 0 0,1 1 0,0-1 1,-1 0-1,1 0 0,0 0 0,0 1 0,-1-1 0,1 0 0,0 1 1,-14 10-107,12-10 93,-15 18-69,-1 0 0,-26 39 0,16-19 259,-56 88-232,80-120 43,0 0 0,0 0-1,1 0 1,0 0-1,1 1 1,-4 13 0,6-19 26,-1 0 0,1 1 0,0-1 0,0 0 0,0 0 0,0 0 0,0 1 0,0-1 0,1 0 0,-1 0 0,1 0 0,-1 0 0,1 1 0,0-1 0,0 0 0,0 0 0,0-1 0,0 1 0,0 0 0,1 0 0,-1 0 0,1-1 0,-1 1 0,1-1 0,0 1 0,-1-1 0,1 0 0,3 2 0,-3-2 18,0 0 0,1 0 0,-1 0 0,1-1 0,-1 1 0,1-1 0,-1 0 0,1 1 0,-1-1 0,1 0 0,-1 0 0,1-1 0,-1 1 0,1 0 0,-1-1 0,0 0 0,1 0 0,-1 1 0,0-1 0,1 0 0,-1-1 0,0 1 0,0 0 0,0-1 0,0 1 0,2-3 0,6-4 7,-1-2 1,1 1-1,12-19 1,-17 21 5,16-23-147,-1-2 0,24-51 0,-40 74-77,-4 9 170,0 0 0,0 0 1,0 0-1,0 0 1,0-1-1,1 1 0,-1 0 1,0 0-1,0 0 0,0 0 1,0 0-1,0-1 0,0 1 1,0 0-1,0 0 1,1 0-1,-1 0 0,0 0 1,0 0-1,0 0 0,0-1 1,0 1-1,0 0 0,1 0 1,-1 0-1,0 0 1,0 0-1,0 0 0,0 0 1,1 0-1,-1 0 0,0 0 1,0 0-1,0 0 1,0 0-1,1 0 0,-1 0 1,0 0-1,0 0 0,0 0 1,0 0-1,0 0 0,1 0 1,-1 0-1,0 1 1,0-1-1,0 0 0,0 0 1,0 0-1,1 0 0,-1 0 1,0 0-1,0 0 0,0 1 1,0-1-1,0 0 1,0 0-1,0 0 0,0 0 1,0 0-1,0 1 0,0-1 1,1 0-1,-1 0 0,0 0 1,0 1-1,5 13-115,-4-10 57,4 8 10,1 0-1,0 0 0,1-1 0,11 16 1,-14-23 90,-1 0 1,1 0 0,0 0-1,0-1 1,0 1 0,1-1-1,-1 0 1,1 0 0,0 0-1,-1-1 1,2 0 0,-1 0-1,10 3 1,-4-3 36,1 0 0,-1-1 0,1-1 0,-1 0 0,1 0 0,-1-1 0,1-1 0,-1 0 0,1 0 0,-1-1 0,0-1 0,0 0 0,17-9 0,-15 6-29,-1 0 1,1-2-1,-1 1 0,-1-2 0,1 1 0,-2-2 1,1 1-1,-2-1 0,1-1 0,10-16 0,39-86 144,-11 18-282,-40 81-115,-6 11 137,0 0 0,0 0 1,1 0-1,0 0 0,-1 0 0,7-5 0,-9 9 78,0 0 0,0 0 0,0 0 0,0 0 0,0 0 0,0 0-1,0 0 1,0 0 0,0 0 0,0 0 0,0 0 0,0 0 0,0 0-1,0 0 1,0 0 0,0 1 0,0-1 0,0 0 0,0 0 0,0 0 0,0 0-1,0 0 1,0 0 0,0 0 0,0 0 0,0 0 0,0 0 0,0 0-1,0 0 1,0 0 0,0 0 0,0 0 0,1 0 0,-1 0 0,0 0-1,0 0 1,0 0 0,0 0 0,0 0 0,0 0 0,0 0 0,0 0 0,0 0-1,0 0 1,0 0 0,0 0 0,0 0 0,0 0 0,0 0 0,0 0-1,1 0 1,-1 0 0,0 0 0,0 0 0,0 0 0,0 0 0,0 0-1,0 0 1,0 0 0,0 0 0,2 16-44,0 1-1,-1-1 1,-2 29-1,-9 51 175,-1-35-23,-27 88 1,34-136 55,-1-1 0,0 0-1,-1 0 1,0-1 0,-9 13 0,15-23-122,-1 0 0,1 0 0,-1-1 0,0 1 0,1 0 1,-1-1-1,0 1 0,0 0 0,0-1 0,1 1 0,-1-1 0,0 1 1,0-1-1,0 0 0,0 1 0,0-1 0,0 0 0,0 0 0,0 0 1,0 0-1,0 1 0,-1-2 0,0 1-39,0 0 0,0-1 0,0 1 1,0-1-1,0 0 0,0 1 0,0-1 0,0 0 0,1 0 1,-4-2-1,2 0-84,0 1-1,0-1 1,0 0 0,0 0 0,0 0 0,0 0 0,1-1-1,0 1 1,0-1 0,-3-5 0,2 0 55,2 8-26,0-1 1,0 1-1,1 0 1,-1-1-1,1 1 1,-1-1-1,1 1 1,0-1-1,-1 1 1,1-1-1,0 0 1,0 1-1,0-1 1,0 1-1,1-1 1,-1 1-1,0-1 1,1 1-1,-1-1 1,2-2-1,-2 3-213,19 2-506,2 3 579,-7 0 217,-1-1 0,1 0 0,0-1 0,-1-1 0,1 0 0,0-1-1,21-3 1,-19 1 82,0-1-1,-1-1 0,0-1 0,0 0 1,0-1-1,0 0 0,-1-1 0,0-1 1,0 0-1,17-15 0,-19 12-34,0 0 0,0-1 0,-1-1 0,-1 0 0,18-28 0,32-79-179,-35 67 81,44-70-591,-68 121 580,-1 1-1,1-1 0,0 1 1,0 0-1,0-1 1,1 1-1,-1 0 1,0 0-1,0 0 1,0 0-1,3-2 0,-3 3 27,0 1 0,-1-1 0,1 0 0,-1 0 0,1 0 0,0 1 0,-1-1-1,1 0 1,-1 1 0,1-1 0,-1 1 0,1-1 0,-1 0 0,1 1 0,-1-1-1,1 1 1,-1-1 0,1 2 0,-1-1-10,2 1 22,0 1-1,0 0 0,0 0 0,-1 0 1,1 0-1,-1 0 0,0 0 0,0 0 0,0 0 1,0 0-1,0 6 0,1 40-52,-2-39 28,-1 40 220,-11 81 1,9-109-95,-2 0 0,0-1-1,-1 0 1,-2 0 0,0 0 0,-13 23 0,17-37-12,-1 0 0,1 0-1,-1 0 1,-1-1 0,1 0-1,-1 0 1,-11 8 0,13-11 3,-1 0 0,1 0-1,-1-1 1,0 1 0,0-1 0,0 0 0,0-1 0,-1 1-1,1-1 1,0 0 0,-1 0 0,-8-1 0,3 0-92,0-1 0,0 0 1,0-1-1,1 0 1,-1-1-1,1 0 1,0-1-1,0 0 0,0 0 1,0-1-1,1-1 1,-1 1-1,1-2 0,1 1 1,-1-1-1,1 0 1,-11-13-1,16 16-116,0 0-1,1 0 1,-1 0 0,1-1-1,-1 1 1,1-1 0,1 1-1,-3-10 1,4 14 104,0 0-1,0-1 1,0 1 0,0 0-1,0-1 1,0 1-1,0 0 1,0-1 0,0 1-1,0 0 1,0 0 0,0-1-1,1 1 1,-1 0-1,0-1 1,0 1 0,0 0-1,1 0 1,-1-1 0,0 1-1,0 0 1,1 0-1,-1-1 1,0 1 0,0 0-1,1 0 1,-1 0 0,0 0-1,1-1 1,-1 1-1,0 0 1,1 0 0,-1 0-1,0 0 1,1 0 0,-1 0-1,0 0 1,1 0 0,-1 0-1,0 0 1,1 0-1,-1 0 1,0 0 0,1 0-1,-1 0 1,0 1 0,1-1-1,-1 0 1,0 0-1,0 0 1,1 0 0,-1 1-1,23 11-287,-17-8 138,32 15 162,1-2 0,1-1 0,1-2 0,0-1 0,61 9 0,-88-20 113,0 0-1,0-1 1,0-1-1,0 0 0,0-1 1,1 0-1,20-6 0,-24 4-76,0-1-1,-1 1 1,0-2-1,0 0 0,0 0 1,-1-1-1,0 0 1,0 0-1,0-1 0,10-10 1,-6 3 7,0-1 0,-1 0 0,17-29 0,21-55 30,-24 52 7,-19 35-69,0 0 0,-1-1 0,0 0 0,0 0-1,3-16 1,-35 76-1012,8 4 1030,3 1 1,-16 84-1,31-133-27,-3 13-13,1 0 1,0 18-1,2-30 33,0-1-1,0 1 0,1-1 0,-1 1 0,1-1 0,0 1 1,-1-1-1,2 1 0,-1-1 0,0 0 0,1 0 1,-1 0-1,1 0 0,0 0 0,0 0 0,3 4 0,-3-6 23,0 0 0,-1 0 0,1 0 0,0 0 0,0 0 0,0 0 0,0-1-1,0 1 1,0 0 0,0-1 0,1 0 0,-1 1 0,0-1 0,0 0 0,0 0 0,0-1-1,3 1 1,6-2 46,0 0-1,12-5 1,-12 4-97,61-16-18,-41 13 98,-1-2 0,-1-1-1,46-21 1,7-17-35,3-2 59,-69 42-154,-13 6 17,0 0 0,0 0 0,0-1-1,0 1 1,0-1 0,3-2 0,-6 3 41,1 1 1,-1 0 0,1-1-1,-1 1 1,0 0-1,1-1 1,-1 1 0,1 0-1,-1 0 1,1 0 0,-1-1-1,1 1 1,-1 0 0,1 0-1,-1 0 1,1 0-1,-1 0 1,1 0 0,-1 0-1,1 0 1,-1 0 0,1 0-1,-1 0 1,1 0-1,-1 0 1,1 0 0,-1 1-1,1-1 1,-1 0 0,1 1-1,10 9 167,-11-9-172,1 1-102,3 0 314,-3-6 288,-1 2-557,0-1 86,-1 0-1,1 0 1,-1 0-1,0 0 0,0 0 1,0 0-1,-1 0 1,1 0-1,-1 0 0,1 0 1,-1 1-1,0-1 1,0 1-1,-5-5 0,6 5-61,-1 0-1,0 1 0,0-1 1,0 0-1,0 1 0,0 0 1,-1-1-1,1 1 0,0 0 0,-1 0 1,1 0-1,0 0 0,-1 1 1,1-1-1,-1 1 0,1-1 1,-1 1-1,-4 0 0,3 1-12,1 0 0,-1 1 0,1-1 0,0 1-1,-1 0 1,1 0 0,0 0 0,0 0 0,1 0-1,-1 1 1,0-1 0,1 1 0,-1 0 0,-1 3-1,-1 1-32,0 0-1,1 0 1,0 0 0,0 1-1,-3 9 1,5-11 61,1 1 1,-1-1-1,1 1 1,1-1-1,-1 1 1,1-1-1,0 1 1,1-1-1,-1 1 1,2-1-1,1 8 1,-2-10 29,0 0 1,0 0 0,1 0 0,0 0 0,0 0 0,0 0 0,0 0 0,1 0 0,-1-1 0,1 1-1,0-1 1,0 0 0,1 0 0,-1 0 0,0 0 0,1-1 0,5 4 0,-2-3 32,0 0 1,0 0-1,0 0 1,1-1-1,-1 0 1,1 0-1,-1-1 1,1 0-1,0-1 1,-1 1 0,1-1-1,0-1 1,-1 0-1,10-2 1,105-23-86,-1-5 1,124-51-1,-226 73 10,0-1-1,19-13 0,3-2 31,-26 16 3,-12 7 66,-1 0-1,1 0 1,0 1-1,0-1 1,4-1-1,1-1 113,-9 4-177,1 0-1,0 0 0,0 0 0,0 0 0,0 0 0,0 0 1,0 0-1,0 0 0,0 0 0,-1 0 0,1 0 1,0 0-1,0 0 0,0 0 0,0 0 0,0 0 1,0 0-1,0 0 0,0 0 0,0 0 0,-1 0 0,1 0 1,0 0-1,0 0 0,0 0 0,0 0 0,0-1 1,0 1-1,0 0 0,0 0 0,0 0 0,0 0 1,0 0-1,-1 0 0,1 0 0,0 0 0,0 0 1,0 0-1,0 0 0,0-1 0,0 1 0,0 0 0,0 0 1,0 0-1,0 0 0,0 0 0,0 0 0,0 0 1,0 0-1,0-1 0,0 1 0,0 0 0,0 0 1,0 0-1,0 0 0,0 0 0,0 0 0,0 0 0,1 0 1,-1-1-1,0 1 0,0 0 0,0 0 0,0 0 1,-2 0-15,1 1-1,0-1 1,-1 0 0,1 1 0,-1-1 0,1 1 0,0-1-1,-1 1 1,1 0 0,0 0 0,0 0 0,-1-1 0,1 1 0,-1 2-1,-17 17-115,14-14 107,-24 26-6,-1-2 1,-39 31 0,55-50 67,-22 23 1,32-30-30,1 0 1,0 1 0,0-1 0,0 1-1,0-1 1,1 1 0,-1 0 0,1 0-1,0 0 1,-1 7 0,2-11 3,1 0 0,0 0 0,0 0 0,0-1 1,-1 1-1,1 0 0,0 0 0,0 0 0,0 0 0,0 0 0,1-1 1,-1 1-1,0 0 0,0 0 0,0 0 0,1 0 0,-1-1 1,0 1-1,1 0 0,-1 0 0,0-1 0,1 1 0,-1 0 1,1-1-1,0 1 0,-1 0 0,1-1 0,-1 1 0,1-1 1,0 1-1,0-1 0,-1 1 0,1-1 0,0 1 0,0-1 1,-1 0-1,1 0 0,0 1 0,1-1 0,1 0 27,1 1-1,-1-1 1,1 0-1,-1-1 1,1 1-1,-1-1 1,6-1-1,1 0-14,0-2-1,-1 1 0,0-1 0,0 0 1,0-1-1,0 0 0,-1 0 1,15-12-1,-14 8-97,0-1 1,0 0 0,-1 0-1,0 0 1,-1-1 0,8-14-1,-6 9-76,-5 10-6,-1 0 1,1 0-1,3-11 0,-8 23 106,0 1-1,1-1 1,0 1-1,0 0 1,1-1-1,0 1 1,0-1-1,0 0 1,1 1-1,0-1 1,0 0 0,5 10-1,-5-13 83,0 1 0,0-1 0,0 0 0,0 0 0,0-1 0,1 1 0,-1 0 0,1-1 0,0 0 0,0 1 0,0-1 0,0 0 0,0-1 0,1 1 0,-1-1 0,0 1 0,1-1 0,-1 0 0,1 0 0,-1 0 0,6 0 0,29-4 60,-1-1 1,0-2-1,44-12 0,-54 12-168,-1-1 83,0 0-1,0-1 0,47-23 1,-59 23 44,-1 0 1,0-1 0,-1 0-1,0 0 1,0-2 0,-1 1 0,0-1-1,14-20 1,-5 2 69,-2-1 1,24-52-1,20-72-181,-47 114-31,5-4 53,-13 31 40,-2 1 0,1-1 0,-2 0 0,0 0 0,3-15 0,-7 27-18,1 0 1,-1 0 0,0 0-1,0 0 1,0 0 0,0 0 0,0 0-1,0 0 1,0 0 0,-1 0-1,1 0 1,0 0 0,-1-2-1,1 3 2,0 0 0,-1 0 0,1 0 0,0-1 0,0 1 0,0 0-1,-1 0 1,1 0 0,0 0 0,0 0 0,-1-1 0,1 1 0,0 0-1,0 0 1,-1 0 0,1 0 0,0 0 0,0 0 0,-1 0-1,1 0 1,0 0 0,0 0 0,-1 0 0,1 0 0,0 0 0,-1 0-1,1 1 1,0-1 0,0 0 0,0 0 0,-1 0 0,1 0 0,-3 2-23,1-1 1,0 1 0,-1 0-1,1 0 1,0 0 0,0 0-1,0 1 1,-2 3 0,-2 5 93,1 0 1,0 0 0,1 0 0,0 0-1,1 1 1,0 0 0,-1 21-1,-1-7-22,-4 28-25,3-1 1,1 1 0,6 98-1,1-131-292,1 0 0,6 21 0,9 12-4173,-8-10-3337,-4-28 3094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16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 2656,'-5'4'10268,"-2"1"-9905,0 0-1,1 0 0,-7 7 0,-45 51 1143,43-49-1122,3 0-52,1 0 1,1 0 0,0 1-1,-8 17 1,8-13 36,2-4-178,1 1-1,0 0 0,1 1 0,1-1 0,1 1 0,-4 32 0,4-9 192,2 72 0,18 61 243,-10-140-535,1 0 0,2-1 1,15 37-1,22 27-1913,-45-95 1608,0 1-1,-1-1 1,1 0 0,0 0-1,0 0 1,0 0-1,0 0 1,0 0 0,0 0-1,0 0 1,2 1-1,-1-2-346,-1 1-1,1 0 1,-1-1-1,1 1 0,0-1 1,-1 0-1,1 1 1,0-1-1,-1 0 1,1 0-1,0 0 0,0 0 1,-1 0-1,4-1 1,11-3-2381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17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17 2720,'0'-17'1616,"1"27"2015,3 25-1348,-27 240 3008,6-113-4091,11-92-769,-5 109 482,13-135 153,26-68 81,13-21-963,58-86-1,-51 65-86,162-193-1,-206 255-90,12-13-364,23-32 1,-39 48 327,1 1 0,-1 0-1,0-1 1,0 1 0,1-1 0,-1 1 0,0 0 0,0-1 0,0 1 0,1-1 0,-1 1 0,0 0-1,0-1 1,0 1 0,0-1 0,0 1 0,0-1 0,0 1 0,0-1 0,0 1 0,0-1 0,0 1-1,0-1 1,0 1 0,0 0 0,-1-1 0,1 1 0,0-1 0,0 1 0,0 0 0,-1-1-1,1 1 1,0-1 0,-1 1 0,1 0 0,0-1 0,0 1 0,-1 0 0,1 0 0,-1-1 0,0 1 0,0-1-32,0 1 0,0-1 0,0 1 0,0 0 0,0-1 0,0 1 0,0 0 0,0 0 0,0 0 0,0 0 0,0 0 0,0 0 0,0 0 0,0 0 0,-2 1 0,-25 9-357,7-2 207,0 0 0,-27 16-1,41-21 193,1 1-1,1 1 1,-1-1-1,1 1 1,-1 0-1,1 0 1,1 0-1,-1 1 1,1-1-1,0 1 1,-6 12 0,4-4 226,1 0 0,0 0 0,1 0 0,1 1 1,0 0-1,1-1 0,1 1 0,0 0 1,1 0-1,0 0 0,2 0 0,-1 0 1,7 24-1,-3-22 27,0-1 1,1 0 0,0 0-1,2-1 1,0 0-1,0 0 1,1 0 0,1-2-1,1 1 1,0-1-1,24 22 1,37 21 331,-71-56-341,6-4-1278,0-1-1431,-7 4 2258,1 0-1,-1 1 0,0-1 0,0 0 1,0 0-1,0 1 0,0-1 0,0 0 0,0 1 1,0-1-1,0 0 0,0 0 0,-1 1 1,1-1-1,0 0 0,0 1 0,-1-1 1,0-1-1,-2-4-2380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19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1 729 3072,'7'-1'1244,"1"-1"-1,-1 0 1,1-1 0,11-6-1,24-19-613,-2-2-1,-1-2 0,62-63 1,-54 45-453,-2-2 0,-3-3 1,39-61-1,-80 112-167,14-21 129,-2 0 0,21-53 0,-34 77-123,4-11 189,-1-1-1,0 1 0,-1-1 1,-1 0-1,2-21 0,-4 33-193,1 0-1,-1 0 0,-1 0 0,1 0 1,0 1-1,0-1 0,0 0 1,0 0-1,-1 0 0,1 0 1,0 0-1,-1 0 0,1 1 1,-1-1-1,1 0 0,-1 0 1,1 1-1,-1-1 0,1 0 1,-1 0-1,0 1 0,0-1 1,1 1-1,-1-1 0,0 1 0,0-1 1,1 1-1,-1-1 0,0 1 1,0 0-1,0-1 0,0 1 1,0 0-1,0 0 0,0 0 1,-1 0-1,-1 0 36,-1 0 0,1 0 0,-1 0-1,1 1 1,-1-1 0,1 1 0,-1 0 0,-3 2 0,-13 7 262,2 0 1,-1 2-1,-23 18 0,30-21-149,0 0-77,0 2 1,0-1-1,1 1 1,1 1-1,0 0 1,0 1-1,1 0 1,1 0-1,0 1 1,1 0-1,0 0 1,1 1-1,1-1 1,-6 24-1,5-10-24,0-4 22,0-1 0,2 1 0,1 0 0,1 0 1,1 31-1,5 45 485,-4-96-542,0 1-1,0-1 1,1 0 0,-1 1-1,1-1 1,0 0 0,0 0-1,1 1 1,-1-1 0,1 0-1,0 0 1,0-1 0,0 1-1,0 0 1,1-1 0,-1 1-1,1-1 1,0 0 0,0 0-1,0 0 1,1 0 0,-1 0-1,1-1 1,-1 1 0,1-1-1,0 0 1,0 0 0,0-1-1,0 1 1,0-1 0,7 1-1,6 2 22,1-1-1,-1-1 0,1-1 0,0-1 1,-1 0-1,1-1 0,0-1 0,23-5 1,-13-1 15,-5 3-180,-1-2 0,1-1 1,22-11-1,-39 16 92,0 0 0,-1-1 0,1 1-1,-1-1 1,0 0 0,0-1 0,0 1 0,-1-1-1,1 0 1,-1-1 0,0 1 0,-1 0 0,1-1-1,-1 0 1,4-9 0,-2 0-64,-1 0 0,0 0 0,-2 0 0,1-1 0,-2 1 0,0 0 0,0-1 0,-4-23 0,3 37 76,0 1 0,-1-1-1,1 0 1,-1 1 0,1-1 0,-1 1 0,1-1 0,-1 1 0,0-1 0,0 1 0,0-1-1,0 1 1,0 0 0,0 0 0,0-1 0,0 1 0,-1 0 0,1 0 0,-2-1 0,3 2-3,-1-1 1,0 1 0,0-1 0,0 1 0,0 0 0,0 0-1,0-1 1,0 1 0,0 0 0,0 0 0,0 0 0,0 0-1,0 0 1,0 0 0,0 0 0,0 0 0,0 1 0,0-1-1,0 0 1,0 1 0,0-1 0,0 0 0,0 1 0,0-1-1,0 1 1,1 0 0,-1-1 0,0 1 0,-1 1-1,-3 3 64,1 0 0,0 1 0,0-1 0,0 1 0,1 0-1,0 0 1,0 1 0,0-1 0,1 1 0,-2 6-1,-1 11 296,-3 37 0,6-48-363,2 3 152,0-1 0,0 0-1,2 1 1,0-1 0,8 29 0,-10-44-127,2 7 58,0 0 1,1 0-1,0 0 0,0 0 0,0-1 0,1 1 0,0-1 0,0 0 0,0 0 0,1-1 0,0 1 0,11 8 0,-13-13-8,-1 0 0,1-1 0,0 0 0,0 1 0,0-1 0,0 0-1,0-1 1,-1 1 0,1 0 0,0-1 0,0 1 0,5-3 0,2-1-46,1-1-1,-1 0 1,18-12 0,8-4 114,-28 16-134,32-14-1,41-29-1,-70 41 1,-1-1 0,0 0 0,0-1 0,0 0 0,-1-1 0,-1 0 0,1 0 0,8-16 0,-13 20-34,-3 4 52,0 0 0,1 0-1,-1 0 1,0 0 0,0 0-1,-1-1 1,1 1 0,0 0-1,-1 0 1,1-1 0,-1 1-1,0-1 1,0-2 0,0 5-32,-1 0 0,1 0 0,-1 0 1,1 0-1,-1 0 0,1 0 1,-1 0-1,1 1 0,0-1 0,-1 0 1,1 0-1,-1 0 0,1 1 0,0-1 1,-1 0-1,1 1 0,0-1 0,-1 0 1,1 1-1,0-1 0,-1 0 0,1 1 1,-1 0-1,-12 13-184,6-6 244,2 1 0,-1-1 1,1 1-1,0 0 0,1 0 1,0 0-1,1 0 0,-4 15 1,6-19-4,0-1 0,1 0 0,-1 1 0,1-1 0,0 1 0,0-1 0,1 0 0,-1 1 0,1-1 1,0 1-1,0-1 0,0 0 0,1 0 0,0 0 0,-1 0 0,1 0 0,1 0 0,-1 0 0,1 0 0,-1-1 1,1 0-1,4 5 0,-1-3 53,-1-1 0,1 1 0,0-1 0,1 0 0,9 4 0,-13-6-30,1 0 0,0-1 0,0 0 1,0 0-1,0 0 0,0 0 0,0-1 0,0 1 1,0-1-1,0 0 0,4-1 0,5-1 5,-1 0-1,-1-1 1,1 0-1,0-1 0,-1 0 1,0-1-1,0-1 1,0 1-1,18-14 0,6-6 35,25-20-386,-59 44 285,-1 1 0,1-1-1,0 0 1,0 1-1,0-1 1,0 0 0,0 1-1,0-1 1,0 1-1,0 0 1,0-1 0,0 1-1,0 0 1,0-1-1,0 1 1,0 0 0,0 0-1,1 0 1,-1 0 24,0 0 0,0 1 1,0-1-1,-1 0 0,1 1 0,0-1 1,-1 1-1,1-1 0,0 1 0,-1-1 1,1 1-1,0-1 0,-1 1 0,1-1 1,-1 1-1,1 0 0,-1-1 1,1 2-1,0 1 24,1 0 0,-1 0-1,-1-1 1,1 1 0,0 0 0,-1 0 0,1 0 0,-1 0 0,0 0 0,0 0 0,0 0-1,-1 3 1,1-3-21,-4 16 277,-1 30-1,5-48-282,0 0 1,0-1-1,0 1 1,0 0 0,-1-1-1,1 1 1,0 0-1,0-1 1,-1 1-1,1-1 1,0 1 0,-1 0-1,1-1 1,-1 1-1,0 0 1,1-1-7,0 0 1,0 0-1,1 0 0,-1 0 1,0 0-1,0 0 0,0 0 1,0 0-1,0 0 0,0 0 1,0 0-1,0 0 1,0 0-1,0 0 0,0 0 1,0 0-1,0 0 0,0 0 1,0 0-1,0 0 0,0 0 1,0 0-1,0 1 0,0-1 1,0 0-1,1 0 1,-1 0-1,0 0 0,0 0 1,0 0-1,0 0 0,0 0 1,0 0-1,0 0 0,0 0 1,0 0-1,0 0 0,0 0 1,0 0-1,0 1 1,0-1-1,-1 0 0,1 0 1,0 0-1,0 0 0,0 0 1,0 0-1,0 0 0,0 0 1,0 0-1,0 0 1,0 0-1,0 0 0,0 0 1,0 0-1,1 0 34,18-11 97,96-46-129,-106 53 30,0 0 0,-1 1 0,1 0 0,1 1 0,-1-1-1,0 2 1,0-1 0,1 2 0,-1-1 0,13 1 0,-20 1-9,0-1 1,0 1-1,0-1 0,-1 1 1,1 0-1,0 0 0,0 0 1,-1 0-1,1 0 1,0 0-1,-1 0 0,1 1 1,2 2-1,12 22 576,-14-22-536,0 0-1,1 0 0,-1 0 1,1 0-1,0-1 1,6 7-1,5 2-295,-8-7-270,-1 0-1,1 0 1,13 6-1,-17-9 339,1-1-1,0 0 1,-1 0-1,1-1 1,0 1-1,0 0 1,0-1 0,0 0-1,0 1 1,-1-1-1,1-1 1,0 1-1,5-1 1,1 0-2205,-8 1 1997,0 0-1,1 0 1,-1 0-1,0-1 1,0 1-1,0 0 0,0-1 1,1 1-1,-1 0 1,0-1-1,0 1 0,0-1 1,0 0-1,1-1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0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20 7456,'-22'-6'3392,"7"1"-2944,15 1 672,5 4-704,-5-5-1984,10 5 800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1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 1664,'-26'8'15189,"31"-7"-14373,20 1-398,1 0 1,-1-2-1,0-1 0,39-5 1,3-1-101,-45 5-196,-16 1-85,0 0 1,0 0-1,-1 1 1,1 0-1,0 0 1,7 2-1,1-2 858,-9 0-2047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60 109 2912,'-3'-1'183,"2"1"-136,1 0 1,-1 0-1,1 0 0,-1 0 0,1 0 1,0 0-1,-1 0 0,1 0 1,-1 0-1,1 0 0,0-1 0,-1 1 1,1 0-1,0 0 0,-1 0 0,1-1 1,0 1-1,-1 0 0,1 0 1,0-1-1,-1 1 0,1 0 0,0-1 1,0 1-1,-1 0 0,1-1 0,0 1 1,0 0-1,0-1 0,0 1 1,-1-1-1,-3 112 7166,-13 64-5304,5-62-866,6-67-727,3-26-74,1 0 0,1 0 1,1 26-1,0-20 331,0-19-20,0-17-527,8-117-803,-2 60 653,30-257-47,-24 264 261,-7 41 95,-1 0 0,2-38 0,-6 56-206,1 2 60,1 0 0,-1-1 0,0 1-1,1 0 1,-1 1 0,0-1 0,0 0-1,0 0 1,0 0 0,0 1 0,0-1 0,1 2-1,1 2 50,6 8 167,0 0-1,-1 1 1,-1 0 0,10 26-1,14 64 128,-18-60-272,55 192 530,-42-136-256,-13-37-10,-13-49 943,2-19-890,8-17-332,-1 0 1,9-34 0,7-52-115,-12 46 135,-3 20-49,-2 2-128,3-1 0,1 1 0,28-64 1,1 22-719,-40 80 609,8-21-1610,-6 8-4798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3 687 2400,'-3'14'7906,"4"-13"-7562,-1-1-278,0 0 0,0 1 1,0-1-1,0 0 0,0 1 1,1-1-1,-1 0 0,0 1 0,0-1 1,1 0-1,-1 0 0,0 1 1,0-1-1,1 0 0,-1 0 1,0 1-1,1-1 0,-1 0 0,0 0 1,1 0-1,-1 0 0,0 0 1,1 0-1,-1 0 0,0 1 0,1-1 1,-1 0-1,0 0 0,1 0 1,-1 0-1,1 0 0,-1-1 1,0 1-1,1 0 0,-1 0 0,0 0 1,1 0-1,-1 0 0,0 0 1,1 0-1,-1-1 0,15-6 1369,-6 3-1209,-1 0 0,0 0 0,0-1 0,8-7 1,12-11-42,-1 2 73,-1-1 0,44-51 0,-63 64-211,3-3 74,0-1 1,12-21-1,-39 62-62,11-15 32,1 0-1,1 0 1,0 1 0,1-1 0,-3 27-1,6-35-54,0 1 0,0-1 0,0 0 0,1 1 0,0-1 0,0 0 0,0 1-1,0-1 1,1 0 0,0 0 0,0 0 0,0 0 0,1 0 0,0-1 0,0 1 0,0-1 0,0 0 0,7 7-1,-6-8 28,0 0-1,0 0 0,0-1 0,1 0 0,-1 1 0,1-2 0,-1 1 1,1 0-1,0-1 0,0 0 0,0 0 0,0 0 0,0-1 1,7 0-1,-3 0 14,0 0 1,-1-1 0,1 0 0,-1-1 0,1 0-1,-1 0 1,13-6 0,-11 3-49,0-1 0,-1 0 0,1 0 0,-1-1 1,-1 0-1,1-1 0,-1 0 0,-1 0 0,13-17 0,-8 7 8,0-1-1,-2 0 1,0-1-1,7-21 1,-8 13-61,-7 21-42,0 0 0,0 0 0,1 1 0,0-1 0,0 1 0,0 0 1,7-9-1,-10 15 71,0 0 0,0 0 0,0-1 0,1 1 0,-1 0 1,0-1-1,0 1 0,1 0 0,-1 0 0,0 0 0,0-1 0,1 1 0,-1 0 1,0 0-1,1 0 0,-1 0 0,0 0 0,1-1 0,-1 1 0,0 0 0,1 0 1,-1 0-1,0 0 0,1 0 0,-1 0 0,0 0 0,1 0 0,-1 0 0,1 0 1,-1 1-1,0-1 0,1 0 0,-1 0 0,0 0 0,0 0 0,1 0 0,-1 1 1,0-1-1,1 0 0,-1 0 0,0 0 0,0 1 0,1-1 0,-1 0 1,0 1-1,0-1 0,0 0 0,1 0 0,-1 1 0,0-1 0,0 0 0,0 1 1,0-1-1,0 0 0,1 1 0,5 20 91,-6-20-96,6 22 54,-2 1 1,-1-1-1,-2 1 0,0 0 1,-1 0-1,-1-1 0,-1 1 1,-10 41-1,11-61 12,0 0-1,-1 0 1,1 0-1,-1 0 1,-3 4-1,5-8-68,-1 1 0,1 0-1,0-1 1,-1 1-1,1-1 1,0 1 0,-1 0-1,1-1 1,-1 1-1,1-1 1,-1 0 0,1 1-1,-1-1 1,1 1-1,-1-1 1,1 0 0,-1 1-1,0-1 1,1 0-1,-1 0 1,0 1 0,1-1-1,-1 0 1,0 0-1,1 0 1,-1 0 0,0 0-1,1 0 1,-1 0-1,0 0 1,1 0 0,-1 0-1,0 0 1,1-1-1,-1 1 1,0 0 0,1 0-1,-1-1 1,1 1-1,-1 0 1,0-1 0,-10-7-210,6 4 41,0 0 0,0 0 1,0 0-1,-6-8 0,5 7 54,-4-6-60,10 10 144,-1 1 1,1-1 0,-1 0 0,1 0-1,-1 0 1,1 1 0,-1-1 0,0 0-1,0 1 1,1-1 0,-1 0 0,0 1-1,0-1 1,0 1 0,0-1 0,-1 4-466,6 7 465,-1-5 118,1-1-1,-1 1 1,1-1-1,0 0 1,0 0 0,1 0-1,-1 0 1,1-1-1,0 1 1,0-1-1,0-1 1,0 1 0,0-1-1,0 1 1,1-2-1,-1 1 1,1 0-1,0-1 1,-1 0 0,1-1-1,0 1 1,0-1-1,0 0 1,-1-1-1,1 1 1,0-1 0,0 0-1,7-3 1,7-2-54,-1-1 1,1 0 0,-1-2 0,-1-1 0,0 0 0,0-1-1,-1-1 1,0 0 0,-1-1 0,-1-1 0,0-1-1,-1 0 1,0-1 0,-1 0 0,-1-1 0,14-28-1,70-172-587,-20 40 300,-71 166 254,3-3-80,-2-2 0,10-28 0,-9 24-464,-11 31 67,-27 63 1134,-38 95-287,38-88-89,-4-1 0,-66 112 1,69-142-198,-6 14 208,37-63-252,0 0 1,0 1 0,1-1 0,-1 0 0,0 0 0,0 0-1,0 0 1,-1 0 0,1 0 0,-1 1 0,1-1 43,2-2-25,9-4-57,-6 2-115,1 0 0,-1 0-1,1 0 1,6-7 0,5-4-17,198-133-623,-208 142 759,2 2-344,-7 13 365,-1-7 65,-1 12 140,-1 0 0,0 0 0,-7 26 0,1-8 44,7-30-244,0-1 1,1 0 0,0 0-1,0 0 1,0 1-1,0-1 1,0 0 0,0 0-1,0 1 1,1-1-1,-1 0 1,1 0 0,-1 0-1,1 0 1,0 0-1,0 0 1,0 0 0,0 0-1,0 0 1,0 0 0,1 0-1,-1 0 1,1-1-1,-1 1 1,1-1 0,0 1-1,-1-1 1,1 0-1,0 1 1,0-1 0,0 0-1,4 1 1,-3-1-1,1 0 0,-1 0 1,1 0-1,-1 0 0,1-1 0,-1 0 1,1 1-1,-1-1 0,1-1 0,0 1 1,-1 0-1,1-1 0,-1 0 0,1 0 1,-1 0-1,0 0 0,1 0 0,-1-1 1,5-2-1,1-3-55,1-1 0,-1 1 0,-1-1-1,1-1 1,-1 1 0,-1-2 0,0 1 0,0-1 0,-1 0-1,9-17 1,-10 16-68,-1 0 0,0 0-1,-1 0 1,0 0 0,0-1-1,-1 1 1,1-22 0,-6 40-721,0 11 554,3-12 317,-1 0-1,0 0 1,0 0 0,-3 8-1,2-7 23,0-1-1,1 1 1,0 0 0,-1 9-1,5 34 127,-3-47-180,0-1 0,1 1 0,-1-1 0,1 1 0,0-1 0,0 0 0,0 1-1,0-1 1,0 0 0,1 1 0,-1-1 0,1 0 0,-1 0 0,1 0 0,0 0 0,0 0 0,3 2 0,-2-2 14,0 1 0,1-1 0,-1 1 0,1-1 0,0 0 0,0 0 1,0-1-1,0 1 0,8 1 0,-2-2 2,0-1 1,0 1-1,1-2 1,-1 0-1,0 0 1,0 0-1,0-1 1,0-1-1,0 0 1,-1 0-1,1-1 1,-1 0-1,0-1 1,17-11-1,17-9-175,27-20 80,-57 35-154,0 2 0,25-13 1,-37 21 201,0 0 1,0-1-1,0 1 1,0 0-1,-1 0 0,1 0 1,0 0-1,0 0 1,0 0-1,0 0 1,0 0-1,0 0 1,0 1-1,0-1 1,0 0-1,0 1 1,0-1-1,0 0 1,0 1-1,-1-1 0,1 1 1,0-1-1,0 1 1,-1 0-1,1-1 1,0 1-1,-1 0 1,1 0-1,0-1 1,-1 1-1,1 0 1,-1 0-1,1 0 1,-1 0-1,1 1 0,1 3 34,0 0-1,0 0 1,0 0-1,2 11 1,-3-9 37,0 0 0,-1-1 1,0 1-1,0 0 0,0 0 1,-1 0-1,-2 8 0,2-5 148,6-7 99,13-10 202,-7 1-531,-4 2-24,0 0-1,0-1 1,0 1 0,-1-2 0,0 1 0,0-1 0,7-7 0,-8 7-1,0 0-1,1 1 1,0-1 0,0 1 0,1 1-1,-1-1 1,15-6 0,-21 10 41,1 1 0,-1 0 0,1-1 0,-1 1 0,1 0-1,-1 0 1,1 0 0,-1-1 0,1 1 0,-1 0 0,1 0 0,-1 0 0,1 0 0,-1 0 0,1 0 0,0 0 0,-1 0-1,1 0 1,-1 0 0,1 0 0,-1 1 0,1-1 0,-1 0 0,1 0 0,-1 0 0,1 1 0,-1-1 0,1 0-1,-1 1 1,1-1 0,-1 0 0,0 1 0,1-1 0,-1 0 0,1 1 0,0 2 57,-1-1 0,1 0 0,-1 0 0,1 0 0,-1 0 0,0 0 0,0 4 0,1 7 110,0-5-92,-1-1 0,0 1 0,0-1-1,-1 10 1,0-9-75,0-1-1,1 1 1,0 0-1,1 8 1,5 7 375,-5-22-361,-1-1 0,1 1 1,-1 0-1,1 0 0,-1-1 1,1 1-1,-1-1 1,1 1-1,0 0 0,-1-1 1,1 1-1,0-1 0,0 1 1,-1-1-1,1 0 0,0 1 1,0-1-1,0 0 0,-1 1 1,1-1-1,0 0 1,0 0-1,0 0 0,1 0 1,11-2-271,1 0 0,-1-1 0,0 0 1,-1-1-1,14-6 0,-3 2 9,181-52-518,-115 34 795,14-5 31,-95 28 54,1 0 0,-1-1 0,-1 0 0,11-6 0,-70 27 918,18-7-748,-79 28 56,89-29-251,0 1-1,-34 22 1,30-11-185,27-20 103,-1 0-1,1 0 0,0 1 1,0-1-1,-1 1 1,1-1-1,0 1 1,0-1-1,1 1 0,-1 0 1,0-1-1,0 1 1,1 0-1,-1 0 1,0 2-1,2-3 9,-1 0-1,0 0 1,0 0 0,1 0 0,-1-1-1,1 1 1,-1 0 0,1 0 0,-1-1-1,1 1 1,-1 0 0,1-1 0,0 1 0,-1 0-1,1-1 1,0 1 0,0-1 0,-1 1-1,1-1 1,0 0 0,0 1 0,0-1-1,-1 0 1,1 1 0,0-1 0,0 0-1,0 0 1,0 0 0,0 0 0,0 0-1,0 0 1,1 0 0,32-1 62,-7-5-123,0 0 0,0-2 0,-1-1 0,0-1 0,-1-2 0,0 0 0,29-20 0,0-11-85,-53 44 162,-1-1 1,0 0 0,0 1 0,0-1 0,0 1 0,0-1-1,0 1 1,0-1 0,0 1 0,0-1 0,0 1-1,0-1 1,0 1 0,0-1 0,-1 1 0,1-1 0,0 0-1,0 1 1,0-1 0,-1 1 0,1-1 0,0 0-1,-1 1 1,-10 23 342,8-15-137,2-7-194,0 1-1,0-1 0,1 0 1,-1 1-1,1-1 0,0 1 0,-1-1 1,1 1-1,1-1 0,-1 1 1,0-1-1,0 1 0,1-1 1,0 1-1,0 2 0,2 2 2,0-1 0,1 0-1,-1 0 1,6 7 0,-6-11-145,-1 1 0,1-1 1,0 0-1,0 0 0,0 0 1,0 0-1,0 0 1,0-1-1,0 1 0,0-1 1,1 0-1,-1 0 0,1 0 1,6 0-1,-7 0-387,0-1-1,0 0 1,0 0-1,0 0 1,0 0-1,0-1 1,6-1 0,-8 2 72,0 0 0,0-1 1,1 1-1,-1-1 1,0 0-1,0 1 1,0-1-1,0 0 0,0 0 1,0 1-1,3-5-1670,-3 4 1671,-1 0-1,2-2 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7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24 8320,'-32'-4'3744,"32"1"-3232,0-2 480,8 5-640,2-8-1056,9 8 352,-11-4-1856,5 8 1216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7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41 8640,'-29'-15'3904,"26"10"-3392,3 2 288,3 3-544,7-5 32,4 1-160,9-4-1920,3 8 960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1T22:22:27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19 3328,'-3'-4'393,"-2"-6"2043,5 10-2371,0 0-1,0 0 1,0-1 0,0 1-1,1 0 1,-1 0-1,0-1 1,0 1-1,0 0 1,0 0-1,0 0 1,0-1-1,0 1 1,1 0-1,-1 0 1,0 0 0,0 0-1,0-1 1,0 1-1,1 0 1,-1 0-1,0 0 1,0 0-1,0 0 1,1 0-1,-1 0 1,0-1-1,0 1 1,0 0 0,1 0-1,-1 0 1,0 0-1,0 0 1,1 0-1,-1 0 1,0 0-1,0 0 1,0 0-1,1 0 1,-1 0-1,0 0 1,0 0 0,1 1-1,4 0 527,0 0 1,0 1-1,0 0 1,0 0-1,0 0 0,-1 1 1,1 0-1,5 4 1,171 124 4698,-161-114-4966,0 2 0,-1-1 0,-1 2 0,-1 1 0,0 0 0,-2 1 0,-1 1 0,21 42 0,-15-17 263,-1 0 0,-3 1 0,16 84 0,-27-103-412,-1 0 0,-1 1-1,-2-1 1,-1 1 0,-2-1 0,0 1 0,-10 37-1,6-43-409,0-1-1,-2 0 0,-18 36 1,17-42-698,0-1 0,-2 0 1,0-1-1,-27 29 0,7-16-2358,26-26 1940,1 0 0,-1-1 0,0 1 0,0-1 0,-7 3 0,-17 4-4078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3E6A-F9A3-EDCF-88D6-648D085A5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8E785-5BCA-7A00-9379-B313816F8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65683-93B7-46D0-3742-64A72DED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ECEA-C6D4-007C-CAAE-26D7A9BC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F4F8F-45C6-5240-2356-0BAE994C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322D-9AC7-41A3-D112-C167AD2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CCA28-8F44-C8FA-79FB-434417222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75731-7DD0-1CF5-2E94-55456009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62CD5-7B7A-FEC4-565A-6BAA68E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6599A-2DE5-EC33-5D87-6419327E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39491-1FF2-302F-7DE1-FF40BDE9C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8120E-A607-5655-3F35-FACE0E27F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6ACA-DBF5-1E29-84D8-0B018E89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D18FE-1058-A0CE-6D9D-4ED79843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FEC9-58C1-4420-4627-4597BFD9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F79-16CC-7971-5D62-6F16BA2A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53F6-3ADB-FBF7-877E-05B9019F6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218A-6BDD-90B8-EDDC-17C7186C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69E7-1F4F-C3B5-657B-9573614E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2B988-E426-4F02-E048-C16149D3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CA41-0460-6ED5-510E-E07A8859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7B944-2474-C518-F4C4-D6ABEBCF2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78CFE-6E11-5457-6502-6B9D77FB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5988-6463-170D-307E-BA5F7E6F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0C8BD-4F39-2C3E-A099-DAB36331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8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5EE5-7CB5-D60C-58B7-C4B833CF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9E4FF-AEA8-09B7-116B-6FE01BD34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6F8DC-7481-7164-4344-10A64FE13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6EE3-74C5-DDB9-840B-CDDA946D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5584F-2B3C-1343-518B-A22676FB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8BEA0-9076-57A7-EDD6-93B41E00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9489-E913-1D78-51E9-645B3800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2FAE-CEF6-5AA1-38B6-6953B077E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436C6-C927-CA99-CC52-DC4A6DA03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CAEB1-1347-7871-419D-9C26D9723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658F0-536B-2846-2DB6-2DA249E5D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4F8B0-6AD1-0EEB-3DDF-BC124905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FD5CA-2554-1563-1A46-5501C7A6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E33A0-16EE-0A4E-A47D-74433CBE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8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7952-4C2C-5C59-2AB6-3EB8A341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BFF03-4524-D341-3D10-562306A6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C06E-C6B4-A926-73DA-5190AE63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C2BE-48F1-A56F-B505-908DAFE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1984A-AED5-A007-953A-C391CAF2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E8DEC-1E91-21C8-FE93-2396468A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85B1F-6EA0-27C1-B0EF-3ED62E6E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EF43-DFA1-E6F0-95BE-D6496494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ED04-9BAA-49B1-E376-C38CD7C7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45D68-E34F-50D8-2E4B-E02C103C0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10B3C-0A57-4BE3-E9F2-694F6356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A355-1417-1A04-5EBC-335234F1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DEEB5-09F2-740A-CFD3-7E1C7467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3EEE-E1F1-E2B5-A8C2-57E09CD3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C4D97-87EE-645B-EC42-4FFB5BF9A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E5101-1C0B-84E5-BF5A-BD57DC90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29761-67E7-B051-B304-69707CE0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4E1C2-7484-70F3-2E28-0A9C2BFD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01C75-54D0-DC5F-1635-E2E5D164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1227F-EF17-0465-904E-47C5EAB5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D794D-CB36-3CED-3CB2-301EF614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155D8-24DE-7BC4-6FB4-82563753D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A27B-F737-42DD-851A-55E1A672B37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4851-F26A-EC17-9218-B461E660B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17F8-5001-86AC-C4FF-9396E9CD4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5AA6-EE14-4E17-B322-56604FC30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14.png"/><Relationship Id="rId21" Type="http://schemas.openxmlformats.org/officeDocument/2006/relationships/image" Target="../media/image10660.png"/><Relationship Id="rId63" Type="http://schemas.openxmlformats.org/officeDocument/2006/relationships/image" Target="../media/image10870.png"/><Relationship Id="rId159" Type="http://schemas.openxmlformats.org/officeDocument/2006/relationships/image" Target="../media/image1135.png"/><Relationship Id="rId170" Type="http://schemas.openxmlformats.org/officeDocument/2006/relationships/customXml" Target="../ink/ink1382.xml"/><Relationship Id="rId226" Type="http://schemas.openxmlformats.org/officeDocument/2006/relationships/customXml" Target="../ink/ink1410.xml"/><Relationship Id="rId268" Type="http://schemas.openxmlformats.org/officeDocument/2006/relationships/customXml" Target="../ink/ink1431.xml"/><Relationship Id="rId32" Type="http://schemas.openxmlformats.org/officeDocument/2006/relationships/customXml" Target="../ink/ink1313.xml"/><Relationship Id="rId74" Type="http://schemas.openxmlformats.org/officeDocument/2006/relationships/customXml" Target="../ink/ink1334.xml"/><Relationship Id="rId128" Type="http://schemas.openxmlformats.org/officeDocument/2006/relationships/customXml" Target="../ink/ink1361.xml"/><Relationship Id="rId5" Type="http://schemas.openxmlformats.org/officeDocument/2006/relationships/image" Target="../media/image10580.png"/><Relationship Id="rId181" Type="http://schemas.openxmlformats.org/officeDocument/2006/relationships/image" Target="../media/image1146.png"/><Relationship Id="rId237" Type="http://schemas.openxmlformats.org/officeDocument/2006/relationships/image" Target="../media/image1174.png"/><Relationship Id="rId258" Type="http://schemas.openxmlformats.org/officeDocument/2006/relationships/customXml" Target="../ink/ink1426.xml"/><Relationship Id="rId279" Type="http://schemas.openxmlformats.org/officeDocument/2006/relationships/image" Target="../media/image1195.png"/><Relationship Id="rId22" Type="http://schemas.openxmlformats.org/officeDocument/2006/relationships/customXml" Target="../ink/ink1308.xml"/><Relationship Id="rId43" Type="http://schemas.openxmlformats.org/officeDocument/2006/relationships/image" Target="../media/image10770.png"/><Relationship Id="rId64" Type="http://schemas.openxmlformats.org/officeDocument/2006/relationships/customXml" Target="../ink/ink1329.xml"/><Relationship Id="rId118" Type="http://schemas.openxmlformats.org/officeDocument/2006/relationships/customXml" Target="../ink/ink1356.xml"/><Relationship Id="rId139" Type="http://schemas.openxmlformats.org/officeDocument/2006/relationships/image" Target="../media/image1125.png"/><Relationship Id="rId85" Type="http://schemas.openxmlformats.org/officeDocument/2006/relationships/image" Target="../media/image1098.png"/><Relationship Id="rId150" Type="http://schemas.openxmlformats.org/officeDocument/2006/relationships/customXml" Target="../ink/ink1372.xml"/><Relationship Id="rId171" Type="http://schemas.openxmlformats.org/officeDocument/2006/relationships/image" Target="../media/image1141.png"/><Relationship Id="rId192" Type="http://schemas.openxmlformats.org/officeDocument/2006/relationships/customXml" Target="../ink/ink1393.xml"/><Relationship Id="rId206" Type="http://schemas.openxmlformats.org/officeDocument/2006/relationships/customXml" Target="../ink/ink1400.xml"/><Relationship Id="rId227" Type="http://schemas.openxmlformats.org/officeDocument/2006/relationships/image" Target="../media/image1169.png"/><Relationship Id="rId248" Type="http://schemas.openxmlformats.org/officeDocument/2006/relationships/customXml" Target="../ink/ink1421.xml"/><Relationship Id="rId269" Type="http://schemas.openxmlformats.org/officeDocument/2006/relationships/image" Target="../media/image1190.png"/><Relationship Id="rId12" Type="http://schemas.openxmlformats.org/officeDocument/2006/relationships/customXml" Target="../ink/ink1303.xml"/><Relationship Id="rId33" Type="http://schemas.openxmlformats.org/officeDocument/2006/relationships/image" Target="../media/image10720.png"/><Relationship Id="rId108" Type="http://schemas.openxmlformats.org/officeDocument/2006/relationships/customXml" Target="../ink/ink1351.xml"/><Relationship Id="rId129" Type="http://schemas.openxmlformats.org/officeDocument/2006/relationships/image" Target="../media/image1120.png"/><Relationship Id="rId280" Type="http://schemas.openxmlformats.org/officeDocument/2006/relationships/image" Target="../media/image5.emf"/><Relationship Id="rId54" Type="http://schemas.openxmlformats.org/officeDocument/2006/relationships/customXml" Target="../ink/ink1324.xml"/><Relationship Id="rId75" Type="http://schemas.openxmlformats.org/officeDocument/2006/relationships/image" Target="../media/image10930.png"/><Relationship Id="rId96" Type="http://schemas.openxmlformats.org/officeDocument/2006/relationships/customXml" Target="../ink/ink1345.xml"/><Relationship Id="rId140" Type="http://schemas.openxmlformats.org/officeDocument/2006/relationships/customXml" Target="../ink/ink1367.xml"/><Relationship Id="rId161" Type="http://schemas.openxmlformats.org/officeDocument/2006/relationships/image" Target="../media/image1136.png"/><Relationship Id="rId182" Type="http://schemas.openxmlformats.org/officeDocument/2006/relationships/customXml" Target="../ink/ink1388.xml"/><Relationship Id="rId217" Type="http://schemas.openxmlformats.org/officeDocument/2006/relationships/image" Target="../media/image1164.png"/><Relationship Id="rId6" Type="http://schemas.openxmlformats.org/officeDocument/2006/relationships/customXml" Target="../ink/ink1300.xml"/><Relationship Id="rId238" Type="http://schemas.openxmlformats.org/officeDocument/2006/relationships/customXml" Target="../ink/ink1416.xml"/><Relationship Id="rId259" Type="http://schemas.openxmlformats.org/officeDocument/2006/relationships/image" Target="../media/image1185.png"/><Relationship Id="rId23" Type="http://schemas.openxmlformats.org/officeDocument/2006/relationships/image" Target="../media/image10670.png"/><Relationship Id="rId119" Type="http://schemas.openxmlformats.org/officeDocument/2006/relationships/image" Target="../media/image1115.png"/><Relationship Id="rId270" Type="http://schemas.openxmlformats.org/officeDocument/2006/relationships/customXml" Target="../ink/ink1432.xml"/><Relationship Id="rId44" Type="http://schemas.openxmlformats.org/officeDocument/2006/relationships/customXml" Target="../ink/ink1319.xml"/><Relationship Id="rId65" Type="http://schemas.openxmlformats.org/officeDocument/2006/relationships/image" Target="../media/image10880.png"/><Relationship Id="rId86" Type="http://schemas.openxmlformats.org/officeDocument/2006/relationships/customXml" Target="../ink/ink1340.xml"/><Relationship Id="rId130" Type="http://schemas.openxmlformats.org/officeDocument/2006/relationships/customXml" Target="../ink/ink1362.xml"/><Relationship Id="rId151" Type="http://schemas.openxmlformats.org/officeDocument/2006/relationships/image" Target="../media/image1131.png"/><Relationship Id="rId172" Type="http://schemas.openxmlformats.org/officeDocument/2006/relationships/customXml" Target="../ink/ink1383.xml"/><Relationship Id="rId193" Type="http://schemas.openxmlformats.org/officeDocument/2006/relationships/image" Target="../media/image1152.png"/><Relationship Id="rId207" Type="http://schemas.openxmlformats.org/officeDocument/2006/relationships/image" Target="../media/image1159.png"/><Relationship Id="rId228" Type="http://schemas.openxmlformats.org/officeDocument/2006/relationships/customXml" Target="../ink/ink1411.xml"/><Relationship Id="rId249" Type="http://schemas.openxmlformats.org/officeDocument/2006/relationships/image" Target="../media/image1180.png"/><Relationship Id="rId13" Type="http://schemas.openxmlformats.org/officeDocument/2006/relationships/image" Target="../media/image10620.png"/><Relationship Id="rId109" Type="http://schemas.openxmlformats.org/officeDocument/2006/relationships/image" Target="../media/image1110.png"/><Relationship Id="rId260" Type="http://schemas.openxmlformats.org/officeDocument/2006/relationships/customXml" Target="../ink/ink1427.xml"/><Relationship Id="rId34" Type="http://schemas.openxmlformats.org/officeDocument/2006/relationships/customXml" Target="../ink/ink1314.xml"/><Relationship Id="rId55" Type="http://schemas.openxmlformats.org/officeDocument/2006/relationships/image" Target="../media/image10830.png"/><Relationship Id="rId76" Type="http://schemas.openxmlformats.org/officeDocument/2006/relationships/customXml" Target="../ink/ink1335.xml"/><Relationship Id="rId97" Type="http://schemas.openxmlformats.org/officeDocument/2006/relationships/image" Target="../media/image1104.png"/><Relationship Id="rId120" Type="http://schemas.openxmlformats.org/officeDocument/2006/relationships/customXml" Target="../ink/ink1357.xml"/><Relationship Id="rId141" Type="http://schemas.openxmlformats.org/officeDocument/2006/relationships/image" Target="../media/image1126.png"/><Relationship Id="rId7" Type="http://schemas.openxmlformats.org/officeDocument/2006/relationships/image" Target="../media/image10590.png"/><Relationship Id="rId162" Type="http://schemas.openxmlformats.org/officeDocument/2006/relationships/customXml" Target="../ink/ink1378.xml"/><Relationship Id="rId183" Type="http://schemas.openxmlformats.org/officeDocument/2006/relationships/image" Target="../media/image1147.png"/><Relationship Id="rId218" Type="http://schemas.openxmlformats.org/officeDocument/2006/relationships/customXml" Target="../ink/ink1406.xml"/><Relationship Id="rId239" Type="http://schemas.openxmlformats.org/officeDocument/2006/relationships/image" Target="../media/image1175.png"/><Relationship Id="rId250" Type="http://schemas.openxmlformats.org/officeDocument/2006/relationships/customXml" Target="../ink/ink1422.xml"/><Relationship Id="rId271" Type="http://schemas.openxmlformats.org/officeDocument/2006/relationships/image" Target="../media/image1191.png"/><Relationship Id="rId24" Type="http://schemas.openxmlformats.org/officeDocument/2006/relationships/customXml" Target="../ink/ink1309.xml"/><Relationship Id="rId45" Type="http://schemas.openxmlformats.org/officeDocument/2006/relationships/image" Target="../media/image10780.png"/><Relationship Id="rId66" Type="http://schemas.openxmlformats.org/officeDocument/2006/relationships/customXml" Target="../ink/ink1330.xml"/><Relationship Id="rId87" Type="http://schemas.openxmlformats.org/officeDocument/2006/relationships/image" Target="../media/image1099.png"/><Relationship Id="rId110" Type="http://schemas.openxmlformats.org/officeDocument/2006/relationships/customXml" Target="../ink/ink1352.xml"/><Relationship Id="rId131" Type="http://schemas.openxmlformats.org/officeDocument/2006/relationships/image" Target="../media/image1121.png"/><Relationship Id="rId152" Type="http://schemas.openxmlformats.org/officeDocument/2006/relationships/customXml" Target="../ink/ink1373.xml"/><Relationship Id="rId173" Type="http://schemas.openxmlformats.org/officeDocument/2006/relationships/image" Target="../media/image1142.png"/><Relationship Id="rId194" Type="http://schemas.openxmlformats.org/officeDocument/2006/relationships/customXml" Target="../ink/ink1394.xml"/><Relationship Id="rId208" Type="http://schemas.openxmlformats.org/officeDocument/2006/relationships/customXml" Target="../ink/ink1401.xml"/><Relationship Id="rId229" Type="http://schemas.openxmlformats.org/officeDocument/2006/relationships/image" Target="../media/image1170.png"/><Relationship Id="rId240" Type="http://schemas.openxmlformats.org/officeDocument/2006/relationships/customXml" Target="../ink/ink1417.xml"/><Relationship Id="rId261" Type="http://schemas.openxmlformats.org/officeDocument/2006/relationships/image" Target="../media/image1186.png"/><Relationship Id="rId14" Type="http://schemas.openxmlformats.org/officeDocument/2006/relationships/customXml" Target="../ink/ink1304.xml"/><Relationship Id="rId35" Type="http://schemas.openxmlformats.org/officeDocument/2006/relationships/image" Target="../media/image10730.png"/><Relationship Id="rId56" Type="http://schemas.openxmlformats.org/officeDocument/2006/relationships/customXml" Target="../ink/ink1325.xml"/><Relationship Id="rId77" Type="http://schemas.openxmlformats.org/officeDocument/2006/relationships/image" Target="../media/image1094.png"/><Relationship Id="rId100" Type="http://schemas.openxmlformats.org/officeDocument/2006/relationships/customXml" Target="../ink/ink1347.xml"/><Relationship Id="rId8" Type="http://schemas.openxmlformats.org/officeDocument/2006/relationships/customXml" Target="../ink/ink1301.xml"/><Relationship Id="rId98" Type="http://schemas.openxmlformats.org/officeDocument/2006/relationships/customXml" Target="../ink/ink1346.xml"/><Relationship Id="rId121" Type="http://schemas.openxmlformats.org/officeDocument/2006/relationships/image" Target="../media/image1116.png"/><Relationship Id="rId142" Type="http://schemas.openxmlformats.org/officeDocument/2006/relationships/customXml" Target="../ink/ink1368.xml"/><Relationship Id="rId163" Type="http://schemas.openxmlformats.org/officeDocument/2006/relationships/image" Target="../media/image1137.png"/><Relationship Id="rId184" Type="http://schemas.openxmlformats.org/officeDocument/2006/relationships/customXml" Target="../ink/ink1389.xml"/><Relationship Id="rId219" Type="http://schemas.openxmlformats.org/officeDocument/2006/relationships/image" Target="../media/image1165.png"/><Relationship Id="rId230" Type="http://schemas.openxmlformats.org/officeDocument/2006/relationships/customXml" Target="../ink/ink1412.xml"/><Relationship Id="rId251" Type="http://schemas.openxmlformats.org/officeDocument/2006/relationships/image" Target="../media/image1181.png"/><Relationship Id="rId25" Type="http://schemas.openxmlformats.org/officeDocument/2006/relationships/image" Target="../media/image10680.png"/><Relationship Id="rId46" Type="http://schemas.openxmlformats.org/officeDocument/2006/relationships/customXml" Target="../ink/ink1320.xml"/><Relationship Id="rId67" Type="http://schemas.openxmlformats.org/officeDocument/2006/relationships/image" Target="../media/image10890.png"/><Relationship Id="rId272" Type="http://schemas.openxmlformats.org/officeDocument/2006/relationships/customXml" Target="../ink/ink1433.xml"/><Relationship Id="rId88" Type="http://schemas.openxmlformats.org/officeDocument/2006/relationships/customXml" Target="../ink/ink1341.xml"/><Relationship Id="rId111" Type="http://schemas.openxmlformats.org/officeDocument/2006/relationships/image" Target="../media/image1111.png"/><Relationship Id="rId132" Type="http://schemas.openxmlformats.org/officeDocument/2006/relationships/customXml" Target="../ink/ink1363.xml"/><Relationship Id="rId153" Type="http://schemas.openxmlformats.org/officeDocument/2006/relationships/image" Target="../media/image1132.png"/><Relationship Id="rId174" Type="http://schemas.openxmlformats.org/officeDocument/2006/relationships/customXml" Target="../ink/ink1384.xml"/><Relationship Id="rId195" Type="http://schemas.openxmlformats.org/officeDocument/2006/relationships/image" Target="../media/image1153.png"/><Relationship Id="rId209" Type="http://schemas.openxmlformats.org/officeDocument/2006/relationships/image" Target="../media/image1160.png"/><Relationship Id="rId220" Type="http://schemas.openxmlformats.org/officeDocument/2006/relationships/customXml" Target="../ink/ink1407.xml"/><Relationship Id="rId241" Type="http://schemas.openxmlformats.org/officeDocument/2006/relationships/image" Target="../media/image1176.png"/><Relationship Id="rId15" Type="http://schemas.openxmlformats.org/officeDocument/2006/relationships/image" Target="../media/image10630.png"/><Relationship Id="rId36" Type="http://schemas.openxmlformats.org/officeDocument/2006/relationships/customXml" Target="../ink/ink1315.xml"/><Relationship Id="rId57" Type="http://schemas.openxmlformats.org/officeDocument/2006/relationships/image" Target="../media/image10840.png"/><Relationship Id="rId262" Type="http://schemas.openxmlformats.org/officeDocument/2006/relationships/customXml" Target="../ink/ink1428.xml"/><Relationship Id="rId78" Type="http://schemas.openxmlformats.org/officeDocument/2006/relationships/customXml" Target="../ink/ink1336.xml"/><Relationship Id="rId99" Type="http://schemas.openxmlformats.org/officeDocument/2006/relationships/image" Target="../media/image1105.png"/><Relationship Id="rId101" Type="http://schemas.openxmlformats.org/officeDocument/2006/relationships/image" Target="../media/image1106.png"/><Relationship Id="rId122" Type="http://schemas.openxmlformats.org/officeDocument/2006/relationships/customXml" Target="../ink/ink1358.xml"/><Relationship Id="rId143" Type="http://schemas.openxmlformats.org/officeDocument/2006/relationships/image" Target="../media/image1127.png"/><Relationship Id="rId164" Type="http://schemas.openxmlformats.org/officeDocument/2006/relationships/customXml" Target="../ink/ink1379.xml"/><Relationship Id="rId185" Type="http://schemas.openxmlformats.org/officeDocument/2006/relationships/image" Target="../media/image1148.png"/><Relationship Id="rId9" Type="http://schemas.openxmlformats.org/officeDocument/2006/relationships/image" Target="../media/image10600.png"/><Relationship Id="rId210" Type="http://schemas.openxmlformats.org/officeDocument/2006/relationships/customXml" Target="../ink/ink1402.xml"/><Relationship Id="rId26" Type="http://schemas.openxmlformats.org/officeDocument/2006/relationships/customXml" Target="../ink/ink1310.xml"/><Relationship Id="rId231" Type="http://schemas.openxmlformats.org/officeDocument/2006/relationships/image" Target="../media/image1171.png"/><Relationship Id="rId252" Type="http://schemas.openxmlformats.org/officeDocument/2006/relationships/customXml" Target="../ink/ink1423.xml"/><Relationship Id="rId273" Type="http://schemas.openxmlformats.org/officeDocument/2006/relationships/image" Target="../media/image1192.png"/><Relationship Id="rId47" Type="http://schemas.openxmlformats.org/officeDocument/2006/relationships/image" Target="../media/image10790.png"/><Relationship Id="rId68" Type="http://schemas.openxmlformats.org/officeDocument/2006/relationships/customXml" Target="../ink/ink1331.xml"/><Relationship Id="rId89" Type="http://schemas.openxmlformats.org/officeDocument/2006/relationships/image" Target="../media/image1100.png"/><Relationship Id="rId112" Type="http://schemas.openxmlformats.org/officeDocument/2006/relationships/customXml" Target="../ink/ink1353.xml"/><Relationship Id="rId133" Type="http://schemas.openxmlformats.org/officeDocument/2006/relationships/image" Target="../media/image1122.png"/><Relationship Id="rId154" Type="http://schemas.openxmlformats.org/officeDocument/2006/relationships/customXml" Target="../ink/ink1374.xml"/><Relationship Id="rId175" Type="http://schemas.openxmlformats.org/officeDocument/2006/relationships/image" Target="../media/image1143.png"/><Relationship Id="rId196" Type="http://schemas.openxmlformats.org/officeDocument/2006/relationships/customXml" Target="../ink/ink1395.xml"/><Relationship Id="rId200" Type="http://schemas.openxmlformats.org/officeDocument/2006/relationships/customXml" Target="../ink/ink1397.xml"/><Relationship Id="rId16" Type="http://schemas.openxmlformats.org/officeDocument/2006/relationships/customXml" Target="../ink/ink1305.xml"/><Relationship Id="rId221" Type="http://schemas.openxmlformats.org/officeDocument/2006/relationships/image" Target="../media/image1166.png"/><Relationship Id="rId242" Type="http://schemas.openxmlformats.org/officeDocument/2006/relationships/customXml" Target="../ink/ink1418.xml"/><Relationship Id="rId263" Type="http://schemas.openxmlformats.org/officeDocument/2006/relationships/image" Target="../media/image1187.png"/><Relationship Id="rId37" Type="http://schemas.openxmlformats.org/officeDocument/2006/relationships/image" Target="../media/image10740.png"/><Relationship Id="rId58" Type="http://schemas.openxmlformats.org/officeDocument/2006/relationships/customXml" Target="../ink/ink1326.xml"/><Relationship Id="rId79" Type="http://schemas.openxmlformats.org/officeDocument/2006/relationships/image" Target="../media/image1095.png"/><Relationship Id="rId102" Type="http://schemas.openxmlformats.org/officeDocument/2006/relationships/customXml" Target="../ink/ink1348.xml"/><Relationship Id="rId123" Type="http://schemas.openxmlformats.org/officeDocument/2006/relationships/image" Target="../media/image1117.png"/><Relationship Id="rId144" Type="http://schemas.openxmlformats.org/officeDocument/2006/relationships/customXml" Target="../ink/ink1369.xml"/><Relationship Id="rId90" Type="http://schemas.openxmlformats.org/officeDocument/2006/relationships/customXml" Target="../ink/ink1342.xml"/><Relationship Id="rId165" Type="http://schemas.openxmlformats.org/officeDocument/2006/relationships/image" Target="../media/image1138.png"/><Relationship Id="rId186" Type="http://schemas.openxmlformats.org/officeDocument/2006/relationships/customXml" Target="../ink/ink1390.xml"/><Relationship Id="rId211" Type="http://schemas.openxmlformats.org/officeDocument/2006/relationships/image" Target="../media/image1161.png"/><Relationship Id="rId232" Type="http://schemas.openxmlformats.org/officeDocument/2006/relationships/customXml" Target="../ink/ink1413.xml"/><Relationship Id="rId253" Type="http://schemas.openxmlformats.org/officeDocument/2006/relationships/image" Target="../media/image1182.png"/><Relationship Id="rId274" Type="http://schemas.openxmlformats.org/officeDocument/2006/relationships/customXml" Target="../ink/ink1434.xml"/><Relationship Id="rId27" Type="http://schemas.openxmlformats.org/officeDocument/2006/relationships/image" Target="../media/image10690.png"/><Relationship Id="rId48" Type="http://schemas.openxmlformats.org/officeDocument/2006/relationships/customXml" Target="../ink/ink1321.xml"/><Relationship Id="rId69" Type="http://schemas.openxmlformats.org/officeDocument/2006/relationships/image" Target="../media/image10900.png"/><Relationship Id="rId113" Type="http://schemas.openxmlformats.org/officeDocument/2006/relationships/image" Target="../media/image1112.png"/><Relationship Id="rId134" Type="http://schemas.openxmlformats.org/officeDocument/2006/relationships/customXml" Target="../ink/ink1364.xml"/><Relationship Id="rId80" Type="http://schemas.openxmlformats.org/officeDocument/2006/relationships/customXml" Target="../ink/ink1337.xml"/><Relationship Id="rId155" Type="http://schemas.openxmlformats.org/officeDocument/2006/relationships/image" Target="../media/image1133.png"/><Relationship Id="rId176" Type="http://schemas.openxmlformats.org/officeDocument/2006/relationships/customXml" Target="../ink/ink1385.xml"/><Relationship Id="rId197" Type="http://schemas.openxmlformats.org/officeDocument/2006/relationships/image" Target="../media/image1154.png"/><Relationship Id="rId201" Type="http://schemas.openxmlformats.org/officeDocument/2006/relationships/image" Target="../media/image1156.png"/><Relationship Id="rId222" Type="http://schemas.openxmlformats.org/officeDocument/2006/relationships/customXml" Target="../ink/ink1408.xml"/><Relationship Id="rId243" Type="http://schemas.openxmlformats.org/officeDocument/2006/relationships/image" Target="../media/image1177.png"/><Relationship Id="rId264" Type="http://schemas.openxmlformats.org/officeDocument/2006/relationships/customXml" Target="../ink/ink1429.xml"/><Relationship Id="rId17" Type="http://schemas.openxmlformats.org/officeDocument/2006/relationships/image" Target="../media/image10640.png"/><Relationship Id="rId38" Type="http://schemas.openxmlformats.org/officeDocument/2006/relationships/customXml" Target="../ink/ink1316.xml"/><Relationship Id="rId59" Type="http://schemas.openxmlformats.org/officeDocument/2006/relationships/image" Target="../media/image10850.png"/><Relationship Id="rId103" Type="http://schemas.openxmlformats.org/officeDocument/2006/relationships/image" Target="../media/image1107.png"/><Relationship Id="rId124" Type="http://schemas.openxmlformats.org/officeDocument/2006/relationships/customXml" Target="../ink/ink1359.xml"/><Relationship Id="rId70" Type="http://schemas.openxmlformats.org/officeDocument/2006/relationships/customXml" Target="../ink/ink1332.xml"/><Relationship Id="rId91" Type="http://schemas.openxmlformats.org/officeDocument/2006/relationships/image" Target="../media/image1101.png"/><Relationship Id="rId145" Type="http://schemas.openxmlformats.org/officeDocument/2006/relationships/image" Target="../media/image1128.png"/><Relationship Id="rId166" Type="http://schemas.openxmlformats.org/officeDocument/2006/relationships/customXml" Target="../ink/ink1380.xml"/><Relationship Id="rId187" Type="http://schemas.openxmlformats.org/officeDocument/2006/relationships/image" Target="../media/image114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03.xml"/><Relationship Id="rId233" Type="http://schemas.openxmlformats.org/officeDocument/2006/relationships/image" Target="../media/image1172.png"/><Relationship Id="rId254" Type="http://schemas.openxmlformats.org/officeDocument/2006/relationships/customXml" Target="../ink/ink1424.xml"/><Relationship Id="rId28" Type="http://schemas.openxmlformats.org/officeDocument/2006/relationships/customXml" Target="../ink/ink1311.xml"/><Relationship Id="rId49" Type="http://schemas.openxmlformats.org/officeDocument/2006/relationships/image" Target="../media/image10800.png"/><Relationship Id="rId114" Type="http://schemas.openxmlformats.org/officeDocument/2006/relationships/customXml" Target="../ink/ink1354.xml"/><Relationship Id="rId275" Type="http://schemas.openxmlformats.org/officeDocument/2006/relationships/image" Target="../media/image1193.png"/><Relationship Id="rId60" Type="http://schemas.openxmlformats.org/officeDocument/2006/relationships/customXml" Target="../ink/ink1327.xml"/><Relationship Id="rId81" Type="http://schemas.openxmlformats.org/officeDocument/2006/relationships/image" Target="../media/image1096.png"/><Relationship Id="rId135" Type="http://schemas.openxmlformats.org/officeDocument/2006/relationships/image" Target="../media/image1123.png"/><Relationship Id="rId156" Type="http://schemas.openxmlformats.org/officeDocument/2006/relationships/customXml" Target="../ink/ink1375.xml"/><Relationship Id="rId177" Type="http://schemas.openxmlformats.org/officeDocument/2006/relationships/image" Target="../media/image1144.png"/><Relationship Id="rId198" Type="http://schemas.openxmlformats.org/officeDocument/2006/relationships/customXml" Target="../ink/ink1396.xml"/><Relationship Id="rId202" Type="http://schemas.openxmlformats.org/officeDocument/2006/relationships/customXml" Target="../ink/ink1398.xml"/><Relationship Id="rId223" Type="http://schemas.openxmlformats.org/officeDocument/2006/relationships/image" Target="../media/image1167.png"/><Relationship Id="rId244" Type="http://schemas.openxmlformats.org/officeDocument/2006/relationships/customXml" Target="../ink/ink1419.xml"/><Relationship Id="rId18" Type="http://schemas.openxmlformats.org/officeDocument/2006/relationships/customXml" Target="../ink/ink1306.xml"/><Relationship Id="rId39" Type="http://schemas.openxmlformats.org/officeDocument/2006/relationships/image" Target="../media/image10750.png"/><Relationship Id="rId265" Type="http://schemas.openxmlformats.org/officeDocument/2006/relationships/image" Target="../media/image1188.png"/><Relationship Id="rId50" Type="http://schemas.openxmlformats.org/officeDocument/2006/relationships/customXml" Target="../ink/ink1322.xml"/><Relationship Id="rId104" Type="http://schemas.openxmlformats.org/officeDocument/2006/relationships/customXml" Target="../ink/ink1349.xml"/><Relationship Id="rId125" Type="http://schemas.openxmlformats.org/officeDocument/2006/relationships/image" Target="../media/image1118.png"/><Relationship Id="rId146" Type="http://schemas.openxmlformats.org/officeDocument/2006/relationships/customXml" Target="../ink/ink1370.xml"/><Relationship Id="rId167" Type="http://schemas.openxmlformats.org/officeDocument/2006/relationships/image" Target="../media/image1139.png"/><Relationship Id="rId188" Type="http://schemas.openxmlformats.org/officeDocument/2006/relationships/customXml" Target="../ink/ink1391.xml"/><Relationship Id="rId71" Type="http://schemas.openxmlformats.org/officeDocument/2006/relationships/image" Target="../media/image10910.png"/><Relationship Id="rId92" Type="http://schemas.openxmlformats.org/officeDocument/2006/relationships/customXml" Target="../ink/ink1343.xml"/><Relationship Id="rId213" Type="http://schemas.openxmlformats.org/officeDocument/2006/relationships/image" Target="../media/image1162.png"/><Relationship Id="rId234" Type="http://schemas.openxmlformats.org/officeDocument/2006/relationships/customXml" Target="../ink/ink1414.xml"/><Relationship Id="rId2" Type="http://schemas.openxmlformats.org/officeDocument/2006/relationships/customXml" Target="../ink/ink1298.xml"/><Relationship Id="rId29" Type="http://schemas.openxmlformats.org/officeDocument/2006/relationships/image" Target="../media/image10700.png"/><Relationship Id="rId255" Type="http://schemas.openxmlformats.org/officeDocument/2006/relationships/image" Target="../media/image1183.png"/><Relationship Id="rId276" Type="http://schemas.openxmlformats.org/officeDocument/2006/relationships/customXml" Target="../ink/ink1435.xml"/><Relationship Id="rId40" Type="http://schemas.openxmlformats.org/officeDocument/2006/relationships/customXml" Target="../ink/ink1317.xml"/><Relationship Id="rId115" Type="http://schemas.openxmlformats.org/officeDocument/2006/relationships/image" Target="../media/image1113.png"/><Relationship Id="rId136" Type="http://schemas.openxmlformats.org/officeDocument/2006/relationships/customXml" Target="../ink/ink1365.xml"/><Relationship Id="rId157" Type="http://schemas.openxmlformats.org/officeDocument/2006/relationships/image" Target="../media/image1134.png"/><Relationship Id="rId178" Type="http://schemas.openxmlformats.org/officeDocument/2006/relationships/customXml" Target="../ink/ink1386.xml"/><Relationship Id="rId61" Type="http://schemas.openxmlformats.org/officeDocument/2006/relationships/image" Target="../media/image10860.png"/><Relationship Id="rId82" Type="http://schemas.openxmlformats.org/officeDocument/2006/relationships/customXml" Target="../ink/ink1338.xml"/><Relationship Id="rId199" Type="http://schemas.openxmlformats.org/officeDocument/2006/relationships/image" Target="../media/image1155.png"/><Relationship Id="rId203" Type="http://schemas.openxmlformats.org/officeDocument/2006/relationships/image" Target="../media/image1157.png"/><Relationship Id="rId19" Type="http://schemas.openxmlformats.org/officeDocument/2006/relationships/image" Target="../media/image10650.png"/><Relationship Id="rId224" Type="http://schemas.openxmlformats.org/officeDocument/2006/relationships/customXml" Target="../ink/ink1409.xml"/><Relationship Id="rId245" Type="http://schemas.openxmlformats.org/officeDocument/2006/relationships/image" Target="../media/image1178.png"/><Relationship Id="rId266" Type="http://schemas.openxmlformats.org/officeDocument/2006/relationships/customXml" Target="../ink/ink1430.xml"/><Relationship Id="rId30" Type="http://schemas.openxmlformats.org/officeDocument/2006/relationships/customXml" Target="../ink/ink1312.xml"/><Relationship Id="rId105" Type="http://schemas.openxmlformats.org/officeDocument/2006/relationships/image" Target="../media/image1108.png"/><Relationship Id="rId126" Type="http://schemas.openxmlformats.org/officeDocument/2006/relationships/customXml" Target="../ink/ink1360.xml"/><Relationship Id="rId147" Type="http://schemas.openxmlformats.org/officeDocument/2006/relationships/image" Target="../media/image1129.png"/><Relationship Id="rId168" Type="http://schemas.openxmlformats.org/officeDocument/2006/relationships/customXml" Target="../ink/ink1381.xml"/><Relationship Id="rId51" Type="http://schemas.openxmlformats.org/officeDocument/2006/relationships/image" Target="../media/image10810.png"/><Relationship Id="rId72" Type="http://schemas.openxmlformats.org/officeDocument/2006/relationships/customXml" Target="../ink/ink1333.xml"/><Relationship Id="rId93" Type="http://schemas.openxmlformats.org/officeDocument/2006/relationships/image" Target="../media/image1102.png"/><Relationship Id="rId189" Type="http://schemas.openxmlformats.org/officeDocument/2006/relationships/image" Target="../media/image1150.png"/><Relationship Id="rId3" Type="http://schemas.openxmlformats.org/officeDocument/2006/relationships/image" Target="../media/image10570.png"/><Relationship Id="rId214" Type="http://schemas.openxmlformats.org/officeDocument/2006/relationships/customXml" Target="../ink/ink1404.xml"/><Relationship Id="rId235" Type="http://schemas.openxmlformats.org/officeDocument/2006/relationships/image" Target="../media/image1173.png"/><Relationship Id="rId256" Type="http://schemas.openxmlformats.org/officeDocument/2006/relationships/customXml" Target="../ink/ink1425.xml"/><Relationship Id="rId277" Type="http://schemas.openxmlformats.org/officeDocument/2006/relationships/image" Target="../media/image1194.png"/><Relationship Id="rId116" Type="http://schemas.openxmlformats.org/officeDocument/2006/relationships/customXml" Target="../ink/ink1355.xml"/><Relationship Id="rId137" Type="http://schemas.openxmlformats.org/officeDocument/2006/relationships/image" Target="../media/image1124.png"/><Relationship Id="rId158" Type="http://schemas.openxmlformats.org/officeDocument/2006/relationships/customXml" Target="../ink/ink1376.xml"/><Relationship Id="rId20" Type="http://schemas.openxmlformats.org/officeDocument/2006/relationships/customXml" Target="../ink/ink1307.xml"/><Relationship Id="rId41" Type="http://schemas.openxmlformats.org/officeDocument/2006/relationships/image" Target="../media/image10760.png"/><Relationship Id="rId62" Type="http://schemas.openxmlformats.org/officeDocument/2006/relationships/customXml" Target="../ink/ink1328.xml"/><Relationship Id="rId83" Type="http://schemas.openxmlformats.org/officeDocument/2006/relationships/image" Target="../media/image1097.png"/><Relationship Id="rId179" Type="http://schemas.openxmlformats.org/officeDocument/2006/relationships/image" Target="../media/image1145.png"/><Relationship Id="rId190" Type="http://schemas.openxmlformats.org/officeDocument/2006/relationships/customXml" Target="../ink/ink1392.xml"/><Relationship Id="rId204" Type="http://schemas.openxmlformats.org/officeDocument/2006/relationships/customXml" Target="../ink/ink1399.xml"/><Relationship Id="rId225" Type="http://schemas.openxmlformats.org/officeDocument/2006/relationships/image" Target="../media/image1168.png"/><Relationship Id="rId246" Type="http://schemas.openxmlformats.org/officeDocument/2006/relationships/customXml" Target="../ink/ink1420.xml"/><Relationship Id="rId267" Type="http://schemas.openxmlformats.org/officeDocument/2006/relationships/image" Target="../media/image1189.png"/><Relationship Id="rId106" Type="http://schemas.openxmlformats.org/officeDocument/2006/relationships/customXml" Target="../ink/ink1350.xml"/><Relationship Id="rId127" Type="http://schemas.openxmlformats.org/officeDocument/2006/relationships/image" Target="../media/image1119.png"/><Relationship Id="rId10" Type="http://schemas.openxmlformats.org/officeDocument/2006/relationships/customXml" Target="../ink/ink1302.xml"/><Relationship Id="rId31" Type="http://schemas.openxmlformats.org/officeDocument/2006/relationships/image" Target="../media/image10710.png"/><Relationship Id="rId52" Type="http://schemas.openxmlformats.org/officeDocument/2006/relationships/customXml" Target="../ink/ink1323.xml"/><Relationship Id="rId73" Type="http://schemas.openxmlformats.org/officeDocument/2006/relationships/image" Target="../media/image10920.png"/><Relationship Id="rId94" Type="http://schemas.openxmlformats.org/officeDocument/2006/relationships/customXml" Target="../ink/ink1344.xml"/><Relationship Id="rId148" Type="http://schemas.openxmlformats.org/officeDocument/2006/relationships/customXml" Target="../ink/ink1371.xml"/><Relationship Id="rId169" Type="http://schemas.openxmlformats.org/officeDocument/2006/relationships/image" Target="../media/image1140.png"/><Relationship Id="rId4" Type="http://schemas.openxmlformats.org/officeDocument/2006/relationships/customXml" Target="../ink/ink1299.xml"/><Relationship Id="rId180" Type="http://schemas.openxmlformats.org/officeDocument/2006/relationships/customXml" Target="../ink/ink1387.xml"/><Relationship Id="rId215" Type="http://schemas.openxmlformats.org/officeDocument/2006/relationships/image" Target="../media/image1163.png"/><Relationship Id="rId236" Type="http://schemas.openxmlformats.org/officeDocument/2006/relationships/customXml" Target="../ink/ink1415.xml"/><Relationship Id="rId257" Type="http://schemas.openxmlformats.org/officeDocument/2006/relationships/image" Target="../media/image1184.png"/><Relationship Id="rId278" Type="http://schemas.openxmlformats.org/officeDocument/2006/relationships/customXml" Target="../ink/ink1436.xml"/><Relationship Id="rId42" Type="http://schemas.openxmlformats.org/officeDocument/2006/relationships/customXml" Target="../ink/ink1318.xml"/><Relationship Id="rId84" Type="http://schemas.openxmlformats.org/officeDocument/2006/relationships/customXml" Target="../ink/ink1339.xml"/><Relationship Id="rId138" Type="http://schemas.openxmlformats.org/officeDocument/2006/relationships/customXml" Target="../ink/ink1366.xml"/><Relationship Id="rId191" Type="http://schemas.openxmlformats.org/officeDocument/2006/relationships/image" Target="../media/image1151.png"/><Relationship Id="rId205" Type="http://schemas.openxmlformats.org/officeDocument/2006/relationships/image" Target="../media/image1158.png"/><Relationship Id="rId247" Type="http://schemas.openxmlformats.org/officeDocument/2006/relationships/image" Target="../media/image1179.png"/><Relationship Id="rId107" Type="http://schemas.openxmlformats.org/officeDocument/2006/relationships/image" Target="../media/image1109.png"/><Relationship Id="rId11" Type="http://schemas.openxmlformats.org/officeDocument/2006/relationships/image" Target="../media/image10610.png"/><Relationship Id="rId53" Type="http://schemas.openxmlformats.org/officeDocument/2006/relationships/image" Target="../media/image10820.png"/><Relationship Id="rId149" Type="http://schemas.openxmlformats.org/officeDocument/2006/relationships/image" Target="../media/image1130.png"/><Relationship Id="rId95" Type="http://schemas.openxmlformats.org/officeDocument/2006/relationships/image" Target="../media/image1103.png"/><Relationship Id="rId160" Type="http://schemas.openxmlformats.org/officeDocument/2006/relationships/customXml" Target="../ink/ink1377.xml"/><Relationship Id="rId216" Type="http://schemas.openxmlformats.org/officeDocument/2006/relationships/customXml" Target="../ink/ink140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3.png"/><Relationship Id="rId299" Type="http://schemas.openxmlformats.org/officeDocument/2006/relationships/customXml" Target="../ink/ink1580.xml"/><Relationship Id="rId21" Type="http://schemas.openxmlformats.org/officeDocument/2006/relationships/image" Target="../media/image11870.png"/><Relationship Id="rId63" Type="http://schemas.openxmlformats.org/officeDocument/2006/relationships/image" Target="../media/image1207.png"/><Relationship Id="rId159" Type="http://schemas.openxmlformats.org/officeDocument/2006/relationships/customXml" Target="../ink/ink1513.xml"/><Relationship Id="rId170" Type="http://schemas.openxmlformats.org/officeDocument/2006/relationships/image" Target="../media/image1259.png"/><Relationship Id="rId226" Type="http://schemas.openxmlformats.org/officeDocument/2006/relationships/image" Target="../media/image1287.png"/><Relationship Id="rId268" Type="http://schemas.openxmlformats.org/officeDocument/2006/relationships/image" Target="../media/image1308.png"/><Relationship Id="rId32" Type="http://schemas.openxmlformats.org/officeDocument/2006/relationships/customXml" Target="../ink/ink1452.xml"/><Relationship Id="rId74" Type="http://schemas.openxmlformats.org/officeDocument/2006/relationships/customXml" Target="../ink/ink1473.xml"/><Relationship Id="rId128" Type="http://schemas.openxmlformats.org/officeDocument/2006/relationships/customXml" Target="../ink/ink1500.xml"/><Relationship Id="rId335" Type="http://schemas.openxmlformats.org/officeDocument/2006/relationships/customXml" Target="../ink/ink1593.xml"/><Relationship Id="rId5" Type="http://schemas.openxmlformats.org/officeDocument/2006/relationships/image" Target="../media/image11800.png"/><Relationship Id="rId237" Type="http://schemas.openxmlformats.org/officeDocument/2006/relationships/customXml" Target="../ink/ink1549.xml"/><Relationship Id="rId279" Type="http://schemas.openxmlformats.org/officeDocument/2006/relationships/customXml" Target="../ink/ink1570.xml"/><Relationship Id="rId43" Type="http://schemas.openxmlformats.org/officeDocument/2006/relationships/image" Target="../media/image1197.png"/><Relationship Id="rId139" Type="http://schemas.openxmlformats.org/officeDocument/2006/relationships/customXml" Target="../ink/ink1503.xml"/><Relationship Id="rId290" Type="http://schemas.openxmlformats.org/officeDocument/2006/relationships/image" Target="../media/image1319.png"/><Relationship Id="rId304" Type="http://schemas.openxmlformats.org/officeDocument/2006/relationships/image" Target="../media/image1326.png"/><Relationship Id="rId85" Type="http://schemas.openxmlformats.org/officeDocument/2006/relationships/image" Target="../media/image1217.png"/><Relationship Id="rId150" Type="http://schemas.openxmlformats.org/officeDocument/2006/relationships/image" Target="../media/image1249.png"/><Relationship Id="rId192" Type="http://schemas.openxmlformats.org/officeDocument/2006/relationships/image" Target="../media/image1270.png"/><Relationship Id="rId206" Type="http://schemas.openxmlformats.org/officeDocument/2006/relationships/image" Target="../media/image1277.png"/><Relationship Id="rId248" Type="http://schemas.openxmlformats.org/officeDocument/2006/relationships/image" Target="../media/image1298.png"/><Relationship Id="rId12" Type="http://schemas.openxmlformats.org/officeDocument/2006/relationships/customXml" Target="../ink/ink1442.xml"/><Relationship Id="rId108" Type="http://schemas.openxmlformats.org/officeDocument/2006/relationships/customXml" Target="../ink/ink1490.xml"/><Relationship Id="rId54" Type="http://schemas.openxmlformats.org/officeDocument/2006/relationships/customXml" Target="../ink/ink1463.xml"/><Relationship Id="rId96" Type="http://schemas.openxmlformats.org/officeDocument/2006/relationships/customXml" Target="../ink/ink1484.xml"/><Relationship Id="rId161" Type="http://schemas.openxmlformats.org/officeDocument/2006/relationships/customXml" Target="../ink/ink1514.xml"/><Relationship Id="rId217" Type="http://schemas.openxmlformats.org/officeDocument/2006/relationships/customXml" Target="../ink/ink1539.xml"/><Relationship Id="rId259" Type="http://schemas.openxmlformats.org/officeDocument/2006/relationships/customXml" Target="../ink/ink1560.xml"/><Relationship Id="rId23" Type="http://schemas.openxmlformats.org/officeDocument/2006/relationships/image" Target="../media/image11880.png"/><Relationship Id="rId119" Type="http://schemas.openxmlformats.org/officeDocument/2006/relationships/image" Target="../media/image1234.png"/><Relationship Id="rId270" Type="http://schemas.openxmlformats.org/officeDocument/2006/relationships/image" Target="../media/image1309.png"/><Relationship Id="rId326" Type="http://schemas.openxmlformats.org/officeDocument/2006/relationships/image" Target="../media/image1337.png"/><Relationship Id="rId65" Type="http://schemas.openxmlformats.org/officeDocument/2006/relationships/image" Target="../media/image1208.png"/><Relationship Id="rId172" Type="http://schemas.openxmlformats.org/officeDocument/2006/relationships/image" Target="../media/image1260.png"/><Relationship Id="rId228" Type="http://schemas.openxmlformats.org/officeDocument/2006/relationships/image" Target="../media/image1288.png"/><Relationship Id="rId281" Type="http://schemas.openxmlformats.org/officeDocument/2006/relationships/customXml" Target="../ink/ink1571.xml"/><Relationship Id="rId337" Type="http://schemas.openxmlformats.org/officeDocument/2006/relationships/customXml" Target="../ink/ink1594.xml"/><Relationship Id="rId34" Type="http://schemas.openxmlformats.org/officeDocument/2006/relationships/customXml" Target="../ink/ink1453.xml"/><Relationship Id="rId55" Type="http://schemas.openxmlformats.org/officeDocument/2006/relationships/image" Target="../media/image1203.png"/><Relationship Id="rId76" Type="http://schemas.openxmlformats.org/officeDocument/2006/relationships/customXml" Target="../ink/ink1474.xml"/><Relationship Id="rId97" Type="http://schemas.openxmlformats.org/officeDocument/2006/relationships/image" Target="../media/image1223.png"/><Relationship Id="rId120" Type="http://schemas.openxmlformats.org/officeDocument/2006/relationships/customXml" Target="../ink/ink1496.xml"/><Relationship Id="rId141" Type="http://schemas.openxmlformats.org/officeDocument/2006/relationships/customXml" Target="../ink/ink1504.xml"/><Relationship Id="rId7" Type="http://schemas.openxmlformats.org/officeDocument/2006/relationships/image" Target="../media/image11810.png"/><Relationship Id="rId162" Type="http://schemas.openxmlformats.org/officeDocument/2006/relationships/image" Target="../media/image1255.png"/><Relationship Id="rId218" Type="http://schemas.openxmlformats.org/officeDocument/2006/relationships/image" Target="../media/image1283.png"/><Relationship Id="rId239" Type="http://schemas.openxmlformats.org/officeDocument/2006/relationships/customXml" Target="../ink/ink1550.xml"/><Relationship Id="rId250" Type="http://schemas.openxmlformats.org/officeDocument/2006/relationships/image" Target="../media/image1299.png"/><Relationship Id="rId271" Type="http://schemas.openxmlformats.org/officeDocument/2006/relationships/customXml" Target="../ink/ink1566.xml"/><Relationship Id="rId292" Type="http://schemas.openxmlformats.org/officeDocument/2006/relationships/image" Target="../media/image1320.png"/><Relationship Id="rId306" Type="http://schemas.openxmlformats.org/officeDocument/2006/relationships/image" Target="../media/image1327.png"/><Relationship Id="rId24" Type="http://schemas.openxmlformats.org/officeDocument/2006/relationships/customXml" Target="../ink/ink1448.xml"/><Relationship Id="rId45" Type="http://schemas.openxmlformats.org/officeDocument/2006/relationships/image" Target="../media/image1198.png"/><Relationship Id="rId66" Type="http://schemas.openxmlformats.org/officeDocument/2006/relationships/customXml" Target="../ink/ink1469.xml"/><Relationship Id="rId87" Type="http://schemas.openxmlformats.org/officeDocument/2006/relationships/image" Target="../media/image1218.png"/><Relationship Id="rId110" Type="http://schemas.openxmlformats.org/officeDocument/2006/relationships/customXml" Target="../ink/ink1491.xml"/><Relationship Id="rId327" Type="http://schemas.openxmlformats.org/officeDocument/2006/relationships/customXml" Target="../ink/ink1590.xml"/><Relationship Id="rId152" Type="http://schemas.openxmlformats.org/officeDocument/2006/relationships/image" Target="../media/image1250.png"/><Relationship Id="rId173" Type="http://schemas.openxmlformats.org/officeDocument/2006/relationships/customXml" Target="../ink/ink1520.xml"/><Relationship Id="rId194" Type="http://schemas.openxmlformats.org/officeDocument/2006/relationships/image" Target="../media/image1271.png"/><Relationship Id="rId208" Type="http://schemas.openxmlformats.org/officeDocument/2006/relationships/image" Target="../media/image1278.png"/><Relationship Id="rId229" Type="http://schemas.openxmlformats.org/officeDocument/2006/relationships/customXml" Target="../ink/ink1545.xml"/><Relationship Id="rId240" Type="http://schemas.openxmlformats.org/officeDocument/2006/relationships/image" Target="../media/image1294.png"/><Relationship Id="rId261" Type="http://schemas.openxmlformats.org/officeDocument/2006/relationships/customXml" Target="../ink/ink1561.xml"/><Relationship Id="rId14" Type="http://schemas.openxmlformats.org/officeDocument/2006/relationships/customXml" Target="../ink/ink1443.xml"/><Relationship Id="rId35" Type="http://schemas.openxmlformats.org/officeDocument/2006/relationships/image" Target="../media/image11930.png"/><Relationship Id="rId56" Type="http://schemas.openxmlformats.org/officeDocument/2006/relationships/customXml" Target="../ink/ink1464.xml"/><Relationship Id="rId77" Type="http://schemas.openxmlformats.org/officeDocument/2006/relationships/image" Target="../media/image1213.png"/><Relationship Id="rId100" Type="http://schemas.openxmlformats.org/officeDocument/2006/relationships/customXml" Target="../ink/ink1486.xml"/><Relationship Id="rId282" Type="http://schemas.openxmlformats.org/officeDocument/2006/relationships/image" Target="../media/image1315.png"/><Relationship Id="rId338" Type="http://schemas.openxmlformats.org/officeDocument/2006/relationships/image" Target="../media/image1239.png"/><Relationship Id="rId8" Type="http://schemas.openxmlformats.org/officeDocument/2006/relationships/customXml" Target="../ink/ink1440.xml"/><Relationship Id="rId98" Type="http://schemas.openxmlformats.org/officeDocument/2006/relationships/customXml" Target="../ink/ink1485.xml"/><Relationship Id="rId121" Type="http://schemas.openxmlformats.org/officeDocument/2006/relationships/image" Target="../media/image1235.png"/><Relationship Id="rId142" Type="http://schemas.openxmlformats.org/officeDocument/2006/relationships/image" Target="../media/image1245.png"/><Relationship Id="rId163" Type="http://schemas.openxmlformats.org/officeDocument/2006/relationships/customXml" Target="../ink/ink1515.xml"/><Relationship Id="rId219" Type="http://schemas.openxmlformats.org/officeDocument/2006/relationships/customXml" Target="../ink/ink1540.xml"/><Relationship Id="rId230" Type="http://schemas.openxmlformats.org/officeDocument/2006/relationships/image" Target="../media/image1289.png"/><Relationship Id="rId251" Type="http://schemas.openxmlformats.org/officeDocument/2006/relationships/customXml" Target="../ink/ink1556.xml"/><Relationship Id="rId25" Type="http://schemas.openxmlformats.org/officeDocument/2006/relationships/image" Target="../media/image292.png"/><Relationship Id="rId46" Type="http://schemas.openxmlformats.org/officeDocument/2006/relationships/customXml" Target="../ink/ink1459.xml"/><Relationship Id="rId67" Type="http://schemas.openxmlformats.org/officeDocument/2006/relationships/image" Target="../media/image276.png"/><Relationship Id="rId272" Type="http://schemas.openxmlformats.org/officeDocument/2006/relationships/image" Target="../media/image1310.png"/><Relationship Id="rId293" Type="http://schemas.openxmlformats.org/officeDocument/2006/relationships/customXml" Target="../ink/ink1577.xml"/><Relationship Id="rId307" Type="http://schemas.openxmlformats.org/officeDocument/2006/relationships/customXml" Target="../ink/ink1584.xml"/><Relationship Id="rId328" Type="http://schemas.openxmlformats.org/officeDocument/2006/relationships/image" Target="../media/image1338.png"/><Relationship Id="rId88" Type="http://schemas.openxmlformats.org/officeDocument/2006/relationships/customXml" Target="../ink/ink1480.xml"/><Relationship Id="rId111" Type="http://schemas.openxmlformats.org/officeDocument/2006/relationships/image" Target="../media/image1230.png"/><Relationship Id="rId153" Type="http://schemas.openxmlformats.org/officeDocument/2006/relationships/customXml" Target="../ink/ink1510.xml"/><Relationship Id="rId174" Type="http://schemas.openxmlformats.org/officeDocument/2006/relationships/image" Target="../media/image1261.png"/><Relationship Id="rId195" Type="http://schemas.openxmlformats.org/officeDocument/2006/relationships/customXml" Target="../ink/ink1528.xml"/><Relationship Id="rId209" Type="http://schemas.openxmlformats.org/officeDocument/2006/relationships/customXml" Target="../ink/ink1535.xml"/><Relationship Id="rId220" Type="http://schemas.openxmlformats.org/officeDocument/2006/relationships/image" Target="../media/image1284.png"/><Relationship Id="rId241" Type="http://schemas.openxmlformats.org/officeDocument/2006/relationships/customXml" Target="../ink/ink1551.xml"/><Relationship Id="rId15" Type="http://schemas.openxmlformats.org/officeDocument/2006/relationships/image" Target="../media/image52.png"/><Relationship Id="rId36" Type="http://schemas.openxmlformats.org/officeDocument/2006/relationships/customXml" Target="../ink/ink1454.xml"/><Relationship Id="rId57" Type="http://schemas.openxmlformats.org/officeDocument/2006/relationships/image" Target="../media/image1204.png"/><Relationship Id="rId262" Type="http://schemas.openxmlformats.org/officeDocument/2006/relationships/image" Target="../media/image1305.png"/><Relationship Id="rId283" Type="http://schemas.openxmlformats.org/officeDocument/2006/relationships/customXml" Target="../ink/ink1572.xml"/><Relationship Id="rId339" Type="http://schemas.openxmlformats.org/officeDocument/2006/relationships/customXml" Target="../ink/ink1595.xml"/><Relationship Id="rId78" Type="http://schemas.openxmlformats.org/officeDocument/2006/relationships/customXml" Target="../ink/ink1475.xml"/><Relationship Id="rId99" Type="http://schemas.openxmlformats.org/officeDocument/2006/relationships/image" Target="../media/image1224.png"/><Relationship Id="rId101" Type="http://schemas.openxmlformats.org/officeDocument/2006/relationships/image" Target="../media/image1225.png"/><Relationship Id="rId122" Type="http://schemas.openxmlformats.org/officeDocument/2006/relationships/customXml" Target="../ink/ink1497.xml"/><Relationship Id="rId143" Type="http://schemas.openxmlformats.org/officeDocument/2006/relationships/customXml" Target="../ink/ink1505.xml"/><Relationship Id="rId164" Type="http://schemas.openxmlformats.org/officeDocument/2006/relationships/image" Target="../media/image1256.png"/><Relationship Id="rId9" Type="http://schemas.openxmlformats.org/officeDocument/2006/relationships/image" Target="../media/image11820.png"/><Relationship Id="rId210" Type="http://schemas.openxmlformats.org/officeDocument/2006/relationships/image" Target="../media/image1279.png"/><Relationship Id="rId26" Type="http://schemas.openxmlformats.org/officeDocument/2006/relationships/customXml" Target="../ink/ink1449.xml"/><Relationship Id="rId231" Type="http://schemas.openxmlformats.org/officeDocument/2006/relationships/customXml" Target="../ink/ink1546.xml"/><Relationship Id="rId252" Type="http://schemas.openxmlformats.org/officeDocument/2006/relationships/image" Target="../media/image1300.png"/><Relationship Id="rId273" Type="http://schemas.openxmlformats.org/officeDocument/2006/relationships/customXml" Target="../ink/ink1567.xml"/><Relationship Id="rId294" Type="http://schemas.openxmlformats.org/officeDocument/2006/relationships/image" Target="../media/image1321.png"/><Relationship Id="rId308" Type="http://schemas.openxmlformats.org/officeDocument/2006/relationships/image" Target="../media/image1328.png"/><Relationship Id="rId329" Type="http://schemas.openxmlformats.org/officeDocument/2006/relationships/customXml" Target="../ink/ink1591.xml"/><Relationship Id="rId47" Type="http://schemas.openxmlformats.org/officeDocument/2006/relationships/image" Target="../media/image1199.png"/><Relationship Id="rId68" Type="http://schemas.openxmlformats.org/officeDocument/2006/relationships/customXml" Target="../ink/ink1470.xml"/><Relationship Id="rId89" Type="http://schemas.openxmlformats.org/officeDocument/2006/relationships/image" Target="../media/image1219.png"/><Relationship Id="rId112" Type="http://schemas.openxmlformats.org/officeDocument/2006/relationships/customXml" Target="../ink/ink1492.xml"/><Relationship Id="rId154" Type="http://schemas.openxmlformats.org/officeDocument/2006/relationships/image" Target="../media/image1251.png"/><Relationship Id="rId175" Type="http://schemas.openxmlformats.org/officeDocument/2006/relationships/customXml" Target="../ink/ink1521.xml"/><Relationship Id="rId340" Type="http://schemas.openxmlformats.org/officeDocument/2006/relationships/image" Target="../media/image1240.png"/><Relationship Id="rId196" Type="http://schemas.openxmlformats.org/officeDocument/2006/relationships/image" Target="../media/image1272.png"/><Relationship Id="rId200" Type="http://schemas.openxmlformats.org/officeDocument/2006/relationships/image" Target="../media/image1274.png"/><Relationship Id="rId16" Type="http://schemas.openxmlformats.org/officeDocument/2006/relationships/customXml" Target="../ink/ink1444.xml"/><Relationship Id="rId221" Type="http://schemas.openxmlformats.org/officeDocument/2006/relationships/customXml" Target="../ink/ink1541.xml"/><Relationship Id="rId242" Type="http://schemas.openxmlformats.org/officeDocument/2006/relationships/image" Target="../media/image1295.png"/><Relationship Id="rId263" Type="http://schemas.openxmlformats.org/officeDocument/2006/relationships/customXml" Target="../ink/ink1562.xml"/><Relationship Id="rId284" Type="http://schemas.openxmlformats.org/officeDocument/2006/relationships/image" Target="../media/image1316.png"/><Relationship Id="rId37" Type="http://schemas.openxmlformats.org/officeDocument/2006/relationships/image" Target="../media/image11940.png"/><Relationship Id="rId58" Type="http://schemas.openxmlformats.org/officeDocument/2006/relationships/customXml" Target="../ink/ink1465.xml"/><Relationship Id="rId79" Type="http://schemas.openxmlformats.org/officeDocument/2006/relationships/image" Target="../media/image1214.png"/><Relationship Id="rId102" Type="http://schemas.openxmlformats.org/officeDocument/2006/relationships/customXml" Target="../ink/ink1487.xml"/><Relationship Id="rId123" Type="http://schemas.openxmlformats.org/officeDocument/2006/relationships/image" Target="../media/image1236.png"/><Relationship Id="rId144" Type="http://schemas.openxmlformats.org/officeDocument/2006/relationships/image" Target="../media/image1246.png"/><Relationship Id="rId330" Type="http://schemas.openxmlformats.org/officeDocument/2006/relationships/image" Target="../media/image1339.png"/><Relationship Id="rId90" Type="http://schemas.openxmlformats.org/officeDocument/2006/relationships/customXml" Target="../ink/ink1481.xml"/><Relationship Id="rId165" Type="http://schemas.openxmlformats.org/officeDocument/2006/relationships/customXml" Target="../ink/ink1516.xml"/><Relationship Id="rId186" Type="http://schemas.openxmlformats.org/officeDocument/2006/relationships/image" Target="../media/image1267.png"/><Relationship Id="rId211" Type="http://schemas.openxmlformats.org/officeDocument/2006/relationships/customXml" Target="../ink/ink1536.xml"/><Relationship Id="rId232" Type="http://schemas.openxmlformats.org/officeDocument/2006/relationships/image" Target="../media/image1290.png"/><Relationship Id="rId253" Type="http://schemas.openxmlformats.org/officeDocument/2006/relationships/customXml" Target="../ink/ink1557.xml"/><Relationship Id="rId274" Type="http://schemas.openxmlformats.org/officeDocument/2006/relationships/image" Target="../media/image1311.png"/><Relationship Id="rId295" Type="http://schemas.openxmlformats.org/officeDocument/2006/relationships/customXml" Target="../ink/ink1578.xml"/><Relationship Id="rId309" Type="http://schemas.openxmlformats.org/officeDocument/2006/relationships/customXml" Target="../ink/ink1585.xml"/><Relationship Id="rId27" Type="http://schemas.openxmlformats.org/officeDocument/2006/relationships/image" Target="../media/image11890.png"/><Relationship Id="rId48" Type="http://schemas.openxmlformats.org/officeDocument/2006/relationships/customXml" Target="../ink/ink1460.xml"/><Relationship Id="rId69" Type="http://schemas.openxmlformats.org/officeDocument/2006/relationships/image" Target="../media/image1209.png"/><Relationship Id="rId113" Type="http://schemas.openxmlformats.org/officeDocument/2006/relationships/image" Target="../media/image1231.png"/><Relationship Id="rId134" Type="http://schemas.openxmlformats.org/officeDocument/2006/relationships/image" Target="../media/image1241.png"/><Relationship Id="rId320" Type="http://schemas.openxmlformats.org/officeDocument/2006/relationships/image" Target="../media/image1334.png"/><Relationship Id="rId80" Type="http://schemas.openxmlformats.org/officeDocument/2006/relationships/customXml" Target="../ink/ink1476.xml"/><Relationship Id="rId155" Type="http://schemas.openxmlformats.org/officeDocument/2006/relationships/customXml" Target="../ink/ink1511.xml"/><Relationship Id="rId176" Type="http://schemas.openxmlformats.org/officeDocument/2006/relationships/image" Target="../media/image1262.png"/><Relationship Id="rId197" Type="http://schemas.openxmlformats.org/officeDocument/2006/relationships/customXml" Target="../ink/ink1529.xml"/><Relationship Id="rId341" Type="http://schemas.openxmlformats.org/officeDocument/2006/relationships/customXml" Target="../ink/ink1596.xml"/><Relationship Id="rId201" Type="http://schemas.openxmlformats.org/officeDocument/2006/relationships/customXml" Target="../ink/ink1531.xml"/><Relationship Id="rId222" Type="http://schemas.openxmlformats.org/officeDocument/2006/relationships/image" Target="../media/image1285.png"/><Relationship Id="rId243" Type="http://schemas.openxmlformats.org/officeDocument/2006/relationships/customXml" Target="../ink/ink1552.xml"/><Relationship Id="rId264" Type="http://schemas.openxmlformats.org/officeDocument/2006/relationships/image" Target="../media/image1306.png"/><Relationship Id="rId285" Type="http://schemas.openxmlformats.org/officeDocument/2006/relationships/customXml" Target="../ink/ink1573.xml"/><Relationship Id="rId17" Type="http://schemas.openxmlformats.org/officeDocument/2006/relationships/image" Target="../media/image11850.png"/><Relationship Id="rId38" Type="http://schemas.openxmlformats.org/officeDocument/2006/relationships/customXml" Target="../ink/ink1455.xml"/><Relationship Id="rId59" Type="http://schemas.openxmlformats.org/officeDocument/2006/relationships/image" Target="../media/image1205.png"/><Relationship Id="rId103" Type="http://schemas.openxmlformats.org/officeDocument/2006/relationships/image" Target="../media/image1226.png"/><Relationship Id="rId124" Type="http://schemas.openxmlformats.org/officeDocument/2006/relationships/customXml" Target="../ink/ink1498.xml"/><Relationship Id="rId310" Type="http://schemas.openxmlformats.org/officeDocument/2006/relationships/image" Target="../media/image1329.png"/><Relationship Id="rId70" Type="http://schemas.openxmlformats.org/officeDocument/2006/relationships/customXml" Target="../ink/ink1471.xml"/><Relationship Id="rId91" Type="http://schemas.openxmlformats.org/officeDocument/2006/relationships/image" Target="../media/image1220.png"/><Relationship Id="rId145" Type="http://schemas.openxmlformats.org/officeDocument/2006/relationships/customXml" Target="../ink/ink1506.xml"/><Relationship Id="rId166" Type="http://schemas.openxmlformats.org/officeDocument/2006/relationships/image" Target="../media/image1257.png"/><Relationship Id="rId187" Type="http://schemas.openxmlformats.org/officeDocument/2006/relationships/customXml" Target="../ink/ink1524.xml"/><Relationship Id="rId331" Type="http://schemas.openxmlformats.org/officeDocument/2006/relationships/customXml" Target="../ink/ink159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80.png"/><Relationship Id="rId233" Type="http://schemas.openxmlformats.org/officeDocument/2006/relationships/customXml" Target="../ink/ink1547.xml"/><Relationship Id="rId254" Type="http://schemas.openxmlformats.org/officeDocument/2006/relationships/image" Target="../media/image1301.png"/><Relationship Id="rId28" Type="http://schemas.openxmlformats.org/officeDocument/2006/relationships/customXml" Target="../ink/ink1450.xml"/><Relationship Id="rId49" Type="http://schemas.openxmlformats.org/officeDocument/2006/relationships/image" Target="../media/image1200.png"/><Relationship Id="rId114" Type="http://schemas.openxmlformats.org/officeDocument/2006/relationships/customXml" Target="../ink/ink1493.xml"/><Relationship Id="rId275" Type="http://schemas.openxmlformats.org/officeDocument/2006/relationships/customXml" Target="../ink/ink1568.xml"/><Relationship Id="rId296" Type="http://schemas.openxmlformats.org/officeDocument/2006/relationships/image" Target="../media/image1322.png"/><Relationship Id="rId300" Type="http://schemas.openxmlformats.org/officeDocument/2006/relationships/image" Target="../media/image1324.png"/><Relationship Id="rId60" Type="http://schemas.openxmlformats.org/officeDocument/2006/relationships/customXml" Target="../ink/ink1466.xml"/><Relationship Id="rId81" Type="http://schemas.openxmlformats.org/officeDocument/2006/relationships/image" Target="../media/image1215.png"/><Relationship Id="rId135" Type="http://schemas.openxmlformats.org/officeDocument/2006/relationships/customXml" Target="../ink/ink1501.xml"/><Relationship Id="rId156" Type="http://schemas.openxmlformats.org/officeDocument/2006/relationships/image" Target="../media/image1252.png"/><Relationship Id="rId177" Type="http://schemas.openxmlformats.org/officeDocument/2006/relationships/customXml" Target="../ink/ink1522.xml"/><Relationship Id="rId198" Type="http://schemas.openxmlformats.org/officeDocument/2006/relationships/image" Target="../media/image1273.png"/><Relationship Id="rId321" Type="http://schemas.openxmlformats.org/officeDocument/2006/relationships/customXml" Target="../ink/ink1588.xml"/><Relationship Id="rId342" Type="http://schemas.openxmlformats.org/officeDocument/2006/relationships/image" Target="../media/image1264.png"/><Relationship Id="rId202" Type="http://schemas.openxmlformats.org/officeDocument/2006/relationships/image" Target="../media/image1275.png"/><Relationship Id="rId223" Type="http://schemas.openxmlformats.org/officeDocument/2006/relationships/customXml" Target="../ink/ink1542.xml"/><Relationship Id="rId244" Type="http://schemas.openxmlformats.org/officeDocument/2006/relationships/image" Target="../media/image1296.png"/><Relationship Id="rId18" Type="http://schemas.openxmlformats.org/officeDocument/2006/relationships/customXml" Target="../ink/ink1445.xml"/><Relationship Id="rId39" Type="http://schemas.openxmlformats.org/officeDocument/2006/relationships/image" Target="../media/image11950.png"/><Relationship Id="rId265" Type="http://schemas.openxmlformats.org/officeDocument/2006/relationships/customXml" Target="../ink/ink1563.xml"/><Relationship Id="rId286" Type="http://schemas.openxmlformats.org/officeDocument/2006/relationships/image" Target="../media/image1317.png"/><Relationship Id="rId50" Type="http://schemas.openxmlformats.org/officeDocument/2006/relationships/customXml" Target="../ink/ink1461.xml"/><Relationship Id="rId104" Type="http://schemas.openxmlformats.org/officeDocument/2006/relationships/customXml" Target="../ink/ink1488.xml"/><Relationship Id="rId125" Type="http://schemas.openxmlformats.org/officeDocument/2006/relationships/image" Target="../media/image1237.png"/><Relationship Id="rId146" Type="http://schemas.openxmlformats.org/officeDocument/2006/relationships/image" Target="../media/image1247.png"/><Relationship Id="rId167" Type="http://schemas.openxmlformats.org/officeDocument/2006/relationships/customXml" Target="../ink/ink1517.xml"/><Relationship Id="rId188" Type="http://schemas.openxmlformats.org/officeDocument/2006/relationships/image" Target="../media/image1268.png"/><Relationship Id="rId311" Type="http://schemas.openxmlformats.org/officeDocument/2006/relationships/customXml" Target="../ink/ink1586.xml"/><Relationship Id="rId71" Type="http://schemas.openxmlformats.org/officeDocument/2006/relationships/image" Target="../media/image1210.png"/><Relationship Id="rId92" Type="http://schemas.openxmlformats.org/officeDocument/2006/relationships/customXml" Target="../ink/ink1482.xml"/><Relationship Id="rId213" Type="http://schemas.openxmlformats.org/officeDocument/2006/relationships/customXml" Target="../ink/ink1537.xml"/><Relationship Id="rId234" Type="http://schemas.openxmlformats.org/officeDocument/2006/relationships/image" Target="../media/image1291.png"/><Relationship Id="rId2" Type="http://schemas.openxmlformats.org/officeDocument/2006/relationships/customXml" Target="../ink/ink1437.xml"/><Relationship Id="rId29" Type="http://schemas.openxmlformats.org/officeDocument/2006/relationships/image" Target="../media/image11900.png"/><Relationship Id="rId255" Type="http://schemas.openxmlformats.org/officeDocument/2006/relationships/customXml" Target="../ink/ink1558.xml"/><Relationship Id="rId276" Type="http://schemas.openxmlformats.org/officeDocument/2006/relationships/image" Target="../media/image1312.png"/><Relationship Id="rId297" Type="http://schemas.openxmlformats.org/officeDocument/2006/relationships/customXml" Target="../ink/ink1579.xml"/><Relationship Id="rId40" Type="http://schemas.openxmlformats.org/officeDocument/2006/relationships/customXml" Target="../ink/ink1456.xml"/><Relationship Id="rId115" Type="http://schemas.openxmlformats.org/officeDocument/2006/relationships/image" Target="../media/image1232.png"/><Relationship Id="rId136" Type="http://schemas.openxmlformats.org/officeDocument/2006/relationships/image" Target="../media/image1242.png"/><Relationship Id="rId157" Type="http://schemas.openxmlformats.org/officeDocument/2006/relationships/customXml" Target="../ink/ink1512.xml"/><Relationship Id="rId178" Type="http://schemas.openxmlformats.org/officeDocument/2006/relationships/image" Target="../media/image1263.png"/><Relationship Id="rId301" Type="http://schemas.openxmlformats.org/officeDocument/2006/relationships/customXml" Target="../ink/ink1581.xml"/><Relationship Id="rId322" Type="http://schemas.openxmlformats.org/officeDocument/2006/relationships/image" Target="../media/image1335.png"/><Relationship Id="rId343" Type="http://schemas.openxmlformats.org/officeDocument/2006/relationships/customXml" Target="../ink/ink1597.xml"/><Relationship Id="rId61" Type="http://schemas.openxmlformats.org/officeDocument/2006/relationships/image" Target="../media/image1206.png"/><Relationship Id="rId82" Type="http://schemas.openxmlformats.org/officeDocument/2006/relationships/customXml" Target="../ink/ink1477.xml"/><Relationship Id="rId199" Type="http://schemas.openxmlformats.org/officeDocument/2006/relationships/customXml" Target="../ink/ink1530.xml"/><Relationship Id="rId203" Type="http://schemas.openxmlformats.org/officeDocument/2006/relationships/customXml" Target="../ink/ink1532.xml"/><Relationship Id="rId19" Type="http://schemas.openxmlformats.org/officeDocument/2006/relationships/image" Target="../media/image11860.png"/><Relationship Id="rId224" Type="http://schemas.openxmlformats.org/officeDocument/2006/relationships/image" Target="../media/image1286.png"/><Relationship Id="rId245" Type="http://schemas.openxmlformats.org/officeDocument/2006/relationships/customXml" Target="../ink/ink1553.xml"/><Relationship Id="rId266" Type="http://schemas.openxmlformats.org/officeDocument/2006/relationships/image" Target="../media/image1307.png"/><Relationship Id="rId287" Type="http://schemas.openxmlformats.org/officeDocument/2006/relationships/customXml" Target="../ink/ink1574.xml"/><Relationship Id="rId30" Type="http://schemas.openxmlformats.org/officeDocument/2006/relationships/customXml" Target="../ink/ink1451.xml"/><Relationship Id="rId105" Type="http://schemas.openxmlformats.org/officeDocument/2006/relationships/image" Target="../media/image1227.png"/><Relationship Id="rId126" Type="http://schemas.openxmlformats.org/officeDocument/2006/relationships/customXml" Target="../ink/ink1499.xml"/><Relationship Id="rId147" Type="http://schemas.openxmlformats.org/officeDocument/2006/relationships/customXml" Target="../ink/ink1507.xml"/><Relationship Id="rId168" Type="http://schemas.openxmlformats.org/officeDocument/2006/relationships/image" Target="../media/image1258.png"/><Relationship Id="rId312" Type="http://schemas.openxmlformats.org/officeDocument/2006/relationships/image" Target="../media/image1330.png"/><Relationship Id="rId51" Type="http://schemas.openxmlformats.org/officeDocument/2006/relationships/image" Target="../media/image1201.png"/><Relationship Id="rId72" Type="http://schemas.openxmlformats.org/officeDocument/2006/relationships/customXml" Target="../ink/ink1472.xml"/><Relationship Id="rId93" Type="http://schemas.openxmlformats.org/officeDocument/2006/relationships/image" Target="../media/image1221.png"/><Relationship Id="rId189" Type="http://schemas.openxmlformats.org/officeDocument/2006/relationships/customXml" Target="../ink/ink1525.xml"/><Relationship Id="rId3" Type="http://schemas.openxmlformats.org/officeDocument/2006/relationships/image" Target="../media/image11790.png"/><Relationship Id="rId214" Type="http://schemas.openxmlformats.org/officeDocument/2006/relationships/image" Target="../media/image1281.png"/><Relationship Id="rId235" Type="http://schemas.openxmlformats.org/officeDocument/2006/relationships/customXml" Target="../ink/ink1548.xml"/><Relationship Id="rId256" Type="http://schemas.openxmlformats.org/officeDocument/2006/relationships/image" Target="../media/image1302.png"/><Relationship Id="rId277" Type="http://schemas.openxmlformats.org/officeDocument/2006/relationships/customXml" Target="../ink/ink1569.xml"/><Relationship Id="rId298" Type="http://schemas.openxmlformats.org/officeDocument/2006/relationships/image" Target="../media/image1323.png"/><Relationship Id="rId116" Type="http://schemas.openxmlformats.org/officeDocument/2006/relationships/customXml" Target="../ink/ink1494.xml"/><Relationship Id="rId137" Type="http://schemas.openxmlformats.org/officeDocument/2006/relationships/customXml" Target="../ink/ink1502.xml"/><Relationship Id="rId158" Type="http://schemas.openxmlformats.org/officeDocument/2006/relationships/image" Target="../media/image1253.png"/><Relationship Id="rId302" Type="http://schemas.openxmlformats.org/officeDocument/2006/relationships/image" Target="../media/image1325.png"/><Relationship Id="rId323" Type="http://schemas.openxmlformats.org/officeDocument/2006/relationships/customXml" Target="../ink/ink1589.xml"/><Relationship Id="rId344" Type="http://schemas.openxmlformats.org/officeDocument/2006/relationships/image" Target="../media/image1265.png"/><Relationship Id="rId20" Type="http://schemas.openxmlformats.org/officeDocument/2006/relationships/customXml" Target="../ink/ink1446.xml"/><Relationship Id="rId41" Type="http://schemas.openxmlformats.org/officeDocument/2006/relationships/image" Target="../media/image1196.png"/><Relationship Id="rId62" Type="http://schemas.openxmlformats.org/officeDocument/2006/relationships/customXml" Target="../ink/ink1467.xml"/><Relationship Id="rId83" Type="http://schemas.openxmlformats.org/officeDocument/2006/relationships/image" Target="../media/image1216.png"/><Relationship Id="rId179" Type="http://schemas.openxmlformats.org/officeDocument/2006/relationships/customXml" Target="../ink/ink1523.xml"/><Relationship Id="rId190" Type="http://schemas.openxmlformats.org/officeDocument/2006/relationships/image" Target="../media/image1269.png"/><Relationship Id="rId204" Type="http://schemas.openxmlformats.org/officeDocument/2006/relationships/image" Target="../media/image1276.png"/><Relationship Id="rId225" Type="http://schemas.openxmlformats.org/officeDocument/2006/relationships/customXml" Target="../ink/ink1543.xml"/><Relationship Id="rId246" Type="http://schemas.openxmlformats.org/officeDocument/2006/relationships/image" Target="../media/image1297.png"/><Relationship Id="rId267" Type="http://schemas.openxmlformats.org/officeDocument/2006/relationships/customXml" Target="../ink/ink1564.xml"/><Relationship Id="rId288" Type="http://schemas.openxmlformats.org/officeDocument/2006/relationships/image" Target="../media/image1318.png"/><Relationship Id="rId106" Type="http://schemas.openxmlformats.org/officeDocument/2006/relationships/customXml" Target="../ink/ink1489.xml"/><Relationship Id="rId127" Type="http://schemas.openxmlformats.org/officeDocument/2006/relationships/image" Target="../media/image1238.png"/><Relationship Id="rId313" Type="http://schemas.openxmlformats.org/officeDocument/2006/relationships/customXml" Target="../ink/ink1587.xml"/><Relationship Id="rId10" Type="http://schemas.openxmlformats.org/officeDocument/2006/relationships/customXml" Target="../ink/ink1441.xml"/><Relationship Id="rId31" Type="http://schemas.openxmlformats.org/officeDocument/2006/relationships/image" Target="../media/image11910.png"/><Relationship Id="rId52" Type="http://schemas.openxmlformats.org/officeDocument/2006/relationships/customXml" Target="../ink/ink1462.xml"/><Relationship Id="rId73" Type="http://schemas.openxmlformats.org/officeDocument/2006/relationships/image" Target="../media/image1211.png"/><Relationship Id="rId94" Type="http://schemas.openxmlformats.org/officeDocument/2006/relationships/customXml" Target="../ink/ink1483.xml"/><Relationship Id="rId148" Type="http://schemas.openxmlformats.org/officeDocument/2006/relationships/image" Target="../media/image1248.png"/><Relationship Id="rId169" Type="http://schemas.openxmlformats.org/officeDocument/2006/relationships/customXml" Target="../ink/ink1518.xml"/><Relationship Id="rId334" Type="http://schemas.openxmlformats.org/officeDocument/2006/relationships/image" Target="../media/image1341.png"/><Relationship Id="rId4" Type="http://schemas.openxmlformats.org/officeDocument/2006/relationships/customXml" Target="../ink/ink1438.xml"/><Relationship Id="rId215" Type="http://schemas.openxmlformats.org/officeDocument/2006/relationships/customXml" Target="../ink/ink1538.xml"/><Relationship Id="rId236" Type="http://schemas.openxmlformats.org/officeDocument/2006/relationships/image" Target="../media/image1292.png"/><Relationship Id="rId257" Type="http://schemas.openxmlformats.org/officeDocument/2006/relationships/customXml" Target="../ink/ink1559.xml"/><Relationship Id="rId278" Type="http://schemas.openxmlformats.org/officeDocument/2006/relationships/image" Target="../media/image1313.png"/><Relationship Id="rId303" Type="http://schemas.openxmlformats.org/officeDocument/2006/relationships/customXml" Target="../ink/ink1582.xml"/><Relationship Id="rId42" Type="http://schemas.openxmlformats.org/officeDocument/2006/relationships/customXml" Target="../ink/ink1457.xml"/><Relationship Id="rId84" Type="http://schemas.openxmlformats.org/officeDocument/2006/relationships/customXml" Target="../ink/ink1478.xml"/><Relationship Id="rId138" Type="http://schemas.openxmlformats.org/officeDocument/2006/relationships/image" Target="../media/image1243.png"/><Relationship Id="rId191" Type="http://schemas.openxmlformats.org/officeDocument/2006/relationships/customXml" Target="../ink/ink1526.xml"/><Relationship Id="rId205" Type="http://schemas.openxmlformats.org/officeDocument/2006/relationships/customXml" Target="../ink/ink1533.xml"/><Relationship Id="rId247" Type="http://schemas.openxmlformats.org/officeDocument/2006/relationships/customXml" Target="../ink/ink1554.xml"/><Relationship Id="rId107" Type="http://schemas.openxmlformats.org/officeDocument/2006/relationships/image" Target="../media/image1228.png"/><Relationship Id="rId289" Type="http://schemas.openxmlformats.org/officeDocument/2006/relationships/customXml" Target="../ink/ink1575.xml"/><Relationship Id="rId11" Type="http://schemas.openxmlformats.org/officeDocument/2006/relationships/image" Target="../media/image11830.png"/><Relationship Id="rId53" Type="http://schemas.openxmlformats.org/officeDocument/2006/relationships/image" Target="../media/image1202.png"/><Relationship Id="rId149" Type="http://schemas.openxmlformats.org/officeDocument/2006/relationships/customXml" Target="../ink/ink1508.xml"/><Relationship Id="rId95" Type="http://schemas.openxmlformats.org/officeDocument/2006/relationships/image" Target="../media/image1222.png"/><Relationship Id="rId160" Type="http://schemas.openxmlformats.org/officeDocument/2006/relationships/image" Target="../media/image1254.png"/><Relationship Id="rId216" Type="http://schemas.openxmlformats.org/officeDocument/2006/relationships/image" Target="../media/image1282.png"/><Relationship Id="rId258" Type="http://schemas.openxmlformats.org/officeDocument/2006/relationships/image" Target="../media/image1303.png"/><Relationship Id="rId22" Type="http://schemas.openxmlformats.org/officeDocument/2006/relationships/customXml" Target="../ink/ink1447.xml"/><Relationship Id="rId64" Type="http://schemas.openxmlformats.org/officeDocument/2006/relationships/customXml" Target="../ink/ink1468.xml"/><Relationship Id="rId118" Type="http://schemas.openxmlformats.org/officeDocument/2006/relationships/customXml" Target="../ink/ink1495.xml"/><Relationship Id="rId171" Type="http://schemas.openxmlformats.org/officeDocument/2006/relationships/customXml" Target="../ink/ink1519.xml"/><Relationship Id="rId227" Type="http://schemas.openxmlformats.org/officeDocument/2006/relationships/customXml" Target="../ink/ink1544.xml"/><Relationship Id="rId269" Type="http://schemas.openxmlformats.org/officeDocument/2006/relationships/customXml" Target="../ink/ink1565.xml"/><Relationship Id="rId33" Type="http://schemas.openxmlformats.org/officeDocument/2006/relationships/image" Target="../media/image11920.png"/><Relationship Id="rId280" Type="http://schemas.openxmlformats.org/officeDocument/2006/relationships/image" Target="../media/image1314.png"/><Relationship Id="rId336" Type="http://schemas.openxmlformats.org/officeDocument/2006/relationships/image" Target="../media/image1342.png"/><Relationship Id="rId75" Type="http://schemas.openxmlformats.org/officeDocument/2006/relationships/image" Target="../media/image1212.png"/><Relationship Id="rId140" Type="http://schemas.openxmlformats.org/officeDocument/2006/relationships/image" Target="../media/image1244.png"/><Relationship Id="rId6" Type="http://schemas.openxmlformats.org/officeDocument/2006/relationships/customXml" Target="../ink/ink1439.xml"/><Relationship Id="rId238" Type="http://schemas.openxmlformats.org/officeDocument/2006/relationships/image" Target="../media/image1293.png"/><Relationship Id="rId291" Type="http://schemas.openxmlformats.org/officeDocument/2006/relationships/customXml" Target="../ink/ink1576.xml"/><Relationship Id="rId305" Type="http://schemas.openxmlformats.org/officeDocument/2006/relationships/customXml" Target="../ink/ink1583.xml"/><Relationship Id="rId44" Type="http://schemas.openxmlformats.org/officeDocument/2006/relationships/customXml" Target="../ink/ink1458.xml"/><Relationship Id="rId86" Type="http://schemas.openxmlformats.org/officeDocument/2006/relationships/customXml" Target="../ink/ink1479.xml"/><Relationship Id="rId151" Type="http://schemas.openxmlformats.org/officeDocument/2006/relationships/customXml" Target="../ink/ink1509.xml"/><Relationship Id="rId193" Type="http://schemas.openxmlformats.org/officeDocument/2006/relationships/customXml" Target="../ink/ink1527.xml"/><Relationship Id="rId207" Type="http://schemas.openxmlformats.org/officeDocument/2006/relationships/customXml" Target="../ink/ink1534.xml"/><Relationship Id="rId249" Type="http://schemas.openxmlformats.org/officeDocument/2006/relationships/customXml" Target="../ink/ink1555.xml"/><Relationship Id="rId13" Type="http://schemas.openxmlformats.org/officeDocument/2006/relationships/image" Target="../media/image11840.png"/><Relationship Id="rId109" Type="http://schemas.openxmlformats.org/officeDocument/2006/relationships/image" Target="../media/image1229.png"/><Relationship Id="rId260" Type="http://schemas.openxmlformats.org/officeDocument/2006/relationships/image" Target="../media/image130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93.png"/><Relationship Id="rId299" Type="http://schemas.openxmlformats.org/officeDocument/2006/relationships/image" Target="../media/image1484.png"/><Relationship Id="rId21" Type="http://schemas.openxmlformats.org/officeDocument/2006/relationships/image" Target="../media/image1352.png"/><Relationship Id="rId63" Type="http://schemas.openxmlformats.org/officeDocument/2006/relationships/image" Target="../media/image1372.png"/><Relationship Id="rId159" Type="http://schemas.openxmlformats.org/officeDocument/2006/relationships/image" Target="../media/image1414.png"/><Relationship Id="rId324" Type="http://schemas.openxmlformats.org/officeDocument/2006/relationships/customXml" Target="../ink/ink1759.xml"/><Relationship Id="rId170" Type="http://schemas.openxmlformats.org/officeDocument/2006/relationships/customXml" Target="../ink/ink1682.xml"/><Relationship Id="rId226" Type="http://schemas.openxmlformats.org/officeDocument/2006/relationships/customXml" Target="../ink/ink1710.xml"/><Relationship Id="rId268" Type="http://schemas.openxmlformats.org/officeDocument/2006/relationships/customXml" Target="../ink/ink1731.xml"/><Relationship Id="rId32" Type="http://schemas.openxmlformats.org/officeDocument/2006/relationships/customXml" Target="../ink/ink1613.xml"/><Relationship Id="rId74" Type="http://schemas.openxmlformats.org/officeDocument/2006/relationships/customXml" Target="../ink/ink1634.xml"/><Relationship Id="rId128" Type="http://schemas.openxmlformats.org/officeDocument/2006/relationships/customXml" Target="../ink/ink1661.xml"/><Relationship Id="rId335" Type="http://schemas.openxmlformats.org/officeDocument/2006/relationships/image" Target="../media/image1502.png"/><Relationship Id="rId5" Type="http://schemas.openxmlformats.org/officeDocument/2006/relationships/image" Target="../media/image1344.png"/><Relationship Id="rId181" Type="http://schemas.openxmlformats.org/officeDocument/2006/relationships/image" Target="../media/image1425.png"/><Relationship Id="rId237" Type="http://schemas.openxmlformats.org/officeDocument/2006/relationships/image" Target="../media/image1453.png"/><Relationship Id="rId279" Type="http://schemas.openxmlformats.org/officeDocument/2006/relationships/image" Target="../media/image1474.png"/><Relationship Id="rId43" Type="http://schemas.openxmlformats.org/officeDocument/2006/relationships/image" Target="../media/image1362.png"/><Relationship Id="rId139" Type="http://schemas.openxmlformats.org/officeDocument/2006/relationships/image" Target="../media/image1404.png"/><Relationship Id="rId290" Type="http://schemas.openxmlformats.org/officeDocument/2006/relationships/customXml" Target="../ink/ink1742.xml"/><Relationship Id="rId304" Type="http://schemas.openxmlformats.org/officeDocument/2006/relationships/customXml" Target="../ink/ink1749.xml"/><Relationship Id="rId85" Type="http://schemas.openxmlformats.org/officeDocument/2006/relationships/image" Target="../media/image1383.png"/><Relationship Id="rId150" Type="http://schemas.openxmlformats.org/officeDocument/2006/relationships/customXml" Target="../ink/ink1672.xml"/><Relationship Id="rId192" Type="http://schemas.openxmlformats.org/officeDocument/2006/relationships/customXml" Target="../ink/ink1693.xml"/><Relationship Id="rId206" Type="http://schemas.openxmlformats.org/officeDocument/2006/relationships/customXml" Target="../ink/ink1700.xml"/><Relationship Id="rId248" Type="http://schemas.openxmlformats.org/officeDocument/2006/relationships/customXml" Target="../ink/ink1721.xml"/><Relationship Id="rId12" Type="http://schemas.openxmlformats.org/officeDocument/2006/relationships/customXml" Target="../ink/ink1603.xml"/><Relationship Id="rId108" Type="http://schemas.openxmlformats.org/officeDocument/2006/relationships/customXml" Target="../ink/ink1651.xml"/><Relationship Id="rId315" Type="http://schemas.openxmlformats.org/officeDocument/2006/relationships/image" Target="../media/image1492.png"/><Relationship Id="rId54" Type="http://schemas.openxmlformats.org/officeDocument/2006/relationships/customXml" Target="../ink/ink1624.xml"/><Relationship Id="rId96" Type="http://schemas.openxmlformats.org/officeDocument/2006/relationships/customXml" Target="../ink/ink1645.xml"/><Relationship Id="rId161" Type="http://schemas.openxmlformats.org/officeDocument/2006/relationships/image" Target="../media/image1415.png"/><Relationship Id="rId217" Type="http://schemas.openxmlformats.org/officeDocument/2006/relationships/image" Target="../media/image1443.png"/><Relationship Id="rId259" Type="http://schemas.openxmlformats.org/officeDocument/2006/relationships/image" Target="../media/image1464.png"/><Relationship Id="rId23" Type="http://schemas.openxmlformats.org/officeDocument/2006/relationships/image" Target="../media/image1353.png"/><Relationship Id="rId119" Type="http://schemas.openxmlformats.org/officeDocument/2006/relationships/image" Target="../media/image1394.png"/><Relationship Id="rId270" Type="http://schemas.openxmlformats.org/officeDocument/2006/relationships/customXml" Target="../ink/ink1732.xml"/><Relationship Id="rId326" Type="http://schemas.openxmlformats.org/officeDocument/2006/relationships/customXml" Target="../ink/ink1760.xml"/><Relationship Id="rId65" Type="http://schemas.openxmlformats.org/officeDocument/2006/relationships/image" Target="../media/image1373.png"/><Relationship Id="rId130" Type="http://schemas.openxmlformats.org/officeDocument/2006/relationships/customXml" Target="../ink/ink1662.xml"/><Relationship Id="rId172" Type="http://schemas.openxmlformats.org/officeDocument/2006/relationships/customXml" Target="../ink/ink1683.xml"/><Relationship Id="rId228" Type="http://schemas.openxmlformats.org/officeDocument/2006/relationships/customXml" Target="../ink/ink1711.xml"/><Relationship Id="rId281" Type="http://schemas.openxmlformats.org/officeDocument/2006/relationships/image" Target="../media/image1475.png"/><Relationship Id="rId337" Type="http://schemas.openxmlformats.org/officeDocument/2006/relationships/image" Target="../media/image1503.png"/><Relationship Id="rId34" Type="http://schemas.openxmlformats.org/officeDocument/2006/relationships/customXml" Target="../ink/ink1614.xml"/><Relationship Id="rId76" Type="http://schemas.openxmlformats.org/officeDocument/2006/relationships/customXml" Target="../ink/ink1635.xml"/><Relationship Id="rId141" Type="http://schemas.openxmlformats.org/officeDocument/2006/relationships/image" Target="../media/image1405.png"/><Relationship Id="rId7" Type="http://schemas.openxmlformats.org/officeDocument/2006/relationships/image" Target="../media/image1345.png"/><Relationship Id="rId183" Type="http://schemas.openxmlformats.org/officeDocument/2006/relationships/image" Target="../media/image1426.png"/><Relationship Id="rId239" Type="http://schemas.openxmlformats.org/officeDocument/2006/relationships/image" Target="../media/image1454.png"/><Relationship Id="rId250" Type="http://schemas.openxmlformats.org/officeDocument/2006/relationships/customXml" Target="../ink/ink1722.xml"/><Relationship Id="rId292" Type="http://schemas.openxmlformats.org/officeDocument/2006/relationships/customXml" Target="../ink/ink1743.xml"/><Relationship Id="rId306" Type="http://schemas.openxmlformats.org/officeDocument/2006/relationships/customXml" Target="../ink/ink1750.xml"/><Relationship Id="rId45" Type="http://schemas.openxmlformats.org/officeDocument/2006/relationships/image" Target="../media/image1363.png"/><Relationship Id="rId87" Type="http://schemas.openxmlformats.org/officeDocument/2006/relationships/image" Target="../media/image1384.png"/><Relationship Id="rId110" Type="http://schemas.openxmlformats.org/officeDocument/2006/relationships/customXml" Target="../ink/ink1652.xml"/><Relationship Id="rId152" Type="http://schemas.openxmlformats.org/officeDocument/2006/relationships/customXml" Target="../ink/ink1673.xml"/><Relationship Id="rId194" Type="http://schemas.openxmlformats.org/officeDocument/2006/relationships/customXml" Target="../ink/ink1694.xml"/><Relationship Id="rId208" Type="http://schemas.openxmlformats.org/officeDocument/2006/relationships/customXml" Target="../ink/ink1701.xml"/><Relationship Id="rId240" Type="http://schemas.openxmlformats.org/officeDocument/2006/relationships/customXml" Target="../ink/ink1717.xml"/><Relationship Id="rId261" Type="http://schemas.openxmlformats.org/officeDocument/2006/relationships/image" Target="../media/image1465.png"/><Relationship Id="rId14" Type="http://schemas.openxmlformats.org/officeDocument/2006/relationships/customXml" Target="../ink/ink1604.xml"/><Relationship Id="rId35" Type="http://schemas.openxmlformats.org/officeDocument/2006/relationships/image" Target="../media/image1358.png"/><Relationship Id="rId56" Type="http://schemas.openxmlformats.org/officeDocument/2006/relationships/customXml" Target="../ink/ink1625.xml"/><Relationship Id="rId77" Type="http://schemas.openxmlformats.org/officeDocument/2006/relationships/image" Target="../media/image1379.png"/><Relationship Id="rId100" Type="http://schemas.openxmlformats.org/officeDocument/2006/relationships/customXml" Target="../ink/ink1647.xml"/><Relationship Id="rId282" Type="http://schemas.openxmlformats.org/officeDocument/2006/relationships/customXml" Target="../ink/ink1738.xml"/><Relationship Id="rId317" Type="http://schemas.openxmlformats.org/officeDocument/2006/relationships/image" Target="../media/image1493.png"/><Relationship Id="rId338" Type="http://schemas.openxmlformats.org/officeDocument/2006/relationships/customXml" Target="../ink/ink1766.xml"/><Relationship Id="rId8" Type="http://schemas.openxmlformats.org/officeDocument/2006/relationships/customXml" Target="../ink/ink1601.xml"/><Relationship Id="rId98" Type="http://schemas.openxmlformats.org/officeDocument/2006/relationships/customXml" Target="../ink/ink1646.xml"/><Relationship Id="rId121" Type="http://schemas.openxmlformats.org/officeDocument/2006/relationships/image" Target="../media/image1395.png"/><Relationship Id="rId142" Type="http://schemas.openxmlformats.org/officeDocument/2006/relationships/customXml" Target="../ink/ink1668.xml"/><Relationship Id="rId163" Type="http://schemas.openxmlformats.org/officeDocument/2006/relationships/image" Target="../media/image1416.png"/><Relationship Id="rId184" Type="http://schemas.openxmlformats.org/officeDocument/2006/relationships/customXml" Target="../ink/ink1689.xml"/><Relationship Id="rId219" Type="http://schemas.openxmlformats.org/officeDocument/2006/relationships/image" Target="../media/image1444.png"/><Relationship Id="rId230" Type="http://schemas.openxmlformats.org/officeDocument/2006/relationships/customXml" Target="../ink/ink1712.xml"/><Relationship Id="rId251" Type="http://schemas.openxmlformats.org/officeDocument/2006/relationships/image" Target="../media/image1460.png"/><Relationship Id="rId25" Type="http://schemas.openxmlformats.org/officeDocument/2006/relationships/image" Target="../media/image1354.png"/><Relationship Id="rId46" Type="http://schemas.openxmlformats.org/officeDocument/2006/relationships/customXml" Target="../ink/ink1620.xml"/><Relationship Id="rId67" Type="http://schemas.openxmlformats.org/officeDocument/2006/relationships/image" Target="../media/image1374.png"/><Relationship Id="rId272" Type="http://schemas.openxmlformats.org/officeDocument/2006/relationships/customXml" Target="../ink/ink1733.xml"/><Relationship Id="rId293" Type="http://schemas.openxmlformats.org/officeDocument/2006/relationships/image" Target="../media/image1481.png"/><Relationship Id="rId307" Type="http://schemas.openxmlformats.org/officeDocument/2006/relationships/image" Target="../media/image1488.png"/><Relationship Id="rId328" Type="http://schemas.openxmlformats.org/officeDocument/2006/relationships/customXml" Target="../ink/ink1761.xml"/><Relationship Id="rId88" Type="http://schemas.openxmlformats.org/officeDocument/2006/relationships/customXml" Target="../ink/ink1641.xml"/><Relationship Id="rId111" Type="http://schemas.openxmlformats.org/officeDocument/2006/relationships/image" Target="../media/image1390.png"/><Relationship Id="rId132" Type="http://schemas.openxmlformats.org/officeDocument/2006/relationships/customXml" Target="../ink/ink1663.xml"/><Relationship Id="rId153" Type="http://schemas.openxmlformats.org/officeDocument/2006/relationships/image" Target="../media/image1411.png"/><Relationship Id="rId174" Type="http://schemas.openxmlformats.org/officeDocument/2006/relationships/customXml" Target="../ink/ink1684.xml"/><Relationship Id="rId195" Type="http://schemas.openxmlformats.org/officeDocument/2006/relationships/image" Target="../media/image1432.png"/><Relationship Id="rId209" Type="http://schemas.openxmlformats.org/officeDocument/2006/relationships/image" Target="../media/image1439.png"/><Relationship Id="rId220" Type="http://schemas.openxmlformats.org/officeDocument/2006/relationships/customXml" Target="../ink/ink1707.xml"/><Relationship Id="rId241" Type="http://schemas.openxmlformats.org/officeDocument/2006/relationships/image" Target="../media/image1455.png"/><Relationship Id="rId15" Type="http://schemas.openxmlformats.org/officeDocument/2006/relationships/image" Target="../media/image1349.png"/><Relationship Id="rId36" Type="http://schemas.openxmlformats.org/officeDocument/2006/relationships/customXml" Target="../ink/ink1615.xml"/><Relationship Id="rId57" Type="http://schemas.openxmlformats.org/officeDocument/2006/relationships/image" Target="../media/image1369.png"/><Relationship Id="rId262" Type="http://schemas.openxmlformats.org/officeDocument/2006/relationships/customXml" Target="../ink/ink1728.xml"/><Relationship Id="rId283" Type="http://schemas.openxmlformats.org/officeDocument/2006/relationships/image" Target="../media/image1476.png"/><Relationship Id="rId318" Type="http://schemas.openxmlformats.org/officeDocument/2006/relationships/customXml" Target="../ink/ink1756.xml"/><Relationship Id="rId339" Type="http://schemas.openxmlformats.org/officeDocument/2006/relationships/image" Target="../media/image1504.png"/><Relationship Id="rId78" Type="http://schemas.openxmlformats.org/officeDocument/2006/relationships/customXml" Target="../ink/ink1636.xml"/><Relationship Id="rId99" Type="http://schemas.openxmlformats.org/officeDocument/2006/relationships/image" Target="../media/image1266.png"/><Relationship Id="rId101" Type="http://schemas.openxmlformats.org/officeDocument/2006/relationships/image" Target="../media/image1331.png"/><Relationship Id="rId122" Type="http://schemas.openxmlformats.org/officeDocument/2006/relationships/customXml" Target="../ink/ink1658.xml"/><Relationship Id="rId143" Type="http://schemas.openxmlformats.org/officeDocument/2006/relationships/image" Target="../media/image1406.png"/><Relationship Id="rId164" Type="http://schemas.openxmlformats.org/officeDocument/2006/relationships/customXml" Target="../ink/ink1679.xml"/><Relationship Id="rId185" Type="http://schemas.openxmlformats.org/officeDocument/2006/relationships/image" Target="../media/image1427.png"/><Relationship Id="rId9" Type="http://schemas.openxmlformats.org/officeDocument/2006/relationships/image" Target="../media/image1346.png"/><Relationship Id="rId210" Type="http://schemas.openxmlformats.org/officeDocument/2006/relationships/customXml" Target="../ink/ink1702.xml"/><Relationship Id="rId26" Type="http://schemas.openxmlformats.org/officeDocument/2006/relationships/customXml" Target="../ink/ink1610.xml"/><Relationship Id="rId231" Type="http://schemas.openxmlformats.org/officeDocument/2006/relationships/image" Target="../media/image1450.png"/><Relationship Id="rId252" Type="http://schemas.openxmlformats.org/officeDocument/2006/relationships/customXml" Target="../ink/ink1723.xml"/><Relationship Id="rId273" Type="http://schemas.openxmlformats.org/officeDocument/2006/relationships/image" Target="../media/image1471.png"/><Relationship Id="rId294" Type="http://schemas.openxmlformats.org/officeDocument/2006/relationships/customXml" Target="../ink/ink1744.xml"/><Relationship Id="rId308" Type="http://schemas.openxmlformats.org/officeDocument/2006/relationships/customXml" Target="../ink/ink1751.xml"/><Relationship Id="rId329" Type="http://schemas.openxmlformats.org/officeDocument/2006/relationships/image" Target="../media/image1499.png"/><Relationship Id="rId47" Type="http://schemas.openxmlformats.org/officeDocument/2006/relationships/image" Target="../media/image1364.png"/><Relationship Id="rId68" Type="http://schemas.openxmlformats.org/officeDocument/2006/relationships/customXml" Target="../ink/ink1631.xml"/><Relationship Id="rId89" Type="http://schemas.openxmlformats.org/officeDocument/2006/relationships/image" Target="../media/image1385.png"/><Relationship Id="rId112" Type="http://schemas.openxmlformats.org/officeDocument/2006/relationships/customXml" Target="../ink/ink1653.xml"/><Relationship Id="rId133" Type="http://schemas.openxmlformats.org/officeDocument/2006/relationships/image" Target="../media/image1401.png"/><Relationship Id="rId154" Type="http://schemas.openxmlformats.org/officeDocument/2006/relationships/customXml" Target="../ink/ink1674.xml"/><Relationship Id="rId175" Type="http://schemas.openxmlformats.org/officeDocument/2006/relationships/image" Target="../media/image1422.png"/><Relationship Id="rId340" Type="http://schemas.openxmlformats.org/officeDocument/2006/relationships/customXml" Target="../ink/ink1767.xml"/><Relationship Id="rId196" Type="http://schemas.openxmlformats.org/officeDocument/2006/relationships/customXml" Target="../ink/ink1695.xml"/><Relationship Id="rId200" Type="http://schemas.openxmlformats.org/officeDocument/2006/relationships/customXml" Target="../ink/ink1697.xml"/><Relationship Id="rId16" Type="http://schemas.openxmlformats.org/officeDocument/2006/relationships/customXml" Target="../ink/ink1605.xml"/><Relationship Id="rId221" Type="http://schemas.openxmlformats.org/officeDocument/2006/relationships/image" Target="../media/image1445.png"/><Relationship Id="rId242" Type="http://schemas.openxmlformats.org/officeDocument/2006/relationships/customXml" Target="../ink/ink1718.xml"/><Relationship Id="rId263" Type="http://schemas.openxmlformats.org/officeDocument/2006/relationships/image" Target="../media/image1466.png"/><Relationship Id="rId284" Type="http://schemas.openxmlformats.org/officeDocument/2006/relationships/customXml" Target="../ink/ink1739.xml"/><Relationship Id="rId319" Type="http://schemas.openxmlformats.org/officeDocument/2006/relationships/image" Target="../media/image1494.png"/><Relationship Id="rId37" Type="http://schemas.openxmlformats.org/officeDocument/2006/relationships/image" Target="../media/image1359.png"/><Relationship Id="rId58" Type="http://schemas.openxmlformats.org/officeDocument/2006/relationships/customXml" Target="../ink/ink1626.xml"/><Relationship Id="rId79" Type="http://schemas.openxmlformats.org/officeDocument/2006/relationships/image" Target="../media/image1380.png"/><Relationship Id="rId102" Type="http://schemas.openxmlformats.org/officeDocument/2006/relationships/customXml" Target="../ink/ink1648.xml"/><Relationship Id="rId123" Type="http://schemas.openxmlformats.org/officeDocument/2006/relationships/image" Target="../media/image1396.png"/><Relationship Id="rId144" Type="http://schemas.openxmlformats.org/officeDocument/2006/relationships/customXml" Target="../ink/ink1669.xml"/><Relationship Id="rId330" Type="http://schemas.openxmlformats.org/officeDocument/2006/relationships/customXml" Target="../ink/ink1762.xml"/><Relationship Id="rId90" Type="http://schemas.openxmlformats.org/officeDocument/2006/relationships/customXml" Target="../ink/ink1642.xml"/><Relationship Id="rId165" Type="http://schemas.openxmlformats.org/officeDocument/2006/relationships/image" Target="../media/image1417.png"/><Relationship Id="rId186" Type="http://schemas.openxmlformats.org/officeDocument/2006/relationships/customXml" Target="../ink/ink1690.xml"/><Relationship Id="rId211" Type="http://schemas.openxmlformats.org/officeDocument/2006/relationships/image" Target="../media/image1440.png"/><Relationship Id="rId232" Type="http://schemas.openxmlformats.org/officeDocument/2006/relationships/customXml" Target="../ink/ink1713.xml"/><Relationship Id="rId253" Type="http://schemas.openxmlformats.org/officeDocument/2006/relationships/image" Target="../media/image1461.png"/><Relationship Id="rId274" Type="http://schemas.openxmlformats.org/officeDocument/2006/relationships/customXml" Target="../ink/ink1734.xml"/><Relationship Id="rId295" Type="http://schemas.openxmlformats.org/officeDocument/2006/relationships/image" Target="../media/image1482.png"/><Relationship Id="rId309" Type="http://schemas.openxmlformats.org/officeDocument/2006/relationships/image" Target="../media/image1489.png"/><Relationship Id="rId27" Type="http://schemas.openxmlformats.org/officeDocument/2006/relationships/image" Target="../media/image1355.png"/><Relationship Id="rId48" Type="http://schemas.openxmlformats.org/officeDocument/2006/relationships/customXml" Target="../ink/ink1621.xml"/><Relationship Id="rId69" Type="http://schemas.openxmlformats.org/officeDocument/2006/relationships/image" Target="../media/image1375.png"/><Relationship Id="rId113" Type="http://schemas.openxmlformats.org/officeDocument/2006/relationships/image" Target="../media/image1391.png"/><Relationship Id="rId134" Type="http://schemas.openxmlformats.org/officeDocument/2006/relationships/customXml" Target="../ink/ink1664.xml"/><Relationship Id="rId320" Type="http://schemas.openxmlformats.org/officeDocument/2006/relationships/customXml" Target="../ink/ink1757.xml"/><Relationship Id="rId80" Type="http://schemas.openxmlformats.org/officeDocument/2006/relationships/customXml" Target="../ink/ink1637.xml"/><Relationship Id="rId155" Type="http://schemas.openxmlformats.org/officeDocument/2006/relationships/image" Target="../media/image1412.png"/><Relationship Id="rId176" Type="http://schemas.openxmlformats.org/officeDocument/2006/relationships/customXml" Target="../ink/ink1685.xml"/><Relationship Id="rId197" Type="http://schemas.openxmlformats.org/officeDocument/2006/relationships/image" Target="../media/image1433.png"/><Relationship Id="rId341" Type="http://schemas.openxmlformats.org/officeDocument/2006/relationships/image" Target="../media/image1505.png"/><Relationship Id="rId201" Type="http://schemas.openxmlformats.org/officeDocument/2006/relationships/image" Target="../media/image1435.png"/><Relationship Id="rId222" Type="http://schemas.openxmlformats.org/officeDocument/2006/relationships/customXml" Target="../ink/ink1708.xml"/><Relationship Id="rId243" Type="http://schemas.openxmlformats.org/officeDocument/2006/relationships/image" Target="../media/image1456.png"/><Relationship Id="rId264" Type="http://schemas.openxmlformats.org/officeDocument/2006/relationships/customXml" Target="../ink/ink1729.xml"/><Relationship Id="rId285" Type="http://schemas.openxmlformats.org/officeDocument/2006/relationships/image" Target="../media/image1477.png"/><Relationship Id="rId17" Type="http://schemas.openxmlformats.org/officeDocument/2006/relationships/image" Target="../media/image1350.png"/><Relationship Id="rId38" Type="http://schemas.openxmlformats.org/officeDocument/2006/relationships/customXml" Target="../ink/ink1616.xml"/><Relationship Id="rId59" Type="http://schemas.openxmlformats.org/officeDocument/2006/relationships/image" Target="../media/image1370.png"/><Relationship Id="rId103" Type="http://schemas.openxmlformats.org/officeDocument/2006/relationships/image" Target="../media/image1332.png"/><Relationship Id="rId124" Type="http://schemas.openxmlformats.org/officeDocument/2006/relationships/customXml" Target="../ink/ink1659.xml"/><Relationship Id="rId310" Type="http://schemas.openxmlformats.org/officeDocument/2006/relationships/customXml" Target="../ink/ink1752.xml"/><Relationship Id="rId70" Type="http://schemas.openxmlformats.org/officeDocument/2006/relationships/customXml" Target="../ink/ink1632.xml"/><Relationship Id="rId91" Type="http://schemas.openxmlformats.org/officeDocument/2006/relationships/image" Target="../media/image1386.png"/><Relationship Id="rId145" Type="http://schemas.openxmlformats.org/officeDocument/2006/relationships/image" Target="../media/image1407.png"/><Relationship Id="rId166" Type="http://schemas.openxmlformats.org/officeDocument/2006/relationships/customXml" Target="../ink/ink1680.xml"/><Relationship Id="rId187" Type="http://schemas.openxmlformats.org/officeDocument/2006/relationships/image" Target="../media/image1428.png"/><Relationship Id="rId331" Type="http://schemas.openxmlformats.org/officeDocument/2006/relationships/image" Target="../media/image150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03.xml"/><Relationship Id="rId233" Type="http://schemas.openxmlformats.org/officeDocument/2006/relationships/image" Target="../media/image1451.png"/><Relationship Id="rId254" Type="http://schemas.openxmlformats.org/officeDocument/2006/relationships/customXml" Target="../ink/ink1724.xml"/><Relationship Id="rId28" Type="http://schemas.openxmlformats.org/officeDocument/2006/relationships/customXml" Target="../ink/ink1611.xml"/><Relationship Id="rId49" Type="http://schemas.openxmlformats.org/officeDocument/2006/relationships/image" Target="../media/image1365.png"/><Relationship Id="rId114" Type="http://schemas.openxmlformats.org/officeDocument/2006/relationships/customXml" Target="../ink/ink1654.xml"/><Relationship Id="rId275" Type="http://schemas.openxmlformats.org/officeDocument/2006/relationships/image" Target="../media/image1472.png"/><Relationship Id="rId296" Type="http://schemas.openxmlformats.org/officeDocument/2006/relationships/customXml" Target="../ink/ink1745.xml"/><Relationship Id="rId300" Type="http://schemas.openxmlformats.org/officeDocument/2006/relationships/customXml" Target="../ink/ink1747.xml"/><Relationship Id="rId60" Type="http://schemas.openxmlformats.org/officeDocument/2006/relationships/customXml" Target="../ink/ink1627.xml"/><Relationship Id="rId81" Type="http://schemas.openxmlformats.org/officeDocument/2006/relationships/image" Target="../media/image1381.png"/><Relationship Id="rId135" Type="http://schemas.openxmlformats.org/officeDocument/2006/relationships/image" Target="../media/image1402.png"/><Relationship Id="rId156" Type="http://schemas.openxmlformats.org/officeDocument/2006/relationships/customXml" Target="../ink/ink1675.xml"/><Relationship Id="rId177" Type="http://schemas.openxmlformats.org/officeDocument/2006/relationships/image" Target="../media/image1423.png"/><Relationship Id="rId198" Type="http://schemas.openxmlformats.org/officeDocument/2006/relationships/customXml" Target="../ink/ink1696.xml"/><Relationship Id="rId321" Type="http://schemas.openxmlformats.org/officeDocument/2006/relationships/image" Target="../media/image1495.png"/><Relationship Id="rId202" Type="http://schemas.openxmlformats.org/officeDocument/2006/relationships/customXml" Target="../ink/ink1698.xml"/><Relationship Id="rId223" Type="http://schemas.openxmlformats.org/officeDocument/2006/relationships/image" Target="../media/image1446.png"/><Relationship Id="rId244" Type="http://schemas.openxmlformats.org/officeDocument/2006/relationships/customXml" Target="../ink/ink1719.xml"/><Relationship Id="rId18" Type="http://schemas.openxmlformats.org/officeDocument/2006/relationships/customXml" Target="../ink/ink1606.xml"/><Relationship Id="rId39" Type="http://schemas.openxmlformats.org/officeDocument/2006/relationships/image" Target="../media/image1360.png"/><Relationship Id="rId265" Type="http://schemas.openxmlformats.org/officeDocument/2006/relationships/image" Target="../media/image1467.png"/><Relationship Id="rId286" Type="http://schemas.openxmlformats.org/officeDocument/2006/relationships/customXml" Target="../ink/ink1740.xml"/><Relationship Id="rId50" Type="http://schemas.openxmlformats.org/officeDocument/2006/relationships/customXml" Target="../ink/ink1622.xml"/><Relationship Id="rId104" Type="http://schemas.openxmlformats.org/officeDocument/2006/relationships/customXml" Target="../ink/ink1649.xml"/><Relationship Id="rId125" Type="http://schemas.openxmlformats.org/officeDocument/2006/relationships/image" Target="../media/image1397.png"/><Relationship Id="rId146" Type="http://schemas.openxmlformats.org/officeDocument/2006/relationships/customXml" Target="../ink/ink1670.xml"/><Relationship Id="rId167" Type="http://schemas.openxmlformats.org/officeDocument/2006/relationships/image" Target="../media/image1418.png"/><Relationship Id="rId188" Type="http://schemas.openxmlformats.org/officeDocument/2006/relationships/customXml" Target="../ink/ink1691.xml"/><Relationship Id="rId311" Type="http://schemas.openxmlformats.org/officeDocument/2006/relationships/image" Target="../media/image1490.png"/><Relationship Id="rId332" Type="http://schemas.openxmlformats.org/officeDocument/2006/relationships/customXml" Target="../ink/ink1763.xml"/><Relationship Id="rId71" Type="http://schemas.openxmlformats.org/officeDocument/2006/relationships/image" Target="../media/image1376.png"/><Relationship Id="rId92" Type="http://schemas.openxmlformats.org/officeDocument/2006/relationships/customXml" Target="../ink/ink1643.xml"/><Relationship Id="rId213" Type="http://schemas.openxmlformats.org/officeDocument/2006/relationships/image" Target="../media/image1441.png"/><Relationship Id="rId234" Type="http://schemas.openxmlformats.org/officeDocument/2006/relationships/customXml" Target="../ink/ink1714.xml"/><Relationship Id="rId2" Type="http://schemas.openxmlformats.org/officeDocument/2006/relationships/customXml" Target="../ink/ink1598.xml"/><Relationship Id="rId29" Type="http://schemas.openxmlformats.org/officeDocument/2006/relationships/image" Target="../media/image1356.png"/><Relationship Id="rId255" Type="http://schemas.openxmlformats.org/officeDocument/2006/relationships/image" Target="../media/image1462.png"/><Relationship Id="rId276" Type="http://schemas.openxmlformats.org/officeDocument/2006/relationships/customXml" Target="../ink/ink1735.xml"/><Relationship Id="rId297" Type="http://schemas.openxmlformats.org/officeDocument/2006/relationships/image" Target="../media/image1483.png"/><Relationship Id="rId40" Type="http://schemas.openxmlformats.org/officeDocument/2006/relationships/customXml" Target="../ink/ink1617.xml"/><Relationship Id="rId115" Type="http://schemas.openxmlformats.org/officeDocument/2006/relationships/image" Target="../media/image1392.png"/><Relationship Id="rId136" Type="http://schemas.openxmlformats.org/officeDocument/2006/relationships/customXml" Target="../ink/ink1665.xml"/><Relationship Id="rId157" Type="http://schemas.openxmlformats.org/officeDocument/2006/relationships/image" Target="../media/image1413.png"/><Relationship Id="rId178" Type="http://schemas.openxmlformats.org/officeDocument/2006/relationships/customXml" Target="../ink/ink1686.xml"/><Relationship Id="rId301" Type="http://schemas.openxmlformats.org/officeDocument/2006/relationships/image" Target="../media/image1485.png"/><Relationship Id="rId322" Type="http://schemas.openxmlformats.org/officeDocument/2006/relationships/customXml" Target="../ink/ink1758.xml"/><Relationship Id="rId61" Type="http://schemas.openxmlformats.org/officeDocument/2006/relationships/image" Target="../media/image1371.png"/><Relationship Id="rId82" Type="http://schemas.openxmlformats.org/officeDocument/2006/relationships/customXml" Target="../ink/ink1638.xml"/><Relationship Id="rId199" Type="http://schemas.openxmlformats.org/officeDocument/2006/relationships/image" Target="../media/image1434.png"/><Relationship Id="rId203" Type="http://schemas.openxmlformats.org/officeDocument/2006/relationships/image" Target="../media/image1436.png"/><Relationship Id="rId19" Type="http://schemas.openxmlformats.org/officeDocument/2006/relationships/image" Target="../media/image1351.png"/><Relationship Id="rId224" Type="http://schemas.openxmlformats.org/officeDocument/2006/relationships/customXml" Target="../ink/ink1709.xml"/><Relationship Id="rId245" Type="http://schemas.openxmlformats.org/officeDocument/2006/relationships/image" Target="../media/image1457.png"/><Relationship Id="rId266" Type="http://schemas.openxmlformats.org/officeDocument/2006/relationships/customXml" Target="../ink/ink1730.xml"/><Relationship Id="rId287" Type="http://schemas.openxmlformats.org/officeDocument/2006/relationships/image" Target="../media/image1478.png"/><Relationship Id="rId30" Type="http://schemas.openxmlformats.org/officeDocument/2006/relationships/customXml" Target="../ink/ink1612.xml"/><Relationship Id="rId105" Type="http://schemas.openxmlformats.org/officeDocument/2006/relationships/image" Target="../media/image1333.png"/><Relationship Id="rId126" Type="http://schemas.openxmlformats.org/officeDocument/2006/relationships/customXml" Target="../ink/ink1660.xml"/><Relationship Id="rId147" Type="http://schemas.openxmlformats.org/officeDocument/2006/relationships/image" Target="../media/image1408.png"/><Relationship Id="rId168" Type="http://schemas.openxmlformats.org/officeDocument/2006/relationships/customXml" Target="../ink/ink1681.xml"/><Relationship Id="rId312" Type="http://schemas.openxmlformats.org/officeDocument/2006/relationships/customXml" Target="../ink/ink1753.xml"/><Relationship Id="rId333" Type="http://schemas.openxmlformats.org/officeDocument/2006/relationships/image" Target="../media/image1501.png"/><Relationship Id="rId51" Type="http://schemas.openxmlformats.org/officeDocument/2006/relationships/image" Target="../media/image1366.png"/><Relationship Id="rId72" Type="http://schemas.openxmlformats.org/officeDocument/2006/relationships/customXml" Target="../ink/ink1633.xml"/><Relationship Id="rId93" Type="http://schemas.openxmlformats.org/officeDocument/2006/relationships/image" Target="../media/image1387.png"/><Relationship Id="rId189" Type="http://schemas.openxmlformats.org/officeDocument/2006/relationships/image" Target="../media/image1429.png"/><Relationship Id="rId3" Type="http://schemas.openxmlformats.org/officeDocument/2006/relationships/image" Target="../media/image1343.png"/><Relationship Id="rId214" Type="http://schemas.openxmlformats.org/officeDocument/2006/relationships/customXml" Target="../ink/ink1704.xml"/><Relationship Id="rId235" Type="http://schemas.openxmlformats.org/officeDocument/2006/relationships/image" Target="../media/image1452.png"/><Relationship Id="rId256" Type="http://schemas.openxmlformats.org/officeDocument/2006/relationships/customXml" Target="../ink/ink1725.xml"/><Relationship Id="rId277" Type="http://schemas.openxmlformats.org/officeDocument/2006/relationships/image" Target="../media/image1473.png"/><Relationship Id="rId298" Type="http://schemas.openxmlformats.org/officeDocument/2006/relationships/customXml" Target="../ink/ink1746.xml"/><Relationship Id="rId116" Type="http://schemas.openxmlformats.org/officeDocument/2006/relationships/customXml" Target="../ink/ink1655.xml"/><Relationship Id="rId137" Type="http://schemas.openxmlformats.org/officeDocument/2006/relationships/image" Target="../media/image1403.png"/><Relationship Id="rId158" Type="http://schemas.openxmlformats.org/officeDocument/2006/relationships/customXml" Target="../ink/ink1676.xml"/><Relationship Id="rId302" Type="http://schemas.openxmlformats.org/officeDocument/2006/relationships/customXml" Target="../ink/ink1748.xml"/><Relationship Id="rId323" Type="http://schemas.openxmlformats.org/officeDocument/2006/relationships/image" Target="../media/image1496.png"/><Relationship Id="rId20" Type="http://schemas.openxmlformats.org/officeDocument/2006/relationships/customXml" Target="../ink/ink1607.xml"/><Relationship Id="rId41" Type="http://schemas.openxmlformats.org/officeDocument/2006/relationships/image" Target="../media/image1361.png"/><Relationship Id="rId62" Type="http://schemas.openxmlformats.org/officeDocument/2006/relationships/customXml" Target="../ink/ink1628.xml"/><Relationship Id="rId83" Type="http://schemas.openxmlformats.org/officeDocument/2006/relationships/image" Target="../media/image1382.png"/><Relationship Id="rId179" Type="http://schemas.openxmlformats.org/officeDocument/2006/relationships/image" Target="../media/image1424.png"/><Relationship Id="rId190" Type="http://schemas.openxmlformats.org/officeDocument/2006/relationships/customXml" Target="../ink/ink1692.xml"/><Relationship Id="rId204" Type="http://schemas.openxmlformats.org/officeDocument/2006/relationships/customXml" Target="../ink/ink1699.xml"/><Relationship Id="rId225" Type="http://schemas.openxmlformats.org/officeDocument/2006/relationships/image" Target="../media/image1447.png"/><Relationship Id="rId246" Type="http://schemas.openxmlformats.org/officeDocument/2006/relationships/customXml" Target="../ink/ink1720.xml"/><Relationship Id="rId267" Type="http://schemas.openxmlformats.org/officeDocument/2006/relationships/image" Target="../media/image1468.png"/><Relationship Id="rId288" Type="http://schemas.openxmlformats.org/officeDocument/2006/relationships/customXml" Target="../ink/ink1741.xml"/><Relationship Id="rId106" Type="http://schemas.openxmlformats.org/officeDocument/2006/relationships/customXml" Target="../ink/ink1650.xml"/><Relationship Id="rId127" Type="http://schemas.openxmlformats.org/officeDocument/2006/relationships/image" Target="../media/image1398.png"/><Relationship Id="rId313" Type="http://schemas.openxmlformats.org/officeDocument/2006/relationships/image" Target="../media/image1491.png"/><Relationship Id="rId10" Type="http://schemas.openxmlformats.org/officeDocument/2006/relationships/customXml" Target="../ink/ink1602.xml"/><Relationship Id="rId31" Type="http://schemas.openxmlformats.org/officeDocument/2006/relationships/image" Target="../media/image292.png"/><Relationship Id="rId52" Type="http://schemas.openxmlformats.org/officeDocument/2006/relationships/customXml" Target="../ink/ink1623.xml"/><Relationship Id="rId73" Type="http://schemas.openxmlformats.org/officeDocument/2006/relationships/image" Target="../media/image1377.png"/><Relationship Id="rId94" Type="http://schemas.openxmlformats.org/officeDocument/2006/relationships/customXml" Target="../ink/ink1644.xml"/><Relationship Id="rId148" Type="http://schemas.openxmlformats.org/officeDocument/2006/relationships/customXml" Target="../ink/ink1671.xml"/><Relationship Id="rId169" Type="http://schemas.openxmlformats.org/officeDocument/2006/relationships/image" Target="../media/image1419.png"/><Relationship Id="rId334" Type="http://schemas.openxmlformats.org/officeDocument/2006/relationships/customXml" Target="../ink/ink1764.xml"/><Relationship Id="rId4" Type="http://schemas.openxmlformats.org/officeDocument/2006/relationships/customXml" Target="../ink/ink1599.xml"/><Relationship Id="rId180" Type="http://schemas.openxmlformats.org/officeDocument/2006/relationships/customXml" Target="../ink/ink1687.xml"/><Relationship Id="rId215" Type="http://schemas.openxmlformats.org/officeDocument/2006/relationships/image" Target="../media/image1442.png"/><Relationship Id="rId236" Type="http://schemas.openxmlformats.org/officeDocument/2006/relationships/customXml" Target="../ink/ink1715.xml"/><Relationship Id="rId257" Type="http://schemas.openxmlformats.org/officeDocument/2006/relationships/image" Target="../media/image1463.png"/><Relationship Id="rId278" Type="http://schemas.openxmlformats.org/officeDocument/2006/relationships/customXml" Target="../ink/ink1736.xml"/><Relationship Id="rId303" Type="http://schemas.openxmlformats.org/officeDocument/2006/relationships/image" Target="../media/image1486.png"/><Relationship Id="rId42" Type="http://schemas.openxmlformats.org/officeDocument/2006/relationships/customXml" Target="../ink/ink1618.xml"/><Relationship Id="rId84" Type="http://schemas.openxmlformats.org/officeDocument/2006/relationships/customXml" Target="../ink/ink1639.xml"/><Relationship Id="rId138" Type="http://schemas.openxmlformats.org/officeDocument/2006/relationships/customXml" Target="../ink/ink1666.xml"/><Relationship Id="rId191" Type="http://schemas.openxmlformats.org/officeDocument/2006/relationships/image" Target="../media/image1430.png"/><Relationship Id="rId205" Type="http://schemas.openxmlformats.org/officeDocument/2006/relationships/image" Target="../media/image1437.png"/><Relationship Id="rId247" Type="http://schemas.openxmlformats.org/officeDocument/2006/relationships/image" Target="../media/image1458.png"/><Relationship Id="rId107" Type="http://schemas.openxmlformats.org/officeDocument/2006/relationships/image" Target="../media/image1336.png"/><Relationship Id="rId289" Type="http://schemas.openxmlformats.org/officeDocument/2006/relationships/image" Target="../media/image1479.png"/><Relationship Id="rId11" Type="http://schemas.openxmlformats.org/officeDocument/2006/relationships/image" Target="../media/image1347.png"/><Relationship Id="rId53" Type="http://schemas.openxmlformats.org/officeDocument/2006/relationships/image" Target="../media/image1367.png"/><Relationship Id="rId149" Type="http://schemas.openxmlformats.org/officeDocument/2006/relationships/image" Target="../media/image1409.png"/><Relationship Id="rId314" Type="http://schemas.openxmlformats.org/officeDocument/2006/relationships/customXml" Target="../ink/ink1754.xml"/><Relationship Id="rId95" Type="http://schemas.openxmlformats.org/officeDocument/2006/relationships/image" Target="../media/image1388.png"/><Relationship Id="rId160" Type="http://schemas.openxmlformats.org/officeDocument/2006/relationships/customXml" Target="../ink/ink1677.xml"/><Relationship Id="rId216" Type="http://schemas.openxmlformats.org/officeDocument/2006/relationships/customXml" Target="../ink/ink1705.xml"/><Relationship Id="rId258" Type="http://schemas.openxmlformats.org/officeDocument/2006/relationships/customXml" Target="../ink/ink1726.xml"/><Relationship Id="rId22" Type="http://schemas.openxmlformats.org/officeDocument/2006/relationships/customXml" Target="../ink/ink1608.xml"/><Relationship Id="rId64" Type="http://schemas.openxmlformats.org/officeDocument/2006/relationships/customXml" Target="../ink/ink1629.xml"/><Relationship Id="rId118" Type="http://schemas.openxmlformats.org/officeDocument/2006/relationships/customXml" Target="../ink/ink1656.xml"/><Relationship Id="rId325" Type="http://schemas.openxmlformats.org/officeDocument/2006/relationships/image" Target="../media/image1497.png"/><Relationship Id="rId171" Type="http://schemas.openxmlformats.org/officeDocument/2006/relationships/image" Target="../media/image1420.png"/><Relationship Id="rId227" Type="http://schemas.openxmlformats.org/officeDocument/2006/relationships/image" Target="../media/image1448.png"/><Relationship Id="rId269" Type="http://schemas.openxmlformats.org/officeDocument/2006/relationships/image" Target="../media/image1469.png"/><Relationship Id="rId33" Type="http://schemas.openxmlformats.org/officeDocument/2006/relationships/image" Target="../media/image1357.png"/><Relationship Id="rId129" Type="http://schemas.openxmlformats.org/officeDocument/2006/relationships/image" Target="../media/image1399.png"/><Relationship Id="rId280" Type="http://schemas.openxmlformats.org/officeDocument/2006/relationships/customXml" Target="../ink/ink1737.xml"/><Relationship Id="rId336" Type="http://schemas.openxmlformats.org/officeDocument/2006/relationships/customXml" Target="../ink/ink1765.xml"/><Relationship Id="rId75" Type="http://schemas.openxmlformats.org/officeDocument/2006/relationships/image" Target="../media/image1378.png"/><Relationship Id="rId140" Type="http://schemas.openxmlformats.org/officeDocument/2006/relationships/customXml" Target="../ink/ink1667.xml"/><Relationship Id="rId182" Type="http://schemas.openxmlformats.org/officeDocument/2006/relationships/customXml" Target="../ink/ink1688.xml"/><Relationship Id="rId6" Type="http://schemas.openxmlformats.org/officeDocument/2006/relationships/customXml" Target="../ink/ink1600.xml"/><Relationship Id="rId238" Type="http://schemas.openxmlformats.org/officeDocument/2006/relationships/customXml" Target="../ink/ink1716.xml"/><Relationship Id="rId291" Type="http://schemas.openxmlformats.org/officeDocument/2006/relationships/image" Target="../media/image1480.png"/><Relationship Id="rId305" Type="http://schemas.openxmlformats.org/officeDocument/2006/relationships/image" Target="../media/image1487.png"/><Relationship Id="rId44" Type="http://schemas.openxmlformats.org/officeDocument/2006/relationships/customXml" Target="../ink/ink1619.xml"/><Relationship Id="rId86" Type="http://schemas.openxmlformats.org/officeDocument/2006/relationships/customXml" Target="../ink/ink1640.xml"/><Relationship Id="rId151" Type="http://schemas.openxmlformats.org/officeDocument/2006/relationships/image" Target="../media/image1410.png"/><Relationship Id="rId193" Type="http://schemas.openxmlformats.org/officeDocument/2006/relationships/image" Target="../media/image1431.png"/><Relationship Id="rId207" Type="http://schemas.openxmlformats.org/officeDocument/2006/relationships/image" Target="../media/image1438.png"/><Relationship Id="rId249" Type="http://schemas.openxmlformats.org/officeDocument/2006/relationships/image" Target="../media/image1459.png"/><Relationship Id="rId13" Type="http://schemas.openxmlformats.org/officeDocument/2006/relationships/image" Target="../media/image1348.png"/><Relationship Id="rId109" Type="http://schemas.openxmlformats.org/officeDocument/2006/relationships/image" Target="../media/image1340.png"/><Relationship Id="rId260" Type="http://schemas.openxmlformats.org/officeDocument/2006/relationships/customXml" Target="../ink/ink1727.xml"/><Relationship Id="rId316" Type="http://schemas.openxmlformats.org/officeDocument/2006/relationships/customXml" Target="../ink/ink1755.xml"/><Relationship Id="rId55" Type="http://schemas.openxmlformats.org/officeDocument/2006/relationships/image" Target="../media/image1368.png"/><Relationship Id="rId97" Type="http://schemas.openxmlformats.org/officeDocument/2006/relationships/image" Target="../media/image1389.png"/><Relationship Id="rId120" Type="http://schemas.openxmlformats.org/officeDocument/2006/relationships/customXml" Target="../ink/ink1657.xml"/><Relationship Id="rId162" Type="http://schemas.openxmlformats.org/officeDocument/2006/relationships/customXml" Target="../ink/ink1678.xml"/><Relationship Id="rId218" Type="http://schemas.openxmlformats.org/officeDocument/2006/relationships/customXml" Target="../ink/ink1706.xml"/><Relationship Id="rId271" Type="http://schemas.openxmlformats.org/officeDocument/2006/relationships/image" Target="../media/image1470.png"/><Relationship Id="rId24" Type="http://schemas.openxmlformats.org/officeDocument/2006/relationships/customXml" Target="../ink/ink1609.xml"/><Relationship Id="rId66" Type="http://schemas.openxmlformats.org/officeDocument/2006/relationships/customXml" Target="../ink/ink1630.xml"/><Relationship Id="rId131" Type="http://schemas.openxmlformats.org/officeDocument/2006/relationships/image" Target="../media/image1400.png"/><Relationship Id="rId327" Type="http://schemas.openxmlformats.org/officeDocument/2006/relationships/image" Target="../media/image1498.png"/><Relationship Id="rId173" Type="http://schemas.openxmlformats.org/officeDocument/2006/relationships/image" Target="../media/image1421.png"/><Relationship Id="rId229" Type="http://schemas.openxmlformats.org/officeDocument/2006/relationships/image" Target="../media/image144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73.xml"/><Relationship Id="rId18" Type="http://schemas.openxmlformats.org/officeDocument/2006/relationships/image" Target="../media/image1514.png"/><Relationship Id="rId26" Type="http://schemas.openxmlformats.org/officeDocument/2006/relationships/image" Target="../media/image1518.png"/><Relationship Id="rId3" Type="http://schemas.openxmlformats.org/officeDocument/2006/relationships/customXml" Target="../ink/ink1768.xml"/><Relationship Id="rId21" Type="http://schemas.openxmlformats.org/officeDocument/2006/relationships/customXml" Target="../ink/ink1777.xml"/><Relationship Id="rId34" Type="http://schemas.openxmlformats.org/officeDocument/2006/relationships/image" Target="../media/image1522.png"/><Relationship Id="rId7" Type="http://schemas.openxmlformats.org/officeDocument/2006/relationships/customXml" Target="../ink/ink1770.xml"/><Relationship Id="rId12" Type="http://schemas.openxmlformats.org/officeDocument/2006/relationships/image" Target="../media/image1511.png"/><Relationship Id="rId17" Type="http://schemas.openxmlformats.org/officeDocument/2006/relationships/customXml" Target="../ink/ink1775.xml"/><Relationship Id="rId25" Type="http://schemas.openxmlformats.org/officeDocument/2006/relationships/customXml" Target="../ink/ink1779.xml"/><Relationship Id="rId33" Type="http://schemas.openxmlformats.org/officeDocument/2006/relationships/customXml" Target="../ink/ink1783.xml"/><Relationship Id="rId2" Type="http://schemas.openxmlformats.org/officeDocument/2006/relationships/image" Target="../media/image6.emf"/><Relationship Id="rId16" Type="http://schemas.openxmlformats.org/officeDocument/2006/relationships/image" Target="../media/image1513.png"/><Relationship Id="rId20" Type="http://schemas.openxmlformats.org/officeDocument/2006/relationships/image" Target="../media/image1515.png"/><Relationship Id="rId29" Type="http://schemas.openxmlformats.org/officeDocument/2006/relationships/customXml" Target="../ink/ink17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8.png"/><Relationship Id="rId11" Type="http://schemas.openxmlformats.org/officeDocument/2006/relationships/customXml" Target="../ink/ink1772.xml"/><Relationship Id="rId24" Type="http://schemas.openxmlformats.org/officeDocument/2006/relationships/image" Target="../media/image1517.png"/><Relationship Id="rId32" Type="http://schemas.openxmlformats.org/officeDocument/2006/relationships/image" Target="../media/image1521.png"/><Relationship Id="rId5" Type="http://schemas.openxmlformats.org/officeDocument/2006/relationships/customXml" Target="../ink/ink1769.xml"/><Relationship Id="rId15" Type="http://schemas.openxmlformats.org/officeDocument/2006/relationships/customXml" Target="../ink/ink1774.xml"/><Relationship Id="rId23" Type="http://schemas.openxmlformats.org/officeDocument/2006/relationships/customXml" Target="../ink/ink1778.xml"/><Relationship Id="rId28" Type="http://schemas.openxmlformats.org/officeDocument/2006/relationships/image" Target="../media/image1519.png"/><Relationship Id="rId10" Type="http://schemas.openxmlformats.org/officeDocument/2006/relationships/image" Target="../media/image1510.png"/><Relationship Id="rId19" Type="http://schemas.openxmlformats.org/officeDocument/2006/relationships/customXml" Target="../ink/ink1776.xml"/><Relationship Id="rId31" Type="http://schemas.openxmlformats.org/officeDocument/2006/relationships/customXml" Target="../ink/ink1782.xml"/><Relationship Id="rId4" Type="http://schemas.openxmlformats.org/officeDocument/2006/relationships/image" Target="../media/image1507.png"/><Relationship Id="rId9" Type="http://schemas.openxmlformats.org/officeDocument/2006/relationships/customXml" Target="../ink/ink1771.xml"/><Relationship Id="rId14" Type="http://schemas.openxmlformats.org/officeDocument/2006/relationships/image" Target="../media/image1512.png"/><Relationship Id="rId22" Type="http://schemas.openxmlformats.org/officeDocument/2006/relationships/image" Target="../media/image1516.png"/><Relationship Id="rId27" Type="http://schemas.openxmlformats.org/officeDocument/2006/relationships/customXml" Target="../ink/ink1780.xml"/><Relationship Id="rId30" Type="http://schemas.openxmlformats.org/officeDocument/2006/relationships/image" Target="../media/image1520.png"/><Relationship Id="rId8" Type="http://schemas.openxmlformats.org/officeDocument/2006/relationships/image" Target="../media/image1509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0.png"/><Relationship Id="rId21" Type="http://schemas.openxmlformats.org/officeDocument/2006/relationships/customXml" Target="../ink/ink1793.xml"/><Relationship Id="rId324" Type="http://schemas.openxmlformats.org/officeDocument/2006/relationships/customXml" Target="../ink/ink1945.xml"/><Relationship Id="rId531" Type="http://schemas.openxmlformats.org/officeDocument/2006/relationships/customXml" Target="../ink/ink2049.xml"/><Relationship Id="rId170" Type="http://schemas.openxmlformats.org/officeDocument/2006/relationships/customXml" Target="../ink/ink1868.xml"/><Relationship Id="rId268" Type="http://schemas.openxmlformats.org/officeDocument/2006/relationships/image" Target="../media/image1655.png"/><Relationship Id="rId475" Type="http://schemas.openxmlformats.org/officeDocument/2006/relationships/customXml" Target="../ink/ink2021.xml"/><Relationship Id="rId32" Type="http://schemas.openxmlformats.org/officeDocument/2006/relationships/image" Target="../media/image1538.png"/><Relationship Id="rId128" Type="http://schemas.openxmlformats.org/officeDocument/2006/relationships/customXml" Target="../ink/ink1847.xml"/><Relationship Id="rId335" Type="http://schemas.openxmlformats.org/officeDocument/2006/relationships/customXml" Target="../ink/ink1951.xml"/><Relationship Id="rId542" Type="http://schemas.openxmlformats.org/officeDocument/2006/relationships/image" Target="../media/image1792.png"/><Relationship Id="rId181" Type="http://schemas.openxmlformats.org/officeDocument/2006/relationships/image" Target="../media/image1612.png"/><Relationship Id="rId402" Type="http://schemas.openxmlformats.org/officeDocument/2006/relationships/image" Target="../media/image1722.png"/><Relationship Id="rId279" Type="http://schemas.openxmlformats.org/officeDocument/2006/relationships/customXml" Target="../ink/ink1923.xml"/><Relationship Id="rId486" Type="http://schemas.openxmlformats.org/officeDocument/2006/relationships/image" Target="../media/image1764.png"/><Relationship Id="rId43" Type="http://schemas.openxmlformats.org/officeDocument/2006/relationships/customXml" Target="../ink/ink1804.xml"/><Relationship Id="rId139" Type="http://schemas.openxmlformats.org/officeDocument/2006/relationships/image" Target="../media/image1591.png"/><Relationship Id="rId346" Type="http://schemas.openxmlformats.org/officeDocument/2006/relationships/image" Target="../media/image1694.png"/><Relationship Id="rId553" Type="http://schemas.openxmlformats.org/officeDocument/2006/relationships/customXml" Target="../ink/ink2060.xml"/><Relationship Id="rId192" Type="http://schemas.openxmlformats.org/officeDocument/2006/relationships/customXml" Target="../ink/ink1879.xml"/><Relationship Id="rId206" Type="http://schemas.openxmlformats.org/officeDocument/2006/relationships/customXml" Target="../ink/ink1886.xml"/><Relationship Id="rId413" Type="http://schemas.openxmlformats.org/officeDocument/2006/relationships/customXml" Target="../ink/ink1990.xml"/><Relationship Id="rId497" Type="http://schemas.openxmlformats.org/officeDocument/2006/relationships/customXml" Target="../ink/ink2032.xml"/><Relationship Id="rId357" Type="http://schemas.openxmlformats.org/officeDocument/2006/relationships/customXml" Target="../ink/ink1962.xml"/><Relationship Id="rId54" Type="http://schemas.openxmlformats.org/officeDocument/2006/relationships/image" Target="../media/image1549.png"/><Relationship Id="rId217" Type="http://schemas.openxmlformats.org/officeDocument/2006/relationships/image" Target="../media/image1630.png"/><Relationship Id="rId564" Type="http://schemas.openxmlformats.org/officeDocument/2006/relationships/image" Target="../media/image1803.png"/><Relationship Id="rId424" Type="http://schemas.openxmlformats.org/officeDocument/2006/relationships/image" Target="../media/image1733.png"/><Relationship Id="rId270" Type="http://schemas.openxmlformats.org/officeDocument/2006/relationships/image" Target="../media/image1656.png"/><Relationship Id="rId65" Type="http://schemas.openxmlformats.org/officeDocument/2006/relationships/customXml" Target="../ink/ink1815.xml"/><Relationship Id="rId130" Type="http://schemas.openxmlformats.org/officeDocument/2006/relationships/customXml" Target="../ink/ink1848.xml"/><Relationship Id="rId368" Type="http://schemas.openxmlformats.org/officeDocument/2006/relationships/image" Target="../media/image1705.png"/><Relationship Id="rId575" Type="http://schemas.openxmlformats.org/officeDocument/2006/relationships/customXml" Target="../ink/ink2071.xml"/><Relationship Id="rId228" Type="http://schemas.openxmlformats.org/officeDocument/2006/relationships/customXml" Target="../ink/ink1897.xml"/><Relationship Id="rId435" Type="http://schemas.openxmlformats.org/officeDocument/2006/relationships/customXml" Target="../ink/ink2001.xml"/><Relationship Id="rId281" Type="http://schemas.openxmlformats.org/officeDocument/2006/relationships/customXml" Target="../ink/ink1924.xml"/><Relationship Id="rId337" Type="http://schemas.openxmlformats.org/officeDocument/2006/relationships/customXml" Target="../ink/ink1952.xml"/><Relationship Id="rId502" Type="http://schemas.openxmlformats.org/officeDocument/2006/relationships/image" Target="../media/image1772.png"/><Relationship Id="rId34" Type="http://schemas.openxmlformats.org/officeDocument/2006/relationships/image" Target="../media/image1539.png"/><Relationship Id="rId76" Type="http://schemas.openxmlformats.org/officeDocument/2006/relationships/customXml" Target="../ink/ink1821.xml"/><Relationship Id="rId141" Type="http://schemas.openxmlformats.org/officeDocument/2006/relationships/image" Target="../media/image1592.png"/><Relationship Id="rId379" Type="http://schemas.openxmlformats.org/officeDocument/2006/relationships/customXml" Target="../ink/ink1973.xml"/><Relationship Id="rId544" Type="http://schemas.openxmlformats.org/officeDocument/2006/relationships/image" Target="../media/image1793.png"/><Relationship Id="rId7" Type="http://schemas.openxmlformats.org/officeDocument/2006/relationships/customXml" Target="../ink/ink1786.xml"/><Relationship Id="rId183" Type="http://schemas.openxmlformats.org/officeDocument/2006/relationships/image" Target="../media/image1613.png"/><Relationship Id="rId239" Type="http://schemas.openxmlformats.org/officeDocument/2006/relationships/image" Target="../media/image1641.png"/><Relationship Id="rId390" Type="http://schemas.openxmlformats.org/officeDocument/2006/relationships/image" Target="../media/image1716.png"/><Relationship Id="rId404" Type="http://schemas.openxmlformats.org/officeDocument/2006/relationships/image" Target="../media/image1723.png"/><Relationship Id="rId446" Type="http://schemas.openxmlformats.org/officeDocument/2006/relationships/image" Target="../media/image1744.png"/><Relationship Id="rId250" Type="http://schemas.openxmlformats.org/officeDocument/2006/relationships/customXml" Target="../ink/ink1908.xml"/><Relationship Id="rId292" Type="http://schemas.openxmlformats.org/officeDocument/2006/relationships/image" Target="../media/image1667.png"/><Relationship Id="rId306" Type="http://schemas.openxmlformats.org/officeDocument/2006/relationships/image" Target="../media/image1674.png"/><Relationship Id="rId488" Type="http://schemas.openxmlformats.org/officeDocument/2006/relationships/image" Target="../media/image1765.png"/><Relationship Id="rId45" Type="http://schemas.openxmlformats.org/officeDocument/2006/relationships/customXml" Target="../ink/ink1805.xml"/><Relationship Id="rId87" Type="http://schemas.openxmlformats.org/officeDocument/2006/relationships/image" Target="../media/image1565.png"/><Relationship Id="rId110" Type="http://schemas.openxmlformats.org/officeDocument/2006/relationships/customXml" Target="../ink/ink1838.xml"/><Relationship Id="rId348" Type="http://schemas.openxmlformats.org/officeDocument/2006/relationships/image" Target="../media/image1695.png"/><Relationship Id="rId513" Type="http://schemas.openxmlformats.org/officeDocument/2006/relationships/customXml" Target="../ink/ink2040.xml"/><Relationship Id="rId555" Type="http://schemas.openxmlformats.org/officeDocument/2006/relationships/customXml" Target="../ink/ink2061.xml"/><Relationship Id="rId152" Type="http://schemas.openxmlformats.org/officeDocument/2006/relationships/customXml" Target="../ink/ink1859.xml"/><Relationship Id="rId194" Type="http://schemas.openxmlformats.org/officeDocument/2006/relationships/customXml" Target="../ink/ink1880.xml"/><Relationship Id="rId208" Type="http://schemas.openxmlformats.org/officeDocument/2006/relationships/customXml" Target="../ink/ink1887.xml"/><Relationship Id="rId415" Type="http://schemas.openxmlformats.org/officeDocument/2006/relationships/customXml" Target="../ink/ink1991.xml"/><Relationship Id="rId457" Type="http://schemas.openxmlformats.org/officeDocument/2006/relationships/customXml" Target="../ink/ink2012.xml"/><Relationship Id="rId261" Type="http://schemas.openxmlformats.org/officeDocument/2006/relationships/customXml" Target="../ink/ink1914.xml"/><Relationship Id="rId499" Type="http://schemas.openxmlformats.org/officeDocument/2006/relationships/customXml" Target="../ink/ink2033.xml"/><Relationship Id="rId14" Type="http://schemas.openxmlformats.org/officeDocument/2006/relationships/image" Target="../media/image1529.png"/><Relationship Id="rId56" Type="http://schemas.openxmlformats.org/officeDocument/2006/relationships/image" Target="../media/image1550.png"/><Relationship Id="rId317" Type="http://schemas.openxmlformats.org/officeDocument/2006/relationships/customXml" Target="../ink/ink1942.xml"/><Relationship Id="rId359" Type="http://schemas.openxmlformats.org/officeDocument/2006/relationships/customXml" Target="../ink/ink1963.xml"/><Relationship Id="rId524" Type="http://schemas.openxmlformats.org/officeDocument/2006/relationships/image" Target="../media/image1783.png"/><Relationship Id="rId566" Type="http://schemas.openxmlformats.org/officeDocument/2006/relationships/image" Target="../media/image1804.png"/><Relationship Id="rId98" Type="http://schemas.openxmlformats.org/officeDocument/2006/relationships/customXml" Target="../ink/ink1832.xml"/><Relationship Id="rId121" Type="http://schemas.openxmlformats.org/officeDocument/2006/relationships/image" Target="../media/image1582.png"/><Relationship Id="rId163" Type="http://schemas.openxmlformats.org/officeDocument/2006/relationships/image" Target="../media/image1603.png"/><Relationship Id="rId219" Type="http://schemas.openxmlformats.org/officeDocument/2006/relationships/image" Target="../media/image1631.png"/><Relationship Id="rId370" Type="http://schemas.openxmlformats.org/officeDocument/2006/relationships/image" Target="../media/image1706.png"/><Relationship Id="rId426" Type="http://schemas.openxmlformats.org/officeDocument/2006/relationships/image" Target="../media/image1734.png"/><Relationship Id="rId230" Type="http://schemas.openxmlformats.org/officeDocument/2006/relationships/customXml" Target="../ink/ink1898.xml"/><Relationship Id="rId468" Type="http://schemas.openxmlformats.org/officeDocument/2006/relationships/image" Target="../media/image1755.png"/><Relationship Id="rId25" Type="http://schemas.openxmlformats.org/officeDocument/2006/relationships/customXml" Target="../ink/ink1795.xml"/><Relationship Id="rId67" Type="http://schemas.openxmlformats.org/officeDocument/2006/relationships/customXml" Target="../ink/ink1816.xml"/><Relationship Id="rId272" Type="http://schemas.openxmlformats.org/officeDocument/2006/relationships/image" Target="../media/image1657.png"/><Relationship Id="rId328" Type="http://schemas.openxmlformats.org/officeDocument/2006/relationships/customXml" Target="../ink/ink1947.xml"/><Relationship Id="rId535" Type="http://schemas.openxmlformats.org/officeDocument/2006/relationships/customXml" Target="../ink/ink2051.xml"/><Relationship Id="rId132" Type="http://schemas.openxmlformats.org/officeDocument/2006/relationships/customXml" Target="../ink/ink1849.xml"/><Relationship Id="rId174" Type="http://schemas.openxmlformats.org/officeDocument/2006/relationships/customXml" Target="../ink/ink1870.xml"/><Relationship Id="rId381" Type="http://schemas.openxmlformats.org/officeDocument/2006/relationships/customXml" Target="../ink/ink1974.xml"/><Relationship Id="rId241" Type="http://schemas.openxmlformats.org/officeDocument/2006/relationships/image" Target="../media/image1642.png"/><Relationship Id="rId437" Type="http://schemas.openxmlformats.org/officeDocument/2006/relationships/customXml" Target="../ink/ink2002.xml"/><Relationship Id="rId479" Type="http://schemas.openxmlformats.org/officeDocument/2006/relationships/customXml" Target="../ink/ink2023.xml"/><Relationship Id="rId36" Type="http://schemas.openxmlformats.org/officeDocument/2006/relationships/image" Target="../media/image1540.png"/><Relationship Id="rId283" Type="http://schemas.openxmlformats.org/officeDocument/2006/relationships/customXml" Target="../ink/ink1925.xml"/><Relationship Id="rId339" Type="http://schemas.openxmlformats.org/officeDocument/2006/relationships/customXml" Target="../ink/ink1953.xml"/><Relationship Id="rId490" Type="http://schemas.openxmlformats.org/officeDocument/2006/relationships/image" Target="../media/image1766.png"/><Relationship Id="rId504" Type="http://schemas.openxmlformats.org/officeDocument/2006/relationships/image" Target="../media/image1773.png"/><Relationship Id="rId546" Type="http://schemas.openxmlformats.org/officeDocument/2006/relationships/image" Target="../media/image1794.png"/><Relationship Id="rId78" Type="http://schemas.openxmlformats.org/officeDocument/2006/relationships/customXml" Target="../ink/ink1822.xml"/><Relationship Id="rId101" Type="http://schemas.openxmlformats.org/officeDocument/2006/relationships/image" Target="../media/image1572.png"/><Relationship Id="rId143" Type="http://schemas.openxmlformats.org/officeDocument/2006/relationships/image" Target="../media/image1593.png"/><Relationship Id="rId185" Type="http://schemas.openxmlformats.org/officeDocument/2006/relationships/image" Target="../media/image1614.png"/><Relationship Id="rId350" Type="http://schemas.openxmlformats.org/officeDocument/2006/relationships/image" Target="../media/image1696.png"/><Relationship Id="rId406" Type="http://schemas.openxmlformats.org/officeDocument/2006/relationships/image" Target="../media/image1724.png"/><Relationship Id="rId9" Type="http://schemas.openxmlformats.org/officeDocument/2006/relationships/customXml" Target="../ink/ink1787.xml"/><Relationship Id="rId210" Type="http://schemas.openxmlformats.org/officeDocument/2006/relationships/customXml" Target="../ink/ink1888.xml"/><Relationship Id="rId392" Type="http://schemas.openxmlformats.org/officeDocument/2006/relationships/image" Target="../media/image1717.png"/><Relationship Id="rId448" Type="http://schemas.openxmlformats.org/officeDocument/2006/relationships/image" Target="../media/image1745.png"/><Relationship Id="rId252" Type="http://schemas.openxmlformats.org/officeDocument/2006/relationships/customXml" Target="../ink/ink1909.xml"/><Relationship Id="rId294" Type="http://schemas.openxmlformats.org/officeDocument/2006/relationships/image" Target="../media/image1668.png"/><Relationship Id="rId308" Type="http://schemas.openxmlformats.org/officeDocument/2006/relationships/image" Target="../media/image1675.png"/><Relationship Id="rId515" Type="http://schemas.openxmlformats.org/officeDocument/2006/relationships/customXml" Target="../ink/ink2041.xml"/><Relationship Id="rId47" Type="http://schemas.openxmlformats.org/officeDocument/2006/relationships/customXml" Target="../ink/ink1806.xml"/><Relationship Id="rId89" Type="http://schemas.openxmlformats.org/officeDocument/2006/relationships/image" Target="../media/image1566.png"/><Relationship Id="rId112" Type="http://schemas.openxmlformats.org/officeDocument/2006/relationships/customXml" Target="../ink/ink1839.xml"/><Relationship Id="rId154" Type="http://schemas.openxmlformats.org/officeDocument/2006/relationships/customXml" Target="../ink/ink1860.xml"/><Relationship Id="rId361" Type="http://schemas.openxmlformats.org/officeDocument/2006/relationships/customXml" Target="../ink/ink1964.xml"/><Relationship Id="rId557" Type="http://schemas.openxmlformats.org/officeDocument/2006/relationships/customXml" Target="../ink/ink2062.xml"/><Relationship Id="rId196" Type="http://schemas.openxmlformats.org/officeDocument/2006/relationships/customXml" Target="../ink/ink1881.xml"/><Relationship Id="rId417" Type="http://schemas.openxmlformats.org/officeDocument/2006/relationships/customXml" Target="../ink/ink1992.xml"/><Relationship Id="rId459" Type="http://schemas.openxmlformats.org/officeDocument/2006/relationships/customXml" Target="../ink/ink2013.xml"/><Relationship Id="rId16" Type="http://schemas.openxmlformats.org/officeDocument/2006/relationships/image" Target="../media/image1530.png"/><Relationship Id="rId221" Type="http://schemas.openxmlformats.org/officeDocument/2006/relationships/image" Target="../media/image1632.png"/><Relationship Id="rId263" Type="http://schemas.openxmlformats.org/officeDocument/2006/relationships/customXml" Target="../ink/ink1915.xml"/><Relationship Id="rId319" Type="http://schemas.openxmlformats.org/officeDocument/2006/relationships/customXml" Target="../ink/ink1943.xml"/><Relationship Id="rId470" Type="http://schemas.openxmlformats.org/officeDocument/2006/relationships/image" Target="../media/image1756.png"/><Relationship Id="rId526" Type="http://schemas.openxmlformats.org/officeDocument/2006/relationships/image" Target="../media/image1784.png"/><Relationship Id="rId58" Type="http://schemas.openxmlformats.org/officeDocument/2006/relationships/image" Target="../media/image1551.png"/><Relationship Id="rId123" Type="http://schemas.openxmlformats.org/officeDocument/2006/relationships/image" Target="../media/image1583.png"/><Relationship Id="rId330" Type="http://schemas.openxmlformats.org/officeDocument/2006/relationships/customXml" Target="../ink/ink1948.xml"/><Relationship Id="rId568" Type="http://schemas.openxmlformats.org/officeDocument/2006/relationships/image" Target="../media/image1805.png"/><Relationship Id="rId165" Type="http://schemas.openxmlformats.org/officeDocument/2006/relationships/image" Target="../media/image1604.png"/><Relationship Id="rId372" Type="http://schemas.openxmlformats.org/officeDocument/2006/relationships/image" Target="../media/image1707.png"/><Relationship Id="rId428" Type="http://schemas.openxmlformats.org/officeDocument/2006/relationships/image" Target="../media/image1735.png"/><Relationship Id="rId232" Type="http://schemas.openxmlformats.org/officeDocument/2006/relationships/customXml" Target="../ink/ink1899.xml"/><Relationship Id="rId274" Type="http://schemas.openxmlformats.org/officeDocument/2006/relationships/image" Target="../media/image1658.png"/><Relationship Id="rId481" Type="http://schemas.openxmlformats.org/officeDocument/2006/relationships/customXml" Target="../ink/ink2024.xml"/><Relationship Id="rId27" Type="http://schemas.openxmlformats.org/officeDocument/2006/relationships/customXml" Target="../ink/ink1796.xml"/><Relationship Id="rId69" Type="http://schemas.openxmlformats.org/officeDocument/2006/relationships/customXml" Target="../ink/ink1817.xml"/><Relationship Id="rId134" Type="http://schemas.openxmlformats.org/officeDocument/2006/relationships/customXml" Target="../ink/ink1850.xml"/><Relationship Id="rId537" Type="http://schemas.openxmlformats.org/officeDocument/2006/relationships/customXml" Target="../ink/ink2052.xml"/><Relationship Id="rId80" Type="http://schemas.openxmlformats.org/officeDocument/2006/relationships/customXml" Target="../ink/ink1823.xml"/><Relationship Id="rId176" Type="http://schemas.openxmlformats.org/officeDocument/2006/relationships/customXml" Target="../ink/ink1871.xml"/><Relationship Id="rId341" Type="http://schemas.openxmlformats.org/officeDocument/2006/relationships/customXml" Target="../ink/ink1954.xml"/><Relationship Id="rId383" Type="http://schemas.openxmlformats.org/officeDocument/2006/relationships/customXml" Target="../ink/ink1975.xml"/><Relationship Id="rId439" Type="http://schemas.openxmlformats.org/officeDocument/2006/relationships/customXml" Target="../ink/ink2003.xml"/><Relationship Id="rId201" Type="http://schemas.openxmlformats.org/officeDocument/2006/relationships/image" Target="../media/image1622.png"/><Relationship Id="rId243" Type="http://schemas.openxmlformats.org/officeDocument/2006/relationships/image" Target="../media/image1643.png"/><Relationship Id="rId285" Type="http://schemas.openxmlformats.org/officeDocument/2006/relationships/customXml" Target="../ink/ink1926.xml"/><Relationship Id="rId450" Type="http://schemas.openxmlformats.org/officeDocument/2006/relationships/image" Target="../media/image1746.png"/><Relationship Id="rId506" Type="http://schemas.openxmlformats.org/officeDocument/2006/relationships/image" Target="../media/image1774.png"/><Relationship Id="rId38" Type="http://schemas.openxmlformats.org/officeDocument/2006/relationships/image" Target="../media/image1541.png"/><Relationship Id="rId103" Type="http://schemas.openxmlformats.org/officeDocument/2006/relationships/image" Target="../media/image1573.png"/><Relationship Id="rId310" Type="http://schemas.openxmlformats.org/officeDocument/2006/relationships/image" Target="../media/image1676.png"/><Relationship Id="rId492" Type="http://schemas.openxmlformats.org/officeDocument/2006/relationships/image" Target="../media/image1767.png"/><Relationship Id="rId548" Type="http://schemas.openxmlformats.org/officeDocument/2006/relationships/image" Target="../media/image1795.png"/><Relationship Id="rId91" Type="http://schemas.openxmlformats.org/officeDocument/2006/relationships/image" Target="../media/image1567.png"/><Relationship Id="rId145" Type="http://schemas.openxmlformats.org/officeDocument/2006/relationships/image" Target="../media/image1594.png"/><Relationship Id="rId187" Type="http://schemas.openxmlformats.org/officeDocument/2006/relationships/image" Target="../media/image1615.png"/><Relationship Id="rId352" Type="http://schemas.openxmlformats.org/officeDocument/2006/relationships/image" Target="../media/image1697.png"/><Relationship Id="rId394" Type="http://schemas.openxmlformats.org/officeDocument/2006/relationships/image" Target="../media/image1718.png"/><Relationship Id="rId408" Type="http://schemas.openxmlformats.org/officeDocument/2006/relationships/image" Target="../media/image1725.png"/><Relationship Id="rId212" Type="http://schemas.openxmlformats.org/officeDocument/2006/relationships/customXml" Target="../ink/ink1889.xml"/><Relationship Id="rId254" Type="http://schemas.openxmlformats.org/officeDocument/2006/relationships/customXml" Target="../ink/ink1910.xml"/><Relationship Id="rId49" Type="http://schemas.openxmlformats.org/officeDocument/2006/relationships/customXml" Target="../ink/ink1807.xml"/><Relationship Id="rId114" Type="http://schemas.openxmlformats.org/officeDocument/2006/relationships/customXml" Target="../ink/ink1840.xml"/><Relationship Id="rId296" Type="http://schemas.openxmlformats.org/officeDocument/2006/relationships/image" Target="../media/image1669.png"/><Relationship Id="rId461" Type="http://schemas.openxmlformats.org/officeDocument/2006/relationships/customXml" Target="../ink/ink2014.xml"/><Relationship Id="rId517" Type="http://schemas.openxmlformats.org/officeDocument/2006/relationships/customXml" Target="../ink/ink2042.xml"/><Relationship Id="rId559" Type="http://schemas.openxmlformats.org/officeDocument/2006/relationships/customXml" Target="../ink/ink2063.xml"/><Relationship Id="rId60" Type="http://schemas.openxmlformats.org/officeDocument/2006/relationships/image" Target="../media/image1552.png"/><Relationship Id="rId156" Type="http://schemas.openxmlformats.org/officeDocument/2006/relationships/customXml" Target="../ink/ink1861.xml"/><Relationship Id="rId198" Type="http://schemas.openxmlformats.org/officeDocument/2006/relationships/customXml" Target="../ink/ink1882.xml"/><Relationship Id="rId321" Type="http://schemas.openxmlformats.org/officeDocument/2006/relationships/image" Target="../media/image8.emf"/><Relationship Id="rId363" Type="http://schemas.openxmlformats.org/officeDocument/2006/relationships/customXml" Target="../ink/ink1965.xml"/><Relationship Id="rId419" Type="http://schemas.openxmlformats.org/officeDocument/2006/relationships/customXml" Target="../ink/ink1993.xml"/><Relationship Id="rId570" Type="http://schemas.openxmlformats.org/officeDocument/2006/relationships/image" Target="../media/image1806.png"/><Relationship Id="rId223" Type="http://schemas.openxmlformats.org/officeDocument/2006/relationships/image" Target="../media/image1633.png"/><Relationship Id="rId430" Type="http://schemas.openxmlformats.org/officeDocument/2006/relationships/image" Target="../media/image1736.png"/><Relationship Id="rId18" Type="http://schemas.openxmlformats.org/officeDocument/2006/relationships/image" Target="../media/image1531.png"/><Relationship Id="rId265" Type="http://schemas.openxmlformats.org/officeDocument/2006/relationships/customXml" Target="../ink/ink1916.xml"/><Relationship Id="rId472" Type="http://schemas.openxmlformats.org/officeDocument/2006/relationships/image" Target="../media/image1757.png"/><Relationship Id="rId528" Type="http://schemas.openxmlformats.org/officeDocument/2006/relationships/image" Target="../media/image1785.png"/><Relationship Id="rId125" Type="http://schemas.openxmlformats.org/officeDocument/2006/relationships/image" Target="../media/image1584.png"/><Relationship Id="rId167" Type="http://schemas.openxmlformats.org/officeDocument/2006/relationships/image" Target="../media/image1605.png"/><Relationship Id="rId332" Type="http://schemas.openxmlformats.org/officeDocument/2006/relationships/image" Target="../media/image1687.png"/><Relationship Id="rId374" Type="http://schemas.openxmlformats.org/officeDocument/2006/relationships/image" Target="../media/image1708.png"/><Relationship Id="rId71" Type="http://schemas.openxmlformats.org/officeDocument/2006/relationships/image" Target="../media/image1557.png"/><Relationship Id="rId234" Type="http://schemas.openxmlformats.org/officeDocument/2006/relationships/customXml" Target="../ink/ink1900.xml"/><Relationship Id="rId2" Type="http://schemas.openxmlformats.org/officeDocument/2006/relationships/image" Target="../media/image7.emf"/><Relationship Id="rId29" Type="http://schemas.openxmlformats.org/officeDocument/2006/relationships/customXml" Target="../ink/ink1797.xml"/><Relationship Id="rId276" Type="http://schemas.openxmlformats.org/officeDocument/2006/relationships/image" Target="../media/image1659.png"/><Relationship Id="rId441" Type="http://schemas.openxmlformats.org/officeDocument/2006/relationships/customXml" Target="../ink/ink2004.xml"/><Relationship Id="rId483" Type="http://schemas.openxmlformats.org/officeDocument/2006/relationships/customXml" Target="../ink/ink2025.xml"/><Relationship Id="rId539" Type="http://schemas.openxmlformats.org/officeDocument/2006/relationships/customXml" Target="../ink/ink2053.xml"/><Relationship Id="rId40" Type="http://schemas.openxmlformats.org/officeDocument/2006/relationships/image" Target="../media/image1542.png"/><Relationship Id="rId136" Type="http://schemas.openxmlformats.org/officeDocument/2006/relationships/customXml" Target="../ink/ink1851.xml"/><Relationship Id="rId178" Type="http://schemas.openxmlformats.org/officeDocument/2006/relationships/customXml" Target="../ink/ink1872.xml"/><Relationship Id="rId301" Type="http://schemas.openxmlformats.org/officeDocument/2006/relationships/customXml" Target="../ink/ink1934.xml"/><Relationship Id="rId343" Type="http://schemas.openxmlformats.org/officeDocument/2006/relationships/customXml" Target="../ink/ink1955.xml"/><Relationship Id="rId550" Type="http://schemas.openxmlformats.org/officeDocument/2006/relationships/image" Target="../media/image1796.png"/><Relationship Id="rId82" Type="http://schemas.openxmlformats.org/officeDocument/2006/relationships/customXml" Target="../ink/ink1824.xml"/><Relationship Id="rId203" Type="http://schemas.openxmlformats.org/officeDocument/2006/relationships/image" Target="../media/image1623.png"/><Relationship Id="rId385" Type="http://schemas.openxmlformats.org/officeDocument/2006/relationships/customXml" Target="../ink/ink1976.xml"/><Relationship Id="rId245" Type="http://schemas.openxmlformats.org/officeDocument/2006/relationships/image" Target="../media/image1644.png"/><Relationship Id="rId287" Type="http://schemas.openxmlformats.org/officeDocument/2006/relationships/customXml" Target="../ink/ink1927.xml"/><Relationship Id="rId410" Type="http://schemas.openxmlformats.org/officeDocument/2006/relationships/image" Target="../media/image1726.png"/><Relationship Id="rId452" Type="http://schemas.openxmlformats.org/officeDocument/2006/relationships/image" Target="../media/image1747.png"/><Relationship Id="rId494" Type="http://schemas.openxmlformats.org/officeDocument/2006/relationships/image" Target="../media/image1768.png"/><Relationship Id="rId508" Type="http://schemas.openxmlformats.org/officeDocument/2006/relationships/image" Target="../media/image1775.png"/><Relationship Id="rId105" Type="http://schemas.openxmlformats.org/officeDocument/2006/relationships/image" Target="../media/image1574.png"/><Relationship Id="rId147" Type="http://schemas.openxmlformats.org/officeDocument/2006/relationships/image" Target="../media/image1595.png"/><Relationship Id="rId312" Type="http://schemas.openxmlformats.org/officeDocument/2006/relationships/image" Target="../media/image1677.png"/><Relationship Id="rId354" Type="http://schemas.openxmlformats.org/officeDocument/2006/relationships/image" Target="../media/image1698.png"/><Relationship Id="rId51" Type="http://schemas.openxmlformats.org/officeDocument/2006/relationships/customXml" Target="../ink/ink1808.xml"/><Relationship Id="rId93" Type="http://schemas.openxmlformats.org/officeDocument/2006/relationships/image" Target="../media/image1568.png"/><Relationship Id="rId189" Type="http://schemas.openxmlformats.org/officeDocument/2006/relationships/image" Target="../media/image1616.png"/><Relationship Id="rId396" Type="http://schemas.openxmlformats.org/officeDocument/2006/relationships/image" Target="../media/image1719.png"/><Relationship Id="rId561" Type="http://schemas.openxmlformats.org/officeDocument/2006/relationships/customXml" Target="../ink/ink2064.xml"/><Relationship Id="rId214" Type="http://schemas.openxmlformats.org/officeDocument/2006/relationships/customXml" Target="../ink/ink1890.xml"/><Relationship Id="rId256" Type="http://schemas.openxmlformats.org/officeDocument/2006/relationships/image" Target="../media/image1649.png"/><Relationship Id="rId298" Type="http://schemas.openxmlformats.org/officeDocument/2006/relationships/image" Target="../media/image1670.png"/><Relationship Id="rId421" Type="http://schemas.openxmlformats.org/officeDocument/2006/relationships/customXml" Target="../ink/ink1994.xml"/><Relationship Id="rId463" Type="http://schemas.openxmlformats.org/officeDocument/2006/relationships/customXml" Target="../ink/ink2015.xml"/><Relationship Id="rId519" Type="http://schemas.openxmlformats.org/officeDocument/2006/relationships/customXml" Target="../ink/ink2043.xml"/><Relationship Id="rId116" Type="http://schemas.openxmlformats.org/officeDocument/2006/relationships/customXml" Target="../ink/ink1841.xml"/><Relationship Id="rId158" Type="http://schemas.openxmlformats.org/officeDocument/2006/relationships/customXml" Target="../ink/ink1862.xml"/><Relationship Id="rId323" Type="http://schemas.openxmlformats.org/officeDocument/2006/relationships/image" Target="../media/image1683.png"/><Relationship Id="rId530" Type="http://schemas.openxmlformats.org/officeDocument/2006/relationships/image" Target="../media/image1786.png"/><Relationship Id="rId20" Type="http://schemas.openxmlformats.org/officeDocument/2006/relationships/image" Target="../media/image1532.png"/><Relationship Id="rId62" Type="http://schemas.openxmlformats.org/officeDocument/2006/relationships/image" Target="../media/image1553.png"/><Relationship Id="rId365" Type="http://schemas.openxmlformats.org/officeDocument/2006/relationships/customXml" Target="../ink/ink1966.xml"/><Relationship Id="rId572" Type="http://schemas.openxmlformats.org/officeDocument/2006/relationships/image" Target="../media/image1807.png"/><Relationship Id="rId225" Type="http://schemas.openxmlformats.org/officeDocument/2006/relationships/image" Target="../media/image1634.png"/><Relationship Id="rId267" Type="http://schemas.openxmlformats.org/officeDocument/2006/relationships/customXml" Target="../ink/ink1917.xml"/><Relationship Id="rId432" Type="http://schemas.openxmlformats.org/officeDocument/2006/relationships/image" Target="../media/image1737.png"/><Relationship Id="rId474" Type="http://schemas.openxmlformats.org/officeDocument/2006/relationships/image" Target="../media/image1758.png"/><Relationship Id="rId127" Type="http://schemas.openxmlformats.org/officeDocument/2006/relationships/image" Target="../media/image1585.png"/><Relationship Id="rId31" Type="http://schemas.openxmlformats.org/officeDocument/2006/relationships/customXml" Target="../ink/ink1798.xml"/><Relationship Id="rId73" Type="http://schemas.openxmlformats.org/officeDocument/2006/relationships/image" Target="../media/image1558.png"/><Relationship Id="rId169" Type="http://schemas.openxmlformats.org/officeDocument/2006/relationships/image" Target="../media/image1606.png"/><Relationship Id="rId334" Type="http://schemas.openxmlformats.org/officeDocument/2006/relationships/image" Target="../media/image1688.png"/><Relationship Id="rId376" Type="http://schemas.openxmlformats.org/officeDocument/2006/relationships/image" Target="../media/image1709.png"/><Relationship Id="rId541" Type="http://schemas.openxmlformats.org/officeDocument/2006/relationships/customXml" Target="../ink/ink2054.xml"/><Relationship Id="rId4" Type="http://schemas.openxmlformats.org/officeDocument/2006/relationships/image" Target="../media/image1524.png"/><Relationship Id="rId180" Type="http://schemas.openxmlformats.org/officeDocument/2006/relationships/customXml" Target="../ink/ink1873.xml"/><Relationship Id="rId236" Type="http://schemas.openxmlformats.org/officeDocument/2006/relationships/customXml" Target="../ink/ink1901.xml"/><Relationship Id="rId278" Type="http://schemas.openxmlformats.org/officeDocument/2006/relationships/image" Target="../media/image1660.png"/><Relationship Id="rId401" Type="http://schemas.openxmlformats.org/officeDocument/2006/relationships/customXml" Target="../ink/ink1984.xml"/><Relationship Id="rId443" Type="http://schemas.openxmlformats.org/officeDocument/2006/relationships/customXml" Target="../ink/ink2005.xml"/><Relationship Id="rId303" Type="http://schemas.openxmlformats.org/officeDocument/2006/relationships/customXml" Target="../ink/ink1935.xml"/><Relationship Id="rId485" Type="http://schemas.openxmlformats.org/officeDocument/2006/relationships/customXml" Target="../ink/ink2026.xml"/><Relationship Id="rId42" Type="http://schemas.openxmlformats.org/officeDocument/2006/relationships/image" Target="../media/image1543.png"/><Relationship Id="rId84" Type="http://schemas.openxmlformats.org/officeDocument/2006/relationships/customXml" Target="../ink/ink1825.xml"/><Relationship Id="rId138" Type="http://schemas.openxmlformats.org/officeDocument/2006/relationships/customXml" Target="../ink/ink1852.xml"/><Relationship Id="rId345" Type="http://schemas.openxmlformats.org/officeDocument/2006/relationships/customXml" Target="../ink/ink1956.xml"/><Relationship Id="rId387" Type="http://schemas.openxmlformats.org/officeDocument/2006/relationships/customXml" Target="../ink/ink1977.xml"/><Relationship Id="rId510" Type="http://schemas.openxmlformats.org/officeDocument/2006/relationships/image" Target="../media/image1776.png"/><Relationship Id="rId552" Type="http://schemas.openxmlformats.org/officeDocument/2006/relationships/image" Target="../media/image1797.png"/><Relationship Id="rId191" Type="http://schemas.openxmlformats.org/officeDocument/2006/relationships/image" Target="../media/image1617.png"/><Relationship Id="rId205" Type="http://schemas.openxmlformats.org/officeDocument/2006/relationships/image" Target="../media/image1624.png"/><Relationship Id="rId247" Type="http://schemas.openxmlformats.org/officeDocument/2006/relationships/image" Target="../media/image1645.png"/><Relationship Id="rId412" Type="http://schemas.openxmlformats.org/officeDocument/2006/relationships/image" Target="../media/image1727.png"/><Relationship Id="rId107" Type="http://schemas.openxmlformats.org/officeDocument/2006/relationships/image" Target="../media/image1575.png"/><Relationship Id="rId289" Type="http://schemas.openxmlformats.org/officeDocument/2006/relationships/customXml" Target="../ink/ink1928.xml"/><Relationship Id="rId454" Type="http://schemas.openxmlformats.org/officeDocument/2006/relationships/image" Target="../media/image1748.png"/><Relationship Id="rId496" Type="http://schemas.openxmlformats.org/officeDocument/2006/relationships/image" Target="../media/image1769.png"/><Relationship Id="rId11" Type="http://schemas.openxmlformats.org/officeDocument/2006/relationships/customXml" Target="../ink/ink1788.xml"/><Relationship Id="rId53" Type="http://schemas.openxmlformats.org/officeDocument/2006/relationships/customXml" Target="../ink/ink1809.xml"/><Relationship Id="rId149" Type="http://schemas.openxmlformats.org/officeDocument/2006/relationships/image" Target="../media/image1596.png"/><Relationship Id="rId314" Type="http://schemas.openxmlformats.org/officeDocument/2006/relationships/image" Target="../media/image1678.png"/><Relationship Id="rId356" Type="http://schemas.openxmlformats.org/officeDocument/2006/relationships/image" Target="../media/image1699.png"/><Relationship Id="rId398" Type="http://schemas.openxmlformats.org/officeDocument/2006/relationships/image" Target="../media/image1720.png"/><Relationship Id="rId521" Type="http://schemas.openxmlformats.org/officeDocument/2006/relationships/customXml" Target="../ink/ink2044.xml"/><Relationship Id="rId563" Type="http://schemas.openxmlformats.org/officeDocument/2006/relationships/customXml" Target="../ink/ink2065.xml"/><Relationship Id="rId95" Type="http://schemas.openxmlformats.org/officeDocument/2006/relationships/image" Target="../media/image1569.png"/><Relationship Id="rId160" Type="http://schemas.openxmlformats.org/officeDocument/2006/relationships/customXml" Target="../ink/ink1863.xml"/><Relationship Id="rId216" Type="http://schemas.openxmlformats.org/officeDocument/2006/relationships/customXml" Target="../ink/ink1891.xml"/><Relationship Id="rId423" Type="http://schemas.openxmlformats.org/officeDocument/2006/relationships/customXml" Target="../ink/ink1995.xml"/><Relationship Id="rId258" Type="http://schemas.openxmlformats.org/officeDocument/2006/relationships/image" Target="../media/image1650.png"/><Relationship Id="rId465" Type="http://schemas.openxmlformats.org/officeDocument/2006/relationships/customXml" Target="../ink/ink2016.xml"/><Relationship Id="rId22" Type="http://schemas.openxmlformats.org/officeDocument/2006/relationships/image" Target="../media/image1533.png"/><Relationship Id="rId64" Type="http://schemas.openxmlformats.org/officeDocument/2006/relationships/image" Target="../media/image1554.png"/><Relationship Id="rId118" Type="http://schemas.openxmlformats.org/officeDocument/2006/relationships/customXml" Target="../ink/ink1842.xml"/><Relationship Id="rId325" Type="http://schemas.openxmlformats.org/officeDocument/2006/relationships/image" Target="../media/image1684.png"/><Relationship Id="rId367" Type="http://schemas.openxmlformats.org/officeDocument/2006/relationships/customXml" Target="../ink/ink1967.xml"/><Relationship Id="rId532" Type="http://schemas.openxmlformats.org/officeDocument/2006/relationships/image" Target="../media/image1787.png"/><Relationship Id="rId574" Type="http://schemas.openxmlformats.org/officeDocument/2006/relationships/image" Target="../media/image1808.png"/><Relationship Id="rId171" Type="http://schemas.openxmlformats.org/officeDocument/2006/relationships/image" Target="../media/image1607.png"/><Relationship Id="rId227" Type="http://schemas.openxmlformats.org/officeDocument/2006/relationships/image" Target="../media/image1635.png"/><Relationship Id="rId269" Type="http://schemas.openxmlformats.org/officeDocument/2006/relationships/customXml" Target="../ink/ink1918.xml"/><Relationship Id="rId434" Type="http://schemas.openxmlformats.org/officeDocument/2006/relationships/image" Target="../media/image1738.png"/><Relationship Id="rId476" Type="http://schemas.openxmlformats.org/officeDocument/2006/relationships/image" Target="../media/image1759.png"/><Relationship Id="rId33" Type="http://schemas.openxmlformats.org/officeDocument/2006/relationships/customXml" Target="../ink/ink1799.xml"/><Relationship Id="rId129" Type="http://schemas.openxmlformats.org/officeDocument/2006/relationships/image" Target="../media/image1586.png"/><Relationship Id="rId280" Type="http://schemas.openxmlformats.org/officeDocument/2006/relationships/image" Target="../media/image1661.png"/><Relationship Id="rId336" Type="http://schemas.openxmlformats.org/officeDocument/2006/relationships/image" Target="../media/image1689.png"/><Relationship Id="rId501" Type="http://schemas.openxmlformats.org/officeDocument/2006/relationships/customXml" Target="../ink/ink2034.xml"/><Relationship Id="rId543" Type="http://schemas.openxmlformats.org/officeDocument/2006/relationships/customXml" Target="../ink/ink2055.xml"/><Relationship Id="rId75" Type="http://schemas.openxmlformats.org/officeDocument/2006/relationships/image" Target="../media/image1559.png"/><Relationship Id="rId140" Type="http://schemas.openxmlformats.org/officeDocument/2006/relationships/customXml" Target="../ink/ink1853.xml"/><Relationship Id="rId182" Type="http://schemas.openxmlformats.org/officeDocument/2006/relationships/customXml" Target="../ink/ink1874.xml"/><Relationship Id="rId378" Type="http://schemas.openxmlformats.org/officeDocument/2006/relationships/image" Target="../media/image1710.png"/><Relationship Id="rId403" Type="http://schemas.openxmlformats.org/officeDocument/2006/relationships/customXml" Target="../ink/ink1985.xml"/><Relationship Id="rId6" Type="http://schemas.openxmlformats.org/officeDocument/2006/relationships/image" Target="../media/image1525.png"/><Relationship Id="rId238" Type="http://schemas.openxmlformats.org/officeDocument/2006/relationships/customXml" Target="../ink/ink1902.xml"/><Relationship Id="rId445" Type="http://schemas.openxmlformats.org/officeDocument/2006/relationships/customXml" Target="../ink/ink2006.xml"/><Relationship Id="rId487" Type="http://schemas.openxmlformats.org/officeDocument/2006/relationships/customXml" Target="../ink/ink2027.xml"/><Relationship Id="rId291" Type="http://schemas.openxmlformats.org/officeDocument/2006/relationships/customXml" Target="../ink/ink1929.xml"/><Relationship Id="rId305" Type="http://schemas.openxmlformats.org/officeDocument/2006/relationships/customXml" Target="../ink/ink1936.xml"/><Relationship Id="rId347" Type="http://schemas.openxmlformats.org/officeDocument/2006/relationships/customXml" Target="../ink/ink1957.xml"/><Relationship Id="rId512" Type="http://schemas.openxmlformats.org/officeDocument/2006/relationships/image" Target="../media/image1777.png"/><Relationship Id="rId44" Type="http://schemas.openxmlformats.org/officeDocument/2006/relationships/image" Target="../media/image1544.png"/><Relationship Id="rId86" Type="http://schemas.openxmlformats.org/officeDocument/2006/relationships/customXml" Target="../ink/ink1826.xml"/><Relationship Id="rId151" Type="http://schemas.openxmlformats.org/officeDocument/2006/relationships/image" Target="../media/image1597.png"/><Relationship Id="rId389" Type="http://schemas.openxmlformats.org/officeDocument/2006/relationships/customXml" Target="../ink/ink1978.xml"/><Relationship Id="rId554" Type="http://schemas.openxmlformats.org/officeDocument/2006/relationships/image" Target="../media/image1798.png"/><Relationship Id="rId193" Type="http://schemas.openxmlformats.org/officeDocument/2006/relationships/image" Target="../media/image1618.png"/><Relationship Id="rId207" Type="http://schemas.openxmlformats.org/officeDocument/2006/relationships/image" Target="../media/image1625.png"/><Relationship Id="rId249" Type="http://schemas.openxmlformats.org/officeDocument/2006/relationships/image" Target="../media/image1646.png"/><Relationship Id="rId414" Type="http://schemas.openxmlformats.org/officeDocument/2006/relationships/image" Target="../media/image1728.png"/><Relationship Id="rId456" Type="http://schemas.openxmlformats.org/officeDocument/2006/relationships/image" Target="../media/image1749.png"/><Relationship Id="rId498" Type="http://schemas.openxmlformats.org/officeDocument/2006/relationships/image" Target="../media/image1770.png"/><Relationship Id="rId13" Type="http://schemas.openxmlformats.org/officeDocument/2006/relationships/customXml" Target="../ink/ink1789.xml"/><Relationship Id="rId109" Type="http://schemas.openxmlformats.org/officeDocument/2006/relationships/image" Target="../media/image1576.png"/><Relationship Id="rId260" Type="http://schemas.openxmlformats.org/officeDocument/2006/relationships/image" Target="../media/image1651.png"/><Relationship Id="rId316" Type="http://schemas.openxmlformats.org/officeDocument/2006/relationships/image" Target="../media/image1679.png"/><Relationship Id="rId523" Type="http://schemas.openxmlformats.org/officeDocument/2006/relationships/customXml" Target="../ink/ink2045.xml"/><Relationship Id="rId55" Type="http://schemas.openxmlformats.org/officeDocument/2006/relationships/customXml" Target="../ink/ink1810.xml"/><Relationship Id="rId97" Type="http://schemas.openxmlformats.org/officeDocument/2006/relationships/image" Target="../media/image1570.png"/><Relationship Id="rId120" Type="http://schemas.openxmlformats.org/officeDocument/2006/relationships/customXml" Target="../ink/ink1843.xml"/><Relationship Id="rId358" Type="http://schemas.openxmlformats.org/officeDocument/2006/relationships/image" Target="../media/image1700.png"/><Relationship Id="rId565" Type="http://schemas.openxmlformats.org/officeDocument/2006/relationships/customXml" Target="../ink/ink2066.xml"/><Relationship Id="rId162" Type="http://schemas.openxmlformats.org/officeDocument/2006/relationships/customXml" Target="../ink/ink1864.xml"/><Relationship Id="rId218" Type="http://schemas.openxmlformats.org/officeDocument/2006/relationships/customXml" Target="../ink/ink1892.xml"/><Relationship Id="rId425" Type="http://schemas.openxmlformats.org/officeDocument/2006/relationships/customXml" Target="../ink/ink1996.xml"/><Relationship Id="rId467" Type="http://schemas.openxmlformats.org/officeDocument/2006/relationships/customXml" Target="../ink/ink2017.xml"/><Relationship Id="rId271" Type="http://schemas.openxmlformats.org/officeDocument/2006/relationships/customXml" Target="../ink/ink1919.xml"/><Relationship Id="rId24" Type="http://schemas.openxmlformats.org/officeDocument/2006/relationships/image" Target="../media/image1534.png"/><Relationship Id="rId66" Type="http://schemas.openxmlformats.org/officeDocument/2006/relationships/image" Target="../media/image1555.png"/><Relationship Id="rId131" Type="http://schemas.openxmlformats.org/officeDocument/2006/relationships/image" Target="../media/image1587.png"/><Relationship Id="rId327" Type="http://schemas.openxmlformats.org/officeDocument/2006/relationships/image" Target="../media/image1685.png"/><Relationship Id="rId369" Type="http://schemas.openxmlformats.org/officeDocument/2006/relationships/customXml" Target="../ink/ink1968.xml"/><Relationship Id="rId534" Type="http://schemas.openxmlformats.org/officeDocument/2006/relationships/image" Target="../media/image1788.png"/><Relationship Id="rId576" Type="http://schemas.openxmlformats.org/officeDocument/2006/relationships/image" Target="../media/image1809.png"/><Relationship Id="rId173" Type="http://schemas.openxmlformats.org/officeDocument/2006/relationships/image" Target="../media/image1608.png"/><Relationship Id="rId229" Type="http://schemas.openxmlformats.org/officeDocument/2006/relationships/image" Target="../media/image1636.png"/><Relationship Id="rId380" Type="http://schemas.openxmlformats.org/officeDocument/2006/relationships/image" Target="../media/image1711.png"/><Relationship Id="rId436" Type="http://schemas.openxmlformats.org/officeDocument/2006/relationships/image" Target="../media/image1739.png"/><Relationship Id="rId240" Type="http://schemas.openxmlformats.org/officeDocument/2006/relationships/customXml" Target="../ink/ink1903.xml"/><Relationship Id="rId478" Type="http://schemas.openxmlformats.org/officeDocument/2006/relationships/image" Target="../media/image1760.png"/><Relationship Id="rId35" Type="http://schemas.openxmlformats.org/officeDocument/2006/relationships/customXml" Target="../ink/ink1800.xml"/><Relationship Id="rId77" Type="http://schemas.openxmlformats.org/officeDocument/2006/relationships/image" Target="../media/image1560.png"/><Relationship Id="rId100" Type="http://schemas.openxmlformats.org/officeDocument/2006/relationships/customXml" Target="../ink/ink1833.xml"/><Relationship Id="rId282" Type="http://schemas.openxmlformats.org/officeDocument/2006/relationships/image" Target="../media/image1662.png"/><Relationship Id="rId338" Type="http://schemas.openxmlformats.org/officeDocument/2006/relationships/image" Target="../media/image1690.png"/><Relationship Id="rId503" Type="http://schemas.openxmlformats.org/officeDocument/2006/relationships/customXml" Target="../ink/ink2035.xml"/><Relationship Id="rId545" Type="http://schemas.openxmlformats.org/officeDocument/2006/relationships/customXml" Target="../ink/ink2056.xml"/><Relationship Id="rId8" Type="http://schemas.openxmlformats.org/officeDocument/2006/relationships/image" Target="../media/image1526.png"/><Relationship Id="rId142" Type="http://schemas.openxmlformats.org/officeDocument/2006/relationships/customXml" Target="../ink/ink1854.xml"/><Relationship Id="rId184" Type="http://schemas.openxmlformats.org/officeDocument/2006/relationships/customXml" Target="../ink/ink1875.xml"/><Relationship Id="rId391" Type="http://schemas.openxmlformats.org/officeDocument/2006/relationships/customXml" Target="../ink/ink1979.xml"/><Relationship Id="rId405" Type="http://schemas.openxmlformats.org/officeDocument/2006/relationships/customXml" Target="../ink/ink1986.xml"/><Relationship Id="rId447" Type="http://schemas.openxmlformats.org/officeDocument/2006/relationships/customXml" Target="../ink/ink2007.xml"/><Relationship Id="rId251" Type="http://schemas.openxmlformats.org/officeDocument/2006/relationships/image" Target="../media/image1647.png"/><Relationship Id="rId489" Type="http://schemas.openxmlformats.org/officeDocument/2006/relationships/customXml" Target="../ink/ink2028.xml"/><Relationship Id="rId46" Type="http://schemas.openxmlformats.org/officeDocument/2006/relationships/image" Target="../media/image1545.png"/><Relationship Id="rId293" Type="http://schemas.openxmlformats.org/officeDocument/2006/relationships/customXml" Target="../ink/ink1930.xml"/><Relationship Id="rId307" Type="http://schemas.openxmlformats.org/officeDocument/2006/relationships/customXml" Target="../ink/ink1937.xml"/><Relationship Id="rId349" Type="http://schemas.openxmlformats.org/officeDocument/2006/relationships/customXml" Target="../ink/ink1958.xml"/><Relationship Id="rId514" Type="http://schemas.openxmlformats.org/officeDocument/2006/relationships/image" Target="../media/image1778.png"/><Relationship Id="rId556" Type="http://schemas.openxmlformats.org/officeDocument/2006/relationships/image" Target="../media/image1799.png"/><Relationship Id="rId88" Type="http://schemas.openxmlformats.org/officeDocument/2006/relationships/customXml" Target="../ink/ink1827.xml"/><Relationship Id="rId111" Type="http://schemas.openxmlformats.org/officeDocument/2006/relationships/image" Target="../media/image1577.png"/><Relationship Id="rId153" Type="http://schemas.openxmlformats.org/officeDocument/2006/relationships/image" Target="../media/image1598.png"/><Relationship Id="rId195" Type="http://schemas.openxmlformats.org/officeDocument/2006/relationships/image" Target="../media/image1619.png"/><Relationship Id="rId209" Type="http://schemas.openxmlformats.org/officeDocument/2006/relationships/image" Target="../media/image1626.png"/><Relationship Id="rId360" Type="http://schemas.openxmlformats.org/officeDocument/2006/relationships/image" Target="../media/image1701.png"/><Relationship Id="rId416" Type="http://schemas.openxmlformats.org/officeDocument/2006/relationships/image" Target="../media/image1729.png"/><Relationship Id="rId220" Type="http://schemas.openxmlformats.org/officeDocument/2006/relationships/customXml" Target="../ink/ink1893.xml"/><Relationship Id="rId458" Type="http://schemas.openxmlformats.org/officeDocument/2006/relationships/image" Target="../media/image1750.png"/><Relationship Id="rId15" Type="http://schemas.openxmlformats.org/officeDocument/2006/relationships/customXml" Target="../ink/ink1790.xml"/><Relationship Id="rId57" Type="http://schemas.openxmlformats.org/officeDocument/2006/relationships/customXml" Target="../ink/ink1811.xml"/><Relationship Id="rId262" Type="http://schemas.openxmlformats.org/officeDocument/2006/relationships/image" Target="../media/image1652.png"/><Relationship Id="rId318" Type="http://schemas.openxmlformats.org/officeDocument/2006/relationships/image" Target="../media/image1680.png"/><Relationship Id="rId525" Type="http://schemas.openxmlformats.org/officeDocument/2006/relationships/customXml" Target="../ink/ink2046.xml"/><Relationship Id="rId567" Type="http://schemas.openxmlformats.org/officeDocument/2006/relationships/customXml" Target="../ink/ink2067.xml"/><Relationship Id="rId99" Type="http://schemas.openxmlformats.org/officeDocument/2006/relationships/image" Target="../media/image1571.png"/><Relationship Id="rId122" Type="http://schemas.openxmlformats.org/officeDocument/2006/relationships/customXml" Target="../ink/ink1844.xml"/><Relationship Id="rId164" Type="http://schemas.openxmlformats.org/officeDocument/2006/relationships/customXml" Target="../ink/ink1865.xml"/><Relationship Id="rId371" Type="http://schemas.openxmlformats.org/officeDocument/2006/relationships/customXml" Target="../ink/ink1969.xml"/><Relationship Id="rId427" Type="http://schemas.openxmlformats.org/officeDocument/2006/relationships/customXml" Target="../ink/ink1997.xml"/><Relationship Id="rId469" Type="http://schemas.openxmlformats.org/officeDocument/2006/relationships/customXml" Target="../ink/ink2018.xml"/><Relationship Id="rId26" Type="http://schemas.openxmlformats.org/officeDocument/2006/relationships/image" Target="../media/image1535.png"/><Relationship Id="rId231" Type="http://schemas.openxmlformats.org/officeDocument/2006/relationships/image" Target="../media/image1637.png"/><Relationship Id="rId273" Type="http://schemas.openxmlformats.org/officeDocument/2006/relationships/customXml" Target="../ink/ink1920.xml"/><Relationship Id="rId329" Type="http://schemas.openxmlformats.org/officeDocument/2006/relationships/image" Target="../media/image1686.png"/><Relationship Id="rId480" Type="http://schemas.openxmlformats.org/officeDocument/2006/relationships/image" Target="../media/image1761.png"/><Relationship Id="rId536" Type="http://schemas.openxmlformats.org/officeDocument/2006/relationships/image" Target="../media/image1789.png"/><Relationship Id="rId68" Type="http://schemas.openxmlformats.org/officeDocument/2006/relationships/image" Target="../media/image1556.png"/><Relationship Id="rId133" Type="http://schemas.openxmlformats.org/officeDocument/2006/relationships/image" Target="../media/image1588.png"/><Relationship Id="rId175" Type="http://schemas.openxmlformats.org/officeDocument/2006/relationships/image" Target="../media/image1609.png"/><Relationship Id="rId340" Type="http://schemas.openxmlformats.org/officeDocument/2006/relationships/image" Target="../media/image1691.png"/><Relationship Id="rId200" Type="http://schemas.openxmlformats.org/officeDocument/2006/relationships/customXml" Target="../ink/ink1883.xml"/><Relationship Id="rId382" Type="http://schemas.openxmlformats.org/officeDocument/2006/relationships/image" Target="../media/image1712.png"/><Relationship Id="rId438" Type="http://schemas.openxmlformats.org/officeDocument/2006/relationships/image" Target="../media/image1740.png"/><Relationship Id="rId242" Type="http://schemas.openxmlformats.org/officeDocument/2006/relationships/customXml" Target="../ink/ink1904.xml"/><Relationship Id="rId284" Type="http://schemas.openxmlformats.org/officeDocument/2006/relationships/image" Target="../media/image1663.png"/><Relationship Id="rId491" Type="http://schemas.openxmlformats.org/officeDocument/2006/relationships/customXml" Target="../ink/ink2029.xml"/><Relationship Id="rId505" Type="http://schemas.openxmlformats.org/officeDocument/2006/relationships/customXml" Target="../ink/ink2036.xml"/><Relationship Id="rId37" Type="http://schemas.openxmlformats.org/officeDocument/2006/relationships/customXml" Target="../ink/ink1801.xml"/><Relationship Id="rId79" Type="http://schemas.openxmlformats.org/officeDocument/2006/relationships/image" Target="../media/image1561.png"/><Relationship Id="rId102" Type="http://schemas.openxmlformats.org/officeDocument/2006/relationships/customXml" Target="../ink/ink1834.xml"/><Relationship Id="rId144" Type="http://schemas.openxmlformats.org/officeDocument/2006/relationships/customXml" Target="../ink/ink1855.xml"/><Relationship Id="rId547" Type="http://schemas.openxmlformats.org/officeDocument/2006/relationships/customXml" Target="../ink/ink2057.xml"/><Relationship Id="rId90" Type="http://schemas.openxmlformats.org/officeDocument/2006/relationships/customXml" Target="../ink/ink1828.xml"/><Relationship Id="rId186" Type="http://schemas.openxmlformats.org/officeDocument/2006/relationships/customXml" Target="../ink/ink1876.xml"/><Relationship Id="rId351" Type="http://schemas.openxmlformats.org/officeDocument/2006/relationships/customXml" Target="../ink/ink1959.xml"/><Relationship Id="rId393" Type="http://schemas.openxmlformats.org/officeDocument/2006/relationships/customXml" Target="../ink/ink1980.xml"/><Relationship Id="rId407" Type="http://schemas.openxmlformats.org/officeDocument/2006/relationships/customXml" Target="../ink/ink1987.xml"/><Relationship Id="rId449" Type="http://schemas.openxmlformats.org/officeDocument/2006/relationships/customXml" Target="../ink/ink2008.xml"/><Relationship Id="rId211" Type="http://schemas.openxmlformats.org/officeDocument/2006/relationships/image" Target="../media/image1627.png"/><Relationship Id="rId253" Type="http://schemas.openxmlformats.org/officeDocument/2006/relationships/image" Target="../media/image1648.png"/><Relationship Id="rId295" Type="http://schemas.openxmlformats.org/officeDocument/2006/relationships/customXml" Target="../ink/ink1931.xml"/><Relationship Id="rId309" Type="http://schemas.openxmlformats.org/officeDocument/2006/relationships/customXml" Target="../ink/ink1938.xml"/><Relationship Id="rId460" Type="http://schemas.openxmlformats.org/officeDocument/2006/relationships/image" Target="../media/image1751.png"/><Relationship Id="rId516" Type="http://schemas.openxmlformats.org/officeDocument/2006/relationships/image" Target="../media/image1779.png"/><Relationship Id="rId48" Type="http://schemas.openxmlformats.org/officeDocument/2006/relationships/image" Target="../media/image1546.png"/><Relationship Id="rId113" Type="http://schemas.openxmlformats.org/officeDocument/2006/relationships/image" Target="../media/image1578.png"/><Relationship Id="rId320" Type="http://schemas.openxmlformats.org/officeDocument/2006/relationships/image" Target="../media/image1681.png"/><Relationship Id="rId558" Type="http://schemas.openxmlformats.org/officeDocument/2006/relationships/image" Target="../media/image1800.png"/><Relationship Id="rId155" Type="http://schemas.openxmlformats.org/officeDocument/2006/relationships/image" Target="../media/image1599.png"/><Relationship Id="rId197" Type="http://schemas.openxmlformats.org/officeDocument/2006/relationships/image" Target="../media/image1620.png"/><Relationship Id="rId362" Type="http://schemas.openxmlformats.org/officeDocument/2006/relationships/image" Target="../media/image1702.png"/><Relationship Id="rId418" Type="http://schemas.openxmlformats.org/officeDocument/2006/relationships/image" Target="../media/image1730.png"/><Relationship Id="rId222" Type="http://schemas.openxmlformats.org/officeDocument/2006/relationships/customXml" Target="../ink/ink1894.xml"/><Relationship Id="rId264" Type="http://schemas.openxmlformats.org/officeDocument/2006/relationships/image" Target="../media/image1653.png"/><Relationship Id="rId471" Type="http://schemas.openxmlformats.org/officeDocument/2006/relationships/customXml" Target="../ink/ink2019.xml"/><Relationship Id="rId17" Type="http://schemas.openxmlformats.org/officeDocument/2006/relationships/customXml" Target="../ink/ink1791.xml"/><Relationship Id="rId59" Type="http://schemas.openxmlformats.org/officeDocument/2006/relationships/customXml" Target="../ink/ink1812.xml"/><Relationship Id="rId124" Type="http://schemas.openxmlformats.org/officeDocument/2006/relationships/customXml" Target="../ink/ink1845.xml"/><Relationship Id="rId527" Type="http://schemas.openxmlformats.org/officeDocument/2006/relationships/customXml" Target="../ink/ink2047.xml"/><Relationship Id="rId569" Type="http://schemas.openxmlformats.org/officeDocument/2006/relationships/customXml" Target="../ink/ink2068.xml"/><Relationship Id="rId70" Type="http://schemas.openxmlformats.org/officeDocument/2006/relationships/customXml" Target="../ink/ink1818.xml"/><Relationship Id="rId166" Type="http://schemas.openxmlformats.org/officeDocument/2006/relationships/customXml" Target="../ink/ink1866.xml"/><Relationship Id="rId331" Type="http://schemas.openxmlformats.org/officeDocument/2006/relationships/customXml" Target="../ink/ink1949.xml"/><Relationship Id="rId373" Type="http://schemas.openxmlformats.org/officeDocument/2006/relationships/customXml" Target="../ink/ink1970.xml"/><Relationship Id="rId429" Type="http://schemas.openxmlformats.org/officeDocument/2006/relationships/customXml" Target="../ink/ink1998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38.png"/><Relationship Id="rId440" Type="http://schemas.openxmlformats.org/officeDocument/2006/relationships/image" Target="../media/image1741.png"/><Relationship Id="rId28" Type="http://schemas.openxmlformats.org/officeDocument/2006/relationships/image" Target="../media/image1536.png"/><Relationship Id="rId275" Type="http://schemas.openxmlformats.org/officeDocument/2006/relationships/customXml" Target="../ink/ink1921.xml"/><Relationship Id="rId300" Type="http://schemas.openxmlformats.org/officeDocument/2006/relationships/image" Target="../media/image1671.png"/><Relationship Id="rId482" Type="http://schemas.openxmlformats.org/officeDocument/2006/relationships/image" Target="../media/image1762.png"/><Relationship Id="rId538" Type="http://schemas.openxmlformats.org/officeDocument/2006/relationships/image" Target="../media/image1790.png"/><Relationship Id="rId81" Type="http://schemas.openxmlformats.org/officeDocument/2006/relationships/image" Target="../media/image1562.png"/><Relationship Id="rId135" Type="http://schemas.openxmlformats.org/officeDocument/2006/relationships/image" Target="../media/image1589.png"/><Relationship Id="rId177" Type="http://schemas.openxmlformats.org/officeDocument/2006/relationships/image" Target="../media/image1610.png"/><Relationship Id="rId342" Type="http://schemas.openxmlformats.org/officeDocument/2006/relationships/image" Target="../media/image1692.png"/><Relationship Id="rId384" Type="http://schemas.openxmlformats.org/officeDocument/2006/relationships/image" Target="../media/image1713.png"/><Relationship Id="rId202" Type="http://schemas.openxmlformats.org/officeDocument/2006/relationships/customXml" Target="../ink/ink1884.xml"/><Relationship Id="rId244" Type="http://schemas.openxmlformats.org/officeDocument/2006/relationships/customXml" Target="../ink/ink1905.xml"/><Relationship Id="rId39" Type="http://schemas.openxmlformats.org/officeDocument/2006/relationships/customXml" Target="../ink/ink1802.xml"/><Relationship Id="rId286" Type="http://schemas.openxmlformats.org/officeDocument/2006/relationships/image" Target="../media/image1664.png"/><Relationship Id="rId451" Type="http://schemas.openxmlformats.org/officeDocument/2006/relationships/customXml" Target="../ink/ink2009.xml"/><Relationship Id="rId493" Type="http://schemas.openxmlformats.org/officeDocument/2006/relationships/customXml" Target="../ink/ink2030.xml"/><Relationship Id="rId507" Type="http://schemas.openxmlformats.org/officeDocument/2006/relationships/customXml" Target="../ink/ink2037.xml"/><Relationship Id="rId549" Type="http://schemas.openxmlformats.org/officeDocument/2006/relationships/customXml" Target="../ink/ink2058.xml"/><Relationship Id="rId50" Type="http://schemas.openxmlformats.org/officeDocument/2006/relationships/image" Target="../media/image1547.png"/><Relationship Id="rId104" Type="http://schemas.openxmlformats.org/officeDocument/2006/relationships/customXml" Target="../ink/ink1835.xml"/><Relationship Id="rId146" Type="http://schemas.openxmlformats.org/officeDocument/2006/relationships/customXml" Target="../ink/ink1856.xml"/><Relationship Id="rId188" Type="http://schemas.openxmlformats.org/officeDocument/2006/relationships/customXml" Target="../ink/ink1877.xml"/><Relationship Id="rId311" Type="http://schemas.openxmlformats.org/officeDocument/2006/relationships/customXml" Target="../ink/ink1939.xml"/><Relationship Id="rId353" Type="http://schemas.openxmlformats.org/officeDocument/2006/relationships/customXml" Target="../ink/ink1960.xml"/><Relationship Id="rId395" Type="http://schemas.openxmlformats.org/officeDocument/2006/relationships/customXml" Target="../ink/ink1981.xml"/><Relationship Id="rId409" Type="http://schemas.openxmlformats.org/officeDocument/2006/relationships/customXml" Target="../ink/ink1988.xml"/><Relationship Id="rId560" Type="http://schemas.openxmlformats.org/officeDocument/2006/relationships/image" Target="../media/image1801.png"/><Relationship Id="rId92" Type="http://schemas.openxmlformats.org/officeDocument/2006/relationships/customXml" Target="../ink/ink1829.xml"/><Relationship Id="rId213" Type="http://schemas.openxmlformats.org/officeDocument/2006/relationships/image" Target="../media/image1628.png"/><Relationship Id="rId420" Type="http://schemas.openxmlformats.org/officeDocument/2006/relationships/image" Target="../media/image1731.png"/><Relationship Id="rId255" Type="http://schemas.openxmlformats.org/officeDocument/2006/relationships/customXml" Target="../ink/ink1911.xml"/><Relationship Id="rId297" Type="http://schemas.openxmlformats.org/officeDocument/2006/relationships/customXml" Target="../ink/ink1932.xml"/><Relationship Id="rId462" Type="http://schemas.openxmlformats.org/officeDocument/2006/relationships/image" Target="../media/image1752.png"/><Relationship Id="rId518" Type="http://schemas.openxmlformats.org/officeDocument/2006/relationships/image" Target="../media/image1780.png"/><Relationship Id="rId115" Type="http://schemas.openxmlformats.org/officeDocument/2006/relationships/image" Target="../media/image1579.png"/><Relationship Id="rId157" Type="http://schemas.openxmlformats.org/officeDocument/2006/relationships/image" Target="../media/image1600.png"/><Relationship Id="rId322" Type="http://schemas.openxmlformats.org/officeDocument/2006/relationships/customXml" Target="../ink/ink1944.xml"/><Relationship Id="rId364" Type="http://schemas.openxmlformats.org/officeDocument/2006/relationships/image" Target="../media/image1703.png"/><Relationship Id="rId61" Type="http://schemas.openxmlformats.org/officeDocument/2006/relationships/customXml" Target="../ink/ink1813.xml"/><Relationship Id="rId199" Type="http://schemas.openxmlformats.org/officeDocument/2006/relationships/image" Target="../media/image1621.png"/><Relationship Id="rId571" Type="http://schemas.openxmlformats.org/officeDocument/2006/relationships/customXml" Target="../ink/ink2069.xml"/><Relationship Id="rId19" Type="http://schemas.openxmlformats.org/officeDocument/2006/relationships/customXml" Target="../ink/ink1792.xml"/><Relationship Id="rId224" Type="http://schemas.openxmlformats.org/officeDocument/2006/relationships/customXml" Target="../ink/ink1895.xml"/><Relationship Id="rId266" Type="http://schemas.openxmlformats.org/officeDocument/2006/relationships/image" Target="../media/image1654.png"/><Relationship Id="rId431" Type="http://schemas.openxmlformats.org/officeDocument/2006/relationships/customXml" Target="../ink/ink1999.xml"/><Relationship Id="rId473" Type="http://schemas.openxmlformats.org/officeDocument/2006/relationships/customXml" Target="../ink/ink2020.xml"/><Relationship Id="rId529" Type="http://schemas.openxmlformats.org/officeDocument/2006/relationships/customXml" Target="../ink/ink2048.xml"/><Relationship Id="rId30" Type="http://schemas.openxmlformats.org/officeDocument/2006/relationships/image" Target="../media/image1537.png"/><Relationship Id="rId126" Type="http://schemas.openxmlformats.org/officeDocument/2006/relationships/customXml" Target="../ink/ink1846.xml"/><Relationship Id="rId168" Type="http://schemas.openxmlformats.org/officeDocument/2006/relationships/customXml" Target="../ink/ink1867.xml"/><Relationship Id="rId333" Type="http://schemas.openxmlformats.org/officeDocument/2006/relationships/customXml" Target="../ink/ink1950.xml"/><Relationship Id="rId540" Type="http://schemas.openxmlformats.org/officeDocument/2006/relationships/image" Target="../media/image1791.png"/><Relationship Id="rId72" Type="http://schemas.openxmlformats.org/officeDocument/2006/relationships/customXml" Target="../ink/ink1819.xml"/><Relationship Id="rId375" Type="http://schemas.openxmlformats.org/officeDocument/2006/relationships/customXml" Target="../ink/ink1971.xml"/><Relationship Id="rId3" Type="http://schemas.openxmlformats.org/officeDocument/2006/relationships/customXml" Target="../ink/ink1784.xml"/><Relationship Id="rId235" Type="http://schemas.openxmlformats.org/officeDocument/2006/relationships/image" Target="../media/image1639.png"/><Relationship Id="rId277" Type="http://schemas.openxmlformats.org/officeDocument/2006/relationships/customXml" Target="../ink/ink1922.xml"/><Relationship Id="rId400" Type="http://schemas.openxmlformats.org/officeDocument/2006/relationships/image" Target="../media/image1721.png"/><Relationship Id="rId442" Type="http://schemas.openxmlformats.org/officeDocument/2006/relationships/image" Target="../media/image1742.png"/><Relationship Id="rId484" Type="http://schemas.openxmlformats.org/officeDocument/2006/relationships/image" Target="../media/image1763.png"/><Relationship Id="rId137" Type="http://schemas.openxmlformats.org/officeDocument/2006/relationships/image" Target="../media/image1590.png"/><Relationship Id="rId302" Type="http://schemas.openxmlformats.org/officeDocument/2006/relationships/image" Target="../media/image1672.png"/><Relationship Id="rId344" Type="http://schemas.openxmlformats.org/officeDocument/2006/relationships/image" Target="../media/image1693.png"/><Relationship Id="rId41" Type="http://schemas.openxmlformats.org/officeDocument/2006/relationships/customXml" Target="../ink/ink1803.xml"/><Relationship Id="rId83" Type="http://schemas.openxmlformats.org/officeDocument/2006/relationships/image" Target="../media/image1563.png"/><Relationship Id="rId179" Type="http://schemas.openxmlformats.org/officeDocument/2006/relationships/image" Target="../media/image1611.png"/><Relationship Id="rId386" Type="http://schemas.openxmlformats.org/officeDocument/2006/relationships/image" Target="../media/image1714.png"/><Relationship Id="rId551" Type="http://schemas.openxmlformats.org/officeDocument/2006/relationships/customXml" Target="../ink/ink2059.xml"/><Relationship Id="rId190" Type="http://schemas.openxmlformats.org/officeDocument/2006/relationships/customXml" Target="../ink/ink1878.xml"/><Relationship Id="rId204" Type="http://schemas.openxmlformats.org/officeDocument/2006/relationships/customXml" Target="../ink/ink1885.xml"/><Relationship Id="rId246" Type="http://schemas.openxmlformats.org/officeDocument/2006/relationships/customXml" Target="../ink/ink1906.xml"/><Relationship Id="rId288" Type="http://schemas.openxmlformats.org/officeDocument/2006/relationships/image" Target="../media/image1665.png"/><Relationship Id="rId411" Type="http://schemas.openxmlformats.org/officeDocument/2006/relationships/customXml" Target="../ink/ink1989.xml"/><Relationship Id="rId453" Type="http://schemas.openxmlformats.org/officeDocument/2006/relationships/customXml" Target="../ink/ink2010.xml"/><Relationship Id="rId509" Type="http://schemas.openxmlformats.org/officeDocument/2006/relationships/customXml" Target="../ink/ink2038.xml"/><Relationship Id="rId106" Type="http://schemas.openxmlformats.org/officeDocument/2006/relationships/customXml" Target="../ink/ink1836.xml"/><Relationship Id="rId313" Type="http://schemas.openxmlformats.org/officeDocument/2006/relationships/customXml" Target="../ink/ink1940.xml"/><Relationship Id="rId495" Type="http://schemas.openxmlformats.org/officeDocument/2006/relationships/customXml" Target="../ink/ink2031.xml"/><Relationship Id="rId10" Type="http://schemas.openxmlformats.org/officeDocument/2006/relationships/image" Target="../media/image1527.png"/><Relationship Id="rId52" Type="http://schemas.openxmlformats.org/officeDocument/2006/relationships/image" Target="../media/image1548.png"/><Relationship Id="rId94" Type="http://schemas.openxmlformats.org/officeDocument/2006/relationships/customXml" Target="../ink/ink1830.xml"/><Relationship Id="rId148" Type="http://schemas.openxmlformats.org/officeDocument/2006/relationships/customXml" Target="../ink/ink1857.xml"/><Relationship Id="rId355" Type="http://schemas.openxmlformats.org/officeDocument/2006/relationships/customXml" Target="../ink/ink1961.xml"/><Relationship Id="rId397" Type="http://schemas.openxmlformats.org/officeDocument/2006/relationships/customXml" Target="../ink/ink1982.xml"/><Relationship Id="rId520" Type="http://schemas.openxmlformats.org/officeDocument/2006/relationships/image" Target="../media/image1781.png"/><Relationship Id="rId562" Type="http://schemas.openxmlformats.org/officeDocument/2006/relationships/image" Target="../media/image1802.png"/><Relationship Id="rId215" Type="http://schemas.openxmlformats.org/officeDocument/2006/relationships/image" Target="../media/image1629.png"/><Relationship Id="rId257" Type="http://schemas.openxmlformats.org/officeDocument/2006/relationships/customXml" Target="../ink/ink1912.xml"/><Relationship Id="rId422" Type="http://schemas.openxmlformats.org/officeDocument/2006/relationships/image" Target="../media/image1732.png"/><Relationship Id="rId464" Type="http://schemas.openxmlformats.org/officeDocument/2006/relationships/image" Target="../media/image1753.png"/><Relationship Id="rId299" Type="http://schemas.openxmlformats.org/officeDocument/2006/relationships/customXml" Target="../ink/ink1933.xml"/><Relationship Id="rId63" Type="http://schemas.openxmlformats.org/officeDocument/2006/relationships/customXml" Target="../ink/ink1814.xml"/><Relationship Id="rId159" Type="http://schemas.openxmlformats.org/officeDocument/2006/relationships/image" Target="../media/image1601.png"/><Relationship Id="rId366" Type="http://schemas.openxmlformats.org/officeDocument/2006/relationships/image" Target="../media/image1704.png"/><Relationship Id="rId573" Type="http://schemas.openxmlformats.org/officeDocument/2006/relationships/customXml" Target="../ink/ink2070.xml"/><Relationship Id="rId226" Type="http://schemas.openxmlformats.org/officeDocument/2006/relationships/customXml" Target="../ink/ink1896.xml"/><Relationship Id="rId433" Type="http://schemas.openxmlformats.org/officeDocument/2006/relationships/customXml" Target="../ink/ink2000.xml"/><Relationship Id="rId74" Type="http://schemas.openxmlformats.org/officeDocument/2006/relationships/customXml" Target="../ink/ink1820.xml"/><Relationship Id="rId377" Type="http://schemas.openxmlformats.org/officeDocument/2006/relationships/customXml" Target="../ink/ink1972.xml"/><Relationship Id="rId500" Type="http://schemas.openxmlformats.org/officeDocument/2006/relationships/image" Target="../media/image1771.png"/><Relationship Id="rId5" Type="http://schemas.openxmlformats.org/officeDocument/2006/relationships/customXml" Target="../ink/ink1785.xml"/><Relationship Id="rId237" Type="http://schemas.openxmlformats.org/officeDocument/2006/relationships/image" Target="../media/image1640.png"/><Relationship Id="rId444" Type="http://schemas.openxmlformats.org/officeDocument/2006/relationships/image" Target="../media/image1743.png"/><Relationship Id="rId290" Type="http://schemas.openxmlformats.org/officeDocument/2006/relationships/image" Target="../media/image1666.png"/><Relationship Id="rId304" Type="http://schemas.openxmlformats.org/officeDocument/2006/relationships/image" Target="../media/image1673.png"/><Relationship Id="rId388" Type="http://schemas.openxmlformats.org/officeDocument/2006/relationships/image" Target="../media/image1715.png"/><Relationship Id="rId511" Type="http://schemas.openxmlformats.org/officeDocument/2006/relationships/customXml" Target="../ink/ink2039.xml"/><Relationship Id="rId85" Type="http://schemas.openxmlformats.org/officeDocument/2006/relationships/image" Target="../media/image1564.png"/><Relationship Id="rId150" Type="http://schemas.openxmlformats.org/officeDocument/2006/relationships/customXml" Target="../ink/ink1858.xml"/><Relationship Id="rId248" Type="http://schemas.openxmlformats.org/officeDocument/2006/relationships/customXml" Target="../ink/ink1907.xml"/><Relationship Id="rId455" Type="http://schemas.openxmlformats.org/officeDocument/2006/relationships/customXml" Target="../ink/ink2011.xml"/><Relationship Id="rId12" Type="http://schemas.openxmlformats.org/officeDocument/2006/relationships/image" Target="../media/image1528.png"/><Relationship Id="rId108" Type="http://schemas.openxmlformats.org/officeDocument/2006/relationships/customXml" Target="../ink/ink1837.xml"/><Relationship Id="rId315" Type="http://schemas.openxmlformats.org/officeDocument/2006/relationships/customXml" Target="../ink/ink1941.xml"/><Relationship Id="rId522" Type="http://schemas.openxmlformats.org/officeDocument/2006/relationships/image" Target="../media/image1782.png"/><Relationship Id="rId96" Type="http://schemas.openxmlformats.org/officeDocument/2006/relationships/customXml" Target="../ink/ink1831.xml"/><Relationship Id="rId161" Type="http://schemas.openxmlformats.org/officeDocument/2006/relationships/image" Target="../media/image1602.png"/><Relationship Id="rId399" Type="http://schemas.openxmlformats.org/officeDocument/2006/relationships/customXml" Target="../ink/ink1983.xml"/><Relationship Id="rId259" Type="http://schemas.openxmlformats.org/officeDocument/2006/relationships/customXml" Target="../ink/ink1913.xml"/><Relationship Id="rId466" Type="http://schemas.openxmlformats.org/officeDocument/2006/relationships/image" Target="../media/image1754.png"/><Relationship Id="rId23" Type="http://schemas.openxmlformats.org/officeDocument/2006/relationships/customXml" Target="../ink/ink1794.xml"/><Relationship Id="rId119" Type="http://schemas.openxmlformats.org/officeDocument/2006/relationships/image" Target="../media/image1581.png"/><Relationship Id="rId326" Type="http://schemas.openxmlformats.org/officeDocument/2006/relationships/customXml" Target="../ink/ink1946.xml"/><Relationship Id="rId533" Type="http://schemas.openxmlformats.org/officeDocument/2006/relationships/customXml" Target="../ink/ink2050.xml"/><Relationship Id="rId172" Type="http://schemas.openxmlformats.org/officeDocument/2006/relationships/customXml" Target="../ink/ink1869.xml"/><Relationship Id="rId477" Type="http://schemas.openxmlformats.org/officeDocument/2006/relationships/customXml" Target="../ink/ink20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7.xml"/><Relationship Id="rId21" Type="http://schemas.openxmlformats.org/officeDocument/2006/relationships/customXml" Target="../ink/ink139.xml"/><Relationship Id="rId63" Type="http://schemas.openxmlformats.org/officeDocument/2006/relationships/customXml" Target="../ink/ink160.xml"/><Relationship Id="rId159" Type="http://schemas.openxmlformats.org/officeDocument/2006/relationships/customXml" Target="../ink/ink208.xml"/><Relationship Id="rId170" Type="http://schemas.openxmlformats.org/officeDocument/2006/relationships/image" Target="../media/image213.png"/><Relationship Id="rId226" Type="http://schemas.openxmlformats.org/officeDocument/2006/relationships/image" Target="../media/image241.png"/><Relationship Id="rId268" Type="http://schemas.openxmlformats.org/officeDocument/2006/relationships/image" Target="../media/image262.png"/><Relationship Id="rId11" Type="http://schemas.openxmlformats.org/officeDocument/2006/relationships/customXml" Target="../ink/ink134.xml"/><Relationship Id="rId32" Type="http://schemas.openxmlformats.org/officeDocument/2006/relationships/image" Target="../media/image144.png"/><Relationship Id="rId53" Type="http://schemas.openxmlformats.org/officeDocument/2006/relationships/customXml" Target="../ink/ink155.xml"/><Relationship Id="rId74" Type="http://schemas.openxmlformats.org/officeDocument/2006/relationships/image" Target="../media/image165.png"/><Relationship Id="rId128" Type="http://schemas.openxmlformats.org/officeDocument/2006/relationships/image" Target="../media/image192.png"/><Relationship Id="rId149" Type="http://schemas.openxmlformats.org/officeDocument/2006/relationships/customXml" Target="../ink/ink203.xml"/><Relationship Id="rId5" Type="http://schemas.openxmlformats.org/officeDocument/2006/relationships/customXml" Target="../ink/ink131.xml"/><Relationship Id="rId95" Type="http://schemas.openxmlformats.org/officeDocument/2006/relationships/customXml" Target="../ink/ink176.xml"/><Relationship Id="rId160" Type="http://schemas.openxmlformats.org/officeDocument/2006/relationships/image" Target="../media/image208.png"/><Relationship Id="rId181" Type="http://schemas.openxmlformats.org/officeDocument/2006/relationships/customXml" Target="../ink/ink219.xml"/><Relationship Id="rId216" Type="http://schemas.openxmlformats.org/officeDocument/2006/relationships/image" Target="../media/image236.png"/><Relationship Id="rId237" Type="http://schemas.openxmlformats.org/officeDocument/2006/relationships/customXml" Target="../ink/ink247.xml"/><Relationship Id="rId258" Type="http://schemas.openxmlformats.org/officeDocument/2006/relationships/image" Target="../media/image257.png"/><Relationship Id="rId22" Type="http://schemas.openxmlformats.org/officeDocument/2006/relationships/image" Target="../media/image139.png"/><Relationship Id="rId43" Type="http://schemas.openxmlformats.org/officeDocument/2006/relationships/customXml" Target="../ink/ink150.xml"/><Relationship Id="rId64" Type="http://schemas.openxmlformats.org/officeDocument/2006/relationships/image" Target="../media/image160.png"/><Relationship Id="rId118" Type="http://schemas.openxmlformats.org/officeDocument/2006/relationships/image" Target="../media/image187.png"/><Relationship Id="rId139" Type="http://schemas.openxmlformats.org/officeDocument/2006/relationships/customXml" Target="../ink/ink198.xml"/><Relationship Id="rId85" Type="http://schemas.openxmlformats.org/officeDocument/2006/relationships/customXml" Target="../ink/ink171.xml"/><Relationship Id="rId150" Type="http://schemas.openxmlformats.org/officeDocument/2006/relationships/image" Target="../media/image203.png"/><Relationship Id="rId171" Type="http://schemas.openxmlformats.org/officeDocument/2006/relationships/customXml" Target="../ink/ink214.xml"/><Relationship Id="rId192" Type="http://schemas.openxmlformats.org/officeDocument/2006/relationships/image" Target="../media/image224.png"/><Relationship Id="rId206" Type="http://schemas.openxmlformats.org/officeDocument/2006/relationships/image" Target="../media/image231.png"/><Relationship Id="rId227" Type="http://schemas.openxmlformats.org/officeDocument/2006/relationships/customXml" Target="../ink/ink242.xml"/><Relationship Id="rId248" Type="http://schemas.openxmlformats.org/officeDocument/2006/relationships/image" Target="../media/image252.png"/><Relationship Id="rId269" Type="http://schemas.openxmlformats.org/officeDocument/2006/relationships/customXml" Target="../ink/ink263.xml"/><Relationship Id="rId12" Type="http://schemas.openxmlformats.org/officeDocument/2006/relationships/image" Target="../media/image134.png"/><Relationship Id="rId33" Type="http://schemas.openxmlformats.org/officeDocument/2006/relationships/customXml" Target="../ink/ink145.xml"/><Relationship Id="rId108" Type="http://schemas.openxmlformats.org/officeDocument/2006/relationships/image" Target="../media/image182.png"/><Relationship Id="rId129" Type="http://schemas.openxmlformats.org/officeDocument/2006/relationships/customXml" Target="../ink/ink193.xml"/><Relationship Id="rId54" Type="http://schemas.openxmlformats.org/officeDocument/2006/relationships/image" Target="../media/image155.png"/><Relationship Id="rId75" Type="http://schemas.openxmlformats.org/officeDocument/2006/relationships/customXml" Target="../ink/ink166.xml"/><Relationship Id="rId96" Type="http://schemas.openxmlformats.org/officeDocument/2006/relationships/image" Target="../media/image176.png"/><Relationship Id="rId140" Type="http://schemas.openxmlformats.org/officeDocument/2006/relationships/image" Target="../media/image198.png"/><Relationship Id="rId161" Type="http://schemas.openxmlformats.org/officeDocument/2006/relationships/customXml" Target="../ink/ink209.xml"/><Relationship Id="rId182" Type="http://schemas.openxmlformats.org/officeDocument/2006/relationships/image" Target="../media/image219.png"/><Relationship Id="rId217" Type="http://schemas.openxmlformats.org/officeDocument/2006/relationships/customXml" Target="../ink/ink237.xml"/><Relationship Id="rId6" Type="http://schemas.openxmlformats.org/officeDocument/2006/relationships/image" Target="../media/image131.png"/><Relationship Id="rId238" Type="http://schemas.openxmlformats.org/officeDocument/2006/relationships/image" Target="../media/image247.png"/><Relationship Id="rId259" Type="http://schemas.openxmlformats.org/officeDocument/2006/relationships/customXml" Target="../ink/ink258.xml"/><Relationship Id="rId23" Type="http://schemas.openxmlformats.org/officeDocument/2006/relationships/customXml" Target="../ink/ink140.xml"/><Relationship Id="rId119" Type="http://schemas.openxmlformats.org/officeDocument/2006/relationships/customXml" Target="../ink/ink188.xml"/><Relationship Id="rId270" Type="http://schemas.openxmlformats.org/officeDocument/2006/relationships/image" Target="../media/image263.png"/><Relationship Id="rId44" Type="http://schemas.openxmlformats.org/officeDocument/2006/relationships/image" Target="../media/image150.png"/><Relationship Id="rId65" Type="http://schemas.openxmlformats.org/officeDocument/2006/relationships/customXml" Target="../ink/ink161.xml"/><Relationship Id="rId86" Type="http://schemas.openxmlformats.org/officeDocument/2006/relationships/image" Target="../media/image171.png"/><Relationship Id="rId130" Type="http://schemas.openxmlformats.org/officeDocument/2006/relationships/image" Target="../media/image193.png"/><Relationship Id="rId151" Type="http://schemas.openxmlformats.org/officeDocument/2006/relationships/customXml" Target="../ink/ink204.xml"/><Relationship Id="rId172" Type="http://schemas.openxmlformats.org/officeDocument/2006/relationships/image" Target="../media/image214.png"/><Relationship Id="rId193" Type="http://schemas.openxmlformats.org/officeDocument/2006/relationships/customXml" Target="../ink/ink225.xml"/><Relationship Id="rId207" Type="http://schemas.openxmlformats.org/officeDocument/2006/relationships/customXml" Target="../ink/ink232.xml"/><Relationship Id="rId228" Type="http://schemas.openxmlformats.org/officeDocument/2006/relationships/image" Target="../media/image242.png"/><Relationship Id="rId249" Type="http://schemas.openxmlformats.org/officeDocument/2006/relationships/customXml" Target="../ink/ink253.xml"/><Relationship Id="rId13" Type="http://schemas.openxmlformats.org/officeDocument/2006/relationships/customXml" Target="../ink/ink135.xml"/><Relationship Id="rId109" Type="http://schemas.openxmlformats.org/officeDocument/2006/relationships/customXml" Target="../ink/ink183.xml"/><Relationship Id="rId260" Type="http://schemas.openxmlformats.org/officeDocument/2006/relationships/image" Target="../media/image258.png"/><Relationship Id="rId34" Type="http://schemas.openxmlformats.org/officeDocument/2006/relationships/image" Target="../media/image145.png"/><Relationship Id="rId55" Type="http://schemas.openxmlformats.org/officeDocument/2006/relationships/customXml" Target="../ink/ink156.xml"/><Relationship Id="rId76" Type="http://schemas.openxmlformats.org/officeDocument/2006/relationships/image" Target="../media/image166.png"/><Relationship Id="rId97" Type="http://schemas.openxmlformats.org/officeDocument/2006/relationships/customXml" Target="../ink/ink177.xml"/><Relationship Id="rId120" Type="http://schemas.openxmlformats.org/officeDocument/2006/relationships/image" Target="../media/image188.png"/><Relationship Id="rId141" Type="http://schemas.openxmlformats.org/officeDocument/2006/relationships/customXml" Target="../ink/ink199.xml"/><Relationship Id="rId7" Type="http://schemas.openxmlformats.org/officeDocument/2006/relationships/customXml" Target="../ink/ink132.xml"/><Relationship Id="rId162" Type="http://schemas.openxmlformats.org/officeDocument/2006/relationships/image" Target="../media/image209.png"/><Relationship Id="rId183" Type="http://schemas.openxmlformats.org/officeDocument/2006/relationships/customXml" Target="../ink/ink220.xml"/><Relationship Id="rId218" Type="http://schemas.openxmlformats.org/officeDocument/2006/relationships/image" Target="../media/image237.png"/><Relationship Id="rId239" Type="http://schemas.openxmlformats.org/officeDocument/2006/relationships/customXml" Target="../ink/ink248.xml"/><Relationship Id="rId250" Type="http://schemas.openxmlformats.org/officeDocument/2006/relationships/image" Target="../media/image253.png"/><Relationship Id="rId24" Type="http://schemas.openxmlformats.org/officeDocument/2006/relationships/image" Target="../media/image140.png"/><Relationship Id="rId45" Type="http://schemas.openxmlformats.org/officeDocument/2006/relationships/customXml" Target="../ink/ink151.xml"/><Relationship Id="rId66" Type="http://schemas.openxmlformats.org/officeDocument/2006/relationships/image" Target="../media/image161.png"/><Relationship Id="rId87" Type="http://schemas.openxmlformats.org/officeDocument/2006/relationships/customXml" Target="../ink/ink172.xml"/><Relationship Id="rId110" Type="http://schemas.openxmlformats.org/officeDocument/2006/relationships/image" Target="../media/image183.png"/><Relationship Id="rId131" Type="http://schemas.openxmlformats.org/officeDocument/2006/relationships/customXml" Target="../ink/ink194.xml"/><Relationship Id="rId152" Type="http://schemas.openxmlformats.org/officeDocument/2006/relationships/image" Target="../media/image204.png"/><Relationship Id="rId173" Type="http://schemas.openxmlformats.org/officeDocument/2006/relationships/customXml" Target="../ink/ink215.xml"/><Relationship Id="rId194" Type="http://schemas.openxmlformats.org/officeDocument/2006/relationships/image" Target="../media/image225.png"/><Relationship Id="rId208" Type="http://schemas.openxmlformats.org/officeDocument/2006/relationships/image" Target="../media/image232.png"/><Relationship Id="rId229" Type="http://schemas.openxmlformats.org/officeDocument/2006/relationships/customXml" Target="../ink/ink243.xml"/><Relationship Id="rId240" Type="http://schemas.openxmlformats.org/officeDocument/2006/relationships/image" Target="../media/image248.png"/><Relationship Id="rId261" Type="http://schemas.openxmlformats.org/officeDocument/2006/relationships/customXml" Target="../ink/ink259.xml"/><Relationship Id="rId14" Type="http://schemas.openxmlformats.org/officeDocument/2006/relationships/image" Target="../media/image135.png"/><Relationship Id="rId35" Type="http://schemas.openxmlformats.org/officeDocument/2006/relationships/customXml" Target="../ink/ink146.xml"/><Relationship Id="rId56" Type="http://schemas.openxmlformats.org/officeDocument/2006/relationships/image" Target="../media/image156.png"/><Relationship Id="rId77" Type="http://schemas.openxmlformats.org/officeDocument/2006/relationships/customXml" Target="../ink/ink167.xml"/><Relationship Id="rId100" Type="http://schemas.openxmlformats.org/officeDocument/2006/relationships/image" Target="../media/image178.png"/><Relationship Id="rId8" Type="http://schemas.openxmlformats.org/officeDocument/2006/relationships/image" Target="../media/image132.png"/><Relationship Id="rId98" Type="http://schemas.openxmlformats.org/officeDocument/2006/relationships/image" Target="../media/image177.png"/><Relationship Id="rId121" Type="http://schemas.openxmlformats.org/officeDocument/2006/relationships/customXml" Target="../ink/ink189.xml"/><Relationship Id="rId142" Type="http://schemas.openxmlformats.org/officeDocument/2006/relationships/image" Target="../media/image199.png"/><Relationship Id="rId163" Type="http://schemas.openxmlformats.org/officeDocument/2006/relationships/customXml" Target="../ink/ink210.xml"/><Relationship Id="rId184" Type="http://schemas.openxmlformats.org/officeDocument/2006/relationships/image" Target="../media/image220.png"/><Relationship Id="rId219" Type="http://schemas.openxmlformats.org/officeDocument/2006/relationships/customXml" Target="../ink/ink238.xml"/><Relationship Id="rId230" Type="http://schemas.openxmlformats.org/officeDocument/2006/relationships/image" Target="../media/image243.png"/><Relationship Id="rId251" Type="http://schemas.openxmlformats.org/officeDocument/2006/relationships/customXml" Target="../ink/ink254.xml"/><Relationship Id="rId25" Type="http://schemas.openxmlformats.org/officeDocument/2006/relationships/customXml" Target="../ink/ink141.xml"/><Relationship Id="rId46" Type="http://schemas.openxmlformats.org/officeDocument/2006/relationships/image" Target="../media/image151.png"/><Relationship Id="rId67" Type="http://schemas.openxmlformats.org/officeDocument/2006/relationships/customXml" Target="../ink/ink162.xml"/><Relationship Id="rId88" Type="http://schemas.openxmlformats.org/officeDocument/2006/relationships/image" Target="../media/image172.png"/><Relationship Id="rId111" Type="http://schemas.openxmlformats.org/officeDocument/2006/relationships/customXml" Target="../ink/ink184.xml"/><Relationship Id="rId132" Type="http://schemas.openxmlformats.org/officeDocument/2006/relationships/image" Target="../media/image194.png"/><Relationship Id="rId153" Type="http://schemas.openxmlformats.org/officeDocument/2006/relationships/customXml" Target="../ink/ink205.xml"/><Relationship Id="rId174" Type="http://schemas.openxmlformats.org/officeDocument/2006/relationships/image" Target="../media/image215.png"/><Relationship Id="rId195" Type="http://schemas.openxmlformats.org/officeDocument/2006/relationships/customXml" Target="../ink/ink226.xml"/><Relationship Id="rId209" Type="http://schemas.openxmlformats.org/officeDocument/2006/relationships/customXml" Target="../ink/ink233.xml"/><Relationship Id="rId220" Type="http://schemas.openxmlformats.org/officeDocument/2006/relationships/image" Target="../media/image238.png"/><Relationship Id="rId241" Type="http://schemas.openxmlformats.org/officeDocument/2006/relationships/customXml" Target="../ink/ink249.xml"/><Relationship Id="rId15" Type="http://schemas.openxmlformats.org/officeDocument/2006/relationships/customXml" Target="../ink/ink136.xml"/><Relationship Id="rId36" Type="http://schemas.openxmlformats.org/officeDocument/2006/relationships/image" Target="../media/image146.png"/><Relationship Id="rId57" Type="http://schemas.openxmlformats.org/officeDocument/2006/relationships/customXml" Target="../ink/ink157.xml"/><Relationship Id="rId262" Type="http://schemas.openxmlformats.org/officeDocument/2006/relationships/image" Target="../media/image259.png"/><Relationship Id="rId78" Type="http://schemas.openxmlformats.org/officeDocument/2006/relationships/image" Target="../media/image167.png"/><Relationship Id="rId99" Type="http://schemas.openxmlformats.org/officeDocument/2006/relationships/customXml" Target="../ink/ink178.xml"/><Relationship Id="rId101" Type="http://schemas.openxmlformats.org/officeDocument/2006/relationships/customXml" Target="../ink/ink179.xml"/><Relationship Id="rId122" Type="http://schemas.openxmlformats.org/officeDocument/2006/relationships/image" Target="../media/image189.png"/><Relationship Id="rId143" Type="http://schemas.openxmlformats.org/officeDocument/2006/relationships/customXml" Target="../ink/ink200.xml"/><Relationship Id="rId164" Type="http://schemas.openxmlformats.org/officeDocument/2006/relationships/image" Target="../media/image210.png"/><Relationship Id="rId185" Type="http://schemas.openxmlformats.org/officeDocument/2006/relationships/customXml" Target="../ink/ink221.xml"/><Relationship Id="rId9" Type="http://schemas.openxmlformats.org/officeDocument/2006/relationships/customXml" Target="../ink/ink133.xml"/><Relationship Id="rId210" Type="http://schemas.openxmlformats.org/officeDocument/2006/relationships/image" Target="../media/image233.png"/><Relationship Id="rId26" Type="http://schemas.openxmlformats.org/officeDocument/2006/relationships/image" Target="../media/image141.png"/><Relationship Id="rId231" Type="http://schemas.openxmlformats.org/officeDocument/2006/relationships/customXml" Target="../ink/ink244.xml"/><Relationship Id="rId252" Type="http://schemas.openxmlformats.org/officeDocument/2006/relationships/image" Target="../media/image254.png"/><Relationship Id="rId47" Type="http://schemas.openxmlformats.org/officeDocument/2006/relationships/customXml" Target="../ink/ink152.xml"/><Relationship Id="rId68" Type="http://schemas.openxmlformats.org/officeDocument/2006/relationships/image" Target="../media/image162.png"/><Relationship Id="rId89" Type="http://schemas.openxmlformats.org/officeDocument/2006/relationships/customXml" Target="../ink/ink173.xml"/><Relationship Id="rId112" Type="http://schemas.openxmlformats.org/officeDocument/2006/relationships/image" Target="../media/image184.png"/><Relationship Id="rId133" Type="http://schemas.openxmlformats.org/officeDocument/2006/relationships/customXml" Target="../ink/ink195.xml"/><Relationship Id="rId154" Type="http://schemas.openxmlformats.org/officeDocument/2006/relationships/image" Target="../media/image205.png"/><Relationship Id="rId175" Type="http://schemas.openxmlformats.org/officeDocument/2006/relationships/customXml" Target="../ink/ink216.xml"/><Relationship Id="rId196" Type="http://schemas.openxmlformats.org/officeDocument/2006/relationships/image" Target="../media/image226.png"/><Relationship Id="rId200" Type="http://schemas.openxmlformats.org/officeDocument/2006/relationships/image" Target="../media/image228.png"/><Relationship Id="rId16" Type="http://schemas.openxmlformats.org/officeDocument/2006/relationships/image" Target="../media/image136.png"/><Relationship Id="rId221" Type="http://schemas.openxmlformats.org/officeDocument/2006/relationships/customXml" Target="../ink/ink239.xml"/><Relationship Id="rId242" Type="http://schemas.openxmlformats.org/officeDocument/2006/relationships/image" Target="../media/image249.png"/><Relationship Id="rId263" Type="http://schemas.openxmlformats.org/officeDocument/2006/relationships/customXml" Target="../ink/ink260.xml"/><Relationship Id="rId37" Type="http://schemas.openxmlformats.org/officeDocument/2006/relationships/customXml" Target="../ink/ink147.xml"/><Relationship Id="rId58" Type="http://schemas.openxmlformats.org/officeDocument/2006/relationships/image" Target="../media/image157.png"/><Relationship Id="rId79" Type="http://schemas.openxmlformats.org/officeDocument/2006/relationships/customXml" Target="../ink/ink168.xml"/><Relationship Id="rId102" Type="http://schemas.openxmlformats.org/officeDocument/2006/relationships/image" Target="../media/image179.png"/><Relationship Id="rId123" Type="http://schemas.openxmlformats.org/officeDocument/2006/relationships/customXml" Target="../ink/ink190.xml"/><Relationship Id="rId144" Type="http://schemas.openxmlformats.org/officeDocument/2006/relationships/image" Target="../media/image200.png"/><Relationship Id="rId90" Type="http://schemas.openxmlformats.org/officeDocument/2006/relationships/image" Target="../media/image173.png"/><Relationship Id="rId165" Type="http://schemas.openxmlformats.org/officeDocument/2006/relationships/customXml" Target="../ink/ink211.xml"/><Relationship Id="rId186" Type="http://schemas.openxmlformats.org/officeDocument/2006/relationships/image" Target="../media/image221.png"/><Relationship Id="rId211" Type="http://schemas.openxmlformats.org/officeDocument/2006/relationships/customXml" Target="../ink/ink234.xml"/><Relationship Id="rId232" Type="http://schemas.openxmlformats.org/officeDocument/2006/relationships/image" Target="../media/image244.png"/><Relationship Id="rId253" Type="http://schemas.openxmlformats.org/officeDocument/2006/relationships/customXml" Target="../ink/ink255.xml"/><Relationship Id="rId27" Type="http://schemas.openxmlformats.org/officeDocument/2006/relationships/customXml" Target="../ink/ink142.xml"/><Relationship Id="rId48" Type="http://schemas.openxmlformats.org/officeDocument/2006/relationships/image" Target="../media/image152.png"/><Relationship Id="rId69" Type="http://schemas.openxmlformats.org/officeDocument/2006/relationships/customXml" Target="../ink/ink163.xml"/><Relationship Id="rId113" Type="http://schemas.openxmlformats.org/officeDocument/2006/relationships/customXml" Target="../ink/ink185.xml"/><Relationship Id="rId134" Type="http://schemas.openxmlformats.org/officeDocument/2006/relationships/image" Target="../media/image195.png"/><Relationship Id="rId80" Type="http://schemas.openxmlformats.org/officeDocument/2006/relationships/image" Target="../media/image168.png"/><Relationship Id="rId155" Type="http://schemas.openxmlformats.org/officeDocument/2006/relationships/customXml" Target="../ink/ink206.xml"/><Relationship Id="rId176" Type="http://schemas.openxmlformats.org/officeDocument/2006/relationships/image" Target="../media/image216.png"/><Relationship Id="rId197" Type="http://schemas.openxmlformats.org/officeDocument/2006/relationships/customXml" Target="../ink/ink227.xml"/><Relationship Id="rId201" Type="http://schemas.openxmlformats.org/officeDocument/2006/relationships/customXml" Target="../ink/ink229.xml"/><Relationship Id="rId222" Type="http://schemas.openxmlformats.org/officeDocument/2006/relationships/image" Target="../media/image239.png"/><Relationship Id="rId243" Type="http://schemas.openxmlformats.org/officeDocument/2006/relationships/customXml" Target="../ink/ink250.xml"/><Relationship Id="rId264" Type="http://schemas.openxmlformats.org/officeDocument/2006/relationships/image" Target="../media/image260.png"/><Relationship Id="rId17" Type="http://schemas.openxmlformats.org/officeDocument/2006/relationships/customXml" Target="../ink/ink137.xml"/><Relationship Id="rId38" Type="http://schemas.openxmlformats.org/officeDocument/2006/relationships/image" Target="../media/image147.png"/><Relationship Id="rId59" Type="http://schemas.openxmlformats.org/officeDocument/2006/relationships/customXml" Target="../ink/ink158.xml"/><Relationship Id="rId103" Type="http://schemas.openxmlformats.org/officeDocument/2006/relationships/customXml" Target="../ink/ink180.xml"/><Relationship Id="rId124" Type="http://schemas.openxmlformats.org/officeDocument/2006/relationships/image" Target="../media/image190.png"/><Relationship Id="rId70" Type="http://schemas.openxmlformats.org/officeDocument/2006/relationships/image" Target="../media/image163.png"/><Relationship Id="rId91" Type="http://schemas.openxmlformats.org/officeDocument/2006/relationships/customXml" Target="../ink/ink174.xml"/><Relationship Id="rId145" Type="http://schemas.openxmlformats.org/officeDocument/2006/relationships/customXml" Target="../ink/ink201.xml"/><Relationship Id="rId166" Type="http://schemas.openxmlformats.org/officeDocument/2006/relationships/image" Target="../media/image211.png"/><Relationship Id="rId187" Type="http://schemas.openxmlformats.org/officeDocument/2006/relationships/customXml" Target="../ink/ink22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34.png"/><Relationship Id="rId233" Type="http://schemas.openxmlformats.org/officeDocument/2006/relationships/customXml" Target="../ink/ink245.xml"/><Relationship Id="rId254" Type="http://schemas.openxmlformats.org/officeDocument/2006/relationships/image" Target="../media/image255.png"/><Relationship Id="rId28" Type="http://schemas.openxmlformats.org/officeDocument/2006/relationships/image" Target="../media/image142.png"/><Relationship Id="rId49" Type="http://schemas.openxmlformats.org/officeDocument/2006/relationships/customXml" Target="../ink/ink153.xml"/><Relationship Id="rId114" Type="http://schemas.openxmlformats.org/officeDocument/2006/relationships/image" Target="../media/image185.png"/><Relationship Id="rId60" Type="http://schemas.openxmlformats.org/officeDocument/2006/relationships/image" Target="../media/image158.png"/><Relationship Id="rId81" Type="http://schemas.openxmlformats.org/officeDocument/2006/relationships/customXml" Target="../ink/ink169.xml"/><Relationship Id="rId135" Type="http://schemas.openxmlformats.org/officeDocument/2006/relationships/customXml" Target="../ink/ink196.xml"/><Relationship Id="rId156" Type="http://schemas.openxmlformats.org/officeDocument/2006/relationships/image" Target="../media/image206.png"/><Relationship Id="rId177" Type="http://schemas.openxmlformats.org/officeDocument/2006/relationships/customXml" Target="../ink/ink217.xml"/><Relationship Id="rId198" Type="http://schemas.openxmlformats.org/officeDocument/2006/relationships/image" Target="../media/image227.png"/><Relationship Id="rId202" Type="http://schemas.openxmlformats.org/officeDocument/2006/relationships/image" Target="../media/image229.png"/><Relationship Id="rId223" Type="http://schemas.openxmlformats.org/officeDocument/2006/relationships/customXml" Target="../ink/ink240.xml"/><Relationship Id="rId244" Type="http://schemas.openxmlformats.org/officeDocument/2006/relationships/image" Target="../media/image250.png"/><Relationship Id="rId18" Type="http://schemas.openxmlformats.org/officeDocument/2006/relationships/image" Target="../media/image137.png"/><Relationship Id="rId39" Type="http://schemas.openxmlformats.org/officeDocument/2006/relationships/customXml" Target="../ink/ink148.xml"/><Relationship Id="rId265" Type="http://schemas.openxmlformats.org/officeDocument/2006/relationships/customXml" Target="../ink/ink261.xml"/><Relationship Id="rId50" Type="http://schemas.openxmlformats.org/officeDocument/2006/relationships/image" Target="../media/image153.png"/><Relationship Id="rId104" Type="http://schemas.openxmlformats.org/officeDocument/2006/relationships/image" Target="../media/image180.png"/><Relationship Id="rId125" Type="http://schemas.openxmlformats.org/officeDocument/2006/relationships/customXml" Target="../ink/ink191.xml"/><Relationship Id="rId146" Type="http://schemas.openxmlformats.org/officeDocument/2006/relationships/image" Target="../media/image201.png"/><Relationship Id="rId167" Type="http://schemas.openxmlformats.org/officeDocument/2006/relationships/customXml" Target="../ink/ink212.xml"/><Relationship Id="rId188" Type="http://schemas.openxmlformats.org/officeDocument/2006/relationships/image" Target="../media/image222.png"/><Relationship Id="rId71" Type="http://schemas.openxmlformats.org/officeDocument/2006/relationships/customXml" Target="../ink/ink164.xml"/><Relationship Id="rId92" Type="http://schemas.openxmlformats.org/officeDocument/2006/relationships/image" Target="../media/image174.png"/><Relationship Id="rId213" Type="http://schemas.openxmlformats.org/officeDocument/2006/relationships/customXml" Target="../ink/ink235.xml"/><Relationship Id="rId234" Type="http://schemas.openxmlformats.org/officeDocument/2006/relationships/image" Target="../media/image245.png"/><Relationship Id="rId2" Type="http://schemas.openxmlformats.org/officeDocument/2006/relationships/image" Target="../media/image1.emf"/><Relationship Id="rId29" Type="http://schemas.openxmlformats.org/officeDocument/2006/relationships/customXml" Target="../ink/ink143.xml"/><Relationship Id="rId255" Type="http://schemas.openxmlformats.org/officeDocument/2006/relationships/customXml" Target="../ink/ink256.xml"/><Relationship Id="rId40" Type="http://schemas.openxmlformats.org/officeDocument/2006/relationships/image" Target="../media/image148.png"/><Relationship Id="rId115" Type="http://schemas.openxmlformats.org/officeDocument/2006/relationships/customXml" Target="../ink/ink186.xml"/><Relationship Id="rId136" Type="http://schemas.openxmlformats.org/officeDocument/2006/relationships/image" Target="../media/image196.png"/><Relationship Id="rId157" Type="http://schemas.openxmlformats.org/officeDocument/2006/relationships/customXml" Target="../ink/ink207.xml"/><Relationship Id="rId178" Type="http://schemas.openxmlformats.org/officeDocument/2006/relationships/image" Target="../media/image217.png"/><Relationship Id="rId61" Type="http://schemas.openxmlformats.org/officeDocument/2006/relationships/customXml" Target="../ink/ink159.xml"/><Relationship Id="rId82" Type="http://schemas.openxmlformats.org/officeDocument/2006/relationships/image" Target="../media/image169.png"/><Relationship Id="rId199" Type="http://schemas.openxmlformats.org/officeDocument/2006/relationships/customXml" Target="../ink/ink228.xml"/><Relationship Id="rId203" Type="http://schemas.openxmlformats.org/officeDocument/2006/relationships/customXml" Target="../ink/ink230.xml"/><Relationship Id="rId19" Type="http://schemas.openxmlformats.org/officeDocument/2006/relationships/customXml" Target="../ink/ink138.xml"/><Relationship Id="rId224" Type="http://schemas.openxmlformats.org/officeDocument/2006/relationships/image" Target="../media/image240.png"/><Relationship Id="rId245" Type="http://schemas.openxmlformats.org/officeDocument/2006/relationships/customXml" Target="../ink/ink251.xml"/><Relationship Id="rId266" Type="http://schemas.openxmlformats.org/officeDocument/2006/relationships/image" Target="../media/image261.png"/><Relationship Id="rId30" Type="http://schemas.openxmlformats.org/officeDocument/2006/relationships/image" Target="../media/image143.png"/><Relationship Id="rId105" Type="http://schemas.openxmlformats.org/officeDocument/2006/relationships/customXml" Target="../ink/ink181.xml"/><Relationship Id="rId126" Type="http://schemas.openxmlformats.org/officeDocument/2006/relationships/image" Target="../media/image191.png"/><Relationship Id="rId147" Type="http://schemas.openxmlformats.org/officeDocument/2006/relationships/customXml" Target="../ink/ink202.xml"/><Relationship Id="rId168" Type="http://schemas.openxmlformats.org/officeDocument/2006/relationships/image" Target="../media/image212.png"/><Relationship Id="rId51" Type="http://schemas.openxmlformats.org/officeDocument/2006/relationships/customXml" Target="../ink/ink154.xml"/><Relationship Id="rId72" Type="http://schemas.openxmlformats.org/officeDocument/2006/relationships/image" Target="../media/image164.png"/><Relationship Id="rId93" Type="http://schemas.openxmlformats.org/officeDocument/2006/relationships/customXml" Target="../ink/ink175.xml"/><Relationship Id="rId189" Type="http://schemas.openxmlformats.org/officeDocument/2006/relationships/customXml" Target="../ink/ink223.xml"/><Relationship Id="rId3" Type="http://schemas.openxmlformats.org/officeDocument/2006/relationships/customXml" Target="../ink/ink130.xml"/><Relationship Id="rId214" Type="http://schemas.openxmlformats.org/officeDocument/2006/relationships/image" Target="../media/image235.png"/><Relationship Id="rId235" Type="http://schemas.openxmlformats.org/officeDocument/2006/relationships/customXml" Target="../ink/ink246.xml"/><Relationship Id="rId256" Type="http://schemas.openxmlformats.org/officeDocument/2006/relationships/image" Target="../media/image256.png"/><Relationship Id="rId116" Type="http://schemas.openxmlformats.org/officeDocument/2006/relationships/image" Target="../media/image186.png"/><Relationship Id="rId137" Type="http://schemas.openxmlformats.org/officeDocument/2006/relationships/customXml" Target="../ink/ink197.xml"/><Relationship Id="rId158" Type="http://schemas.openxmlformats.org/officeDocument/2006/relationships/image" Target="../media/image207.png"/><Relationship Id="rId20" Type="http://schemas.openxmlformats.org/officeDocument/2006/relationships/image" Target="../media/image138.png"/><Relationship Id="rId41" Type="http://schemas.openxmlformats.org/officeDocument/2006/relationships/customXml" Target="../ink/ink149.xml"/><Relationship Id="rId62" Type="http://schemas.openxmlformats.org/officeDocument/2006/relationships/image" Target="../media/image159.png"/><Relationship Id="rId83" Type="http://schemas.openxmlformats.org/officeDocument/2006/relationships/customXml" Target="../ink/ink170.xml"/><Relationship Id="rId179" Type="http://schemas.openxmlformats.org/officeDocument/2006/relationships/customXml" Target="../ink/ink218.xml"/><Relationship Id="rId190" Type="http://schemas.openxmlformats.org/officeDocument/2006/relationships/image" Target="../media/image223.png"/><Relationship Id="rId204" Type="http://schemas.openxmlformats.org/officeDocument/2006/relationships/image" Target="../media/image230.png"/><Relationship Id="rId225" Type="http://schemas.openxmlformats.org/officeDocument/2006/relationships/customXml" Target="../ink/ink241.xml"/><Relationship Id="rId246" Type="http://schemas.openxmlformats.org/officeDocument/2006/relationships/image" Target="../media/image251.png"/><Relationship Id="rId267" Type="http://schemas.openxmlformats.org/officeDocument/2006/relationships/customXml" Target="../ink/ink262.xml"/><Relationship Id="rId106" Type="http://schemas.openxmlformats.org/officeDocument/2006/relationships/image" Target="../media/image181.png"/><Relationship Id="rId127" Type="http://schemas.openxmlformats.org/officeDocument/2006/relationships/customXml" Target="../ink/ink192.xml"/><Relationship Id="rId10" Type="http://schemas.openxmlformats.org/officeDocument/2006/relationships/image" Target="../media/image133.png"/><Relationship Id="rId31" Type="http://schemas.openxmlformats.org/officeDocument/2006/relationships/customXml" Target="../ink/ink144.xml"/><Relationship Id="rId52" Type="http://schemas.openxmlformats.org/officeDocument/2006/relationships/image" Target="../media/image154.png"/><Relationship Id="rId73" Type="http://schemas.openxmlformats.org/officeDocument/2006/relationships/customXml" Target="../ink/ink165.xml"/><Relationship Id="rId94" Type="http://schemas.openxmlformats.org/officeDocument/2006/relationships/image" Target="../media/image175.png"/><Relationship Id="rId148" Type="http://schemas.openxmlformats.org/officeDocument/2006/relationships/image" Target="../media/image202.png"/><Relationship Id="rId169" Type="http://schemas.openxmlformats.org/officeDocument/2006/relationships/customXml" Target="../ink/ink213.xml"/><Relationship Id="rId4" Type="http://schemas.openxmlformats.org/officeDocument/2006/relationships/image" Target="../media/image130.png"/><Relationship Id="rId180" Type="http://schemas.openxmlformats.org/officeDocument/2006/relationships/image" Target="../media/image218.png"/><Relationship Id="rId215" Type="http://schemas.openxmlformats.org/officeDocument/2006/relationships/customXml" Target="../ink/ink236.xml"/><Relationship Id="rId236" Type="http://schemas.openxmlformats.org/officeDocument/2006/relationships/image" Target="../media/image246.png"/><Relationship Id="rId257" Type="http://schemas.openxmlformats.org/officeDocument/2006/relationships/customXml" Target="../ink/ink257.xml"/><Relationship Id="rId42" Type="http://schemas.openxmlformats.org/officeDocument/2006/relationships/image" Target="../media/image149.png"/><Relationship Id="rId84" Type="http://schemas.openxmlformats.org/officeDocument/2006/relationships/image" Target="../media/image170.png"/><Relationship Id="rId138" Type="http://schemas.openxmlformats.org/officeDocument/2006/relationships/image" Target="../media/image197.png"/><Relationship Id="rId191" Type="http://schemas.openxmlformats.org/officeDocument/2006/relationships/customXml" Target="../ink/ink224.xml"/><Relationship Id="rId205" Type="http://schemas.openxmlformats.org/officeDocument/2006/relationships/customXml" Target="../ink/ink231.xml"/><Relationship Id="rId247" Type="http://schemas.openxmlformats.org/officeDocument/2006/relationships/customXml" Target="../ink/ink252.xml"/><Relationship Id="rId107" Type="http://schemas.openxmlformats.org/officeDocument/2006/relationships/customXml" Target="../ink/ink18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.png"/><Relationship Id="rId299" Type="http://schemas.openxmlformats.org/officeDocument/2006/relationships/image" Target="../media/image407.png"/><Relationship Id="rId21" Type="http://schemas.openxmlformats.org/officeDocument/2006/relationships/image" Target="../media/image268.png"/><Relationship Id="rId63" Type="http://schemas.openxmlformats.org/officeDocument/2006/relationships/image" Target="../media/image289.png"/><Relationship Id="rId159" Type="http://schemas.openxmlformats.org/officeDocument/2006/relationships/image" Target="../media/image337.png"/><Relationship Id="rId324" Type="http://schemas.openxmlformats.org/officeDocument/2006/relationships/customXml" Target="../ink/ink425.xml"/><Relationship Id="rId170" Type="http://schemas.openxmlformats.org/officeDocument/2006/relationships/customXml" Target="../ink/ink348.xml"/><Relationship Id="rId226" Type="http://schemas.openxmlformats.org/officeDocument/2006/relationships/customXml" Target="../ink/ink376.xml"/><Relationship Id="rId268" Type="http://schemas.openxmlformats.org/officeDocument/2006/relationships/customXml" Target="../ink/ink397.xml"/><Relationship Id="rId32" Type="http://schemas.openxmlformats.org/officeDocument/2006/relationships/customXml" Target="../ink/ink279.xml"/><Relationship Id="rId74" Type="http://schemas.openxmlformats.org/officeDocument/2006/relationships/customXml" Target="../ink/ink300.xml"/><Relationship Id="rId128" Type="http://schemas.openxmlformats.org/officeDocument/2006/relationships/customXml" Target="../ink/ink327.xml"/><Relationship Id="rId335" Type="http://schemas.openxmlformats.org/officeDocument/2006/relationships/image" Target="../media/image425.png"/><Relationship Id="rId5" Type="http://schemas.openxmlformats.org/officeDocument/2006/relationships/image" Target="../media/image2600.png"/><Relationship Id="rId181" Type="http://schemas.openxmlformats.org/officeDocument/2006/relationships/image" Target="../media/image348.png"/><Relationship Id="rId237" Type="http://schemas.openxmlformats.org/officeDocument/2006/relationships/image" Target="../media/image376.png"/><Relationship Id="rId279" Type="http://schemas.openxmlformats.org/officeDocument/2006/relationships/image" Target="../media/image397.png"/><Relationship Id="rId43" Type="http://schemas.openxmlformats.org/officeDocument/2006/relationships/image" Target="../media/image279.png"/><Relationship Id="rId139" Type="http://schemas.openxmlformats.org/officeDocument/2006/relationships/image" Target="../media/image327.png"/><Relationship Id="rId290" Type="http://schemas.openxmlformats.org/officeDocument/2006/relationships/customXml" Target="../ink/ink408.xml"/><Relationship Id="rId304" Type="http://schemas.openxmlformats.org/officeDocument/2006/relationships/customXml" Target="../ink/ink415.xml"/><Relationship Id="rId346" Type="http://schemas.openxmlformats.org/officeDocument/2006/relationships/customXml" Target="../ink/ink436.xml"/><Relationship Id="rId85" Type="http://schemas.openxmlformats.org/officeDocument/2006/relationships/image" Target="../media/image300.png"/><Relationship Id="rId150" Type="http://schemas.openxmlformats.org/officeDocument/2006/relationships/customXml" Target="../ink/ink338.xml"/><Relationship Id="rId192" Type="http://schemas.openxmlformats.org/officeDocument/2006/relationships/customXml" Target="../ink/ink359.xml"/><Relationship Id="rId206" Type="http://schemas.openxmlformats.org/officeDocument/2006/relationships/customXml" Target="../ink/ink366.xml"/><Relationship Id="rId248" Type="http://schemas.openxmlformats.org/officeDocument/2006/relationships/customXml" Target="../ink/ink387.xml"/><Relationship Id="rId12" Type="http://schemas.openxmlformats.org/officeDocument/2006/relationships/customXml" Target="../ink/ink269.xml"/><Relationship Id="rId108" Type="http://schemas.openxmlformats.org/officeDocument/2006/relationships/customXml" Target="../ink/ink317.xml"/><Relationship Id="rId315" Type="http://schemas.openxmlformats.org/officeDocument/2006/relationships/image" Target="../media/image415.png"/><Relationship Id="rId357" Type="http://schemas.openxmlformats.org/officeDocument/2006/relationships/image" Target="../media/image436.png"/><Relationship Id="rId54" Type="http://schemas.openxmlformats.org/officeDocument/2006/relationships/customXml" Target="../ink/ink290.xml"/><Relationship Id="rId96" Type="http://schemas.openxmlformats.org/officeDocument/2006/relationships/customXml" Target="../ink/ink311.xml"/><Relationship Id="rId161" Type="http://schemas.openxmlformats.org/officeDocument/2006/relationships/image" Target="../media/image338.png"/><Relationship Id="rId217" Type="http://schemas.openxmlformats.org/officeDocument/2006/relationships/image" Target="../media/image366.png"/><Relationship Id="rId259" Type="http://schemas.openxmlformats.org/officeDocument/2006/relationships/image" Target="../media/image387.png"/><Relationship Id="rId23" Type="http://schemas.openxmlformats.org/officeDocument/2006/relationships/image" Target="../media/image269.png"/><Relationship Id="rId119" Type="http://schemas.openxmlformats.org/officeDocument/2006/relationships/image" Target="../media/image317.png"/><Relationship Id="rId270" Type="http://schemas.openxmlformats.org/officeDocument/2006/relationships/customXml" Target="../ink/ink398.xml"/><Relationship Id="rId326" Type="http://schemas.openxmlformats.org/officeDocument/2006/relationships/customXml" Target="../ink/ink426.xml"/><Relationship Id="rId65" Type="http://schemas.openxmlformats.org/officeDocument/2006/relationships/image" Target="../media/image290.png"/><Relationship Id="rId130" Type="http://schemas.openxmlformats.org/officeDocument/2006/relationships/customXml" Target="../ink/ink328.xml"/><Relationship Id="rId172" Type="http://schemas.openxmlformats.org/officeDocument/2006/relationships/customXml" Target="../ink/ink349.xml"/><Relationship Id="rId228" Type="http://schemas.openxmlformats.org/officeDocument/2006/relationships/customXml" Target="../ink/ink377.xml"/><Relationship Id="rId281" Type="http://schemas.openxmlformats.org/officeDocument/2006/relationships/image" Target="../media/image398.png"/><Relationship Id="rId337" Type="http://schemas.openxmlformats.org/officeDocument/2006/relationships/image" Target="../media/image426.png"/><Relationship Id="rId34" Type="http://schemas.openxmlformats.org/officeDocument/2006/relationships/customXml" Target="../ink/ink280.xml"/><Relationship Id="rId76" Type="http://schemas.openxmlformats.org/officeDocument/2006/relationships/customXml" Target="../ink/ink301.xml"/><Relationship Id="rId141" Type="http://schemas.openxmlformats.org/officeDocument/2006/relationships/image" Target="../media/image328.png"/><Relationship Id="rId7" Type="http://schemas.openxmlformats.org/officeDocument/2006/relationships/image" Target="../media/image2610.png"/><Relationship Id="rId183" Type="http://schemas.openxmlformats.org/officeDocument/2006/relationships/image" Target="../media/image349.png"/><Relationship Id="rId239" Type="http://schemas.openxmlformats.org/officeDocument/2006/relationships/image" Target="../media/image377.png"/><Relationship Id="rId250" Type="http://schemas.openxmlformats.org/officeDocument/2006/relationships/customXml" Target="../ink/ink388.xml"/><Relationship Id="rId292" Type="http://schemas.openxmlformats.org/officeDocument/2006/relationships/customXml" Target="../ink/ink409.xml"/><Relationship Id="rId306" Type="http://schemas.openxmlformats.org/officeDocument/2006/relationships/customXml" Target="../ink/ink416.xml"/><Relationship Id="rId45" Type="http://schemas.openxmlformats.org/officeDocument/2006/relationships/image" Target="../media/image280.png"/><Relationship Id="rId87" Type="http://schemas.openxmlformats.org/officeDocument/2006/relationships/image" Target="../media/image301.png"/><Relationship Id="rId110" Type="http://schemas.openxmlformats.org/officeDocument/2006/relationships/customXml" Target="../ink/ink318.xml"/><Relationship Id="rId348" Type="http://schemas.openxmlformats.org/officeDocument/2006/relationships/customXml" Target="../ink/ink437.xml"/><Relationship Id="rId152" Type="http://schemas.openxmlformats.org/officeDocument/2006/relationships/customXml" Target="../ink/ink339.xml"/><Relationship Id="rId194" Type="http://schemas.openxmlformats.org/officeDocument/2006/relationships/customXml" Target="../ink/ink360.xml"/><Relationship Id="rId208" Type="http://schemas.openxmlformats.org/officeDocument/2006/relationships/customXml" Target="../ink/ink367.xml"/><Relationship Id="rId261" Type="http://schemas.openxmlformats.org/officeDocument/2006/relationships/image" Target="../media/image388.png"/><Relationship Id="rId14" Type="http://schemas.openxmlformats.org/officeDocument/2006/relationships/customXml" Target="../ink/ink270.xml"/><Relationship Id="rId56" Type="http://schemas.openxmlformats.org/officeDocument/2006/relationships/customXml" Target="../ink/ink291.xml"/><Relationship Id="rId317" Type="http://schemas.openxmlformats.org/officeDocument/2006/relationships/image" Target="../media/image416.png"/><Relationship Id="rId359" Type="http://schemas.openxmlformats.org/officeDocument/2006/relationships/image" Target="../media/image437.png"/><Relationship Id="rId98" Type="http://schemas.openxmlformats.org/officeDocument/2006/relationships/customXml" Target="../ink/ink312.xml"/><Relationship Id="rId121" Type="http://schemas.openxmlformats.org/officeDocument/2006/relationships/image" Target="../media/image318.png"/><Relationship Id="rId163" Type="http://schemas.openxmlformats.org/officeDocument/2006/relationships/image" Target="../media/image339.png"/><Relationship Id="rId219" Type="http://schemas.openxmlformats.org/officeDocument/2006/relationships/image" Target="../media/image367.png"/><Relationship Id="rId230" Type="http://schemas.openxmlformats.org/officeDocument/2006/relationships/customXml" Target="../ink/ink378.xml"/><Relationship Id="rId25" Type="http://schemas.openxmlformats.org/officeDocument/2006/relationships/image" Target="../media/image270.png"/><Relationship Id="rId46" Type="http://schemas.openxmlformats.org/officeDocument/2006/relationships/customXml" Target="../ink/ink286.xml"/><Relationship Id="rId67" Type="http://schemas.openxmlformats.org/officeDocument/2006/relationships/image" Target="../media/image291.png"/><Relationship Id="rId272" Type="http://schemas.openxmlformats.org/officeDocument/2006/relationships/customXml" Target="../ink/ink399.xml"/><Relationship Id="rId293" Type="http://schemas.openxmlformats.org/officeDocument/2006/relationships/image" Target="../media/image404.png"/><Relationship Id="rId307" Type="http://schemas.openxmlformats.org/officeDocument/2006/relationships/image" Target="../media/image411.png"/><Relationship Id="rId328" Type="http://schemas.openxmlformats.org/officeDocument/2006/relationships/customXml" Target="../ink/ink427.xml"/><Relationship Id="rId349" Type="http://schemas.openxmlformats.org/officeDocument/2006/relationships/image" Target="../media/image432.png"/><Relationship Id="rId88" Type="http://schemas.openxmlformats.org/officeDocument/2006/relationships/customXml" Target="../ink/ink307.xml"/><Relationship Id="rId111" Type="http://schemas.openxmlformats.org/officeDocument/2006/relationships/image" Target="../media/image313.png"/><Relationship Id="rId132" Type="http://schemas.openxmlformats.org/officeDocument/2006/relationships/customXml" Target="../ink/ink329.xml"/><Relationship Id="rId153" Type="http://schemas.openxmlformats.org/officeDocument/2006/relationships/image" Target="../media/image334.png"/><Relationship Id="rId174" Type="http://schemas.openxmlformats.org/officeDocument/2006/relationships/customXml" Target="../ink/ink350.xml"/><Relationship Id="rId195" Type="http://schemas.openxmlformats.org/officeDocument/2006/relationships/image" Target="../media/image355.png"/><Relationship Id="rId209" Type="http://schemas.openxmlformats.org/officeDocument/2006/relationships/image" Target="../media/image362.png"/><Relationship Id="rId220" Type="http://schemas.openxmlformats.org/officeDocument/2006/relationships/customXml" Target="../ink/ink373.xml"/><Relationship Id="rId241" Type="http://schemas.openxmlformats.org/officeDocument/2006/relationships/image" Target="../media/image378.png"/><Relationship Id="rId15" Type="http://schemas.openxmlformats.org/officeDocument/2006/relationships/image" Target="../media/image265.png"/><Relationship Id="rId36" Type="http://schemas.openxmlformats.org/officeDocument/2006/relationships/customXml" Target="../ink/ink281.xml"/><Relationship Id="rId57" Type="http://schemas.openxmlformats.org/officeDocument/2006/relationships/image" Target="../media/image286.png"/><Relationship Id="rId262" Type="http://schemas.openxmlformats.org/officeDocument/2006/relationships/customXml" Target="../ink/ink394.xml"/><Relationship Id="rId283" Type="http://schemas.openxmlformats.org/officeDocument/2006/relationships/image" Target="../media/image399.png"/><Relationship Id="rId318" Type="http://schemas.openxmlformats.org/officeDocument/2006/relationships/customXml" Target="../ink/ink422.xml"/><Relationship Id="rId339" Type="http://schemas.openxmlformats.org/officeDocument/2006/relationships/image" Target="../media/image427.png"/><Relationship Id="rId78" Type="http://schemas.openxmlformats.org/officeDocument/2006/relationships/customXml" Target="../ink/ink302.xml"/><Relationship Id="rId99" Type="http://schemas.openxmlformats.org/officeDocument/2006/relationships/image" Target="../media/image307.png"/><Relationship Id="rId101" Type="http://schemas.openxmlformats.org/officeDocument/2006/relationships/image" Target="../media/image308.png"/><Relationship Id="rId122" Type="http://schemas.openxmlformats.org/officeDocument/2006/relationships/customXml" Target="../ink/ink324.xml"/><Relationship Id="rId143" Type="http://schemas.openxmlformats.org/officeDocument/2006/relationships/image" Target="../media/image329.png"/><Relationship Id="rId164" Type="http://schemas.openxmlformats.org/officeDocument/2006/relationships/customXml" Target="../ink/ink345.xml"/><Relationship Id="rId185" Type="http://schemas.openxmlformats.org/officeDocument/2006/relationships/image" Target="../media/image350.png"/><Relationship Id="rId350" Type="http://schemas.openxmlformats.org/officeDocument/2006/relationships/customXml" Target="../ink/ink438.xml"/><Relationship Id="rId9" Type="http://schemas.openxmlformats.org/officeDocument/2006/relationships/image" Target="../media/image2620.png"/><Relationship Id="rId210" Type="http://schemas.openxmlformats.org/officeDocument/2006/relationships/customXml" Target="../ink/ink368.xml"/><Relationship Id="rId26" Type="http://schemas.openxmlformats.org/officeDocument/2006/relationships/customXml" Target="../ink/ink276.xml"/><Relationship Id="rId231" Type="http://schemas.openxmlformats.org/officeDocument/2006/relationships/image" Target="../media/image373.png"/><Relationship Id="rId252" Type="http://schemas.openxmlformats.org/officeDocument/2006/relationships/customXml" Target="../ink/ink389.xml"/><Relationship Id="rId273" Type="http://schemas.openxmlformats.org/officeDocument/2006/relationships/image" Target="../media/image394.png"/><Relationship Id="rId294" Type="http://schemas.openxmlformats.org/officeDocument/2006/relationships/customXml" Target="../ink/ink410.xml"/><Relationship Id="rId308" Type="http://schemas.openxmlformats.org/officeDocument/2006/relationships/customXml" Target="../ink/ink417.xml"/><Relationship Id="rId329" Type="http://schemas.openxmlformats.org/officeDocument/2006/relationships/image" Target="../media/image422.png"/><Relationship Id="rId47" Type="http://schemas.openxmlformats.org/officeDocument/2006/relationships/image" Target="../media/image281.png"/><Relationship Id="rId68" Type="http://schemas.openxmlformats.org/officeDocument/2006/relationships/customXml" Target="../ink/ink297.xml"/><Relationship Id="rId89" Type="http://schemas.openxmlformats.org/officeDocument/2006/relationships/image" Target="../media/image302.png"/><Relationship Id="rId112" Type="http://schemas.openxmlformats.org/officeDocument/2006/relationships/customXml" Target="../ink/ink319.xml"/><Relationship Id="rId133" Type="http://schemas.openxmlformats.org/officeDocument/2006/relationships/image" Target="../media/image324.png"/><Relationship Id="rId154" Type="http://schemas.openxmlformats.org/officeDocument/2006/relationships/customXml" Target="../ink/ink340.xml"/><Relationship Id="rId175" Type="http://schemas.openxmlformats.org/officeDocument/2006/relationships/image" Target="../media/image345.png"/><Relationship Id="rId340" Type="http://schemas.openxmlformats.org/officeDocument/2006/relationships/customXml" Target="../ink/ink433.xml"/><Relationship Id="rId196" Type="http://schemas.openxmlformats.org/officeDocument/2006/relationships/customXml" Target="../ink/ink361.xml"/><Relationship Id="rId200" Type="http://schemas.openxmlformats.org/officeDocument/2006/relationships/customXml" Target="../ink/ink363.xml"/><Relationship Id="rId16" Type="http://schemas.openxmlformats.org/officeDocument/2006/relationships/customXml" Target="../ink/ink271.xml"/><Relationship Id="rId221" Type="http://schemas.openxmlformats.org/officeDocument/2006/relationships/image" Target="../media/image368.png"/><Relationship Id="rId242" Type="http://schemas.openxmlformats.org/officeDocument/2006/relationships/customXml" Target="../ink/ink384.xml"/><Relationship Id="rId263" Type="http://schemas.openxmlformats.org/officeDocument/2006/relationships/image" Target="../media/image389.png"/><Relationship Id="rId284" Type="http://schemas.openxmlformats.org/officeDocument/2006/relationships/customXml" Target="../ink/ink405.xml"/><Relationship Id="rId319" Type="http://schemas.openxmlformats.org/officeDocument/2006/relationships/image" Target="../media/image417.png"/><Relationship Id="rId37" Type="http://schemas.openxmlformats.org/officeDocument/2006/relationships/image" Target="../media/image276.png"/><Relationship Id="rId58" Type="http://schemas.openxmlformats.org/officeDocument/2006/relationships/customXml" Target="../ink/ink292.xml"/><Relationship Id="rId79" Type="http://schemas.openxmlformats.org/officeDocument/2006/relationships/image" Target="../media/image297.png"/><Relationship Id="rId102" Type="http://schemas.openxmlformats.org/officeDocument/2006/relationships/customXml" Target="../ink/ink314.xml"/><Relationship Id="rId123" Type="http://schemas.openxmlformats.org/officeDocument/2006/relationships/image" Target="../media/image319.png"/><Relationship Id="rId144" Type="http://schemas.openxmlformats.org/officeDocument/2006/relationships/customXml" Target="../ink/ink335.xml"/><Relationship Id="rId330" Type="http://schemas.openxmlformats.org/officeDocument/2006/relationships/customXml" Target="../ink/ink428.xml"/><Relationship Id="rId90" Type="http://schemas.openxmlformats.org/officeDocument/2006/relationships/customXml" Target="../ink/ink308.xml"/><Relationship Id="rId165" Type="http://schemas.openxmlformats.org/officeDocument/2006/relationships/image" Target="../media/image340.png"/><Relationship Id="rId186" Type="http://schemas.openxmlformats.org/officeDocument/2006/relationships/customXml" Target="../ink/ink356.xml"/><Relationship Id="rId351" Type="http://schemas.openxmlformats.org/officeDocument/2006/relationships/image" Target="../media/image433.png"/><Relationship Id="rId211" Type="http://schemas.openxmlformats.org/officeDocument/2006/relationships/image" Target="../media/image363.png"/><Relationship Id="rId232" Type="http://schemas.openxmlformats.org/officeDocument/2006/relationships/customXml" Target="../ink/ink379.xml"/><Relationship Id="rId253" Type="http://schemas.openxmlformats.org/officeDocument/2006/relationships/image" Target="../media/image384.png"/><Relationship Id="rId274" Type="http://schemas.openxmlformats.org/officeDocument/2006/relationships/customXml" Target="../ink/ink400.xml"/><Relationship Id="rId295" Type="http://schemas.openxmlformats.org/officeDocument/2006/relationships/image" Target="../media/image405.png"/><Relationship Id="rId309" Type="http://schemas.openxmlformats.org/officeDocument/2006/relationships/image" Target="../media/image412.png"/><Relationship Id="rId27" Type="http://schemas.openxmlformats.org/officeDocument/2006/relationships/image" Target="../media/image271.png"/><Relationship Id="rId48" Type="http://schemas.openxmlformats.org/officeDocument/2006/relationships/customXml" Target="../ink/ink287.xml"/><Relationship Id="rId69" Type="http://schemas.openxmlformats.org/officeDocument/2006/relationships/image" Target="../media/image292.png"/><Relationship Id="rId113" Type="http://schemas.openxmlformats.org/officeDocument/2006/relationships/image" Target="../media/image314.png"/><Relationship Id="rId134" Type="http://schemas.openxmlformats.org/officeDocument/2006/relationships/customXml" Target="../ink/ink330.xml"/><Relationship Id="rId320" Type="http://schemas.openxmlformats.org/officeDocument/2006/relationships/customXml" Target="../ink/ink423.xml"/><Relationship Id="rId80" Type="http://schemas.openxmlformats.org/officeDocument/2006/relationships/customXml" Target="../ink/ink303.xml"/><Relationship Id="rId155" Type="http://schemas.openxmlformats.org/officeDocument/2006/relationships/image" Target="../media/image335.png"/><Relationship Id="rId176" Type="http://schemas.openxmlformats.org/officeDocument/2006/relationships/customXml" Target="../ink/ink351.xml"/><Relationship Id="rId197" Type="http://schemas.openxmlformats.org/officeDocument/2006/relationships/image" Target="../media/image356.png"/><Relationship Id="rId341" Type="http://schemas.openxmlformats.org/officeDocument/2006/relationships/image" Target="../media/image428.png"/><Relationship Id="rId201" Type="http://schemas.openxmlformats.org/officeDocument/2006/relationships/image" Target="../media/image358.png"/><Relationship Id="rId222" Type="http://schemas.openxmlformats.org/officeDocument/2006/relationships/customXml" Target="../ink/ink374.xml"/><Relationship Id="rId243" Type="http://schemas.openxmlformats.org/officeDocument/2006/relationships/image" Target="../media/image379.png"/><Relationship Id="rId264" Type="http://schemas.openxmlformats.org/officeDocument/2006/relationships/customXml" Target="../ink/ink395.xml"/><Relationship Id="rId285" Type="http://schemas.openxmlformats.org/officeDocument/2006/relationships/image" Target="../media/image400.png"/><Relationship Id="rId17" Type="http://schemas.openxmlformats.org/officeDocument/2006/relationships/image" Target="../media/image266.png"/><Relationship Id="rId38" Type="http://schemas.openxmlformats.org/officeDocument/2006/relationships/customXml" Target="../ink/ink282.xml"/><Relationship Id="rId59" Type="http://schemas.openxmlformats.org/officeDocument/2006/relationships/image" Target="../media/image287.png"/><Relationship Id="rId103" Type="http://schemas.openxmlformats.org/officeDocument/2006/relationships/image" Target="../media/image309.png"/><Relationship Id="rId124" Type="http://schemas.openxmlformats.org/officeDocument/2006/relationships/customXml" Target="../ink/ink325.xml"/><Relationship Id="rId310" Type="http://schemas.openxmlformats.org/officeDocument/2006/relationships/customXml" Target="../ink/ink418.xml"/><Relationship Id="rId70" Type="http://schemas.openxmlformats.org/officeDocument/2006/relationships/customXml" Target="../ink/ink298.xml"/><Relationship Id="rId91" Type="http://schemas.openxmlformats.org/officeDocument/2006/relationships/image" Target="../media/image303.png"/><Relationship Id="rId145" Type="http://schemas.openxmlformats.org/officeDocument/2006/relationships/image" Target="../media/image330.png"/><Relationship Id="rId166" Type="http://schemas.openxmlformats.org/officeDocument/2006/relationships/customXml" Target="../ink/ink346.xml"/><Relationship Id="rId187" Type="http://schemas.openxmlformats.org/officeDocument/2006/relationships/image" Target="../media/image351.png"/><Relationship Id="rId331" Type="http://schemas.openxmlformats.org/officeDocument/2006/relationships/image" Target="../media/image423.png"/><Relationship Id="rId352" Type="http://schemas.openxmlformats.org/officeDocument/2006/relationships/customXml" Target="../ink/ink4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9.xml"/><Relationship Id="rId233" Type="http://schemas.openxmlformats.org/officeDocument/2006/relationships/image" Target="../media/image374.png"/><Relationship Id="rId254" Type="http://schemas.openxmlformats.org/officeDocument/2006/relationships/customXml" Target="../ink/ink390.xml"/><Relationship Id="rId28" Type="http://schemas.openxmlformats.org/officeDocument/2006/relationships/customXml" Target="../ink/ink277.xml"/><Relationship Id="rId49" Type="http://schemas.openxmlformats.org/officeDocument/2006/relationships/image" Target="../media/image282.png"/><Relationship Id="rId114" Type="http://schemas.openxmlformats.org/officeDocument/2006/relationships/customXml" Target="../ink/ink320.xml"/><Relationship Id="rId275" Type="http://schemas.openxmlformats.org/officeDocument/2006/relationships/image" Target="../media/image395.png"/><Relationship Id="rId296" Type="http://schemas.openxmlformats.org/officeDocument/2006/relationships/customXml" Target="../ink/ink411.xml"/><Relationship Id="rId300" Type="http://schemas.openxmlformats.org/officeDocument/2006/relationships/customXml" Target="../ink/ink413.xml"/><Relationship Id="rId60" Type="http://schemas.openxmlformats.org/officeDocument/2006/relationships/customXml" Target="../ink/ink293.xml"/><Relationship Id="rId81" Type="http://schemas.openxmlformats.org/officeDocument/2006/relationships/image" Target="../media/image298.png"/><Relationship Id="rId135" Type="http://schemas.openxmlformats.org/officeDocument/2006/relationships/image" Target="../media/image325.png"/><Relationship Id="rId156" Type="http://schemas.openxmlformats.org/officeDocument/2006/relationships/customXml" Target="../ink/ink341.xml"/><Relationship Id="rId177" Type="http://schemas.openxmlformats.org/officeDocument/2006/relationships/image" Target="../media/image346.png"/><Relationship Id="rId198" Type="http://schemas.openxmlformats.org/officeDocument/2006/relationships/customXml" Target="../ink/ink362.xml"/><Relationship Id="rId321" Type="http://schemas.openxmlformats.org/officeDocument/2006/relationships/image" Target="../media/image418.png"/><Relationship Id="rId342" Type="http://schemas.openxmlformats.org/officeDocument/2006/relationships/customXml" Target="../ink/ink434.xml"/><Relationship Id="rId202" Type="http://schemas.openxmlformats.org/officeDocument/2006/relationships/customXml" Target="../ink/ink364.xml"/><Relationship Id="rId223" Type="http://schemas.openxmlformats.org/officeDocument/2006/relationships/image" Target="../media/image369.png"/><Relationship Id="rId244" Type="http://schemas.openxmlformats.org/officeDocument/2006/relationships/customXml" Target="../ink/ink385.xml"/><Relationship Id="rId18" Type="http://schemas.openxmlformats.org/officeDocument/2006/relationships/customXml" Target="../ink/ink272.xml"/><Relationship Id="rId39" Type="http://schemas.openxmlformats.org/officeDocument/2006/relationships/image" Target="../media/image277.png"/><Relationship Id="rId265" Type="http://schemas.openxmlformats.org/officeDocument/2006/relationships/image" Target="../media/image390.png"/><Relationship Id="rId286" Type="http://schemas.openxmlformats.org/officeDocument/2006/relationships/customXml" Target="../ink/ink406.xml"/><Relationship Id="rId50" Type="http://schemas.openxmlformats.org/officeDocument/2006/relationships/customXml" Target="../ink/ink288.xml"/><Relationship Id="rId104" Type="http://schemas.openxmlformats.org/officeDocument/2006/relationships/customXml" Target="../ink/ink315.xml"/><Relationship Id="rId125" Type="http://schemas.openxmlformats.org/officeDocument/2006/relationships/image" Target="../media/image320.png"/><Relationship Id="rId146" Type="http://schemas.openxmlformats.org/officeDocument/2006/relationships/customXml" Target="../ink/ink336.xml"/><Relationship Id="rId167" Type="http://schemas.openxmlformats.org/officeDocument/2006/relationships/image" Target="../media/image341.png"/><Relationship Id="rId188" Type="http://schemas.openxmlformats.org/officeDocument/2006/relationships/customXml" Target="../ink/ink357.xml"/><Relationship Id="rId311" Type="http://schemas.openxmlformats.org/officeDocument/2006/relationships/image" Target="../media/image413.png"/><Relationship Id="rId332" Type="http://schemas.openxmlformats.org/officeDocument/2006/relationships/customXml" Target="../ink/ink429.xml"/><Relationship Id="rId353" Type="http://schemas.openxmlformats.org/officeDocument/2006/relationships/image" Target="../media/image434.png"/><Relationship Id="rId71" Type="http://schemas.openxmlformats.org/officeDocument/2006/relationships/image" Target="../media/image293.png"/><Relationship Id="rId92" Type="http://schemas.openxmlformats.org/officeDocument/2006/relationships/customXml" Target="../ink/ink309.xml"/><Relationship Id="rId213" Type="http://schemas.openxmlformats.org/officeDocument/2006/relationships/image" Target="../media/image364.png"/><Relationship Id="rId234" Type="http://schemas.openxmlformats.org/officeDocument/2006/relationships/customXml" Target="../ink/ink380.xml"/><Relationship Id="rId2" Type="http://schemas.openxmlformats.org/officeDocument/2006/relationships/customXml" Target="../ink/ink264.xml"/><Relationship Id="rId29" Type="http://schemas.openxmlformats.org/officeDocument/2006/relationships/image" Target="../media/image272.png"/><Relationship Id="rId255" Type="http://schemas.openxmlformats.org/officeDocument/2006/relationships/image" Target="../media/image385.png"/><Relationship Id="rId276" Type="http://schemas.openxmlformats.org/officeDocument/2006/relationships/customXml" Target="../ink/ink401.xml"/><Relationship Id="rId297" Type="http://schemas.openxmlformats.org/officeDocument/2006/relationships/image" Target="../media/image406.png"/><Relationship Id="rId40" Type="http://schemas.openxmlformats.org/officeDocument/2006/relationships/customXml" Target="../ink/ink283.xml"/><Relationship Id="rId115" Type="http://schemas.openxmlformats.org/officeDocument/2006/relationships/image" Target="../media/image315.png"/><Relationship Id="rId136" Type="http://schemas.openxmlformats.org/officeDocument/2006/relationships/customXml" Target="../ink/ink331.xml"/><Relationship Id="rId157" Type="http://schemas.openxmlformats.org/officeDocument/2006/relationships/image" Target="../media/image336.png"/><Relationship Id="rId178" Type="http://schemas.openxmlformats.org/officeDocument/2006/relationships/customXml" Target="../ink/ink352.xml"/><Relationship Id="rId301" Type="http://schemas.openxmlformats.org/officeDocument/2006/relationships/image" Target="../media/image408.png"/><Relationship Id="rId322" Type="http://schemas.openxmlformats.org/officeDocument/2006/relationships/customXml" Target="../ink/ink424.xml"/><Relationship Id="rId343" Type="http://schemas.openxmlformats.org/officeDocument/2006/relationships/image" Target="../media/image429.png"/><Relationship Id="rId61" Type="http://schemas.openxmlformats.org/officeDocument/2006/relationships/image" Target="../media/image288.png"/><Relationship Id="rId82" Type="http://schemas.openxmlformats.org/officeDocument/2006/relationships/customXml" Target="../ink/ink304.xml"/><Relationship Id="rId199" Type="http://schemas.openxmlformats.org/officeDocument/2006/relationships/image" Target="../media/image357.png"/><Relationship Id="rId203" Type="http://schemas.openxmlformats.org/officeDocument/2006/relationships/image" Target="../media/image359.png"/><Relationship Id="rId19" Type="http://schemas.openxmlformats.org/officeDocument/2006/relationships/image" Target="../media/image267.png"/><Relationship Id="rId224" Type="http://schemas.openxmlformats.org/officeDocument/2006/relationships/customXml" Target="../ink/ink375.xml"/><Relationship Id="rId245" Type="http://schemas.openxmlformats.org/officeDocument/2006/relationships/image" Target="../media/image380.png"/><Relationship Id="rId266" Type="http://schemas.openxmlformats.org/officeDocument/2006/relationships/customXml" Target="../ink/ink396.xml"/><Relationship Id="rId287" Type="http://schemas.openxmlformats.org/officeDocument/2006/relationships/image" Target="../media/image401.png"/><Relationship Id="rId30" Type="http://schemas.openxmlformats.org/officeDocument/2006/relationships/customXml" Target="../ink/ink278.xml"/><Relationship Id="rId105" Type="http://schemas.openxmlformats.org/officeDocument/2006/relationships/image" Target="../media/image310.png"/><Relationship Id="rId126" Type="http://schemas.openxmlformats.org/officeDocument/2006/relationships/customXml" Target="../ink/ink326.xml"/><Relationship Id="rId147" Type="http://schemas.openxmlformats.org/officeDocument/2006/relationships/image" Target="../media/image331.png"/><Relationship Id="rId168" Type="http://schemas.openxmlformats.org/officeDocument/2006/relationships/customXml" Target="../ink/ink347.xml"/><Relationship Id="rId312" Type="http://schemas.openxmlformats.org/officeDocument/2006/relationships/customXml" Target="../ink/ink419.xml"/><Relationship Id="rId333" Type="http://schemas.openxmlformats.org/officeDocument/2006/relationships/image" Target="../media/image424.png"/><Relationship Id="rId354" Type="http://schemas.openxmlformats.org/officeDocument/2006/relationships/customXml" Target="../ink/ink440.xml"/><Relationship Id="rId51" Type="http://schemas.openxmlformats.org/officeDocument/2006/relationships/image" Target="../media/image283.png"/><Relationship Id="rId72" Type="http://schemas.openxmlformats.org/officeDocument/2006/relationships/customXml" Target="../ink/ink299.xml"/><Relationship Id="rId93" Type="http://schemas.openxmlformats.org/officeDocument/2006/relationships/image" Target="../media/image304.png"/><Relationship Id="rId189" Type="http://schemas.openxmlformats.org/officeDocument/2006/relationships/image" Target="../media/image352.png"/><Relationship Id="rId3" Type="http://schemas.openxmlformats.org/officeDocument/2006/relationships/image" Target="../media/image2590.png"/><Relationship Id="rId214" Type="http://schemas.openxmlformats.org/officeDocument/2006/relationships/customXml" Target="../ink/ink370.xml"/><Relationship Id="rId235" Type="http://schemas.openxmlformats.org/officeDocument/2006/relationships/image" Target="../media/image375.png"/><Relationship Id="rId256" Type="http://schemas.openxmlformats.org/officeDocument/2006/relationships/customXml" Target="../ink/ink391.xml"/><Relationship Id="rId277" Type="http://schemas.openxmlformats.org/officeDocument/2006/relationships/image" Target="../media/image396.png"/><Relationship Id="rId298" Type="http://schemas.openxmlformats.org/officeDocument/2006/relationships/customXml" Target="../ink/ink412.xml"/><Relationship Id="rId116" Type="http://schemas.openxmlformats.org/officeDocument/2006/relationships/customXml" Target="../ink/ink321.xml"/><Relationship Id="rId137" Type="http://schemas.openxmlformats.org/officeDocument/2006/relationships/image" Target="../media/image326.png"/><Relationship Id="rId158" Type="http://schemas.openxmlformats.org/officeDocument/2006/relationships/customXml" Target="../ink/ink342.xml"/><Relationship Id="rId302" Type="http://schemas.openxmlformats.org/officeDocument/2006/relationships/customXml" Target="../ink/ink414.xml"/><Relationship Id="rId323" Type="http://schemas.openxmlformats.org/officeDocument/2006/relationships/image" Target="../media/image419.png"/><Relationship Id="rId344" Type="http://schemas.openxmlformats.org/officeDocument/2006/relationships/customXml" Target="../ink/ink435.xml"/><Relationship Id="rId20" Type="http://schemas.openxmlformats.org/officeDocument/2006/relationships/customXml" Target="../ink/ink273.xml"/><Relationship Id="rId41" Type="http://schemas.openxmlformats.org/officeDocument/2006/relationships/image" Target="../media/image278.png"/><Relationship Id="rId62" Type="http://schemas.openxmlformats.org/officeDocument/2006/relationships/customXml" Target="../ink/ink294.xml"/><Relationship Id="rId83" Type="http://schemas.openxmlformats.org/officeDocument/2006/relationships/image" Target="../media/image299.png"/><Relationship Id="rId179" Type="http://schemas.openxmlformats.org/officeDocument/2006/relationships/image" Target="../media/image347.png"/><Relationship Id="rId190" Type="http://schemas.openxmlformats.org/officeDocument/2006/relationships/customXml" Target="../ink/ink358.xml"/><Relationship Id="rId204" Type="http://schemas.openxmlformats.org/officeDocument/2006/relationships/customXml" Target="../ink/ink365.xml"/><Relationship Id="rId225" Type="http://schemas.openxmlformats.org/officeDocument/2006/relationships/image" Target="../media/image370.png"/><Relationship Id="rId246" Type="http://schemas.openxmlformats.org/officeDocument/2006/relationships/customXml" Target="../ink/ink386.xml"/><Relationship Id="rId267" Type="http://schemas.openxmlformats.org/officeDocument/2006/relationships/image" Target="../media/image391.png"/><Relationship Id="rId288" Type="http://schemas.openxmlformats.org/officeDocument/2006/relationships/customXml" Target="../ink/ink407.xml"/><Relationship Id="rId106" Type="http://schemas.openxmlformats.org/officeDocument/2006/relationships/customXml" Target="../ink/ink316.xml"/><Relationship Id="rId127" Type="http://schemas.openxmlformats.org/officeDocument/2006/relationships/image" Target="../media/image321.png"/><Relationship Id="rId313" Type="http://schemas.openxmlformats.org/officeDocument/2006/relationships/image" Target="../media/image414.png"/><Relationship Id="rId10" Type="http://schemas.openxmlformats.org/officeDocument/2006/relationships/customXml" Target="../ink/ink268.xml"/><Relationship Id="rId31" Type="http://schemas.openxmlformats.org/officeDocument/2006/relationships/image" Target="../media/image273.png"/><Relationship Id="rId52" Type="http://schemas.openxmlformats.org/officeDocument/2006/relationships/customXml" Target="../ink/ink289.xml"/><Relationship Id="rId73" Type="http://schemas.openxmlformats.org/officeDocument/2006/relationships/image" Target="../media/image294.png"/><Relationship Id="rId94" Type="http://schemas.openxmlformats.org/officeDocument/2006/relationships/customXml" Target="../ink/ink310.xml"/><Relationship Id="rId148" Type="http://schemas.openxmlformats.org/officeDocument/2006/relationships/customXml" Target="../ink/ink337.xml"/><Relationship Id="rId169" Type="http://schemas.openxmlformats.org/officeDocument/2006/relationships/image" Target="../media/image342.png"/><Relationship Id="rId334" Type="http://schemas.openxmlformats.org/officeDocument/2006/relationships/customXml" Target="../ink/ink430.xml"/><Relationship Id="rId355" Type="http://schemas.openxmlformats.org/officeDocument/2006/relationships/image" Target="../media/image435.png"/><Relationship Id="rId4" Type="http://schemas.openxmlformats.org/officeDocument/2006/relationships/customXml" Target="../ink/ink265.xml"/><Relationship Id="rId180" Type="http://schemas.openxmlformats.org/officeDocument/2006/relationships/customXml" Target="../ink/ink353.xml"/><Relationship Id="rId215" Type="http://schemas.openxmlformats.org/officeDocument/2006/relationships/image" Target="../media/image365.png"/><Relationship Id="rId236" Type="http://schemas.openxmlformats.org/officeDocument/2006/relationships/customXml" Target="../ink/ink381.xml"/><Relationship Id="rId257" Type="http://schemas.openxmlformats.org/officeDocument/2006/relationships/image" Target="../media/image386.png"/><Relationship Id="rId278" Type="http://schemas.openxmlformats.org/officeDocument/2006/relationships/customXml" Target="../ink/ink402.xml"/><Relationship Id="rId303" Type="http://schemas.openxmlformats.org/officeDocument/2006/relationships/image" Target="../media/image409.png"/><Relationship Id="rId42" Type="http://schemas.openxmlformats.org/officeDocument/2006/relationships/customXml" Target="../ink/ink284.xml"/><Relationship Id="rId84" Type="http://schemas.openxmlformats.org/officeDocument/2006/relationships/customXml" Target="../ink/ink305.xml"/><Relationship Id="rId138" Type="http://schemas.openxmlformats.org/officeDocument/2006/relationships/customXml" Target="../ink/ink332.xml"/><Relationship Id="rId345" Type="http://schemas.openxmlformats.org/officeDocument/2006/relationships/image" Target="../media/image430.png"/><Relationship Id="rId191" Type="http://schemas.openxmlformats.org/officeDocument/2006/relationships/image" Target="../media/image353.png"/><Relationship Id="rId205" Type="http://schemas.openxmlformats.org/officeDocument/2006/relationships/image" Target="../media/image360.png"/><Relationship Id="rId247" Type="http://schemas.openxmlformats.org/officeDocument/2006/relationships/image" Target="../media/image381.png"/><Relationship Id="rId107" Type="http://schemas.openxmlformats.org/officeDocument/2006/relationships/image" Target="../media/image311.png"/><Relationship Id="rId289" Type="http://schemas.openxmlformats.org/officeDocument/2006/relationships/image" Target="../media/image402.png"/><Relationship Id="rId11" Type="http://schemas.openxmlformats.org/officeDocument/2006/relationships/image" Target="../media/image2630.png"/><Relationship Id="rId53" Type="http://schemas.openxmlformats.org/officeDocument/2006/relationships/image" Target="../media/image284.png"/><Relationship Id="rId149" Type="http://schemas.openxmlformats.org/officeDocument/2006/relationships/image" Target="../media/image332.png"/><Relationship Id="rId314" Type="http://schemas.openxmlformats.org/officeDocument/2006/relationships/customXml" Target="../ink/ink420.xml"/><Relationship Id="rId356" Type="http://schemas.openxmlformats.org/officeDocument/2006/relationships/customXml" Target="../ink/ink441.xml"/><Relationship Id="rId95" Type="http://schemas.openxmlformats.org/officeDocument/2006/relationships/image" Target="../media/image305.png"/><Relationship Id="rId160" Type="http://schemas.openxmlformats.org/officeDocument/2006/relationships/customXml" Target="../ink/ink343.xml"/><Relationship Id="rId216" Type="http://schemas.openxmlformats.org/officeDocument/2006/relationships/customXml" Target="../ink/ink371.xml"/><Relationship Id="rId258" Type="http://schemas.openxmlformats.org/officeDocument/2006/relationships/customXml" Target="../ink/ink392.xml"/><Relationship Id="rId22" Type="http://schemas.openxmlformats.org/officeDocument/2006/relationships/customXml" Target="../ink/ink274.xml"/><Relationship Id="rId64" Type="http://schemas.openxmlformats.org/officeDocument/2006/relationships/customXml" Target="../ink/ink295.xml"/><Relationship Id="rId118" Type="http://schemas.openxmlformats.org/officeDocument/2006/relationships/customXml" Target="../ink/ink322.xml"/><Relationship Id="rId325" Type="http://schemas.openxmlformats.org/officeDocument/2006/relationships/image" Target="../media/image420.png"/><Relationship Id="rId171" Type="http://schemas.openxmlformats.org/officeDocument/2006/relationships/image" Target="../media/image343.png"/><Relationship Id="rId227" Type="http://schemas.openxmlformats.org/officeDocument/2006/relationships/image" Target="../media/image371.png"/><Relationship Id="rId269" Type="http://schemas.openxmlformats.org/officeDocument/2006/relationships/image" Target="../media/image392.png"/><Relationship Id="rId33" Type="http://schemas.openxmlformats.org/officeDocument/2006/relationships/image" Target="../media/image274.png"/><Relationship Id="rId129" Type="http://schemas.openxmlformats.org/officeDocument/2006/relationships/image" Target="../media/image322.png"/><Relationship Id="rId280" Type="http://schemas.openxmlformats.org/officeDocument/2006/relationships/customXml" Target="../ink/ink403.xml"/><Relationship Id="rId336" Type="http://schemas.openxmlformats.org/officeDocument/2006/relationships/customXml" Target="../ink/ink431.xml"/><Relationship Id="rId75" Type="http://schemas.openxmlformats.org/officeDocument/2006/relationships/image" Target="../media/image295.png"/><Relationship Id="rId140" Type="http://schemas.openxmlformats.org/officeDocument/2006/relationships/customXml" Target="../ink/ink333.xml"/><Relationship Id="rId182" Type="http://schemas.openxmlformats.org/officeDocument/2006/relationships/customXml" Target="../ink/ink354.xml"/><Relationship Id="rId6" Type="http://schemas.openxmlformats.org/officeDocument/2006/relationships/customXml" Target="../ink/ink266.xml"/><Relationship Id="rId238" Type="http://schemas.openxmlformats.org/officeDocument/2006/relationships/customXml" Target="../ink/ink382.xml"/><Relationship Id="rId291" Type="http://schemas.openxmlformats.org/officeDocument/2006/relationships/image" Target="../media/image403.png"/><Relationship Id="rId305" Type="http://schemas.openxmlformats.org/officeDocument/2006/relationships/image" Target="../media/image410.png"/><Relationship Id="rId347" Type="http://schemas.openxmlformats.org/officeDocument/2006/relationships/image" Target="../media/image431.png"/><Relationship Id="rId44" Type="http://schemas.openxmlformats.org/officeDocument/2006/relationships/customXml" Target="../ink/ink285.xml"/><Relationship Id="rId86" Type="http://schemas.openxmlformats.org/officeDocument/2006/relationships/customXml" Target="../ink/ink306.xml"/><Relationship Id="rId151" Type="http://schemas.openxmlformats.org/officeDocument/2006/relationships/image" Target="../media/image333.png"/><Relationship Id="rId193" Type="http://schemas.openxmlformats.org/officeDocument/2006/relationships/image" Target="../media/image354.png"/><Relationship Id="rId207" Type="http://schemas.openxmlformats.org/officeDocument/2006/relationships/image" Target="../media/image361.png"/><Relationship Id="rId249" Type="http://schemas.openxmlformats.org/officeDocument/2006/relationships/image" Target="../media/image382.png"/><Relationship Id="rId13" Type="http://schemas.openxmlformats.org/officeDocument/2006/relationships/image" Target="../media/image264.png"/><Relationship Id="rId109" Type="http://schemas.openxmlformats.org/officeDocument/2006/relationships/image" Target="../media/image312.png"/><Relationship Id="rId260" Type="http://schemas.openxmlformats.org/officeDocument/2006/relationships/customXml" Target="../ink/ink393.xml"/><Relationship Id="rId316" Type="http://schemas.openxmlformats.org/officeDocument/2006/relationships/customXml" Target="../ink/ink421.xml"/><Relationship Id="rId55" Type="http://schemas.openxmlformats.org/officeDocument/2006/relationships/image" Target="../media/image285.png"/><Relationship Id="rId97" Type="http://schemas.openxmlformats.org/officeDocument/2006/relationships/image" Target="../media/image306.png"/><Relationship Id="rId120" Type="http://schemas.openxmlformats.org/officeDocument/2006/relationships/customXml" Target="../ink/ink323.xml"/><Relationship Id="rId358" Type="http://schemas.openxmlformats.org/officeDocument/2006/relationships/customXml" Target="../ink/ink442.xml"/><Relationship Id="rId162" Type="http://schemas.openxmlformats.org/officeDocument/2006/relationships/customXml" Target="../ink/ink344.xml"/><Relationship Id="rId218" Type="http://schemas.openxmlformats.org/officeDocument/2006/relationships/customXml" Target="../ink/ink372.xml"/><Relationship Id="rId271" Type="http://schemas.openxmlformats.org/officeDocument/2006/relationships/image" Target="../media/image393.png"/><Relationship Id="rId24" Type="http://schemas.openxmlformats.org/officeDocument/2006/relationships/customXml" Target="../ink/ink275.xml"/><Relationship Id="rId66" Type="http://schemas.openxmlformats.org/officeDocument/2006/relationships/customXml" Target="../ink/ink296.xml"/><Relationship Id="rId131" Type="http://schemas.openxmlformats.org/officeDocument/2006/relationships/image" Target="../media/image323.png"/><Relationship Id="rId327" Type="http://schemas.openxmlformats.org/officeDocument/2006/relationships/image" Target="../media/image421.png"/><Relationship Id="rId173" Type="http://schemas.openxmlformats.org/officeDocument/2006/relationships/image" Target="../media/image344.png"/><Relationship Id="rId229" Type="http://schemas.openxmlformats.org/officeDocument/2006/relationships/image" Target="../media/image372.png"/><Relationship Id="rId240" Type="http://schemas.openxmlformats.org/officeDocument/2006/relationships/customXml" Target="../ink/ink383.xml"/><Relationship Id="rId35" Type="http://schemas.openxmlformats.org/officeDocument/2006/relationships/image" Target="../media/image275.png"/><Relationship Id="rId77" Type="http://schemas.openxmlformats.org/officeDocument/2006/relationships/image" Target="../media/image296.png"/><Relationship Id="rId100" Type="http://schemas.openxmlformats.org/officeDocument/2006/relationships/customXml" Target="../ink/ink313.xml"/><Relationship Id="rId282" Type="http://schemas.openxmlformats.org/officeDocument/2006/relationships/customXml" Target="../ink/ink404.xml"/><Relationship Id="rId338" Type="http://schemas.openxmlformats.org/officeDocument/2006/relationships/customXml" Target="../ink/ink432.xml"/><Relationship Id="rId8" Type="http://schemas.openxmlformats.org/officeDocument/2006/relationships/customXml" Target="../ink/ink267.xml"/><Relationship Id="rId142" Type="http://schemas.openxmlformats.org/officeDocument/2006/relationships/customXml" Target="../ink/ink334.xml"/><Relationship Id="rId184" Type="http://schemas.openxmlformats.org/officeDocument/2006/relationships/customXml" Target="../ink/ink355.xml"/><Relationship Id="rId251" Type="http://schemas.openxmlformats.org/officeDocument/2006/relationships/image" Target="../media/image38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.png"/><Relationship Id="rId299" Type="http://schemas.openxmlformats.org/officeDocument/2006/relationships/image" Target="../media/image564.png"/><Relationship Id="rId21" Type="http://schemas.openxmlformats.org/officeDocument/2006/relationships/image" Target="../media/image425.png"/><Relationship Id="rId63" Type="http://schemas.openxmlformats.org/officeDocument/2006/relationships/image" Target="../media/image446.png"/><Relationship Id="rId159" Type="http://schemas.openxmlformats.org/officeDocument/2006/relationships/image" Target="../media/image494.png"/><Relationship Id="rId324" Type="http://schemas.openxmlformats.org/officeDocument/2006/relationships/customXml" Target="../ink/ink604.xml"/><Relationship Id="rId366" Type="http://schemas.openxmlformats.org/officeDocument/2006/relationships/customXml" Target="../ink/ink625.xml"/><Relationship Id="rId170" Type="http://schemas.openxmlformats.org/officeDocument/2006/relationships/customXml" Target="../ink/ink527.xml"/><Relationship Id="rId226" Type="http://schemas.openxmlformats.org/officeDocument/2006/relationships/customXml" Target="../ink/ink555.xml"/><Relationship Id="rId268" Type="http://schemas.openxmlformats.org/officeDocument/2006/relationships/customXml" Target="../ink/ink576.xml"/><Relationship Id="rId32" Type="http://schemas.openxmlformats.org/officeDocument/2006/relationships/customXml" Target="../ink/ink458.xml"/><Relationship Id="rId74" Type="http://schemas.openxmlformats.org/officeDocument/2006/relationships/customXml" Target="../ink/ink479.xml"/><Relationship Id="rId128" Type="http://schemas.openxmlformats.org/officeDocument/2006/relationships/customXml" Target="../ink/ink506.xml"/><Relationship Id="rId335" Type="http://schemas.openxmlformats.org/officeDocument/2006/relationships/image" Target="../media/image582.png"/><Relationship Id="rId377" Type="http://schemas.openxmlformats.org/officeDocument/2006/relationships/image" Target="../media/image603.png"/><Relationship Id="rId5" Type="http://schemas.openxmlformats.org/officeDocument/2006/relationships/image" Target="../media/image417.png"/><Relationship Id="rId181" Type="http://schemas.openxmlformats.org/officeDocument/2006/relationships/image" Target="../media/image505.png"/><Relationship Id="rId237" Type="http://schemas.openxmlformats.org/officeDocument/2006/relationships/image" Target="../media/image533.png"/><Relationship Id="rId402" Type="http://schemas.openxmlformats.org/officeDocument/2006/relationships/customXml" Target="../ink/ink643.xml"/><Relationship Id="rId279" Type="http://schemas.openxmlformats.org/officeDocument/2006/relationships/image" Target="../media/image554.png"/><Relationship Id="rId43" Type="http://schemas.openxmlformats.org/officeDocument/2006/relationships/image" Target="../media/image4360.png"/><Relationship Id="rId139" Type="http://schemas.openxmlformats.org/officeDocument/2006/relationships/image" Target="../media/image484.png"/><Relationship Id="rId290" Type="http://schemas.openxmlformats.org/officeDocument/2006/relationships/customXml" Target="../ink/ink587.xml"/><Relationship Id="rId304" Type="http://schemas.openxmlformats.org/officeDocument/2006/relationships/customXml" Target="../ink/ink594.xml"/><Relationship Id="rId346" Type="http://schemas.openxmlformats.org/officeDocument/2006/relationships/customXml" Target="../ink/ink615.xml"/><Relationship Id="rId388" Type="http://schemas.openxmlformats.org/officeDocument/2006/relationships/customXml" Target="../ink/ink636.xml"/><Relationship Id="rId85" Type="http://schemas.openxmlformats.org/officeDocument/2006/relationships/image" Target="../media/image457.png"/><Relationship Id="rId150" Type="http://schemas.openxmlformats.org/officeDocument/2006/relationships/customXml" Target="../ink/ink517.xml"/><Relationship Id="rId192" Type="http://schemas.openxmlformats.org/officeDocument/2006/relationships/customXml" Target="../ink/ink538.xml"/><Relationship Id="rId206" Type="http://schemas.openxmlformats.org/officeDocument/2006/relationships/customXml" Target="../ink/ink545.xml"/><Relationship Id="rId248" Type="http://schemas.openxmlformats.org/officeDocument/2006/relationships/customXml" Target="../ink/ink566.xml"/><Relationship Id="rId12" Type="http://schemas.openxmlformats.org/officeDocument/2006/relationships/customXml" Target="../ink/ink448.xml"/><Relationship Id="rId108" Type="http://schemas.openxmlformats.org/officeDocument/2006/relationships/customXml" Target="../ink/ink496.xml"/><Relationship Id="rId315" Type="http://schemas.openxmlformats.org/officeDocument/2006/relationships/image" Target="../media/image572.png"/><Relationship Id="rId357" Type="http://schemas.openxmlformats.org/officeDocument/2006/relationships/image" Target="../media/image593.png"/><Relationship Id="rId54" Type="http://schemas.openxmlformats.org/officeDocument/2006/relationships/customXml" Target="../ink/ink469.xml"/><Relationship Id="rId96" Type="http://schemas.openxmlformats.org/officeDocument/2006/relationships/customXml" Target="../ink/ink490.xml"/><Relationship Id="rId161" Type="http://schemas.openxmlformats.org/officeDocument/2006/relationships/image" Target="../media/image495.png"/><Relationship Id="rId217" Type="http://schemas.openxmlformats.org/officeDocument/2006/relationships/image" Target="../media/image523.png"/><Relationship Id="rId399" Type="http://schemas.openxmlformats.org/officeDocument/2006/relationships/image" Target="../media/image614.png"/><Relationship Id="rId259" Type="http://schemas.openxmlformats.org/officeDocument/2006/relationships/image" Target="../media/image544.png"/><Relationship Id="rId23" Type="http://schemas.openxmlformats.org/officeDocument/2006/relationships/image" Target="../media/image426.png"/><Relationship Id="rId119" Type="http://schemas.openxmlformats.org/officeDocument/2006/relationships/image" Target="../media/image474.png"/><Relationship Id="rId270" Type="http://schemas.openxmlformats.org/officeDocument/2006/relationships/customXml" Target="../ink/ink577.xml"/><Relationship Id="rId326" Type="http://schemas.openxmlformats.org/officeDocument/2006/relationships/customXml" Target="../ink/ink605.xml"/><Relationship Id="rId65" Type="http://schemas.openxmlformats.org/officeDocument/2006/relationships/image" Target="../media/image447.png"/><Relationship Id="rId130" Type="http://schemas.openxmlformats.org/officeDocument/2006/relationships/customXml" Target="../ink/ink507.xml"/><Relationship Id="rId368" Type="http://schemas.openxmlformats.org/officeDocument/2006/relationships/customXml" Target="../ink/ink626.xml"/><Relationship Id="rId172" Type="http://schemas.openxmlformats.org/officeDocument/2006/relationships/customXml" Target="../ink/ink528.xml"/><Relationship Id="rId228" Type="http://schemas.openxmlformats.org/officeDocument/2006/relationships/customXml" Target="../ink/ink556.xml"/><Relationship Id="rId281" Type="http://schemas.openxmlformats.org/officeDocument/2006/relationships/image" Target="../media/image555.png"/><Relationship Id="rId337" Type="http://schemas.openxmlformats.org/officeDocument/2006/relationships/image" Target="../media/image583.png"/><Relationship Id="rId34" Type="http://schemas.openxmlformats.org/officeDocument/2006/relationships/customXml" Target="../ink/ink459.xml"/><Relationship Id="rId76" Type="http://schemas.openxmlformats.org/officeDocument/2006/relationships/customXml" Target="../ink/ink480.xml"/><Relationship Id="rId141" Type="http://schemas.openxmlformats.org/officeDocument/2006/relationships/image" Target="../media/image485.png"/><Relationship Id="rId379" Type="http://schemas.openxmlformats.org/officeDocument/2006/relationships/image" Target="../media/image604.png"/><Relationship Id="rId7" Type="http://schemas.openxmlformats.org/officeDocument/2006/relationships/image" Target="../media/image418.png"/><Relationship Id="rId183" Type="http://schemas.openxmlformats.org/officeDocument/2006/relationships/image" Target="../media/image506.png"/><Relationship Id="rId239" Type="http://schemas.openxmlformats.org/officeDocument/2006/relationships/image" Target="../media/image534.png"/><Relationship Id="rId390" Type="http://schemas.openxmlformats.org/officeDocument/2006/relationships/customXml" Target="../ink/ink637.xml"/><Relationship Id="rId404" Type="http://schemas.openxmlformats.org/officeDocument/2006/relationships/customXml" Target="../ink/ink644.xml"/><Relationship Id="rId250" Type="http://schemas.openxmlformats.org/officeDocument/2006/relationships/customXml" Target="../ink/ink567.xml"/><Relationship Id="rId292" Type="http://schemas.openxmlformats.org/officeDocument/2006/relationships/customXml" Target="../ink/ink588.xml"/><Relationship Id="rId306" Type="http://schemas.openxmlformats.org/officeDocument/2006/relationships/customXml" Target="../ink/ink595.xml"/><Relationship Id="rId45" Type="http://schemas.openxmlformats.org/officeDocument/2006/relationships/image" Target="../media/image4370.png"/><Relationship Id="rId87" Type="http://schemas.openxmlformats.org/officeDocument/2006/relationships/image" Target="../media/image458.png"/><Relationship Id="rId110" Type="http://schemas.openxmlformats.org/officeDocument/2006/relationships/customXml" Target="../ink/ink497.xml"/><Relationship Id="rId348" Type="http://schemas.openxmlformats.org/officeDocument/2006/relationships/customXml" Target="../ink/ink616.xml"/><Relationship Id="rId152" Type="http://schemas.openxmlformats.org/officeDocument/2006/relationships/customXml" Target="../ink/ink518.xml"/><Relationship Id="rId194" Type="http://schemas.openxmlformats.org/officeDocument/2006/relationships/customXml" Target="../ink/ink539.xml"/><Relationship Id="rId208" Type="http://schemas.openxmlformats.org/officeDocument/2006/relationships/customXml" Target="../ink/ink546.xml"/><Relationship Id="rId261" Type="http://schemas.openxmlformats.org/officeDocument/2006/relationships/image" Target="../media/image545.png"/><Relationship Id="rId14" Type="http://schemas.openxmlformats.org/officeDocument/2006/relationships/customXml" Target="../ink/ink449.xml"/><Relationship Id="rId56" Type="http://schemas.openxmlformats.org/officeDocument/2006/relationships/customXml" Target="../ink/ink470.xml"/><Relationship Id="rId317" Type="http://schemas.openxmlformats.org/officeDocument/2006/relationships/image" Target="../media/image573.png"/><Relationship Id="rId359" Type="http://schemas.openxmlformats.org/officeDocument/2006/relationships/image" Target="../media/image594.png"/><Relationship Id="rId98" Type="http://schemas.openxmlformats.org/officeDocument/2006/relationships/customXml" Target="../ink/ink491.xml"/><Relationship Id="rId121" Type="http://schemas.openxmlformats.org/officeDocument/2006/relationships/image" Target="../media/image475.png"/><Relationship Id="rId163" Type="http://schemas.openxmlformats.org/officeDocument/2006/relationships/image" Target="../media/image496.png"/><Relationship Id="rId219" Type="http://schemas.openxmlformats.org/officeDocument/2006/relationships/image" Target="../media/image524.png"/><Relationship Id="rId370" Type="http://schemas.openxmlformats.org/officeDocument/2006/relationships/customXml" Target="../ink/ink627.xml"/><Relationship Id="rId230" Type="http://schemas.openxmlformats.org/officeDocument/2006/relationships/customXml" Target="../ink/ink557.xml"/><Relationship Id="rId25" Type="http://schemas.openxmlformats.org/officeDocument/2006/relationships/image" Target="../media/image427.png"/><Relationship Id="rId67" Type="http://schemas.openxmlformats.org/officeDocument/2006/relationships/image" Target="../media/image448.png"/><Relationship Id="rId272" Type="http://schemas.openxmlformats.org/officeDocument/2006/relationships/customXml" Target="../ink/ink578.xml"/><Relationship Id="rId328" Type="http://schemas.openxmlformats.org/officeDocument/2006/relationships/customXml" Target="../ink/ink606.xml"/><Relationship Id="rId132" Type="http://schemas.openxmlformats.org/officeDocument/2006/relationships/customXml" Target="../ink/ink508.xml"/><Relationship Id="rId174" Type="http://schemas.openxmlformats.org/officeDocument/2006/relationships/customXml" Target="../ink/ink529.xml"/><Relationship Id="rId381" Type="http://schemas.openxmlformats.org/officeDocument/2006/relationships/image" Target="../media/image605.png"/><Relationship Id="rId241" Type="http://schemas.openxmlformats.org/officeDocument/2006/relationships/image" Target="../media/image535.png"/><Relationship Id="rId36" Type="http://schemas.openxmlformats.org/officeDocument/2006/relationships/customXml" Target="../ink/ink460.xml"/><Relationship Id="rId283" Type="http://schemas.openxmlformats.org/officeDocument/2006/relationships/image" Target="../media/image556.png"/><Relationship Id="rId339" Type="http://schemas.openxmlformats.org/officeDocument/2006/relationships/image" Target="../media/image584.png"/><Relationship Id="rId78" Type="http://schemas.openxmlformats.org/officeDocument/2006/relationships/customXml" Target="../ink/ink481.xml"/><Relationship Id="rId101" Type="http://schemas.openxmlformats.org/officeDocument/2006/relationships/image" Target="../media/image465.png"/><Relationship Id="rId143" Type="http://schemas.openxmlformats.org/officeDocument/2006/relationships/image" Target="../media/image486.png"/><Relationship Id="rId185" Type="http://schemas.openxmlformats.org/officeDocument/2006/relationships/image" Target="../media/image507.png"/><Relationship Id="rId350" Type="http://schemas.openxmlformats.org/officeDocument/2006/relationships/customXml" Target="../ink/ink617.xml"/><Relationship Id="rId406" Type="http://schemas.openxmlformats.org/officeDocument/2006/relationships/customXml" Target="../ink/ink645.xml"/><Relationship Id="rId9" Type="http://schemas.openxmlformats.org/officeDocument/2006/relationships/image" Target="../media/image419.png"/><Relationship Id="rId210" Type="http://schemas.openxmlformats.org/officeDocument/2006/relationships/customXml" Target="../ink/ink547.xml"/><Relationship Id="rId392" Type="http://schemas.openxmlformats.org/officeDocument/2006/relationships/customXml" Target="../ink/ink638.xml"/><Relationship Id="rId252" Type="http://schemas.openxmlformats.org/officeDocument/2006/relationships/customXml" Target="../ink/ink568.xml"/><Relationship Id="rId294" Type="http://schemas.openxmlformats.org/officeDocument/2006/relationships/customXml" Target="../ink/ink589.xml"/><Relationship Id="rId308" Type="http://schemas.openxmlformats.org/officeDocument/2006/relationships/customXml" Target="../ink/ink596.xml"/><Relationship Id="rId47" Type="http://schemas.openxmlformats.org/officeDocument/2006/relationships/image" Target="../media/image438.png"/><Relationship Id="rId89" Type="http://schemas.openxmlformats.org/officeDocument/2006/relationships/image" Target="../media/image459.png"/><Relationship Id="rId112" Type="http://schemas.openxmlformats.org/officeDocument/2006/relationships/customXml" Target="../ink/ink498.xml"/><Relationship Id="rId154" Type="http://schemas.openxmlformats.org/officeDocument/2006/relationships/customXml" Target="../ink/ink519.xml"/><Relationship Id="rId361" Type="http://schemas.openxmlformats.org/officeDocument/2006/relationships/image" Target="../media/image595.png"/><Relationship Id="rId196" Type="http://schemas.openxmlformats.org/officeDocument/2006/relationships/customXml" Target="../ink/ink540.xml"/><Relationship Id="rId16" Type="http://schemas.openxmlformats.org/officeDocument/2006/relationships/customXml" Target="../ink/ink450.xml"/><Relationship Id="rId221" Type="http://schemas.openxmlformats.org/officeDocument/2006/relationships/image" Target="../media/image525.png"/><Relationship Id="rId263" Type="http://schemas.openxmlformats.org/officeDocument/2006/relationships/image" Target="../media/image546.png"/><Relationship Id="rId319" Type="http://schemas.openxmlformats.org/officeDocument/2006/relationships/image" Target="../media/image574.png"/><Relationship Id="rId58" Type="http://schemas.openxmlformats.org/officeDocument/2006/relationships/customXml" Target="../ink/ink471.xml"/><Relationship Id="rId123" Type="http://schemas.openxmlformats.org/officeDocument/2006/relationships/image" Target="../media/image476.png"/><Relationship Id="rId330" Type="http://schemas.openxmlformats.org/officeDocument/2006/relationships/customXml" Target="../ink/ink607.xml"/><Relationship Id="rId165" Type="http://schemas.openxmlformats.org/officeDocument/2006/relationships/image" Target="../media/image497.png"/><Relationship Id="rId372" Type="http://schemas.openxmlformats.org/officeDocument/2006/relationships/customXml" Target="../ink/ink628.xml"/><Relationship Id="rId211" Type="http://schemas.openxmlformats.org/officeDocument/2006/relationships/image" Target="../media/image520.png"/><Relationship Id="rId232" Type="http://schemas.openxmlformats.org/officeDocument/2006/relationships/customXml" Target="../ink/ink558.xml"/><Relationship Id="rId253" Type="http://schemas.openxmlformats.org/officeDocument/2006/relationships/image" Target="../media/image541.png"/><Relationship Id="rId274" Type="http://schemas.openxmlformats.org/officeDocument/2006/relationships/customXml" Target="../ink/ink579.xml"/><Relationship Id="rId295" Type="http://schemas.openxmlformats.org/officeDocument/2006/relationships/image" Target="../media/image562.png"/><Relationship Id="rId309" Type="http://schemas.openxmlformats.org/officeDocument/2006/relationships/image" Target="../media/image569.png"/><Relationship Id="rId27" Type="http://schemas.openxmlformats.org/officeDocument/2006/relationships/image" Target="../media/image428.png"/><Relationship Id="rId48" Type="http://schemas.openxmlformats.org/officeDocument/2006/relationships/customXml" Target="../ink/ink466.xml"/><Relationship Id="rId69" Type="http://schemas.openxmlformats.org/officeDocument/2006/relationships/image" Target="../media/image449.png"/><Relationship Id="rId113" Type="http://schemas.openxmlformats.org/officeDocument/2006/relationships/image" Target="../media/image471.png"/><Relationship Id="rId134" Type="http://schemas.openxmlformats.org/officeDocument/2006/relationships/customXml" Target="../ink/ink509.xml"/><Relationship Id="rId320" Type="http://schemas.openxmlformats.org/officeDocument/2006/relationships/customXml" Target="../ink/ink602.xml"/><Relationship Id="rId80" Type="http://schemas.openxmlformats.org/officeDocument/2006/relationships/customXml" Target="../ink/ink482.xml"/><Relationship Id="rId155" Type="http://schemas.openxmlformats.org/officeDocument/2006/relationships/image" Target="../media/image492.png"/><Relationship Id="rId176" Type="http://schemas.openxmlformats.org/officeDocument/2006/relationships/customXml" Target="../ink/ink530.xml"/><Relationship Id="rId197" Type="http://schemas.openxmlformats.org/officeDocument/2006/relationships/image" Target="../media/image513.png"/><Relationship Id="rId341" Type="http://schemas.openxmlformats.org/officeDocument/2006/relationships/image" Target="../media/image585.png"/><Relationship Id="rId362" Type="http://schemas.openxmlformats.org/officeDocument/2006/relationships/customXml" Target="../ink/ink623.xml"/><Relationship Id="rId383" Type="http://schemas.openxmlformats.org/officeDocument/2006/relationships/image" Target="../media/image606.png"/><Relationship Id="rId201" Type="http://schemas.openxmlformats.org/officeDocument/2006/relationships/image" Target="../media/image515.png"/><Relationship Id="rId222" Type="http://schemas.openxmlformats.org/officeDocument/2006/relationships/customXml" Target="../ink/ink553.xml"/><Relationship Id="rId243" Type="http://schemas.openxmlformats.org/officeDocument/2006/relationships/image" Target="../media/image536.png"/><Relationship Id="rId264" Type="http://schemas.openxmlformats.org/officeDocument/2006/relationships/customXml" Target="../ink/ink574.xml"/><Relationship Id="rId285" Type="http://schemas.openxmlformats.org/officeDocument/2006/relationships/image" Target="../media/image557.png"/><Relationship Id="rId17" Type="http://schemas.openxmlformats.org/officeDocument/2006/relationships/image" Target="../media/image423.png"/><Relationship Id="rId38" Type="http://schemas.openxmlformats.org/officeDocument/2006/relationships/customXml" Target="../ink/ink461.xml"/><Relationship Id="rId59" Type="http://schemas.openxmlformats.org/officeDocument/2006/relationships/image" Target="../media/image444.png"/><Relationship Id="rId103" Type="http://schemas.openxmlformats.org/officeDocument/2006/relationships/image" Target="../media/image466.png"/><Relationship Id="rId124" Type="http://schemas.openxmlformats.org/officeDocument/2006/relationships/customXml" Target="../ink/ink504.xml"/><Relationship Id="rId310" Type="http://schemas.openxmlformats.org/officeDocument/2006/relationships/customXml" Target="../ink/ink597.xml"/><Relationship Id="rId70" Type="http://schemas.openxmlformats.org/officeDocument/2006/relationships/customXml" Target="../ink/ink477.xml"/><Relationship Id="rId91" Type="http://schemas.openxmlformats.org/officeDocument/2006/relationships/image" Target="../media/image460.png"/><Relationship Id="rId145" Type="http://schemas.openxmlformats.org/officeDocument/2006/relationships/image" Target="../media/image487.png"/><Relationship Id="rId166" Type="http://schemas.openxmlformats.org/officeDocument/2006/relationships/customXml" Target="../ink/ink525.xml"/><Relationship Id="rId187" Type="http://schemas.openxmlformats.org/officeDocument/2006/relationships/image" Target="../media/image508.png"/><Relationship Id="rId331" Type="http://schemas.openxmlformats.org/officeDocument/2006/relationships/image" Target="../media/image580.png"/><Relationship Id="rId352" Type="http://schemas.openxmlformats.org/officeDocument/2006/relationships/customXml" Target="../ink/ink618.xml"/><Relationship Id="rId373" Type="http://schemas.openxmlformats.org/officeDocument/2006/relationships/image" Target="../media/image601.png"/><Relationship Id="rId394" Type="http://schemas.openxmlformats.org/officeDocument/2006/relationships/customXml" Target="../ink/ink63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48.xml"/><Relationship Id="rId233" Type="http://schemas.openxmlformats.org/officeDocument/2006/relationships/image" Target="../media/image531.png"/><Relationship Id="rId254" Type="http://schemas.openxmlformats.org/officeDocument/2006/relationships/customXml" Target="../ink/ink569.xml"/><Relationship Id="rId28" Type="http://schemas.openxmlformats.org/officeDocument/2006/relationships/customXml" Target="../ink/ink456.xml"/><Relationship Id="rId49" Type="http://schemas.openxmlformats.org/officeDocument/2006/relationships/image" Target="../media/image439.png"/><Relationship Id="rId114" Type="http://schemas.openxmlformats.org/officeDocument/2006/relationships/customXml" Target="../ink/ink499.xml"/><Relationship Id="rId275" Type="http://schemas.openxmlformats.org/officeDocument/2006/relationships/image" Target="../media/image552.png"/><Relationship Id="rId296" Type="http://schemas.openxmlformats.org/officeDocument/2006/relationships/customXml" Target="../ink/ink590.xml"/><Relationship Id="rId300" Type="http://schemas.openxmlformats.org/officeDocument/2006/relationships/customXml" Target="../ink/ink592.xml"/><Relationship Id="rId60" Type="http://schemas.openxmlformats.org/officeDocument/2006/relationships/customXml" Target="../ink/ink472.xml"/><Relationship Id="rId81" Type="http://schemas.openxmlformats.org/officeDocument/2006/relationships/image" Target="../media/image455.png"/><Relationship Id="rId135" Type="http://schemas.openxmlformats.org/officeDocument/2006/relationships/image" Target="../media/image482.png"/><Relationship Id="rId156" Type="http://schemas.openxmlformats.org/officeDocument/2006/relationships/customXml" Target="../ink/ink520.xml"/><Relationship Id="rId177" Type="http://schemas.openxmlformats.org/officeDocument/2006/relationships/image" Target="../media/image503.png"/><Relationship Id="rId198" Type="http://schemas.openxmlformats.org/officeDocument/2006/relationships/customXml" Target="../ink/ink541.xml"/><Relationship Id="rId321" Type="http://schemas.openxmlformats.org/officeDocument/2006/relationships/image" Target="../media/image575.png"/><Relationship Id="rId342" Type="http://schemas.openxmlformats.org/officeDocument/2006/relationships/customXml" Target="../ink/ink613.xml"/><Relationship Id="rId363" Type="http://schemas.openxmlformats.org/officeDocument/2006/relationships/image" Target="../media/image596.png"/><Relationship Id="rId384" Type="http://schemas.openxmlformats.org/officeDocument/2006/relationships/customXml" Target="../ink/ink634.xml"/><Relationship Id="rId202" Type="http://schemas.openxmlformats.org/officeDocument/2006/relationships/customXml" Target="../ink/ink543.xml"/><Relationship Id="rId223" Type="http://schemas.openxmlformats.org/officeDocument/2006/relationships/image" Target="../media/image526.png"/><Relationship Id="rId244" Type="http://schemas.openxmlformats.org/officeDocument/2006/relationships/customXml" Target="../ink/ink564.xml"/><Relationship Id="rId18" Type="http://schemas.openxmlformats.org/officeDocument/2006/relationships/customXml" Target="../ink/ink451.xml"/><Relationship Id="rId39" Type="http://schemas.openxmlformats.org/officeDocument/2006/relationships/image" Target="../media/image4340.png"/><Relationship Id="rId265" Type="http://schemas.openxmlformats.org/officeDocument/2006/relationships/image" Target="../media/image547.png"/><Relationship Id="rId286" Type="http://schemas.openxmlformats.org/officeDocument/2006/relationships/customXml" Target="../ink/ink585.xml"/><Relationship Id="rId50" Type="http://schemas.openxmlformats.org/officeDocument/2006/relationships/customXml" Target="../ink/ink467.xml"/><Relationship Id="rId104" Type="http://schemas.openxmlformats.org/officeDocument/2006/relationships/customXml" Target="../ink/ink494.xml"/><Relationship Id="rId125" Type="http://schemas.openxmlformats.org/officeDocument/2006/relationships/image" Target="../media/image477.png"/><Relationship Id="rId146" Type="http://schemas.openxmlformats.org/officeDocument/2006/relationships/customXml" Target="../ink/ink515.xml"/><Relationship Id="rId167" Type="http://schemas.openxmlformats.org/officeDocument/2006/relationships/image" Target="../media/image498.png"/><Relationship Id="rId188" Type="http://schemas.openxmlformats.org/officeDocument/2006/relationships/customXml" Target="../ink/ink536.xml"/><Relationship Id="rId311" Type="http://schemas.openxmlformats.org/officeDocument/2006/relationships/image" Target="../media/image570.png"/><Relationship Id="rId332" Type="http://schemas.openxmlformats.org/officeDocument/2006/relationships/customXml" Target="../ink/ink608.xml"/><Relationship Id="rId353" Type="http://schemas.openxmlformats.org/officeDocument/2006/relationships/image" Target="../media/image591.png"/><Relationship Id="rId374" Type="http://schemas.openxmlformats.org/officeDocument/2006/relationships/customXml" Target="../ink/ink629.xml"/><Relationship Id="rId395" Type="http://schemas.openxmlformats.org/officeDocument/2006/relationships/image" Target="../media/image612.png"/><Relationship Id="rId71" Type="http://schemas.openxmlformats.org/officeDocument/2006/relationships/image" Target="../media/image450.png"/><Relationship Id="rId92" Type="http://schemas.openxmlformats.org/officeDocument/2006/relationships/customXml" Target="../ink/ink488.xml"/><Relationship Id="rId213" Type="http://schemas.openxmlformats.org/officeDocument/2006/relationships/image" Target="../media/image521.png"/><Relationship Id="rId234" Type="http://schemas.openxmlformats.org/officeDocument/2006/relationships/customXml" Target="../ink/ink559.xml"/><Relationship Id="rId2" Type="http://schemas.openxmlformats.org/officeDocument/2006/relationships/customXml" Target="../ink/ink443.xml"/><Relationship Id="rId29" Type="http://schemas.openxmlformats.org/officeDocument/2006/relationships/image" Target="../media/image429.png"/><Relationship Id="rId255" Type="http://schemas.openxmlformats.org/officeDocument/2006/relationships/image" Target="../media/image542.png"/><Relationship Id="rId276" Type="http://schemas.openxmlformats.org/officeDocument/2006/relationships/customXml" Target="../ink/ink580.xml"/><Relationship Id="rId297" Type="http://schemas.openxmlformats.org/officeDocument/2006/relationships/image" Target="../media/image563.png"/><Relationship Id="rId40" Type="http://schemas.openxmlformats.org/officeDocument/2006/relationships/customXml" Target="../ink/ink462.xml"/><Relationship Id="rId115" Type="http://schemas.openxmlformats.org/officeDocument/2006/relationships/image" Target="../media/image472.png"/><Relationship Id="rId136" Type="http://schemas.openxmlformats.org/officeDocument/2006/relationships/customXml" Target="../ink/ink510.xml"/><Relationship Id="rId157" Type="http://schemas.openxmlformats.org/officeDocument/2006/relationships/image" Target="../media/image493.png"/><Relationship Id="rId178" Type="http://schemas.openxmlformats.org/officeDocument/2006/relationships/customXml" Target="../ink/ink531.xml"/><Relationship Id="rId301" Type="http://schemas.openxmlformats.org/officeDocument/2006/relationships/image" Target="../media/image565.png"/><Relationship Id="rId322" Type="http://schemas.openxmlformats.org/officeDocument/2006/relationships/customXml" Target="../ink/ink603.xml"/><Relationship Id="rId343" Type="http://schemas.openxmlformats.org/officeDocument/2006/relationships/image" Target="../media/image586.png"/><Relationship Id="rId364" Type="http://schemas.openxmlformats.org/officeDocument/2006/relationships/customXml" Target="../ink/ink624.xml"/><Relationship Id="rId61" Type="http://schemas.openxmlformats.org/officeDocument/2006/relationships/image" Target="../media/image445.png"/><Relationship Id="rId82" Type="http://schemas.openxmlformats.org/officeDocument/2006/relationships/customXml" Target="../ink/ink483.xml"/><Relationship Id="rId199" Type="http://schemas.openxmlformats.org/officeDocument/2006/relationships/image" Target="../media/image514.png"/><Relationship Id="rId203" Type="http://schemas.openxmlformats.org/officeDocument/2006/relationships/image" Target="../media/image516.png"/><Relationship Id="rId385" Type="http://schemas.openxmlformats.org/officeDocument/2006/relationships/image" Target="../media/image607.png"/><Relationship Id="rId19" Type="http://schemas.openxmlformats.org/officeDocument/2006/relationships/image" Target="../media/image424.png"/><Relationship Id="rId224" Type="http://schemas.openxmlformats.org/officeDocument/2006/relationships/customXml" Target="../ink/ink554.xml"/><Relationship Id="rId245" Type="http://schemas.openxmlformats.org/officeDocument/2006/relationships/image" Target="../media/image537.png"/><Relationship Id="rId266" Type="http://schemas.openxmlformats.org/officeDocument/2006/relationships/customXml" Target="../ink/ink575.xml"/><Relationship Id="rId287" Type="http://schemas.openxmlformats.org/officeDocument/2006/relationships/image" Target="../media/image558.png"/><Relationship Id="rId30" Type="http://schemas.openxmlformats.org/officeDocument/2006/relationships/customXml" Target="../ink/ink457.xml"/><Relationship Id="rId105" Type="http://schemas.openxmlformats.org/officeDocument/2006/relationships/image" Target="../media/image467.png"/><Relationship Id="rId126" Type="http://schemas.openxmlformats.org/officeDocument/2006/relationships/customXml" Target="../ink/ink505.xml"/><Relationship Id="rId147" Type="http://schemas.openxmlformats.org/officeDocument/2006/relationships/image" Target="../media/image488.png"/><Relationship Id="rId168" Type="http://schemas.openxmlformats.org/officeDocument/2006/relationships/customXml" Target="../ink/ink526.xml"/><Relationship Id="rId312" Type="http://schemas.openxmlformats.org/officeDocument/2006/relationships/customXml" Target="../ink/ink598.xml"/><Relationship Id="rId333" Type="http://schemas.openxmlformats.org/officeDocument/2006/relationships/image" Target="../media/image581.png"/><Relationship Id="rId354" Type="http://schemas.openxmlformats.org/officeDocument/2006/relationships/customXml" Target="../ink/ink619.xml"/><Relationship Id="rId51" Type="http://schemas.openxmlformats.org/officeDocument/2006/relationships/image" Target="../media/image440.png"/><Relationship Id="rId72" Type="http://schemas.openxmlformats.org/officeDocument/2006/relationships/customXml" Target="../ink/ink478.xml"/><Relationship Id="rId93" Type="http://schemas.openxmlformats.org/officeDocument/2006/relationships/image" Target="../media/image461.png"/><Relationship Id="rId189" Type="http://schemas.openxmlformats.org/officeDocument/2006/relationships/image" Target="../media/image509.png"/><Relationship Id="rId375" Type="http://schemas.openxmlformats.org/officeDocument/2006/relationships/image" Target="../media/image602.png"/><Relationship Id="rId396" Type="http://schemas.openxmlformats.org/officeDocument/2006/relationships/customXml" Target="../ink/ink640.xml"/><Relationship Id="rId3" Type="http://schemas.openxmlformats.org/officeDocument/2006/relationships/image" Target="../media/image416.png"/><Relationship Id="rId214" Type="http://schemas.openxmlformats.org/officeDocument/2006/relationships/customXml" Target="../ink/ink549.xml"/><Relationship Id="rId235" Type="http://schemas.openxmlformats.org/officeDocument/2006/relationships/image" Target="../media/image532.png"/><Relationship Id="rId256" Type="http://schemas.openxmlformats.org/officeDocument/2006/relationships/customXml" Target="../ink/ink570.xml"/><Relationship Id="rId277" Type="http://schemas.openxmlformats.org/officeDocument/2006/relationships/image" Target="../media/image553.png"/><Relationship Id="rId298" Type="http://schemas.openxmlformats.org/officeDocument/2006/relationships/customXml" Target="../ink/ink591.xml"/><Relationship Id="rId400" Type="http://schemas.openxmlformats.org/officeDocument/2006/relationships/customXml" Target="../ink/ink642.xml"/><Relationship Id="rId116" Type="http://schemas.openxmlformats.org/officeDocument/2006/relationships/customXml" Target="../ink/ink500.xml"/><Relationship Id="rId137" Type="http://schemas.openxmlformats.org/officeDocument/2006/relationships/image" Target="../media/image483.png"/><Relationship Id="rId158" Type="http://schemas.openxmlformats.org/officeDocument/2006/relationships/customXml" Target="../ink/ink521.xml"/><Relationship Id="rId302" Type="http://schemas.openxmlformats.org/officeDocument/2006/relationships/customXml" Target="../ink/ink593.xml"/><Relationship Id="rId323" Type="http://schemas.openxmlformats.org/officeDocument/2006/relationships/image" Target="../media/image576.png"/><Relationship Id="rId344" Type="http://schemas.openxmlformats.org/officeDocument/2006/relationships/customXml" Target="../ink/ink614.xml"/><Relationship Id="rId20" Type="http://schemas.openxmlformats.org/officeDocument/2006/relationships/customXml" Target="../ink/ink452.xml"/><Relationship Id="rId41" Type="http://schemas.openxmlformats.org/officeDocument/2006/relationships/image" Target="../media/image4350.png"/><Relationship Id="rId62" Type="http://schemas.openxmlformats.org/officeDocument/2006/relationships/customXml" Target="../ink/ink473.xml"/><Relationship Id="rId83" Type="http://schemas.openxmlformats.org/officeDocument/2006/relationships/image" Target="../media/image456.png"/><Relationship Id="rId179" Type="http://schemas.openxmlformats.org/officeDocument/2006/relationships/image" Target="../media/image504.png"/><Relationship Id="rId365" Type="http://schemas.openxmlformats.org/officeDocument/2006/relationships/image" Target="../media/image597.png"/><Relationship Id="rId386" Type="http://schemas.openxmlformats.org/officeDocument/2006/relationships/customXml" Target="../ink/ink635.xml"/><Relationship Id="rId190" Type="http://schemas.openxmlformats.org/officeDocument/2006/relationships/customXml" Target="../ink/ink537.xml"/><Relationship Id="rId204" Type="http://schemas.openxmlformats.org/officeDocument/2006/relationships/customXml" Target="../ink/ink544.xml"/><Relationship Id="rId225" Type="http://schemas.openxmlformats.org/officeDocument/2006/relationships/image" Target="../media/image527.png"/><Relationship Id="rId246" Type="http://schemas.openxmlformats.org/officeDocument/2006/relationships/customXml" Target="../ink/ink565.xml"/><Relationship Id="rId267" Type="http://schemas.openxmlformats.org/officeDocument/2006/relationships/image" Target="../media/image548.png"/><Relationship Id="rId288" Type="http://schemas.openxmlformats.org/officeDocument/2006/relationships/customXml" Target="../ink/ink586.xml"/><Relationship Id="rId106" Type="http://schemas.openxmlformats.org/officeDocument/2006/relationships/customXml" Target="../ink/ink495.xml"/><Relationship Id="rId127" Type="http://schemas.openxmlformats.org/officeDocument/2006/relationships/image" Target="../media/image478.png"/><Relationship Id="rId313" Type="http://schemas.openxmlformats.org/officeDocument/2006/relationships/image" Target="../media/image571.png"/><Relationship Id="rId10" Type="http://schemas.openxmlformats.org/officeDocument/2006/relationships/customXml" Target="../ink/ink447.xml"/><Relationship Id="rId31" Type="http://schemas.openxmlformats.org/officeDocument/2006/relationships/image" Target="../media/image430.png"/><Relationship Id="rId52" Type="http://schemas.openxmlformats.org/officeDocument/2006/relationships/customXml" Target="../ink/ink468.xml"/><Relationship Id="rId73" Type="http://schemas.openxmlformats.org/officeDocument/2006/relationships/image" Target="../media/image451.png"/><Relationship Id="rId94" Type="http://schemas.openxmlformats.org/officeDocument/2006/relationships/customXml" Target="../ink/ink489.xml"/><Relationship Id="rId148" Type="http://schemas.openxmlformats.org/officeDocument/2006/relationships/customXml" Target="../ink/ink516.xml"/><Relationship Id="rId169" Type="http://schemas.openxmlformats.org/officeDocument/2006/relationships/image" Target="../media/image499.png"/><Relationship Id="rId334" Type="http://schemas.openxmlformats.org/officeDocument/2006/relationships/customXml" Target="../ink/ink609.xml"/><Relationship Id="rId355" Type="http://schemas.openxmlformats.org/officeDocument/2006/relationships/image" Target="../media/image592.png"/><Relationship Id="rId376" Type="http://schemas.openxmlformats.org/officeDocument/2006/relationships/customXml" Target="../ink/ink630.xml"/><Relationship Id="rId397" Type="http://schemas.openxmlformats.org/officeDocument/2006/relationships/image" Target="../media/image613.png"/><Relationship Id="rId4" Type="http://schemas.openxmlformats.org/officeDocument/2006/relationships/customXml" Target="../ink/ink444.xml"/><Relationship Id="rId180" Type="http://schemas.openxmlformats.org/officeDocument/2006/relationships/customXml" Target="../ink/ink532.xml"/><Relationship Id="rId215" Type="http://schemas.openxmlformats.org/officeDocument/2006/relationships/image" Target="../media/image522.png"/><Relationship Id="rId236" Type="http://schemas.openxmlformats.org/officeDocument/2006/relationships/customXml" Target="../ink/ink560.xml"/><Relationship Id="rId257" Type="http://schemas.openxmlformats.org/officeDocument/2006/relationships/image" Target="../media/image543.png"/><Relationship Id="rId278" Type="http://schemas.openxmlformats.org/officeDocument/2006/relationships/customXml" Target="../ink/ink581.xml"/><Relationship Id="rId401" Type="http://schemas.openxmlformats.org/officeDocument/2006/relationships/image" Target="../media/image615.png"/><Relationship Id="rId303" Type="http://schemas.openxmlformats.org/officeDocument/2006/relationships/image" Target="../media/image566.png"/><Relationship Id="rId42" Type="http://schemas.openxmlformats.org/officeDocument/2006/relationships/customXml" Target="../ink/ink463.xml"/><Relationship Id="rId84" Type="http://schemas.openxmlformats.org/officeDocument/2006/relationships/customXml" Target="../ink/ink484.xml"/><Relationship Id="rId138" Type="http://schemas.openxmlformats.org/officeDocument/2006/relationships/customXml" Target="../ink/ink511.xml"/><Relationship Id="rId345" Type="http://schemas.openxmlformats.org/officeDocument/2006/relationships/image" Target="../media/image587.png"/><Relationship Id="rId387" Type="http://schemas.openxmlformats.org/officeDocument/2006/relationships/image" Target="../media/image608.png"/><Relationship Id="rId191" Type="http://schemas.openxmlformats.org/officeDocument/2006/relationships/image" Target="../media/image510.png"/><Relationship Id="rId205" Type="http://schemas.openxmlformats.org/officeDocument/2006/relationships/image" Target="../media/image517.png"/><Relationship Id="rId247" Type="http://schemas.openxmlformats.org/officeDocument/2006/relationships/image" Target="../media/image538.png"/><Relationship Id="rId107" Type="http://schemas.openxmlformats.org/officeDocument/2006/relationships/image" Target="../media/image468.png"/><Relationship Id="rId289" Type="http://schemas.openxmlformats.org/officeDocument/2006/relationships/image" Target="../media/image559.png"/><Relationship Id="rId11" Type="http://schemas.openxmlformats.org/officeDocument/2006/relationships/image" Target="../media/image420.png"/><Relationship Id="rId53" Type="http://schemas.openxmlformats.org/officeDocument/2006/relationships/image" Target="../media/image441.png"/><Relationship Id="rId149" Type="http://schemas.openxmlformats.org/officeDocument/2006/relationships/image" Target="../media/image489.png"/><Relationship Id="rId314" Type="http://schemas.openxmlformats.org/officeDocument/2006/relationships/customXml" Target="../ink/ink599.xml"/><Relationship Id="rId356" Type="http://schemas.openxmlformats.org/officeDocument/2006/relationships/customXml" Target="../ink/ink620.xml"/><Relationship Id="rId398" Type="http://schemas.openxmlformats.org/officeDocument/2006/relationships/customXml" Target="../ink/ink641.xml"/><Relationship Id="rId95" Type="http://schemas.openxmlformats.org/officeDocument/2006/relationships/image" Target="../media/image462.png"/><Relationship Id="rId160" Type="http://schemas.openxmlformats.org/officeDocument/2006/relationships/customXml" Target="../ink/ink522.xml"/><Relationship Id="rId216" Type="http://schemas.openxmlformats.org/officeDocument/2006/relationships/customXml" Target="../ink/ink550.xml"/><Relationship Id="rId258" Type="http://schemas.openxmlformats.org/officeDocument/2006/relationships/customXml" Target="../ink/ink571.xml"/><Relationship Id="rId22" Type="http://schemas.openxmlformats.org/officeDocument/2006/relationships/customXml" Target="../ink/ink453.xml"/><Relationship Id="rId64" Type="http://schemas.openxmlformats.org/officeDocument/2006/relationships/customXml" Target="../ink/ink474.xml"/><Relationship Id="rId118" Type="http://schemas.openxmlformats.org/officeDocument/2006/relationships/customXml" Target="../ink/ink501.xml"/><Relationship Id="rId325" Type="http://schemas.openxmlformats.org/officeDocument/2006/relationships/image" Target="../media/image577.png"/><Relationship Id="rId367" Type="http://schemas.openxmlformats.org/officeDocument/2006/relationships/image" Target="../media/image598.png"/><Relationship Id="rId171" Type="http://schemas.openxmlformats.org/officeDocument/2006/relationships/image" Target="../media/image500.png"/><Relationship Id="rId227" Type="http://schemas.openxmlformats.org/officeDocument/2006/relationships/image" Target="../media/image528.png"/><Relationship Id="rId269" Type="http://schemas.openxmlformats.org/officeDocument/2006/relationships/image" Target="../media/image549.png"/><Relationship Id="rId33" Type="http://schemas.openxmlformats.org/officeDocument/2006/relationships/image" Target="../media/image431.png"/><Relationship Id="rId129" Type="http://schemas.openxmlformats.org/officeDocument/2006/relationships/image" Target="../media/image479.png"/><Relationship Id="rId280" Type="http://schemas.openxmlformats.org/officeDocument/2006/relationships/customXml" Target="../ink/ink582.xml"/><Relationship Id="rId336" Type="http://schemas.openxmlformats.org/officeDocument/2006/relationships/customXml" Target="../ink/ink610.xml"/><Relationship Id="rId75" Type="http://schemas.openxmlformats.org/officeDocument/2006/relationships/image" Target="../media/image452.png"/><Relationship Id="rId140" Type="http://schemas.openxmlformats.org/officeDocument/2006/relationships/customXml" Target="../ink/ink512.xml"/><Relationship Id="rId182" Type="http://schemas.openxmlformats.org/officeDocument/2006/relationships/customXml" Target="../ink/ink533.xml"/><Relationship Id="rId378" Type="http://schemas.openxmlformats.org/officeDocument/2006/relationships/customXml" Target="../ink/ink631.xml"/><Relationship Id="rId403" Type="http://schemas.openxmlformats.org/officeDocument/2006/relationships/image" Target="../media/image616.png"/><Relationship Id="rId6" Type="http://schemas.openxmlformats.org/officeDocument/2006/relationships/customXml" Target="../ink/ink445.xml"/><Relationship Id="rId238" Type="http://schemas.openxmlformats.org/officeDocument/2006/relationships/customXml" Target="../ink/ink561.xml"/><Relationship Id="rId291" Type="http://schemas.openxmlformats.org/officeDocument/2006/relationships/image" Target="../media/image560.png"/><Relationship Id="rId305" Type="http://schemas.openxmlformats.org/officeDocument/2006/relationships/image" Target="../media/image567.png"/><Relationship Id="rId347" Type="http://schemas.openxmlformats.org/officeDocument/2006/relationships/image" Target="../media/image588.png"/><Relationship Id="rId44" Type="http://schemas.openxmlformats.org/officeDocument/2006/relationships/customXml" Target="../ink/ink464.xml"/><Relationship Id="rId86" Type="http://schemas.openxmlformats.org/officeDocument/2006/relationships/customXml" Target="../ink/ink485.xml"/><Relationship Id="rId151" Type="http://schemas.openxmlformats.org/officeDocument/2006/relationships/image" Target="../media/image490.png"/><Relationship Id="rId389" Type="http://schemas.openxmlformats.org/officeDocument/2006/relationships/image" Target="../media/image609.png"/><Relationship Id="rId193" Type="http://schemas.openxmlformats.org/officeDocument/2006/relationships/image" Target="../media/image511.png"/><Relationship Id="rId207" Type="http://schemas.openxmlformats.org/officeDocument/2006/relationships/image" Target="../media/image518.png"/><Relationship Id="rId249" Type="http://schemas.openxmlformats.org/officeDocument/2006/relationships/image" Target="../media/image539.png"/><Relationship Id="rId13" Type="http://schemas.openxmlformats.org/officeDocument/2006/relationships/image" Target="../media/image421.png"/><Relationship Id="rId109" Type="http://schemas.openxmlformats.org/officeDocument/2006/relationships/image" Target="../media/image469.png"/><Relationship Id="rId260" Type="http://schemas.openxmlformats.org/officeDocument/2006/relationships/customXml" Target="../ink/ink572.xml"/><Relationship Id="rId316" Type="http://schemas.openxmlformats.org/officeDocument/2006/relationships/customXml" Target="../ink/ink600.xml"/><Relationship Id="rId55" Type="http://schemas.openxmlformats.org/officeDocument/2006/relationships/image" Target="../media/image442.png"/><Relationship Id="rId97" Type="http://schemas.openxmlformats.org/officeDocument/2006/relationships/image" Target="../media/image463.png"/><Relationship Id="rId120" Type="http://schemas.openxmlformats.org/officeDocument/2006/relationships/customXml" Target="../ink/ink502.xml"/><Relationship Id="rId358" Type="http://schemas.openxmlformats.org/officeDocument/2006/relationships/customXml" Target="../ink/ink621.xml"/><Relationship Id="rId162" Type="http://schemas.openxmlformats.org/officeDocument/2006/relationships/customXml" Target="../ink/ink523.xml"/><Relationship Id="rId218" Type="http://schemas.openxmlformats.org/officeDocument/2006/relationships/customXml" Target="../ink/ink551.xml"/><Relationship Id="rId271" Type="http://schemas.openxmlformats.org/officeDocument/2006/relationships/image" Target="../media/image550.png"/><Relationship Id="rId24" Type="http://schemas.openxmlformats.org/officeDocument/2006/relationships/customXml" Target="../ink/ink454.xml"/><Relationship Id="rId66" Type="http://schemas.openxmlformats.org/officeDocument/2006/relationships/customXml" Target="../ink/ink475.xml"/><Relationship Id="rId131" Type="http://schemas.openxmlformats.org/officeDocument/2006/relationships/image" Target="../media/image480.png"/><Relationship Id="rId327" Type="http://schemas.openxmlformats.org/officeDocument/2006/relationships/image" Target="../media/image578.png"/><Relationship Id="rId369" Type="http://schemas.openxmlformats.org/officeDocument/2006/relationships/image" Target="../media/image599.png"/><Relationship Id="rId173" Type="http://schemas.openxmlformats.org/officeDocument/2006/relationships/image" Target="../media/image501.png"/><Relationship Id="rId229" Type="http://schemas.openxmlformats.org/officeDocument/2006/relationships/image" Target="../media/image529.png"/><Relationship Id="rId380" Type="http://schemas.openxmlformats.org/officeDocument/2006/relationships/customXml" Target="../ink/ink632.xml"/><Relationship Id="rId240" Type="http://schemas.openxmlformats.org/officeDocument/2006/relationships/customXml" Target="../ink/ink562.xml"/><Relationship Id="rId35" Type="http://schemas.openxmlformats.org/officeDocument/2006/relationships/image" Target="../media/image432.png"/><Relationship Id="rId77" Type="http://schemas.openxmlformats.org/officeDocument/2006/relationships/image" Target="../media/image453.png"/><Relationship Id="rId100" Type="http://schemas.openxmlformats.org/officeDocument/2006/relationships/customXml" Target="../ink/ink492.xml"/><Relationship Id="rId282" Type="http://schemas.openxmlformats.org/officeDocument/2006/relationships/customXml" Target="../ink/ink583.xml"/><Relationship Id="rId338" Type="http://schemas.openxmlformats.org/officeDocument/2006/relationships/customXml" Target="../ink/ink611.xml"/><Relationship Id="rId8" Type="http://schemas.openxmlformats.org/officeDocument/2006/relationships/customXml" Target="../ink/ink446.xml"/><Relationship Id="rId142" Type="http://schemas.openxmlformats.org/officeDocument/2006/relationships/customXml" Target="../ink/ink513.xml"/><Relationship Id="rId184" Type="http://schemas.openxmlformats.org/officeDocument/2006/relationships/customXml" Target="../ink/ink534.xml"/><Relationship Id="rId391" Type="http://schemas.openxmlformats.org/officeDocument/2006/relationships/image" Target="../media/image610.png"/><Relationship Id="rId405" Type="http://schemas.openxmlformats.org/officeDocument/2006/relationships/image" Target="../media/image617.png"/><Relationship Id="rId251" Type="http://schemas.openxmlformats.org/officeDocument/2006/relationships/image" Target="../media/image540.png"/><Relationship Id="rId46" Type="http://schemas.openxmlformats.org/officeDocument/2006/relationships/customXml" Target="../ink/ink465.xml"/><Relationship Id="rId293" Type="http://schemas.openxmlformats.org/officeDocument/2006/relationships/image" Target="../media/image561.png"/><Relationship Id="rId307" Type="http://schemas.openxmlformats.org/officeDocument/2006/relationships/image" Target="../media/image568.png"/><Relationship Id="rId349" Type="http://schemas.openxmlformats.org/officeDocument/2006/relationships/image" Target="../media/image589.png"/><Relationship Id="rId88" Type="http://schemas.openxmlformats.org/officeDocument/2006/relationships/customXml" Target="../ink/ink486.xml"/><Relationship Id="rId111" Type="http://schemas.openxmlformats.org/officeDocument/2006/relationships/image" Target="../media/image470.png"/><Relationship Id="rId153" Type="http://schemas.openxmlformats.org/officeDocument/2006/relationships/image" Target="../media/image491.png"/><Relationship Id="rId195" Type="http://schemas.openxmlformats.org/officeDocument/2006/relationships/image" Target="../media/image512.png"/><Relationship Id="rId209" Type="http://schemas.openxmlformats.org/officeDocument/2006/relationships/image" Target="../media/image519.png"/><Relationship Id="rId360" Type="http://schemas.openxmlformats.org/officeDocument/2006/relationships/customXml" Target="../ink/ink622.xml"/><Relationship Id="rId220" Type="http://schemas.openxmlformats.org/officeDocument/2006/relationships/customXml" Target="../ink/ink552.xml"/><Relationship Id="rId15" Type="http://schemas.openxmlformats.org/officeDocument/2006/relationships/image" Target="../media/image422.png"/><Relationship Id="rId57" Type="http://schemas.openxmlformats.org/officeDocument/2006/relationships/image" Target="../media/image443.png"/><Relationship Id="rId262" Type="http://schemas.openxmlformats.org/officeDocument/2006/relationships/customXml" Target="../ink/ink573.xml"/><Relationship Id="rId318" Type="http://schemas.openxmlformats.org/officeDocument/2006/relationships/customXml" Target="../ink/ink601.xml"/><Relationship Id="rId99" Type="http://schemas.openxmlformats.org/officeDocument/2006/relationships/image" Target="../media/image464.png"/><Relationship Id="rId122" Type="http://schemas.openxmlformats.org/officeDocument/2006/relationships/customXml" Target="../ink/ink503.xml"/><Relationship Id="rId164" Type="http://schemas.openxmlformats.org/officeDocument/2006/relationships/customXml" Target="../ink/ink524.xml"/><Relationship Id="rId371" Type="http://schemas.openxmlformats.org/officeDocument/2006/relationships/image" Target="../media/image600.png"/><Relationship Id="rId26" Type="http://schemas.openxmlformats.org/officeDocument/2006/relationships/customXml" Target="../ink/ink455.xml"/><Relationship Id="rId231" Type="http://schemas.openxmlformats.org/officeDocument/2006/relationships/image" Target="../media/image530.png"/><Relationship Id="rId273" Type="http://schemas.openxmlformats.org/officeDocument/2006/relationships/image" Target="../media/image551.png"/><Relationship Id="rId329" Type="http://schemas.openxmlformats.org/officeDocument/2006/relationships/image" Target="../media/image579.png"/><Relationship Id="rId68" Type="http://schemas.openxmlformats.org/officeDocument/2006/relationships/customXml" Target="../ink/ink476.xml"/><Relationship Id="rId133" Type="http://schemas.openxmlformats.org/officeDocument/2006/relationships/image" Target="../media/image481.png"/><Relationship Id="rId175" Type="http://schemas.openxmlformats.org/officeDocument/2006/relationships/image" Target="../media/image502.png"/><Relationship Id="rId340" Type="http://schemas.openxmlformats.org/officeDocument/2006/relationships/customXml" Target="../ink/ink612.xml"/><Relationship Id="rId200" Type="http://schemas.openxmlformats.org/officeDocument/2006/relationships/customXml" Target="../ink/ink542.xml"/><Relationship Id="rId382" Type="http://schemas.openxmlformats.org/officeDocument/2006/relationships/customXml" Target="../ink/ink633.xml"/><Relationship Id="rId242" Type="http://schemas.openxmlformats.org/officeDocument/2006/relationships/customXml" Target="../ink/ink563.xml"/><Relationship Id="rId284" Type="http://schemas.openxmlformats.org/officeDocument/2006/relationships/customXml" Target="../ink/ink584.xml"/><Relationship Id="rId37" Type="http://schemas.openxmlformats.org/officeDocument/2006/relationships/image" Target="../media/image433.png"/><Relationship Id="rId79" Type="http://schemas.openxmlformats.org/officeDocument/2006/relationships/image" Target="../media/image454.png"/><Relationship Id="rId102" Type="http://schemas.openxmlformats.org/officeDocument/2006/relationships/customXml" Target="../ink/ink493.xml"/><Relationship Id="rId144" Type="http://schemas.openxmlformats.org/officeDocument/2006/relationships/customXml" Target="../ink/ink514.xml"/><Relationship Id="rId90" Type="http://schemas.openxmlformats.org/officeDocument/2006/relationships/customXml" Target="../ink/ink487.xml"/><Relationship Id="rId186" Type="http://schemas.openxmlformats.org/officeDocument/2006/relationships/customXml" Target="../ink/ink535.xml"/><Relationship Id="rId351" Type="http://schemas.openxmlformats.org/officeDocument/2006/relationships/image" Target="../media/image590.png"/><Relationship Id="rId393" Type="http://schemas.openxmlformats.org/officeDocument/2006/relationships/image" Target="../media/image611.png"/><Relationship Id="rId407" Type="http://schemas.openxmlformats.org/officeDocument/2006/relationships/image" Target="../media/image61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3.xml"/><Relationship Id="rId299" Type="http://schemas.openxmlformats.org/officeDocument/2006/relationships/customXml" Target="../ink/ink794.xml"/><Relationship Id="rId21" Type="http://schemas.openxmlformats.org/officeDocument/2006/relationships/customXml" Target="../ink/ink655.xml"/><Relationship Id="rId63" Type="http://schemas.openxmlformats.org/officeDocument/2006/relationships/customXml" Target="../ink/ink676.xml"/><Relationship Id="rId159" Type="http://schemas.openxmlformats.org/officeDocument/2006/relationships/customXml" Target="../ink/ink724.xml"/><Relationship Id="rId324" Type="http://schemas.openxmlformats.org/officeDocument/2006/relationships/image" Target="../media/image780.png"/><Relationship Id="rId170" Type="http://schemas.openxmlformats.org/officeDocument/2006/relationships/image" Target="../media/image703.png"/><Relationship Id="rId226" Type="http://schemas.openxmlformats.org/officeDocument/2006/relationships/image" Target="../media/image731.png"/><Relationship Id="rId268" Type="http://schemas.openxmlformats.org/officeDocument/2006/relationships/image" Target="../media/image752.png"/><Relationship Id="rId32" Type="http://schemas.openxmlformats.org/officeDocument/2006/relationships/image" Target="../media/image634.png"/><Relationship Id="rId74" Type="http://schemas.openxmlformats.org/officeDocument/2006/relationships/image" Target="../media/image655.png"/><Relationship Id="rId128" Type="http://schemas.openxmlformats.org/officeDocument/2006/relationships/image" Target="../media/image682.png"/><Relationship Id="rId335" Type="http://schemas.openxmlformats.org/officeDocument/2006/relationships/customXml" Target="../ink/ink812.xml"/><Relationship Id="rId5" Type="http://schemas.openxmlformats.org/officeDocument/2006/relationships/customXml" Target="../ink/ink647.xml"/><Relationship Id="rId181" Type="http://schemas.openxmlformats.org/officeDocument/2006/relationships/customXml" Target="../ink/ink735.xml"/><Relationship Id="rId237" Type="http://schemas.openxmlformats.org/officeDocument/2006/relationships/customXml" Target="../ink/ink763.xml"/><Relationship Id="rId279" Type="http://schemas.openxmlformats.org/officeDocument/2006/relationships/customXml" Target="../ink/ink784.xml"/><Relationship Id="rId43" Type="http://schemas.openxmlformats.org/officeDocument/2006/relationships/customXml" Target="../ink/ink666.xml"/><Relationship Id="rId139" Type="http://schemas.openxmlformats.org/officeDocument/2006/relationships/customXml" Target="../ink/ink714.xml"/><Relationship Id="rId290" Type="http://schemas.openxmlformats.org/officeDocument/2006/relationships/image" Target="../media/image763.png"/><Relationship Id="rId304" Type="http://schemas.openxmlformats.org/officeDocument/2006/relationships/image" Target="../media/image770.png"/><Relationship Id="rId346" Type="http://schemas.openxmlformats.org/officeDocument/2006/relationships/image" Target="../media/image790.png"/><Relationship Id="rId85" Type="http://schemas.openxmlformats.org/officeDocument/2006/relationships/customXml" Target="../ink/ink687.xml"/><Relationship Id="rId150" Type="http://schemas.openxmlformats.org/officeDocument/2006/relationships/image" Target="../media/image693.png"/><Relationship Id="rId192" Type="http://schemas.openxmlformats.org/officeDocument/2006/relationships/image" Target="../media/image714.png"/><Relationship Id="rId206" Type="http://schemas.openxmlformats.org/officeDocument/2006/relationships/image" Target="../media/image721.png"/><Relationship Id="rId248" Type="http://schemas.openxmlformats.org/officeDocument/2006/relationships/image" Target="../media/image742.png"/><Relationship Id="rId12" Type="http://schemas.openxmlformats.org/officeDocument/2006/relationships/image" Target="../media/image624.png"/><Relationship Id="rId108" Type="http://schemas.openxmlformats.org/officeDocument/2006/relationships/image" Target="../media/image672.png"/><Relationship Id="rId315" Type="http://schemas.openxmlformats.org/officeDocument/2006/relationships/customXml" Target="../ink/ink802.xml"/><Relationship Id="rId54" Type="http://schemas.openxmlformats.org/officeDocument/2006/relationships/image" Target="../media/image645.png"/><Relationship Id="rId96" Type="http://schemas.openxmlformats.org/officeDocument/2006/relationships/image" Target="../media/image666.png"/><Relationship Id="rId161" Type="http://schemas.openxmlformats.org/officeDocument/2006/relationships/customXml" Target="../ink/ink725.xml"/><Relationship Id="rId217" Type="http://schemas.openxmlformats.org/officeDocument/2006/relationships/customXml" Target="../ink/ink753.xml"/><Relationship Id="rId259" Type="http://schemas.openxmlformats.org/officeDocument/2006/relationships/customXml" Target="../ink/ink774.xml"/><Relationship Id="rId23" Type="http://schemas.openxmlformats.org/officeDocument/2006/relationships/customXml" Target="../ink/ink656.xml"/><Relationship Id="rId119" Type="http://schemas.openxmlformats.org/officeDocument/2006/relationships/customXml" Target="../ink/ink704.xml"/><Relationship Id="rId270" Type="http://schemas.openxmlformats.org/officeDocument/2006/relationships/image" Target="../media/image753.png"/><Relationship Id="rId326" Type="http://schemas.openxmlformats.org/officeDocument/2006/relationships/image" Target="../media/image781.png"/><Relationship Id="rId65" Type="http://schemas.openxmlformats.org/officeDocument/2006/relationships/customXml" Target="../ink/ink677.xml"/><Relationship Id="rId130" Type="http://schemas.openxmlformats.org/officeDocument/2006/relationships/image" Target="../media/image683.png"/><Relationship Id="rId172" Type="http://schemas.openxmlformats.org/officeDocument/2006/relationships/image" Target="../media/image704.png"/><Relationship Id="rId228" Type="http://schemas.openxmlformats.org/officeDocument/2006/relationships/image" Target="../media/image732.png"/><Relationship Id="rId281" Type="http://schemas.openxmlformats.org/officeDocument/2006/relationships/customXml" Target="../ink/ink785.xml"/><Relationship Id="rId337" Type="http://schemas.openxmlformats.org/officeDocument/2006/relationships/customXml" Target="../ink/ink813.xml"/><Relationship Id="rId34" Type="http://schemas.openxmlformats.org/officeDocument/2006/relationships/image" Target="../media/image635.png"/><Relationship Id="rId76" Type="http://schemas.openxmlformats.org/officeDocument/2006/relationships/image" Target="../media/image656.png"/><Relationship Id="rId141" Type="http://schemas.openxmlformats.org/officeDocument/2006/relationships/customXml" Target="../ink/ink715.xml"/><Relationship Id="rId7" Type="http://schemas.openxmlformats.org/officeDocument/2006/relationships/customXml" Target="../ink/ink648.xml"/><Relationship Id="rId183" Type="http://schemas.openxmlformats.org/officeDocument/2006/relationships/customXml" Target="../ink/ink736.xml"/><Relationship Id="rId239" Type="http://schemas.openxmlformats.org/officeDocument/2006/relationships/customXml" Target="../ink/ink764.xml"/><Relationship Id="rId250" Type="http://schemas.openxmlformats.org/officeDocument/2006/relationships/image" Target="../media/image743.png"/><Relationship Id="rId292" Type="http://schemas.openxmlformats.org/officeDocument/2006/relationships/image" Target="../media/image764.png"/><Relationship Id="rId306" Type="http://schemas.openxmlformats.org/officeDocument/2006/relationships/image" Target="../media/image771.png"/><Relationship Id="rId45" Type="http://schemas.openxmlformats.org/officeDocument/2006/relationships/customXml" Target="../ink/ink667.xml"/><Relationship Id="rId87" Type="http://schemas.openxmlformats.org/officeDocument/2006/relationships/customXml" Target="../ink/ink688.xml"/><Relationship Id="rId110" Type="http://schemas.openxmlformats.org/officeDocument/2006/relationships/image" Target="../media/image673.png"/><Relationship Id="rId152" Type="http://schemas.openxmlformats.org/officeDocument/2006/relationships/image" Target="../media/image694.png"/><Relationship Id="rId194" Type="http://schemas.openxmlformats.org/officeDocument/2006/relationships/image" Target="../media/image715.png"/><Relationship Id="rId208" Type="http://schemas.openxmlformats.org/officeDocument/2006/relationships/image" Target="../media/image722.png"/><Relationship Id="rId261" Type="http://schemas.openxmlformats.org/officeDocument/2006/relationships/customXml" Target="../ink/ink775.xml"/><Relationship Id="rId14" Type="http://schemas.openxmlformats.org/officeDocument/2006/relationships/image" Target="../media/image625.png"/><Relationship Id="rId35" Type="http://schemas.openxmlformats.org/officeDocument/2006/relationships/customXml" Target="../ink/ink662.xml"/><Relationship Id="rId56" Type="http://schemas.openxmlformats.org/officeDocument/2006/relationships/image" Target="../media/image646.png"/><Relationship Id="rId77" Type="http://schemas.openxmlformats.org/officeDocument/2006/relationships/customXml" Target="../ink/ink683.xml"/><Relationship Id="rId100" Type="http://schemas.openxmlformats.org/officeDocument/2006/relationships/image" Target="../media/image668.png"/><Relationship Id="rId282" Type="http://schemas.openxmlformats.org/officeDocument/2006/relationships/image" Target="../media/image759.png"/><Relationship Id="rId317" Type="http://schemas.openxmlformats.org/officeDocument/2006/relationships/customXml" Target="../ink/ink803.xml"/><Relationship Id="rId338" Type="http://schemas.openxmlformats.org/officeDocument/2006/relationships/image" Target="../media/image786.png"/><Relationship Id="rId8" Type="http://schemas.openxmlformats.org/officeDocument/2006/relationships/image" Target="../media/image622.png"/><Relationship Id="rId98" Type="http://schemas.openxmlformats.org/officeDocument/2006/relationships/image" Target="../media/image667.png"/><Relationship Id="rId121" Type="http://schemas.openxmlformats.org/officeDocument/2006/relationships/customXml" Target="../ink/ink705.xml"/><Relationship Id="rId142" Type="http://schemas.openxmlformats.org/officeDocument/2006/relationships/image" Target="../media/image689.png"/><Relationship Id="rId163" Type="http://schemas.openxmlformats.org/officeDocument/2006/relationships/customXml" Target="../ink/ink726.xml"/><Relationship Id="rId184" Type="http://schemas.openxmlformats.org/officeDocument/2006/relationships/image" Target="../media/image710.png"/><Relationship Id="rId219" Type="http://schemas.openxmlformats.org/officeDocument/2006/relationships/customXml" Target="../ink/ink754.xml"/><Relationship Id="rId230" Type="http://schemas.openxmlformats.org/officeDocument/2006/relationships/image" Target="../media/image733.png"/><Relationship Id="rId251" Type="http://schemas.openxmlformats.org/officeDocument/2006/relationships/customXml" Target="../ink/ink770.xml"/><Relationship Id="rId25" Type="http://schemas.openxmlformats.org/officeDocument/2006/relationships/customXml" Target="../ink/ink657.xml"/><Relationship Id="rId46" Type="http://schemas.openxmlformats.org/officeDocument/2006/relationships/image" Target="../media/image641.png"/><Relationship Id="rId67" Type="http://schemas.openxmlformats.org/officeDocument/2006/relationships/customXml" Target="../ink/ink678.xml"/><Relationship Id="rId272" Type="http://schemas.openxmlformats.org/officeDocument/2006/relationships/image" Target="../media/image754.png"/><Relationship Id="rId293" Type="http://schemas.openxmlformats.org/officeDocument/2006/relationships/customXml" Target="../ink/ink791.xml"/><Relationship Id="rId307" Type="http://schemas.openxmlformats.org/officeDocument/2006/relationships/customXml" Target="../ink/ink798.xml"/><Relationship Id="rId328" Type="http://schemas.openxmlformats.org/officeDocument/2006/relationships/image" Target="../media/image782.png"/><Relationship Id="rId88" Type="http://schemas.openxmlformats.org/officeDocument/2006/relationships/image" Target="../media/image662.png"/><Relationship Id="rId111" Type="http://schemas.openxmlformats.org/officeDocument/2006/relationships/customXml" Target="../ink/ink700.xml"/><Relationship Id="rId132" Type="http://schemas.openxmlformats.org/officeDocument/2006/relationships/image" Target="../media/image684.png"/><Relationship Id="rId153" Type="http://schemas.openxmlformats.org/officeDocument/2006/relationships/customXml" Target="../ink/ink721.xml"/><Relationship Id="rId174" Type="http://schemas.openxmlformats.org/officeDocument/2006/relationships/image" Target="../media/image705.png"/><Relationship Id="rId195" Type="http://schemas.openxmlformats.org/officeDocument/2006/relationships/customXml" Target="../ink/ink742.xml"/><Relationship Id="rId209" Type="http://schemas.openxmlformats.org/officeDocument/2006/relationships/customXml" Target="../ink/ink749.xml"/><Relationship Id="rId220" Type="http://schemas.openxmlformats.org/officeDocument/2006/relationships/image" Target="../media/image728.png"/><Relationship Id="rId241" Type="http://schemas.openxmlformats.org/officeDocument/2006/relationships/customXml" Target="../ink/ink765.xml"/><Relationship Id="rId15" Type="http://schemas.openxmlformats.org/officeDocument/2006/relationships/customXml" Target="../ink/ink652.xml"/><Relationship Id="rId36" Type="http://schemas.openxmlformats.org/officeDocument/2006/relationships/image" Target="../media/image636.png"/><Relationship Id="rId57" Type="http://schemas.openxmlformats.org/officeDocument/2006/relationships/customXml" Target="../ink/ink673.xml"/><Relationship Id="rId262" Type="http://schemas.openxmlformats.org/officeDocument/2006/relationships/image" Target="../media/image749.png"/><Relationship Id="rId283" Type="http://schemas.openxmlformats.org/officeDocument/2006/relationships/customXml" Target="../ink/ink786.xml"/><Relationship Id="rId318" Type="http://schemas.openxmlformats.org/officeDocument/2006/relationships/image" Target="../media/image777.png"/><Relationship Id="rId339" Type="http://schemas.openxmlformats.org/officeDocument/2006/relationships/customXml" Target="../ink/ink814.xml"/><Relationship Id="rId78" Type="http://schemas.openxmlformats.org/officeDocument/2006/relationships/image" Target="../media/image657.png"/><Relationship Id="rId99" Type="http://schemas.openxmlformats.org/officeDocument/2006/relationships/customXml" Target="../ink/ink694.xml"/><Relationship Id="rId101" Type="http://schemas.openxmlformats.org/officeDocument/2006/relationships/customXml" Target="../ink/ink695.xml"/><Relationship Id="rId122" Type="http://schemas.openxmlformats.org/officeDocument/2006/relationships/image" Target="../media/image679.png"/><Relationship Id="rId143" Type="http://schemas.openxmlformats.org/officeDocument/2006/relationships/customXml" Target="../ink/ink716.xml"/><Relationship Id="rId164" Type="http://schemas.openxmlformats.org/officeDocument/2006/relationships/image" Target="../media/image700.png"/><Relationship Id="rId185" Type="http://schemas.openxmlformats.org/officeDocument/2006/relationships/customXml" Target="../ink/ink737.xml"/><Relationship Id="rId9" Type="http://schemas.openxmlformats.org/officeDocument/2006/relationships/customXml" Target="../ink/ink649.xml"/><Relationship Id="rId210" Type="http://schemas.openxmlformats.org/officeDocument/2006/relationships/image" Target="../media/image723.png"/><Relationship Id="rId26" Type="http://schemas.openxmlformats.org/officeDocument/2006/relationships/image" Target="../media/image631.png"/><Relationship Id="rId231" Type="http://schemas.openxmlformats.org/officeDocument/2006/relationships/customXml" Target="../ink/ink760.xml"/><Relationship Id="rId252" Type="http://schemas.openxmlformats.org/officeDocument/2006/relationships/image" Target="../media/image744.png"/><Relationship Id="rId273" Type="http://schemas.openxmlformats.org/officeDocument/2006/relationships/customXml" Target="../ink/ink781.xml"/><Relationship Id="rId294" Type="http://schemas.openxmlformats.org/officeDocument/2006/relationships/image" Target="../media/image765.png"/><Relationship Id="rId308" Type="http://schemas.openxmlformats.org/officeDocument/2006/relationships/image" Target="../media/image772.png"/><Relationship Id="rId329" Type="http://schemas.openxmlformats.org/officeDocument/2006/relationships/customXml" Target="../ink/ink809.xml"/><Relationship Id="rId47" Type="http://schemas.openxmlformats.org/officeDocument/2006/relationships/customXml" Target="../ink/ink668.xml"/><Relationship Id="rId68" Type="http://schemas.openxmlformats.org/officeDocument/2006/relationships/image" Target="../media/image652.png"/><Relationship Id="rId89" Type="http://schemas.openxmlformats.org/officeDocument/2006/relationships/customXml" Target="../ink/ink689.xml"/><Relationship Id="rId112" Type="http://schemas.openxmlformats.org/officeDocument/2006/relationships/image" Target="../media/image674.png"/><Relationship Id="rId133" Type="http://schemas.openxmlformats.org/officeDocument/2006/relationships/customXml" Target="../ink/ink711.xml"/><Relationship Id="rId154" Type="http://schemas.openxmlformats.org/officeDocument/2006/relationships/image" Target="../media/image695.png"/><Relationship Id="rId175" Type="http://schemas.openxmlformats.org/officeDocument/2006/relationships/customXml" Target="../ink/ink732.xml"/><Relationship Id="rId340" Type="http://schemas.openxmlformats.org/officeDocument/2006/relationships/image" Target="../media/image787.png"/><Relationship Id="rId196" Type="http://schemas.openxmlformats.org/officeDocument/2006/relationships/image" Target="../media/image716.png"/><Relationship Id="rId200" Type="http://schemas.openxmlformats.org/officeDocument/2006/relationships/image" Target="../media/image718.png"/><Relationship Id="rId16" Type="http://schemas.openxmlformats.org/officeDocument/2006/relationships/image" Target="../media/image626.png"/><Relationship Id="rId221" Type="http://schemas.openxmlformats.org/officeDocument/2006/relationships/customXml" Target="../ink/ink755.xml"/><Relationship Id="rId242" Type="http://schemas.openxmlformats.org/officeDocument/2006/relationships/image" Target="../media/image739.png"/><Relationship Id="rId263" Type="http://schemas.openxmlformats.org/officeDocument/2006/relationships/customXml" Target="../ink/ink776.xml"/><Relationship Id="rId284" Type="http://schemas.openxmlformats.org/officeDocument/2006/relationships/image" Target="../media/image760.png"/><Relationship Id="rId319" Type="http://schemas.openxmlformats.org/officeDocument/2006/relationships/customXml" Target="../ink/ink804.xml"/><Relationship Id="rId37" Type="http://schemas.openxmlformats.org/officeDocument/2006/relationships/customXml" Target="../ink/ink663.xml"/><Relationship Id="rId58" Type="http://schemas.openxmlformats.org/officeDocument/2006/relationships/image" Target="../media/image647.png"/><Relationship Id="rId79" Type="http://schemas.openxmlformats.org/officeDocument/2006/relationships/customXml" Target="../ink/ink684.xml"/><Relationship Id="rId102" Type="http://schemas.openxmlformats.org/officeDocument/2006/relationships/image" Target="../media/image669.png"/><Relationship Id="rId123" Type="http://schemas.openxmlformats.org/officeDocument/2006/relationships/customXml" Target="../ink/ink706.xml"/><Relationship Id="rId144" Type="http://schemas.openxmlformats.org/officeDocument/2006/relationships/image" Target="../media/image690.png"/><Relationship Id="rId330" Type="http://schemas.openxmlformats.org/officeDocument/2006/relationships/image" Target="../media/image783.png"/><Relationship Id="rId90" Type="http://schemas.openxmlformats.org/officeDocument/2006/relationships/image" Target="../media/image663.png"/><Relationship Id="rId165" Type="http://schemas.openxmlformats.org/officeDocument/2006/relationships/customXml" Target="../ink/ink727.xml"/><Relationship Id="rId186" Type="http://schemas.openxmlformats.org/officeDocument/2006/relationships/image" Target="../media/image711.png"/><Relationship Id="rId211" Type="http://schemas.openxmlformats.org/officeDocument/2006/relationships/customXml" Target="../ink/ink750.xml"/><Relationship Id="rId232" Type="http://schemas.openxmlformats.org/officeDocument/2006/relationships/image" Target="../media/image734.png"/><Relationship Id="rId253" Type="http://schemas.openxmlformats.org/officeDocument/2006/relationships/customXml" Target="../ink/ink771.xml"/><Relationship Id="rId274" Type="http://schemas.openxmlformats.org/officeDocument/2006/relationships/image" Target="../media/image755.png"/><Relationship Id="rId295" Type="http://schemas.openxmlformats.org/officeDocument/2006/relationships/customXml" Target="../ink/ink792.xml"/><Relationship Id="rId309" Type="http://schemas.openxmlformats.org/officeDocument/2006/relationships/customXml" Target="../ink/ink799.xml"/><Relationship Id="rId27" Type="http://schemas.openxmlformats.org/officeDocument/2006/relationships/customXml" Target="../ink/ink658.xml"/><Relationship Id="rId48" Type="http://schemas.openxmlformats.org/officeDocument/2006/relationships/image" Target="../media/image642.png"/><Relationship Id="rId69" Type="http://schemas.openxmlformats.org/officeDocument/2006/relationships/customXml" Target="../ink/ink679.xml"/><Relationship Id="rId113" Type="http://schemas.openxmlformats.org/officeDocument/2006/relationships/customXml" Target="../ink/ink701.xml"/><Relationship Id="rId134" Type="http://schemas.openxmlformats.org/officeDocument/2006/relationships/image" Target="../media/image685.png"/><Relationship Id="rId320" Type="http://schemas.openxmlformats.org/officeDocument/2006/relationships/image" Target="../media/image778.png"/><Relationship Id="rId80" Type="http://schemas.openxmlformats.org/officeDocument/2006/relationships/image" Target="../media/image658.png"/><Relationship Id="rId155" Type="http://schemas.openxmlformats.org/officeDocument/2006/relationships/customXml" Target="../ink/ink722.xml"/><Relationship Id="rId176" Type="http://schemas.openxmlformats.org/officeDocument/2006/relationships/image" Target="../media/image706.png"/><Relationship Id="rId197" Type="http://schemas.openxmlformats.org/officeDocument/2006/relationships/customXml" Target="../ink/ink743.xml"/><Relationship Id="rId341" Type="http://schemas.openxmlformats.org/officeDocument/2006/relationships/customXml" Target="../ink/ink815.xml"/><Relationship Id="rId201" Type="http://schemas.openxmlformats.org/officeDocument/2006/relationships/customXml" Target="../ink/ink745.xml"/><Relationship Id="rId222" Type="http://schemas.openxmlformats.org/officeDocument/2006/relationships/image" Target="../media/image729.png"/><Relationship Id="rId243" Type="http://schemas.openxmlformats.org/officeDocument/2006/relationships/customXml" Target="../ink/ink766.xml"/><Relationship Id="rId264" Type="http://schemas.openxmlformats.org/officeDocument/2006/relationships/image" Target="../media/image750.png"/><Relationship Id="rId285" Type="http://schemas.openxmlformats.org/officeDocument/2006/relationships/customXml" Target="../ink/ink787.xml"/><Relationship Id="rId17" Type="http://schemas.openxmlformats.org/officeDocument/2006/relationships/customXml" Target="../ink/ink653.xml"/><Relationship Id="rId38" Type="http://schemas.openxmlformats.org/officeDocument/2006/relationships/image" Target="../media/image637.png"/><Relationship Id="rId59" Type="http://schemas.openxmlformats.org/officeDocument/2006/relationships/customXml" Target="../ink/ink674.xml"/><Relationship Id="rId103" Type="http://schemas.openxmlformats.org/officeDocument/2006/relationships/customXml" Target="../ink/ink696.xml"/><Relationship Id="rId124" Type="http://schemas.openxmlformats.org/officeDocument/2006/relationships/image" Target="../media/image680.png"/><Relationship Id="rId310" Type="http://schemas.openxmlformats.org/officeDocument/2006/relationships/image" Target="../media/image773.png"/><Relationship Id="rId70" Type="http://schemas.openxmlformats.org/officeDocument/2006/relationships/image" Target="../media/image653.png"/><Relationship Id="rId91" Type="http://schemas.openxmlformats.org/officeDocument/2006/relationships/customXml" Target="../ink/ink690.xml"/><Relationship Id="rId145" Type="http://schemas.openxmlformats.org/officeDocument/2006/relationships/customXml" Target="../ink/ink717.xml"/><Relationship Id="rId166" Type="http://schemas.openxmlformats.org/officeDocument/2006/relationships/image" Target="../media/image701.png"/><Relationship Id="rId187" Type="http://schemas.openxmlformats.org/officeDocument/2006/relationships/customXml" Target="../ink/ink738.xml"/><Relationship Id="rId331" Type="http://schemas.openxmlformats.org/officeDocument/2006/relationships/customXml" Target="../ink/ink8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24.png"/><Relationship Id="rId233" Type="http://schemas.openxmlformats.org/officeDocument/2006/relationships/customXml" Target="../ink/ink761.xml"/><Relationship Id="rId254" Type="http://schemas.openxmlformats.org/officeDocument/2006/relationships/image" Target="../media/image745.png"/><Relationship Id="rId28" Type="http://schemas.openxmlformats.org/officeDocument/2006/relationships/image" Target="../media/image632.png"/><Relationship Id="rId49" Type="http://schemas.openxmlformats.org/officeDocument/2006/relationships/customXml" Target="../ink/ink669.xml"/><Relationship Id="rId114" Type="http://schemas.openxmlformats.org/officeDocument/2006/relationships/image" Target="../media/image675.png"/><Relationship Id="rId275" Type="http://schemas.openxmlformats.org/officeDocument/2006/relationships/customXml" Target="../ink/ink782.xml"/><Relationship Id="rId296" Type="http://schemas.openxmlformats.org/officeDocument/2006/relationships/image" Target="../media/image766.png"/><Relationship Id="rId300" Type="http://schemas.openxmlformats.org/officeDocument/2006/relationships/image" Target="../media/image768.png"/><Relationship Id="rId60" Type="http://schemas.openxmlformats.org/officeDocument/2006/relationships/image" Target="../media/image648.png"/><Relationship Id="rId81" Type="http://schemas.openxmlformats.org/officeDocument/2006/relationships/customXml" Target="../ink/ink685.xml"/><Relationship Id="rId135" Type="http://schemas.openxmlformats.org/officeDocument/2006/relationships/customXml" Target="../ink/ink712.xml"/><Relationship Id="rId156" Type="http://schemas.openxmlformats.org/officeDocument/2006/relationships/image" Target="../media/image696.png"/><Relationship Id="rId177" Type="http://schemas.openxmlformats.org/officeDocument/2006/relationships/customXml" Target="../ink/ink733.xml"/><Relationship Id="rId198" Type="http://schemas.openxmlformats.org/officeDocument/2006/relationships/image" Target="../media/image717.png"/><Relationship Id="rId321" Type="http://schemas.openxmlformats.org/officeDocument/2006/relationships/customXml" Target="../ink/ink805.xml"/><Relationship Id="rId342" Type="http://schemas.openxmlformats.org/officeDocument/2006/relationships/image" Target="../media/image788.png"/><Relationship Id="rId202" Type="http://schemas.openxmlformats.org/officeDocument/2006/relationships/image" Target="../media/image719.png"/><Relationship Id="rId223" Type="http://schemas.openxmlformats.org/officeDocument/2006/relationships/customXml" Target="../ink/ink756.xml"/><Relationship Id="rId244" Type="http://schemas.openxmlformats.org/officeDocument/2006/relationships/image" Target="../media/image740.png"/><Relationship Id="rId18" Type="http://schemas.openxmlformats.org/officeDocument/2006/relationships/image" Target="../media/image627.png"/><Relationship Id="rId39" Type="http://schemas.openxmlformats.org/officeDocument/2006/relationships/customXml" Target="../ink/ink664.xml"/><Relationship Id="rId265" Type="http://schemas.openxmlformats.org/officeDocument/2006/relationships/customXml" Target="../ink/ink777.xml"/><Relationship Id="rId286" Type="http://schemas.openxmlformats.org/officeDocument/2006/relationships/image" Target="../media/image761.png"/><Relationship Id="rId50" Type="http://schemas.openxmlformats.org/officeDocument/2006/relationships/image" Target="../media/image643.png"/><Relationship Id="rId104" Type="http://schemas.openxmlformats.org/officeDocument/2006/relationships/image" Target="../media/image670.png"/><Relationship Id="rId125" Type="http://schemas.openxmlformats.org/officeDocument/2006/relationships/customXml" Target="../ink/ink707.xml"/><Relationship Id="rId146" Type="http://schemas.openxmlformats.org/officeDocument/2006/relationships/image" Target="../media/image691.png"/><Relationship Id="rId167" Type="http://schemas.openxmlformats.org/officeDocument/2006/relationships/customXml" Target="../ink/ink728.xml"/><Relationship Id="rId188" Type="http://schemas.openxmlformats.org/officeDocument/2006/relationships/image" Target="../media/image712.png"/><Relationship Id="rId311" Type="http://schemas.openxmlformats.org/officeDocument/2006/relationships/customXml" Target="../ink/ink800.xml"/><Relationship Id="rId332" Type="http://schemas.openxmlformats.org/officeDocument/2006/relationships/image" Target="../media/image784.png"/><Relationship Id="rId71" Type="http://schemas.openxmlformats.org/officeDocument/2006/relationships/customXml" Target="../ink/ink680.xml"/><Relationship Id="rId92" Type="http://schemas.openxmlformats.org/officeDocument/2006/relationships/image" Target="../media/image664.png"/><Relationship Id="rId213" Type="http://schemas.openxmlformats.org/officeDocument/2006/relationships/customXml" Target="../ink/ink751.xml"/><Relationship Id="rId234" Type="http://schemas.openxmlformats.org/officeDocument/2006/relationships/image" Target="../media/image735.png"/><Relationship Id="rId2" Type="http://schemas.openxmlformats.org/officeDocument/2006/relationships/image" Target="../media/image2.emf"/><Relationship Id="rId29" Type="http://schemas.openxmlformats.org/officeDocument/2006/relationships/customXml" Target="../ink/ink659.xml"/><Relationship Id="rId255" Type="http://schemas.openxmlformats.org/officeDocument/2006/relationships/customXml" Target="../ink/ink772.xml"/><Relationship Id="rId276" Type="http://schemas.openxmlformats.org/officeDocument/2006/relationships/image" Target="../media/image756.png"/><Relationship Id="rId297" Type="http://schemas.openxmlformats.org/officeDocument/2006/relationships/customXml" Target="../ink/ink793.xml"/><Relationship Id="rId40" Type="http://schemas.openxmlformats.org/officeDocument/2006/relationships/image" Target="../media/image638.png"/><Relationship Id="rId115" Type="http://schemas.openxmlformats.org/officeDocument/2006/relationships/customXml" Target="../ink/ink702.xml"/><Relationship Id="rId136" Type="http://schemas.openxmlformats.org/officeDocument/2006/relationships/image" Target="../media/image686.png"/><Relationship Id="rId157" Type="http://schemas.openxmlformats.org/officeDocument/2006/relationships/customXml" Target="../ink/ink723.xml"/><Relationship Id="rId178" Type="http://schemas.openxmlformats.org/officeDocument/2006/relationships/image" Target="../media/image707.png"/><Relationship Id="rId301" Type="http://schemas.openxmlformats.org/officeDocument/2006/relationships/customXml" Target="../ink/ink795.xml"/><Relationship Id="rId322" Type="http://schemas.openxmlformats.org/officeDocument/2006/relationships/image" Target="../media/image779.png"/><Relationship Id="rId343" Type="http://schemas.openxmlformats.org/officeDocument/2006/relationships/customXml" Target="../ink/ink816.xml"/><Relationship Id="rId61" Type="http://schemas.openxmlformats.org/officeDocument/2006/relationships/customXml" Target="../ink/ink675.xml"/><Relationship Id="rId82" Type="http://schemas.openxmlformats.org/officeDocument/2006/relationships/image" Target="../media/image659.png"/><Relationship Id="rId199" Type="http://schemas.openxmlformats.org/officeDocument/2006/relationships/customXml" Target="../ink/ink744.xml"/><Relationship Id="rId203" Type="http://schemas.openxmlformats.org/officeDocument/2006/relationships/customXml" Target="../ink/ink746.xml"/><Relationship Id="rId19" Type="http://schemas.openxmlformats.org/officeDocument/2006/relationships/customXml" Target="../ink/ink654.xml"/><Relationship Id="rId224" Type="http://schemas.openxmlformats.org/officeDocument/2006/relationships/image" Target="../media/image730.png"/><Relationship Id="rId245" Type="http://schemas.openxmlformats.org/officeDocument/2006/relationships/customXml" Target="../ink/ink767.xml"/><Relationship Id="rId266" Type="http://schemas.openxmlformats.org/officeDocument/2006/relationships/image" Target="../media/image751.png"/><Relationship Id="rId287" Type="http://schemas.openxmlformats.org/officeDocument/2006/relationships/customXml" Target="../ink/ink788.xml"/><Relationship Id="rId30" Type="http://schemas.openxmlformats.org/officeDocument/2006/relationships/image" Target="../media/image633.png"/><Relationship Id="rId105" Type="http://schemas.openxmlformats.org/officeDocument/2006/relationships/customXml" Target="../ink/ink697.xml"/><Relationship Id="rId126" Type="http://schemas.openxmlformats.org/officeDocument/2006/relationships/image" Target="../media/image681.png"/><Relationship Id="rId147" Type="http://schemas.openxmlformats.org/officeDocument/2006/relationships/customXml" Target="../ink/ink718.xml"/><Relationship Id="rId168" Type="http://schemas.openxmlformats.org/officeDocument/2006/relationships/image" Target="../media/image702.png"/><Relationship Id="rId312" Type="http://schemas.openxmlformats.org/officeDocument/2006/relationships/image" Target="../media/image774.png"/><Relationship Id="rId333" Type="http://schemas.openxmlformats.org/officeDocument/2006/relationships/customXml" Target="../ink/ink811.xml"/><Relationship Id="rId51" Type="http://schemas.openxmlformats.org/officeDocument/2006/relationships/customXml" Target="../ink/ink670.xml"/><Relationship Id="rId72" Type="http://schemas.openxmlformats.org/officeDocument/2006/relationships/image" Target="../media/image654.png"/><Relationship Id="rId93" Type="http://schemas.openxmlformats.org/officeDocument/2006/relationships/customXml" Target="../ink/ink691.xml"/><Relationship Id="rId189" Type="http://schemas.openxmlformats.org/officeDocument/2006/relationships/customXml" Target="../ink/ink739.xml"/><Relationship Id="rId3" Type="http://schemas.openxmlformats.org/officeDocument/2006/relationships/customXml" Target="../ink/ink646.xml"/><Relationship Id="rId214" Type="http://schemas.openxmlformats.org/officeDocument/2006/relationships/image" Target="../media/image725.png"/><Relationship Id="rId235" Type="http://schemas.openxmlformats.org/officeDocument/2006/relationships/customXml" Target="../ink/ink762.xml"/><Relationship Id="rId256" Type="http://schemas.openxmlformats.org/officeDocument/2006/relationships/image" Target="../media/image746.png"/><Relationship Id="rId277" Type="http://schemas.openxmlformats.org/officeDocument/2006/relationships/customXml" Target="../ink/ink783.xml"/><Relationship Id="rId298" Type="http://schemas.openxmlformats.org/officeDocument/2006/relationships/image" Target="../media/image767.png"/><Relationship Id="rId116" Type="http://schemas.openxmlformats.org/officeDocument/2006/relationships/image" Target="../media/image676.png"/><Relationship Id="rId137" Type="http://schemas.openxmlformats.org/officeDocument/2006/relationships/customXml" Target="../ink/ink713.xml"/><Relationship Id="rId158" Type="http://schemas.openxmlformats.org/officeDocument/2006/relationships/image" Target="../media/image697.png"/><Relationship Id="rId302" Type="http://schemas.openxmlformats.org/officeDocument/2006/relationships/image" Target="../media/image769.png"/><Relationship Id="rId323" Type="http://schemas.openxmlformats.org/officeDocument/2006/relationships/customXml" Target="../ink/ink806.xml"/><Relationship Id="rId344" Type="http://schemas.openxmlformats.org/officeDocument/2006/relationships/image" Target="../media/image789.png"/><Relationship Id="rId20" Type="http://schemas.openxmlformats.org/officeDocument/2006/relationships/image" Target="../media/image628.png"/><Relationship Id="rId41" Type="http://schemas.openxmlformats.org/officeDocument/2006/relationships/customXml" Target="../ink/ink665.xml"/><Relationship Id="rId62" Type="http://schemas.openxmlformats.org/officeDocument/2006/relationships/image" Target="../media/image649.png"/><Relationship Id="rId83" Type="http://schemas.openxmlformats.org/officeDocument/2006/relationships/customXml" Target="../ink/ink686.xml"/><Relationship Id="rId179" Type="http://schemas.openxmlformats.org/officeDocument/2006/relationships/customXml" Target="../ink/ink734.xml"/><Relationship Id="rId190" Type="http://schemas.openxmlformats.org/officeDocument/2006/relationships/image" Target="../media/image713.png"/><Relationship Id="rId204" Type="http://schemas.openxmlformats.org/officeDocument/2006/relationships/image" Target="../media/image720.png"/><Relationship Id="rId225" Type="http://schemas.openxmlformats.org/officeDocument/2006/relationships/customXml" Target="../ink/ink757.xml"/><Relationship Id="rId246" Type="http://schemas.openxmlformats.org/officeDocument/2006/relationships/image" Target="../media/image741.png"/><Relationship Id="rId267" Type="http://schemas.openxmlformats.org/officeDocument/2006/relationships/customXml" Target="../ink/ink778.xml"/><Relationship Id="rId288" Type="http://schemas.openxmlformats.org/officeDocument/2006/relationships/image" Target="../media/image762.png"/><Relationship Id="rId106" Type="http://schemas.openxmlformats.org/officeDocument/2006/relationships/image" Target="../media/image671.png"/><Relationship Id="rId127" Type="http://schemas.openxmlformats.org/officeDocument/2006/relationships/customXml" Target="../ink/ink708.xml"/><Relationship Id="rId313" Type="http://schemas.openxmlformats.org/officeDocument/2006/relationships/customXml" Target="../ink/ink801.xml"/><Relationship Id="rId10" Type="http://schemas.openxmlformats.org/officeDocument/2006/relationships/image" Target="../media/image623.png"/><Relationship Id="rId31" Type="http://schemas.openxmlformats.org/officeDocument/2006/relationships/customXml" Target="../ink/ink660.xml"/><Relationship Id="rId52" Type="http://schemas.openxmlformats.org/officeDocument/2006/relationships/image" Target="../media/image644.png"/><Relationship Id="rId73" Type="http://schemas.openxmlformats.org/officeDocument/2006/relationships/customXml" Target="../ink/ink681.xml"/><Relationship Id="rId94" Type="http://schemas.openxmlformats.org/officeDocument/2006/relationships/image" Target="../media/image665.png"/><Relationship Id="rId148" Type="http://schemas.openxmlformats.org/officeDocument/2006/relationships/image" Target="../media/image692.png"/><Relationship Id="rId169" Type="http://schemas.openxmlformats.org/officeDocument/2006/relationships/customXml" Target="../ink/ink729.xml"/><Relationship Id="rId334" Type="http://schemas.openxmlformats.org/officeDocument/2006/relationships/image" Target="../media/image619.png"/><Relationship Id="rId4" Type="http://schemas.openxmlformats.org/officeDocument/2006/relationships/image" Target="../media/image620.png"/><Relationship Id="rId180" Type="http://schemas.openxmlformats.org/officeDocument/2006/relationships/image" Target="../media/image708.png"/><Relationship Id="rId215" Type="http://schemas.openxmlformats.org/officeDocument/2006/relationships/customXml" Target="../ink/ink752.xml"/><Relationship Id="rId236" Type="http://schemas.openxmlformats.org/officeDocument/2006/relationships/image" Target="../media/image736.png"/><Relationship Id="rId257" Type="http://schemas.openxmlformats.org/officeDocument/2006/relationships/customXml" Target="../ink/ink773.xml"/><Relationship Id="rId278" Type="http://schemas.openxmlformats.org/officeDocument/2006/relationships/image" Target="../media/image757.png"/><Relationship Id="rId303" Type="http://schemas.openxmlformats.org/officeDocument/2006/relationships/customXml" Target="../ink/ink796.xml"/><Relationship Id="rId42" Type="http://schemas.openxmlformats.org/officeDocument/2006/relationships/image" Target="../media/image639.png"/><Relationship Id="rId84" Type="http://schemas.openxmlformats.org/officeDocument/2006/relationships/image" Target="../media/image660.png"/><Relationship Id="rId138" Type="http://schemas.openxmlformats.org/officeDocument/2006/relationships/image" Target="../media/image687.png"/><Relationship Id="rId345" Type="http://schemas.openxmlformats.org/officeDocument/2006/relationships/customXml" Target="../ink/ink817.xml"/><Relationship Id="rId191" Type="http://schemas.openxmlformats.org/officeDocument/2006/relationships/customXml" Target="../ink/ink740.xml"/><Relationship Id="rId205" Type="http://schemas.openxmlformats.org/officeDocument/2006/relationships/customXml" Target="../ink/ink747.xml"/><Relationship Id="rId247" Type="http://schemas.openxmlformats.org/officeDocument/2006/relationships/customXml" Target="../ink/ink768.xml"/><Relationship Id="rId107" Type="http://schemas.openxmlformats.org/officeDocument/2006/relationships/customXml" Target="../ink/ink698.xml"/><Relationship Id="rId289" Type="http://schemas.openxmlformats.org/officeDocument/2006/relationships/customXml" Target="../ink/ink789.xml"/><Relationship Id="rId11" Type="http://schemas.openxmlformats.org/officeDocument/2006/relationships/customXml" Target="../ink/ink650.xml"/><Relationship Id="rId53" Type="http://schemas.openxmlformats.org/officeDocument/2006/relationships/customXml" Target="../ink/ink671.xml"/><Relationship Id="rId149" Type="http://schemas.openxmlformats.org/officeDocument/2006/relationships/customXml" Target="../ink/ink719.xml"/><Relationship Id="rId314" Type="http://schemas.openxmlformats.org/officeDocument/2006/relationships/image" Target="../media/image775.png"/><Relationship Id="rId95" Type="http://schemas.openxmlformats.org/officeDocument/2006/relationships/customXml" Target="../ink/ink692.xml"/><Relationship Id="rId160" Type="http://schemas.openxmlformats.org/officeDocument/2006/relationships/image" Target="../media/image698.png"/><Relationship Id="rId216" Type="http://schemas.openxmlformats.org/officeDocument/2006/relationships/image" Target="../media/image726.png"/><Relationship Id="rId258" Type="http://schemas.openxmlformats.org/officeDocument/2006/relationships/image" Target="../media/image747.png"/><Relationship Id="rId22" Type="http://schemas.openxmlformats.org/officeDocument/2006/relationships/image" Target="../media/image629.png"/><Relationship Id="rId64" Type="http://schemas.openxmlformats.org/officeDocument/2006/relationships/image" Target="../media/image650.png"/><Relationship Id="rId118" Type="http://schemas.openxmlformats.org/officeDocument/2006/relationships/image" Target="../media/image677.png"/><Relationship Id="rId325" Type="http://schemas.openxmlformats.org/officeDocument/2006/relationships/customXml" Target="../ink/ink807.xml"/><Relationship Id="rId171" Type="http://schemas.openxmlformats.org/officeDocument/2006/relationships/customXml" Target="../ink/ink730.xml"/><Relationship Id="rId227" Type="http://schemas.openxmlformats.org/officeDocument/2006/relationships/customXml" Target="../ink/ink758.xml"/><Relationship Id="rId269" Type="http://schemas.openxmlformats.org/officeDocument/2006/relationships/customXml" Target="../ink/ink779.xml"/><Relationship Id="rId33" Type="http://schemas.openxmlformats.org/officeDocument/2006/relationships/customXml" Target="../ink/ink661.xml"/><Relationship Id="rId129" Type="http://schemas.openxmlformats.org/officeDocument/2006/relationships/customXml" Target="../ink/ink709.xml"/><Relationship Id="rId280" Type="http://schemas.openxmlformats.org/officeDocument/2006/relationships/image" Target="../media/image758.png"/><Relationship Id="rId336" Type="http://schemas.openxmlformats.org/officeDocument/2006/relationships/image" Target="../media/image785.png"/><Relationship Id="rId75" Type="http://schemas.openxmlformats.org/officeDocument/2006/relationships/customXml" Target="../ink/ink682.xml"/><Relationship Id="rId140" Type="http://schemas.openxmlformats.org/officeDocument/2006/relationships/image" Target="../media/image688.png"/><Relationship Id="rId182" Type="http://schemas.openxmlformats.org/officeDocument/2006/relationships/image" Target="../media/image709.png"/><Relationship Id="rId6" Type="http://schemas.openxmlformats.org/officeDocument/2006/relationships/image" Target="../media/image621.png"/><Relationship Id="rId238" Type="http://schemas.openxmlformats.org/officeDocument/2006/relationships/image" Target="../media/image737.png"/><Relationship Id="rId291" Type="http://schemas.openxmlformats.org/officeDocument/2006/relationships/customXml" Target="../ink/ink790.xml"/><Relationship Id="rId305" Type="http://schemas.openxmlformats.org/officeDocument/2006/relationships/customXml" Target="../ink/ink797.xml"/><Relationship Id="rId44" Type="http://schemas.openxmlformats.org/officeDocument/2006/relationships/image" Target="../media/image640.png"/><Relationship Id="rId86" Type="http://schemas.openxmlformats.org/officeDocument/2006/relationships/image" Target="../media/image661.png"/><Relationship Id="rId151" Type="http://schemas.openxmlformats.org/officeDocument/2006/relationships/customXml" Target="../ink/ink720.xml"/><Relationship Id="rId193" Type="http://schemas.openxmlformats.org/officeDocument/2006/relationships/customXml" Target="../ink/ink741.xml"/><Relationship Id="rId207" Type="http://schemas.openxmlformats.org/officeDocument/2006/relationships/customXml" Target="../ink/ink748.xml"/><Relationship Id="rId249" Type="http://schemas.openxmlformats.org/officeDocument/2006/relationships/customXml" Target="../ink/ink769.xml"/><Relationship Id="rId13" Type="http://schemas.openxmlformats.org/officeDocument/2006/relationships/customXml" Target="../ink/ink651.xml"/><Relationship Id="rId109" Type="http://schemas.openxmlformats.org/officeDocument/2006/relationships/customXml" Target="../ink/ink699.xml"/><Relationship Id="rId260" Type="http://schemas.openxmlformats.org/officeDocument/2006/relationships/image" Target="../media/image748.png"/><Relationship Id="rId316" Type="http://schemas.openxmlformats.org/officeDocument/2006/relationships/image" Target="../media/image776.png"/><Relationship Id="rId55" Type="http://schemas.openxmlformats.org/officeDocument/2006/relationships/customXml" Target="../ink/ink672.xml"/><Relationship Id="rId97" Type="http://schemas.openxmlformats.org/officeDocument/2006/relationships/customXml" Target="../ink/ink693.xml"/><Relationship Id="rId120" Type="http://schemas.openxmlformats.org/officeDocument/2006/relationships/image" Target="../media/image678.png"/><Relationship Id="rId162" Type="http://schemas.openxmlformats.org/officeDocument/2006/relationships/image" Target="../media/image699.png"/><Relationship Id="rId218" Type="http://schemas.openxmlformats.org/officeDocument/2006/relationships/image" Target="../media/image727.png"/><Relationship Id="rId271" Type="http://schemas.openxmlformats.org/officeDocument/2006/relationships/customXml" Target="../ink/ink780.xml"/><Relationship Id="rId24" Type="http://schemas.openxmlformats.org/officeDocument/2006/relationships/image" Target="../media/image630.png"/><Relationship Id="rId66" Type="http://schemas.openxmlformats.org/officeDocument/2006/relationships/image" Target="../media/image651.png"/><Relationship Id="rId131" Type="http://schemas.openxmlformats.org/officeDocument/2006/relationships/customXml" Target="../ink/ink710.xml"/><Relationship Id="rId327" Type="http://schemas.openxmlformats.org/officeDocument/2006/relationships/customXml" Target="../ink/ink808.xml"/><Relationship Id="rId173" Type="http://schemas.openxmlformats.org/officeDocument/2006/relationships/customXml" Target="../ink/ink731.xml"/><Relationship Id="rId229" Type="http://schemas.openxmlformats.org/officeDocument/2006/relationships/customXml" Target="../ink/ink759.xml"/><Relationship Id="rId240" Type="http://schemas.openxmlformats.org/officeDocument/2006/relationships/image" Target="../media/image738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75.xml"/><Relationship Id="rId299" Type="http://schemas.openxmlformats.org/officeDocument/2006/relationships/customXml" Target="../ink/ink966.xml"/><Relationship Id="rId21" Type="http://schemas.openxmlformats.org/officeDocument/2006/relationships/customXml" Target="../ink/ink827.xml"/><Relationship Id="rId63" Type="http://schemas.openxmlformats.org/officeDocument/2006/relationships/customXml" Target="../ink/ink848.xml"/><Relationship Id="rId159" Type="http://schemas.openxmlformats.org/officeDocument/2006/relationships/customXml" Target="../ink/ink896.xml"/><Relationship Id="rId324" Type="http://schemas.openxmlformats.org/officeDocument/2006/relationships/image" Target="../media/image952.png"/><Relationship Id="rId170" Type="http://schemas.openxmlformats.org/officeDocument/2006/relationships/image" Target="../media/image875.png"/><Relationship Id="rId226" Type="http://schemas.openxmlformats.org/officeDocument/2006/relationships/image" Target="../media/image903.png"/><Relationship Id="rId268" Type="http://schemas.openxmlformats.org/officeDocument/2006/relationships/image" Target="../media/image924.png"/><Relationship Id="rId32" Type="http://schemas.openxmlformats.org/officeDocument/2006/relationships/image" Target="../media/image806.png"/><Relationship Id="rId74" Type="http://schemas.openxmlformats.org/officeDocument/2006/relationships/image" Target="../media/image827.png"/><Relationship Id="rId128" Type="http://schemas.openxmlformats.org/officeDocument/2006/relationships/image" Target="../media/image854.png"/><Relationship Id="rId5" Type="http://schemas.openxmlformats.org/officeDocument/2006/relationships/customXml" Target="../ink/ink819.xml"/><Relationship Id="rId181" Type="http://schemas.openxmlformats.org/officeDocument/2006/relationships/customXml" Target="../ink/ink907.xml"/><Relationship Id="rId237" Type="http://schemas.openxmlformats.org/officeDocument/2006/relationships/customXml" Target="../ink/ink935.xml"/><Relationship Id="rId279" Type="http://schemas.openxmlformats.org/officeDocument/2006/relationships/customXml" Target="../ink/ink956.xml"/><Relationship Id="rId43" Type="http://schemas.openxmlformats.org/officeDocument/2006/relationships/customXml" Target="../ink/ink838.xml"/><Relationship Id="rId139" Type="http://schemas.openxmlformats.org/officeDocument/2006/relationships/customXml" Target="../ink/ink886.xml"/><Relationship Id="rId290" Type="http://schemas.openxmlformats.org/officeDocument/2006/relationships/image" Target="../media/image935.png"/><Relationship Id="rId304" Type="http://schemas.openxmlformats.org/officeDocument/2006/relationships/image" Target="../media/image942.png"/><Relationship Id="rId85" Type="http://schemas.openxmlformats.org/officeDocument/2006/relationships/customXml" Target="../ink/ink859.xml"/><Relationship Id="rId150" Type="http://schemas.openxmlformats.org/officeDocument/2006/relationships/image" Target="../media/image865.png"/><Relationship Id="rId192" Type="http://schemas.openxmlformats.org/officeDocument/2006/relationships/image" Target="../media/image886.png"/><Relationship Id="rId206" Type="http://schemas.openxmlformats.org/officeDocument/2006/relationships/image" Target="../media/image893.png"/><Relationship Id="rId248" Type="http://schemas.openxmlformats.org/officeDocument/2006/relationships/image" Target="../media/image914.png"/><Relationship Id="rId12" Type="http://schemas.openxmlformats.org/officeDocument/2006/relationships/image" Target="../media/image796.png"/><Relationship Id="rId108" Type="http://schemas.openxmlformats.org/officeDocument/2006/relationships/image" Target="../media/image844.png"/><Relationship Id="rId315" Type="http://schemas.openxmlformats.org/officeDocument/2006/relationships/customXml" Target="../ink/ink974.xml"/><Relationship Id="rId54" Type="http://schemas.openxmlformats.org/officeDocument/2006/relationships/image" Target="../media/image817.png"/><Relationship Id="rId96" Type="http://schemas.openxmlformats.org/officeDocument/2006/relationships/image" Target="../media/image838.png"/><Relationship Id="rId161" Type="http://schemas.openxmlformats.org/officeDocument/2006/relationships/customXml" Target="../ink/ink897.xml"/><Relationship Id="rId217" Type="http://schemas.openxmlformats.org/officeDocument/2006/relationships/customXml" Target="../ink/ink925.xml"/><Relationship Id="rId259" Type="http://schemas.openxmlformats.org/officeDocument/2006/relationships/customXml" Target="../ink/ink946.xml"/><Relationship Id="rId23" Type="http://schemas.openxmlformats.org/officeDocument/2006/relationships/customXml" Target="../ink/ink828.xml"/><Relationship Id="rId119" Type="http://schemas.openxmlformats.org/officeDocument/2006/relationships/customXml" Target="../ink/ink876.xml"/><Relationship Id="rId270" Type="http://schemas.openxmlformats.org/officeDocument/2006/relationships/image" Target="../media/image925.png"/><Relationship Id="rId326" Type="http://schemas.openxmlformats.org/officeDocument/2006/relationships/image" Target="../media/image953.png"/><Relationship Id="rId65" Type="http://schemas.openxmlformats.org/officeDocument/2006/relationships/customXml" Target="../ink/ink849.xml"/><Relationship Id="rId130" Type="http://schemas.openxmlformats.org/officeDocument/2006/relationships/image" Target="../media/image855.png"/><Relationship Id="rId172" Type="http://schemas.openxmlformats.org/officeDocument/2006/relationships/image" Target="../media/image876.png"/><Relationship Id="rId228" Type="http://schemas.openxmlformats.org/officeDocument/2006/relationships/image" Target="../media/image904.png"/><Relationship Id="rId281" Type="http://schemas.openxmlformats.org/officeDocument/2006/relationships/customXml" Target="../ink/ink957.xml"/><Relationship Id="rId34" Type="http://schemas.openxmlformats.org/officeDocument/2006/relationships/image" Target="../media/image807.png"/><Relationship Id="rId76" Type="http://schemas.openxmlformats.org/officeDocument/2006/relationships/image" Target="../media/image828.png"/><Relationship Id="rId141" Type="http://schemas.openxmlformats.org/officeDocument/2006/relationships/customXml" Target="../ink/ink887.xml"/><Relationship Id="rId7" Type="http://schemas.openxmlformats.org/officeDocument/2006/relationships/customXml" Target="../ink/ink820.xml"/><Relationship Id="rId162" Type="http://schemas.openxmlformats.org/officeDocument/2006/relationships/image" Target="../media/image871.png"/><Relationship Id="rId183" Type="http://schemas.openxmlformats.org/officeDocument/2006/relationships/customXml" Target="../ink/ink908.xml"/><Relationship Id="rId218" Type="http://schemas.openxmlformats.org/officeDocument/2006/relationships/image" Target="../media/image899.png"/><Relationship Id="rId239" Type="http://schemas.openxmlformats.org/officeDocument/2006/relationships/customXml" Target="../ink/ink936.xml"/><Relationship Id="rId250" Type="http://schemas.openxmlformats.org/officeDocument/2006/relationships/image" Target="../media/image915.png"/><Relationship Id="rId271" Type="http://schemas.openxmlformats.org/officeDocument/2006/relationships/customXml" Target="../ink/ink952.xml"/><Relationship Id="rId292" Type="http://schemas.openxmlformats.org/officeDocument/2006/relationships/image" Target="../media/image936.png"/><Relationship Id="rId306" Type="http://schemas.openxmlformats.org/officeDocument/2006/relationships/image" Target="../media/image943.png"/><Relationship Id="rId24" Type="http://schemas.openxmlformats.org/officeDocument/2006/relationships/image" Target="../media/image802.png"/><Relationship Id="rId45" Type="http://schemas.openxmlformats.org/officeDocument/2006/relationships/customXml" Target="../ink/ink839.xml"/><Relationship Id="rId66" Type="http://schemas.openxmlformats.org/officeDocument/2006/relationships/image" Target="../media/image823.png"/><Relationship Id="rId87" Type="http://schemas.openxmlformats.org/officeDocument/2006/relationships/customXml" Target="../ink/ink860.xml"/><Relationship Id="rId110" Type="http://schemas.openxmlformats.org/officeDocument/2006/relationships/image" Target="../media/image845.png"/><Relationship Id="rId131" Type="http://schemas.openxmlformats.org/officeDocument/2006/relationships/customXml" Target="../ink/ink882.xml"/><Relationship Id="rId152" Type="http://schemas.openxmlformats.org/officeDocument/2006/relationships/image" Target="../media/image866.png"/><Relationship Id="rId173" Type="http://schemas.openxmlformats.org/officeDocument/2006/relationships/customXml" Target="../ink/ink903.xml"/><Relationship Id="rId194" Type="http://schemas.openxmlformats.org/officeDocument/2006/relationships/image" Target="../media/image887.png"/><Relationship Id="rId208" Type="http://schemas.openxmlformats.org/officeDocument/2006/relationships/image" Target="../media/image894.png"/><Relationship Id="rId229" Type="http://schemas.openxmlformats.org/officeDocument/2006/relationships/customXml" Target="../ink/ink931.xml"/><Relationship Id="rId240" Type="http://schemas.openxmlformats.org/officeDocument/2006/relationships/image" Target="../media/image910.png"/><Relationship Id="rId261" Type="http://schemas.openxmlformats.org/officeDocument/2006/relationships/customXml" Target="../ink/ink947.xml"/><Relationship Id="rId14" Type="http://schemas.openxmlformats.org/officeDocument/2006/relationships/image" Target="../media/image797.png"/><Relationship Id="rId35" Type="http://schemas.openxmlformats.org/officeDocument/2006/relationships/customXml" Target="../ink/ink834.xml"/><Relationship Id="rId56" Type="http://schemas.openxmlformats.org/officeDocument/2006/relationships/image" Target="../media/image818.png"/><Relationship Id="rId77" Type="http://schemas.openxmlformats.org/officeDocument/2006/relationships/customXml" Target="../ink/ink855.xml"/><Relationship Id="rId100" Type="http://schemas.openxmlformats.org/officeDocument/2006/relationships/image" Target="../media/image840.png"/><Relationship Id="rId282" Type="http://schemas.openxmlformats.org/officeDocument/2006/relationships/image" Target="../media/image931.png"/><Relationship Id="rId317" Type="http://schemas.openxmlformats.org/officeDocument/2006/relationships/customXml" Target="../ink/ink975.xml"/><Relationship Id="rId8" Type="http://schemas.openxmlformats.org/officeDocument/2006/relationships/image" Target="../media/image794.png"/><Relationship Id="rId98" Type="http://schemas.openxmlformats.org/officeDocument/2006/relationships/image" Target="../media/image839.png"/><Relationship Id="rId121" Type="http://schemas.openxmlformats.org/officeDocument/2006/relationships/customXml" Target="../ink/ink877.xml"/><Relationship Id="rId142" Type="http://schemas.openxmlformats.org/officeDocument/2006/relationships/image" Target="../media/image861.png"/><Relationship Id="rId163" Type="http://schemas.openxmlformats.org/officeDocument/2006/relationships/customXml" Target="../ink/ink898.xml"/><Relationship Id="rId184" Type="http://schemas.openxmlformats.org/officeDocument/2006/relationships/image" Target="../media/image882.png"/><Relationship Id="rId219" Type="http://schemas.openxmlformats.org/officeDocument/2006/relationships/customXml" Target="../ink/ink926.xml"/><Relationship Id="rId230" Type="http://schemas.openxmlformats.org/officeDocument/2006/relationships/image" Target="../media/image905.png"/><Relationship Id="rId251" Type="http://schemas.openxmlformats.org/officeDocument/2006/relationships/customXml" Target="../ink/ink942.xml"/><Relationship Id="rId25" Type="http://schemas.openxmlformats.org/officeDocument/2006/relationships/customXml" Target="../ink/ink829.xml"/><Relationship Id="rId46" Type="http://schemas.openxmlformats.org/officeDocument/2006/relationships/image" Target="../media/image813.png"/><Relationship Id="rId67" Type="http://schemas.openxmlformats.org/officeDocument/2006/relationships/customXml" Target="../ink/ink850.xml"/><Relationship Id="rId272" Type="http://schemas.openxmlformats.org/officeDocument/2006/relationships/image" Target="../media/image926.png"/><Relationship Id="rId293" Type="http://schemas.openxmlformats.org/officeDocument/2006/relationships/customXml" Target="../ink/ink963.xml"/><Relationship Id="rId307" Type="http://schemas.openxmlformats.org/officeDocument/2006/relationships/customXml" Target="../ink/ink970.xml"/><Relationship Id="rId88" Type="http://schemas.openxmlformats.org/officeDocument/2006/relationships/image" Target="../media/image834.png"/><Relationship Id="rId111" Type="http://schemas.openxmlformats.org/officeDocument/2006/relationships/customXml" Target="../ink/ink872.xml"/><Relationship Id="rId132" Type="http://schemas.openxmlformats.org/officeDocument/2006/relationships/image" Target="../media/image856.png"/><Relationship Id="rId153" Type="http://schemas.openxmlformats.org/officeDocument/2006/relationships/customXml" Target="../ink/ink893.xml"/><Relationship Id="rId174" Type="http://schemas.openxmlformats.org/officeDocument/2006/relationships/image" Target="../media/image877.png"/><Relationship Id="rId195" Type="http://schemas.openxmlformats.org/officeDocument/2006/relationships/customXml" Target="../ink/ink914.xml"/><Relationship Id="rId209" Type="http://schemas.openxmlformats.org/officeDocument/2006/relationships/customXml" Target="../ink/ink921.xml"/><Relationship Id="rId220" Type="http://schemas.openxmlformats.org/officeDocument/2006/relationships/image" Target="../media/image900.png"/><Relationship Id="rId241" Type="http://schemas.openxmlformats.org/officeDocument/2006/relationships/customXml" Target="../ink/ink937.xml"/><Relationship Id="rId15" Type="http://schemas.openxmlformats.org/officeDocument/2006/relationships/customXml" Target="../ink/ink824.xml"/><Relationship Id="rId36" Type="http://schemas.openxmlformats.org/officeDocument/2006/relationships/image" Target="../media/image808.png"/><Relationship Id="rId57" Type="http://schemas.openxmlformats.org/officeDocument/2006/relationships/customXml" Target="../ink/ink845.xml"/><Relationship Id="rId262" Type="http://schemas.openxmlformats.org/officeDocument/2006/relationships/image" Target="../media/image921.png"/><Relationship Id="rId283" Type="http://schemas.openxmlformats.org/officeDocument/2006/relationships/customXml" Target="../ink/ink958.xml"/><Relationship Id="rId318" Type="http://schemas.openxmlformats.org/officeDocument/2006/relationships/image" Target="../media/image949.png"/><Relationship Id="rId78" Type="http://schemas.openxmlformats.org/officeDocument/2006/relationships/image" Target="../media/image829.png"/><Relationship Id="rId99" Type="http://schemas.openxmlformats.org/officeDocument/2006/relationships/customXml" Target="../ink/ink866.xml"/><Relationship Id="rId101" Type="http://schemas.openxmlformats.org/officeDocument/2006/relationships/customXml" Target="../ink/ink867.xml"/><Relationship Id="rId122" Type="http://schemas.openxmlformats.org/officeDocument/2006/relationships/image" Target="../media/image851.png"/><Relationship Id="rId143" Type="http://schemas.openxmlformats.org/officeDocument/2006/relationships/customXml" Target="../ink/ink888.xml"/><Relationship Id="rId164" Type="http://schemas.openxmlformats.org/officeDocument/2006/relationships/image" Target="../media/image872.png"/><Relationship Id="rId185" Type="http://schemas.openxmlformats.org/officeDocument/2006/relationships/customXml" Target="../ink/ink909.xml"/><Relationship Id="rId9" Type="http://schemas.openxmlformats.org/officeDocument/2006/relationships/customXml" Target="../ink/ink821.xml"/><Relationship Id="rId210" Type="http://schemas.openxmlformats.org/officeDocument/2006/relationships/image" Target="../media/image895.png"/><Relationship Id="rId26" Type="http://schemas.openxmlformats.org/officeDocument/2006/relationships/image" Target="../media/image803.png"/><Relationship Id="rId231" Type="http://schemas.openxmlformats.org/officeDocument/2006/relationships/customXml" Target="../ink/ink932.xml"/><Relationship Id="rId252" Type="http://schemas.openxmlformats.org/officeDocument/2006/relationships/image" Target="../media/image916.png"/><Relationship Id="rId273" Type="http://schemas.openxmlformats.org/officeDocument/2006/relationships/customXml" Target="../ink/ink953.xml"/><Relationship Id="rId294" Type="http://schemas.openxmlformats.org/officeDocument/2006/relationships/image" Target="../media/image937.png"/><Relationship Id="rId308" Type="http://schemas.openxmlformats.org/officeDocument/2006/relationships/image" Target="../media/image944.png"/><Relationship Id="rId47" Type="http://schemas.openxmlformats.org/officeDocument/2006/relationships/customXml" Target="../ink/ink840.xml"/><Relationship Id="rId68" Type="http://schemas.openxmlformats.org/officeDocument/2006/relationships/image" Target="../media/image824.png"/><Relationship Id="rId89" Type="http://schemas.openxmlformats.org/officeDocument/2006/relationships/customXml" Target="../ink/ink861.xml"/><Relationship Id="rId112" Type="http://schemas.openxmlformats.org/officeDocument/2006/relationships/image" Target="../media/image846.png"/><Relationship Id="rId133" Type="http://schemas.openxmlformats.org/officeDocument/2006/relationships/customXml" Target="../ink/ink883.xml"/><Relationship Id="rId154" Type="http://schemas.openxmlformats.org/officeDocument/2006/relationships/image" Target="../media/image867.png"/><Relationship Id="rId175" Type="http://schemas.openxmlformats.org/officeDocument/2006/relationships/customXml" Target="../ink/ink904.xml"/><Relationship Id="rId196" Type="http://schemas.openxmlformats.org/officeDocument/2006/relationships/image" Target="../media/image888.png"/><Relationship Id="rId200" Type="http://schemas.openxmlformats.org/officeDocument/2006/relationships/image" Target="../media/image890.png"/><Relationship Id="rId16" Type="http://schemas.openxmlformats.org/officeDocument/2006/relationships/image" Target="../media/image798.png"/><Relationship Id="rId221" Type="http://schemas.openxmlformats.org/officeDocument/2006/relationships/customXml" Target="../ink/ink927.xml"/><Relationship Id="rId242" Type="http://schemas.openxmlformats.org/officeDocument/2006/relationships/image" Target="../media/image911.png"/><Relationship Id="rId263" Type="http://schemas.openxmlformats.org/officeDocument/2006/relationships/customXml" Target="../ink/ink948.xml"/><Relationship Id="rId284" Type="http://schemas.openxmlformats.org/officeDocument/2006/relationships/image" Target="../media/image932.png"/><Relationship Id="rId319" Type="http://schemas.openxmlformats.org/officeDocument/2006/relationships/customXml" Target="../ink/ink976.xml"/><Relationship Id="rId37" Type="http://schemas.openxmlformats.org/officeDocument/2006/relationships/customXml" Target="../ink/ink835.xml"/><Relationship Id="rId58" Type="http://schemas.openxmlformats.org/officeDocument/2006/relationships/image" Target="../media/image819.png"/><Relationship Id="rId79" Type="http://schemas.openxmlformats.org/officeDocument/2006/relationships/customXml" Target="../ink/ink856.xml"/><Relationship Id="rId102" Type="http://schemas.openxmlformats.org/officeDocument/2006/relationships/image" Target="../media/image841.png"/><Relationship Id="rId123" Type="http://schemas.openxmlformats.org/officeDocument/2006/relationships/customXml" Target="../ink/ink878.xml"/><Relationship Id="rId144" Type="http://schemas.openxmlformats.org/officeDocument/2006/relationships/image" Target="../media/image862.png"/><Relationship Id="rId90" Type="http://schemas.openxmlformats.org/officeDocument/2006/relationships/image" Target="../media/image835.png"/><Relationship Id="rId165" Type="http://schemas.openxmlformats.org/officeDocument/2006/relationships/customXml" Target="../ink/ink899.xml"/><Relationship Id="rId186" Type="http://schemas.openxmlformats.org/officeDocument/2006/relationships/image" Target="../media/image883.png"/><Relationship Id="rId211" Type="http://schemas.openxmlformats.org/officeDocument/2006/relationships/customXml" Target="../ink/ink922.xml"/><Relationship Id="rId232" Type="http://schemas.openxmlformats.org/officeDocument/2006/relationships/image" Target="../media/image906.png"/><Relationship Id="rId253" Type="http://schemas.openxmlformats.org/officeDocument/2006/relationships/customXml" Target="../ink/ink943.xml"/><Relationship Id="rId274" Type="http://schemas.openxmlformats.org/officeDocument/2006/relationships/image" Target="../media/image927.png"/><Relationship Id="rId295" Type="http://schemas.openxmlformats.org/officeDocument/2006/relationships/customXml" Target="../ink/ink964.xml"/><Relationship Id="rId309" Type="http://schemas.openxmlformats.org/officeDocument/2006/relationships/customXml" Target="../ink/ink971.xml"/><Relationship Id="rId27" Type="http://schemas.openxmlformats.org/officeDocument/2006/relationships/customXml" Target="../ink/ink830.xml"/><Relationship Id="rId48" Type="http://schemas.openxmlformats.org/officeDocument/2006/relationships/image" Target="../media/image814.png"/><Relationship Id="rId69" Type="http://schemas.openxmlformats.org/officeDocument/2006/relationships/customXml" Target="../ink/ink851.xml"/><Relationship Id="rId113" Type="http://schemas.openxmlformats.org/officeDocument/2006/relationships/customXml" Target="../ink/ink873.xml"/><Relationship Id="rId134" Type="http://schemas.openxmlformats.org/officeDocument/2006/relationships/image" Target="../media/image857.png"/><Relationship Id="rId320" Type="http://schemas.openxmlformats.org/officeDocument/2006/relationships/image" Target="../media/image950.png"/><Relationship Id="rId80" Type="http://schemas.openxmlformats.org/officeDocument/2006/relationships/image" Target="../media/image830.png"/><Relationship Id="rId155" Type="http://schemas.openxmlformats.org/officeDocument/2006/relationships/customXml" Target="../ink/ink894.xml"/><Relationship Id="rId176" Type="http://schemas.openxmlformats.org/officeDocument/2006/relationships/image" Target="../media/image878.png"/><Relationship Id="rId197" Type="http://schemas.openxmlformats.org/officeDocument/2006/relationships/customXml" Target="../ink/ink915.xml"/><Relationship Id="rId201" Type="http://schemas.openxmlformats.org/officeDocument/2006/relationships/customXml" Target="../ink/ink917.xml"/><Relationship Id="rId222" Type="http://schemas.openxmlformats.org/officeDocument/2006/relationships/image" Target="../media/image901.png"/><Relationship Id="rId243" Type="http://schemas.openxmlformats.org/officeDocument/2006/relationships/customXml" Target="../ink/ink938.xml"/><Relationship Id="rId264" Type="http://schemas.openxmlformats.org/officeDocument/2006/relationships/image" Target="../media/image922.png"/><Relationship Id="rId285" Type="http://schemas.openxmlformats.org/officeDocument/2006/relationships/customXml" Target="../ink/ink959.xml"/><Relationship Id="rId17" Type="http://schemas.openxmlformats.org/officeDocument/2006/relationships/customXml" Target="../ink/ink825.xml"/><Relationship Id="rId38" Type="http://schemas.openxmlformats.org/officeDocument/2006/relationships/image" Target="../media/image809.png"/><Relationship Id="rId59" Type="http://schemas.openxmlformats.org/officeDocument/2006/relationships/customXml" Target="../ink/ink846.xml"/><Relationship Id="rId103" Type="http://schemas.openxmlformats.org/officeDocument/2006/relationships/customXml" Target="../ink/ink868.xml"/><Relationship Id="rId124" Type="http://schemas.openxmlformats.org/officeDocument/2006/relationships/image" Target="../media/image852.png"/><Relationship Id="rId310" Type="http://schemas.openxmlformats.org/officeDocument/2006/relationships/image" Target="../media/image945.png"/><Relationship Id="rId70" Type="http://schemas.openxmlformats.org/officeDocument/2006/relationships/image" Target="../media/image825.png"/><Relationship Id="rId91" Type="http://schemas.openxmlformats.org/officeDocument/2006/relationships/customXml" Target="../ink/ink862.xml"/><Relationship Id="rId145" Type="http://schemas.openxmlformats.org/officeDocument/2006/relationships/customXml" Target="../ink/ink889.xml"/><Relationship Id="rId166" Type="http://schemas.openxmlformats.org/officeDocument/2006/relationships/image" Target="../media/image873.png"/><Relationship Id="rId187" Type="http://schemas.openxmlformats.org/officeDocument/2006/relationships/customXml" Target="../ink/ink9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96.png"/><Relationship Id="rId233" Type="http://schemas.openxmlformats.org/officeDocument/2006/relationships/customXml" Target="../ink/ink933.xml"/><Relationship Id="rId254" Type="http://schemas.openxmlformats.org/officeDocument/2006/relationships/image" Target="../media/image917.png"/><Relationship Id="rId28" Type="http://schemas.openxmlformats.org/officeDocument/2006/relationships/image" Target="../media/image804.png"/><Relationship Id="rId49" Type="http://schemas.openxmlformats.org/officeDocument/2006/relationships/customXml" Target="../ink/ink841.xml"/><Relationship Id="rId114" Type="http://schemas.openxmlformats.org/officeDocument/2006/relationships/image" Target="../media/image847.png"/><Relationship Id="rId275" Type="http://schemas.openxmlformats.org/officeDocument/2006/relationships/customXml" Target="../ink/ink954.xml"/><Relationship Id="rId296" Type="http://schemas.openxmlformats.org/officeDocument/2006/relationships/image" Target="../media/image938.png"/><Relationship Id="rId300" Type="http://schemas.openxmlformats.org/officeDocument/2006/relationships/image" Target="../media/image940.png"/><Relationship Id="rId60" Type="http://schemas.openxmlformats.org/officeDocument/2006/relationships/image" Target="../media/image820.png"/><Relationship Id="rId81" Type="http://schemas.openxmlformats.org/officeDocument/2006/relationships/customXml" Target="../ink/ink857.xml"/><Relationship Id="rId135" Type="http://schemas.openxmlformats.org/officeDocument/2006/relationships/customXml" Target="../ink/ink884.xml"/><Relationship Id="rId156" Type="http://schemas.openxmlformats.org/officeDocument/2006/relationships/image" Target="../media/image868.png"/><Relationship Id="rId177" Type="http://schemas.openxmlformats.org/officeDocument/2006/relationships/customXml" Target="../ink/ink905.xml"/><Relationship Id="rId198" Type="http://schemas.openxmlformats.org/officeDocument/2006/relationships/image" Target="../media/image889.png"/><Relationship Id="rId321" Type="http://schemas.openxmlformats.org/officeDocument/2006/relationships/customXml" Target="../ink/ink977.xml"/><Relationship Id="rId202" Type="http://schemas.openxmlformats.org/officeDocument/2006/relationships/image" Target="../media/image891.png"/><Relationship Id="rId223" Type="http://schemas.openxmlformats.org/officeDocument/2006/relationships/customXml" Target="../ink/ink928.xml"/><Relationship Id="rId244" Type="http://schemas.openxmlformats.org/officeDocument/2006/relationships/image" Target="../media/image912.png"/><Relationship Id="rId18" Type="http://schemas.openxmlformats.org/officeDocument/2006/relationships/image" Target="../media/image799.png"/><Relationship Id="rId39" Type="http://schemas.openxmlformats.org/officeDocument/2006/relationships/customXml" Target="../ink/ink836.xml"/><Relationship Id="rId265" Type="http://schemas.openxmlformats.org/officeDocument/2006/relationships/customXml" Target="../ink/ink949.xml"/><Relationship Id="rId286" Type="http://schemas.openxmlformats.org/officeDocument/2006/relationships/image" Target="../media/image933.png"/><Relationship Id="rId50" Type="http://schemas.openxmlformats.org/officeDocument/2006/relationships/image" Target="../media/image815.png"/><Relationship Id="rId104" Type="http://schemas.openxmlformats.org/officeDocument/2006/relationships/image" Target="../media/image842.png"/><Relationship Id="rId125" Type="http://schemas.openxmlformats.org/officeDocument/2006/relationships/customXml" Target="../ink/ink879.xml"/><Relationship Id="rId146" Type="http://schemas.openxmlformats.org/officeDocument/2006/relationships/image" Target="../media/image863.png"/><Relationship Id="rId167" Type="http://schemas.openxmlformats.org/officeDocument/2006/relationships/customXml" Target="../ink/ink900.xml"/><Relationship Id="rId188" Type="http://schemas.openxmlformats.org/officeDocument/2006/relationships/image" Target="../media/image884.png"/><Relationship Id="rId311" Type="http://schemas.openxmlformats.org/officeDocument/2006/relationships/customXml" Target="../ink/ink972.xml"/><Relationship Id="rId71" Type="http://schemas.openxmlformats.org/officeDocument/2006/relationships/customXml" Target="../ink/ink852.xml"/><Relationship Id="rId92" Type="http://schemas.openxmlformats.org/officeDocument/2006/relationships/image" Target="../media/image836.png"/><Relationship Id="rId213" Type="http://schemas.openxmlformats.org/officeDocument/2006/relationships/customXml" Target="../ink/ink923.xml"/><Relationship Id="rId234" Type="http://schemas.openxmlformats.org/officeDocument/2006/relationships/image" Target="../media/image907.png"/><Relationship Id="rId2" Type="http://schemas.openxmlformats.org/officeDocument/2006/relationships/image" Target="../media/image3.emf"/><Relationship Id="rId29" Type="http://schemas.openxmlformats.org/officeDocument/2006/relationships/customXml" Target="../ink/ink831.xml"/><Relationship Id="rId255" Type="http://schemas.openxmlformats.org/officeDocument/2006/relationships/customXml" Target="../ink/ink944.xml"/><Relationship Id="rId276" Type="http://schemas.openxmlformats.org/officeDocument/2006/relationships/image" Target="../media/image928.png"/><Relationship Id="rId297" Type="http://schemas.openxmlformats.org/officeDocument/2006/relationships/customXml" Target="../ink/ink965.xml"/><Relationship Id="rId40" Type="http://schemas.openxmlformats.org/officeDocument/2006/relationships/image" Target="../media/image810.png"/><Relationship Id="rId115" Type="http://schemas.openxmlformats.org/officeDocument/2006/relationships/customXml" Target="../ink/ink874.xml"/><Relationship Id="rId136" Type="http://schemas.openxmlformats.org/officeDocument/2006/relationships/image" Target="../media/image858.png"/><Relationship Id="rId157" Type="http://schemas.openxmlformats.org/officeDocument/2006/relationships/customXml" Target="../ink/ink895.xml"/><Relationship Id="rId178" Type="http://schemas.openxmlformats.org/officeDocument/2006/relationships/image" Target="../media/image879.png"/><Relationship Id="rId301" Type="http://schemas.openxmlformats.org/officeDocument/2006/relationships/customXml" Target="../ink/ink967.xml"/><Relationship Id="rId322" Type="http://schemas.openxmlformats.org/officeDocument/2006/relationships/image" Target="../media/image951.png"/><Relationship Id="rId61" Type="http://schemas.openxmlformats.org/officeDocument/2006/relationships/customXml" Target="../ink/ink847.xml"/><Relationship Id="rId82" Type="http://schemas.openxmlformats.org/officeDocument/2006/relationships/image" Target="../media/image831.png"/><Relationship Id="rId199" Type="http://schemas.openxmlformats.org/officeDocument/2006/relationships/customXml" Target="../ink/ink916.xml"/><Relationship Id="rId203" Type="http://schemas.openxmlformats.org/officeDocument/2006/relationships/customXml" Target="../ink/ink918.xml"/><Relationship Id="rId19" Type="http://schemas.openxmlformats.org/officeDocument/2006/relationships/customXml" Target="../ink/ink826.xml"/><Relationship Id="rId224" Type="http://schemas.openxmlformats.org/officeDocument/2006/relationships/image" Target="../media/image902.png"/><Relationship Id="rId245" Type="http://schemas.openxmlformats.org/officeDocument/2006/relationships/customXml" Target="../ink/ink939.xml"/><Relationship Id="rId266" Type="http://schemas.openxmlformats.org/officeDocument/2006/relationships/image" Target="../media/image923.png"/><Relationship Id="rId287" Type="http://schemas.openxmlformats.org/officeDocument/2006/relationships/customXml" Target="../ink/ink960.xml"/><Relationship Id="rId30" Type="http://schemas.openxmlformats.org/officeDocument/2006/relationships/image" Target="../media/image805.png"/><Relationship Id="rId105" Type="http://schemas.openxmlformats.org/officeDocument/2006/relationships/customXml" Target="../ink/ink869.xml"/><Relationship Id="rId126" Type="http://schemas.openxmlformats.org/officeDocument/2006/relationships/image" Target="../media/image853.png"/><Relationship Id="rId147" Type="http://schemas.openxmlformats.org/officeDocument/2006/relationships/customXml" Target="../ink/ink890.xml"/><Relationship Id="rId168" Type="http://schemas.openxmlformats.org/officeDocument/2006/relationships/image" Target="../media/image874.png"/><Relationship Id="rId312" Type="http://schemas.openxmlformats.org/officeDocument/2006/relationships/image" Target="../media/image946.png"/><Relationship Id="rId51" Type="http://schemas.openxmlformats.org/officeDocument/2006/relationships/customXml" Target="../ink/ink842.xml"/><Relationship Id="rId72" Type="http://schemas.openxmlformats.org/officeDocument/2006/relationships/image" Target="../media/image826.png"/><Relationship Id="rId93" Type="http://schemas.openxmlformats.org/officeDocument/2006/relationships/customXml" Target="../ink/ink863.xml"/><Relationship Id="rId189" Type="http://schemas.openxmlformats.org/officeDocument/2006/relationships/customXml" Target="../ink/ink911.xml"/><Relationship Id="rId3" Type="http://schemas.openxmlformats.org/officeDocument/2006/relationships/customXml" Target="../ink/ink818.xml"/><Relationship Id="rId214" Type="http://schemas.openxmlformats.org/officeDocument/2006/relationships/image" Target="../media/image897.png"/><Relationship Id="rId235" Type="http://schemas.openxmlformats.org/officeDocument/2006/relationships/customXml" Target="../ink/ink934.xml"/><Relationship Id="rId256" Type="http://schemas.openxmlformats.org/officeDocument/2006/relationships/image" Target="../media/image918.png"/><Relationship Id="rId277" Type="http://schemas.openxmlformats.org/officeDocument/2006/relationships/customXml" Target="../ink/ink955.xml"/><Relationship Id="rId298" Type="http://schemas.openxmlformats.org/officeDocument/2006/relationships/image" Target="../media/image939.png"/><Relationship Id="rId116" Type="http://schemas.openxmlformats.org/officeDocument/2006/relationships/image" Target="../media/image848.png"/><Relationship Id="rId137" Type="http://schemas.openxmlformats.org/officeDocument/2006/relationships/customXml" Target="../ink/ink885.xml"/><Relationship Id="rId158" Type="http://schemas.openxmlformats.org/officeDocument/2006/relationships/image" Target="../media/image869.png"/><Relationship Id="rId302" Type="http://schemas.openxmlformats.org/officeDocument/2006/relationships/image" Target="../media/image941.png"/><Relationship Id="rId323" Type="http://schemas.openxmlformats.org/officeDocument/2006/relationships/customXml" Target="../ink/ink978.xml"/><Relationship Id="rId20" Type="http://schemas.openxmlformats.org/officeDocument/2006/relationships/image" Target="../media/image800.png"/><Relationship Id="rId41" Type="http://schemas.openxmlformats.org/officeDocument/2006/relationships/customXml" Target="../ink/ink837.xml"/><Relationship Id="rId62" Type="http://schemas.openxmlformats.org/officeDocument/2006/relationships/image" Target="../media/image821.png"/><Relationship Id="rId83" Type="http://schemas.openxmlformats.org/officeDocument/2006/relationships/customXml" Target="../ink/ink858.xml"/><Relationship Id="rId179" Type="http://schemas.openxmlformats.org/officeDocument/2006/relationships/customXml" Target="../ink/ink906.xml"/><Relationship Id="rId190" Type="http://schemas.openxmlformats.org/officeDocument/2006/relationships/image" Target="../media/image885.png"/><Relationship Id="rId204" Type="http://schemas.openxmlformats.org/officeDocument/2006/relationships/image" Target="../media/image892.png"/><Relationship Id="rId225" Type="http://schemas.openxmlformats.org/officeDocument/2006/relationships/customXml" Target="../ink/ink929.xml"/><Relationship Id="rId246" Type="http://schemas.openxmlformats.org/officeDocument/2006/relationships/image" Target="../media/image913.png"/><Relationship Id="rId267" Type="http://schemas.openxmlformats.org/officeDocument/2006/relationships/customXml" Target="../ink/ink950.xml"/><Relationship Id="rId288" Type="http://schemas.openxmlformats.org/officeDocument/2006/relationships/image" Target="../media/image934.png"/><Relationship Id="rId106" Type="http://schemas.openxmlformats.org/officeDocument/2006/relationships/image" Target="../media/image843.png"/><Relationship Id="rId127" Type="http://schemas.openxmlformats.org/officeDocument/2006/relationships/customXml" Target="../ink/ink880.xml"/><Relationship Id="rId313" Type="http://schemas.openxmlformats.org/officeDocument/2006/relationships/customXml" Target="../ink/ink973.xml"/><Relationship Id="rId10" Type="http://schemas.openxmlformats.org/officeDocument/2006/relationships/image" Target="../media/image795.png"/><Relationship Id="rId31" Type="http://schemas.openxmlformats.org/officeDocument/2006/relationships/customXml" Target="../ink/ink832.xml"/><Relationship Id="rId52" Type="http://schemas.openxmlformats.org/officeDocument/2006/relationships/image" Target="../media/image816.png"/><Relationship Id="rId73" Type="http://schemas.openxmlformats.org/officeDocument/2006/relationships/customXml" Target="../ink/ink853.xml"/><Relationship Id="rId94" Type="http://schemas.openxmlformats.org/officeDocument/2006/relationships/image" Target="../media/image837.png"/><Relationship Id="rId148" Type="http://schemas.openxmlformats.org/officeDocument/2006/relationships/image" Target="../media/image864.png"/><Relationship Id="rId169" Type="http://schemas.openxmlformats.org/officeDocument/2006/relationships/customXml" Target="../ink/ink901.xml"/><Relationship Id="rId4" Type="http://schemas.openxmlformats.org/officeDocument/2006/relationships/image" Target="../media/image792.png"/><Relationship Id="rId180" Type="http://schemas.openxmlformats.org/officeDocument/2006/relationships/image" Target="../media/image880.png"/><Relationship Id="rId215" Type="http://schemas.openxmlformats.org/officeDocument/2006/relationships/customXml" Target="../ink/ink924.xml"/><Relationship Id="rId236" Type="http://schemas.openxmlformats.org/officeDocument/2006/relationships/image" Target="../media/image908.png"/><Relationship Id="rId257" Type="http://schemas.openxmlformats.org/officeDocument/2006/relationships/customXml" Target="../ink/ink945.xml"/><Relationship Id="rId278" Type="http://schemas.openxmlformats.org/officeDocument/2006/relationships/image" Target="../media/image929.png"/><Relationship Id="rId303" Type="http://schemas.openxmlformats.org/officeDocument/2006/relationships/customXml" Target="../ink/ink968.xml"/><Relationship Id="rId42" Type="http://schemas.openxmlformats.org/officeDocument/2006/relationships/image" Target="../media/image811.png"/><Relationship Id="rId84" Type="http://schemas.openxmlformats.org/officeDocument/2006/relationships/image" Target="../media/image832.png"/><Relationship Id="rId138" Type="http://schemas.openxmlformats.org/officeDocument/2006/relationships/image" Target="../media/image859.png"/><Relationship Id="rId191" Type="http://schemas.openxmlformats.org/officeDocument/2006/relationships/customXml" Target="../ink/ink912.xml"/><Relationship Id="rId205" Type="http://schemas.openxmlformats.org/officeDocument/2006/relationships/customXml" Target="../ink/ink919.xml"/><Relationship Id="rId247" Type="http://schemas.openxmlformats.org/officeDocument/2006/relationships/customXml" Target="../ink/ink940.xml"/><Relationship Id="rId107" Type="http://schemas.openxmlformats.org/officeDocument/2006/relationships/customXml" Target="../ink/ink870.xml"/><Relationship Id="rId289" Type="http://schemas.openxmlformats.org/officeDocument/2006/relationships/customXml" Target="../ink/ink961.xml"/><Relationship Id="rId11" Type="http://schemas.openxmlformats.org/officeDocument/2006/relationships/customXml" Target="../ink/ink822.xml"/><Relationship Id="rId53" Type="http://schemas.openxmlformats.org/officeDocument/2006/relationships/customXml" Target="../ink/ink843.xml"/><Relationship Id="rId149" Type="http://schemas.openxmlformats.org/officeDocument/2006/relationships/customXml" Target="../ink/ink891.xml"/><Relationship Id="rId314" Type="http://schemas.openxmlformats.org/officeDocument/2006/relationships/image" Target="../media/image947.png"/><Relationship Id="rId95" Type="http://schemas.openxmlformats.org/officeDocument/2006/relationships/customXml" Target="../ink/ink864.xml"/><Relationship Id="rId160" Type="http://schemas.openxmlformats.org/officeDocument/2006/relationships/image" Target="../media/image870.png"/><Relationship Id="rId216" Type="http://schemas.openxmlformats.org/officeDocument/2006/relationships/image" Target="../media/image898.png"/><Relationship Id="rId258" Type="http://schemas.openxmlformats.org/officeDocument/2006/relationships/image" Target="../media/image919.png"/><Relationship Id="rId22" Type="http://schemas.openxmlformats.org/officeDocument/2006/relationships/image" Target="../media/image801.png"/><Relationship Id="rId64" Type="http://schemas.openxmlformats.org/officeDocument/2006/relationships/image" Target="../media/image822.png"/><Relationship Id="rId118" Type="http://schemas.openxmlformats.org/officeDocument/2006/relationships/image" Target="../media/image849.png"/><Relationship Id="rId325" Type="http://schemas.openxmlformats.org/officeDocument/2006/relationships/customXml" Target="../ink/ink979.xml"/><Relationship Id="rId171" Type="http://schemas.openxmlformats.org/officeDocument/2006/relationships/customXml" Target="../ink/ink902.xml"/><Relationship Id="rId227" Type="http://schemas.openxmlformats.org/officeDocument/2006/relationships/customXml" Target="../ink/ink930.xml"/><Relationship Id="rId269" Type="http://schemas.openxmlformats.org/officeDocument/2006/relationships/customXml" Target="../ink/ink951.xml"/><Relationship Id="rId33" Type="http://schemas.openxmlformats.org/officeDocument/2006/relationships/customXml" Target="../ink/ink833.xml"/><Relationship Id="rId129" Type="http://schemas.openxmlformats.org/officeDocument/2006/relationships/customXml" Target="../ink/ink881.xml"/><Relationship Id="rId280" Type="http://schemas.openxmlformats.org/officeDocument/2006/relationships/image" Target="../media/image930.png"/><Relationship Id="rId75" Type="http://schemas.openxmlformats.org/officeDocument/2006/relationships/customXml" Target="../ink/ink854.xml"/><Relationship Id="rId140" Type="http://schemas.openxmlformats.org/officeDocument/2006/relationships/image" Target="../media/image860.png"/><Relationship Id="rId182" Type="http://schemas.openxmlformats.org/officeDocument/2006/relationships/image" Target="../media/image881.png"/><Relationship Id="rId6" Type="http://schemas.openxmlformats.org/officeDocument/2006/relationships/image" Target="../media/image793.png"/><Relationship Id="rId238" Type="http://schemas.openxmlformats.org/officeDocument/2006/relationships/image" Target="../media/image909.png"/><Relationship Id="rId291" Type="http://schemas.openxmlformats.org/officeDocument/2006/relationships/customXml" Target="../ink/ink962.xml"/><Relationship Id="rId305" Type="http://schemas.openxmlformats.org/officeDocument/2006/relationships/customXml" Target="../ink/ink969.xml"/><Relationship Id="rId44" Type="http://schemas.openxmlformats.org/officeDocument/2006/relationships/image" Target="../media/image812.png"/><Relationship Id="rId86" Type="http://schemas.openxmlformats.org/officeDocument/2006/relationships/image" Target="../media/image833.png"/><Relationship Id="rId151" Type="http://schemas.openxmlformats.org/officeDocument/2006/relationships/customXml" Target="../ink/ink892.xml"/><Relationship Id="rId193" Type="http://schemas.openxmlformats.org/officeDocument/2006/relationships/customXml" Target="../ink/ink913.xml"/><Relationship Id="rId207" Type="http://schemas.openxmlformats.org/officeDocument/2006/relationships/customXml" Target="../ink/ink920.xml"/><Relationship Id="rId249" Type="http://schemas.openxmlformats.org/officeDocument/2006/relationships/customXml" Target="../ink/ink941.xml"/><Relationship Id="rId13" Type="http://schemas.openxmlformats.org/officeDocument/2006/relationships/customXml" Target="../ink/ink823.xml"/><Relationship Id="rId109" Type="http://schemas.openxmlformats.org/officeDocument/2006/relationships/customXml" Target="../ink/ink871.xml"/><Relationship Id="rId260" Type="http://schemas.openxmlformats.org/officeDocument/2006/relationships/image" Target="../media/image920.png"/><Relationship Id="rId316" Type="http://schemas.openxmlformats.org/officeDocument/2006/relationships/image" Target="../media/image948.png"/><Relationship Id="rId55" Type="http://schemas.openxmlformats.org/officeDocument/2006/relationships/customXml" Target="../ink/ink844.xml"/><Relationship Id="rId97" Type="http://schemas.openxmlformats.org/officeDocument/2006/relationships/customXml" Target="../ink/ink865.xml"/><Relationship Id="rId120" Type="http://schemas.openxmlformats.org/officeDocument/2006/relationships/image" Target="../media/image85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20.png"/><Relationship Id="rId299" Type="http://schemas.openxmlformats.org/officeDocument/2006/relationships/customXml" Target="../ink/ink1129.xml"/><Relationship Id="rId21" Type="http://schemas.openxmlformats.org/officeDocument/2006/relationships/image" Target="../media/image7940.png"/><Relationship Id="rId63" Type="http://schemas.openxmlformats.org/officeDocument/2006/relationships/image" Target="../media/image8150.png"/><Relationship Id="rId159" Type="http://schemas.openxmlformats.org/officeDocument/2006/relationships/customXml" Target="../ink/ink1059.xml"/><Relationship Id="rId324" Type="http://schemas.openxmlformats.org/officeDocument/2006/relationships/image" Target="../media/image9450.png"/><Relationship Id="rId366" Type="http://schemas.openxmlformats.org/officeDocument/2006/relationships/image" Target="../media/image966.png"/><Relationship Id="rId170" Type="http://schemas.openxmlformats.org/officeDocument/2006/relationships/image" Target="../media/image8680.png"/><Relationship Id="rId226" Type="http://schemas.openxmlformats.org/officeDocument/2006/relationships/image" Target="../media/image8960.png"/><Relationship Id="rId433" Type="http://schemas.openxmlformats.org/officeDocument/2006/relationships/customXml" Target="../ink/ink1196.xml"/><Relationship Id="rId268" Type="http://schemas.openxmlformats.org/officeDocument/2006/relationships/image" Target="../media/image9170.png"/><Relationship Id="rId32" Type="http://schemas.openxmlformats.org/officeDocument/2006/relationships/customXml" Target="../ink/ink995.xml"/><Relationship Id="rId74" Type="http://schemas.openxmlformats.org/officeDocument/2006/relationships/customXml" Target="../ink/ink1016.xml"/><Relationship Id="rId128" Type="http://schemas.openxmlformats.org/officeDocument/2006/relationships/image" Target="../media/image8470.png"/><Relationship Id="rId335" Type="http://schemas.openxmlformats.org/officeDocument/2006/relationships/customXml" Target="../ink/ink1147.xml"/><Relationship Id="rId377" Type="http://schemas.openxmlformats.org/officeDocument/2006/relationships/customXml" Target="../ink/ink1168.xml"/><Relationship Id="rId5" Type="http://schemas.openxmlformats.org/officeDocument/2006/relationships/image" Target="../media/image7860.png"/><Relationship Id="rId181" Type="http://schemas.openxmlformats.org/officeDocument/2006/relationships/customXml" Target="../ink/ink1070.xml"/><Relationship Id="rId237" Type="http://schemas.openxmlformats.org/officeDocument/2006/relationships/customXml" Target="../ink/ink1098.xml"/><Relationship Id="rId402" Type="http://schemas.openxmlformats.org/officeDocument/2006/relationships/image" Target="../media/image984.png"/><Relationship Id="rId279" Type="http://schemas.openxmlformats.org/officeDocument/2006/relationships/customXml" Target="../ink/ink1119.xml"/><Relationship Id="rId444" Type="http://schemas.openxmlformats.org/officeDocument/2006/relationships/image" Target="../media/image1005.png"/><Relationship Id="rId43" Type="http://schemas.openxmlformats.org/officeDocument/2006/relationships/image" Target="../media/image8050.png"/><Relationship Id="rId139" Type="http://schemas.openxmlformats.org/officeDocument/2006/relationships/customXml" Target="../ink/ink1049.xml"/><Relationship Id="rId290" Type="http://schemas.openxmlformats.org/officeDocument/2006/relationships/image" Target="../media/image9280.png"/><Relationship Id="rId304" Type="http://schemas.openxmlformats.org/officeDocument/2006/relationships/image" Target="../media/image9350.png"/><Relationship Id="rId346" Type="http://schemas.openxmlformats.org/officeDocument/2006/relationships/image" Target="../media/image956.png"/><Relationship Id="rId388" Type="http://schemas.openxmlformats.org/officeDocument/2006/relationships/image" Target="../media/image977.png"/><Relationship Id="rId85" Type="http://schemas.openxmlformats.org/officeDocument/2006/relationships/image" Target="../media/image8260.png"/><Relationship Id="rId150" Type="http://schemas.openxmlformats.org/officeDocument/2006/relationships/image" Target="../media/image8580.png"/><Relationship Id="rId192" Type="http://schemas.openxmlformats.org/officeDocument/2006/relationships/image" Target="../media/image8790.png"/><Relationship Id="rId206" Type="http://schemas.openxmlformats.org/officeDocument/2006/relationships/image" Target="../media/image8860.png"/><Relationship Id="rId413" Type="http://schemas.openxmlformats.org/officeDocument/2006/relationships/customXml" Target="../ink/ink1186.xml"/><Relationship Id="rId248" Type="http://schemas.openxmlformats.org/officeDocument/2006/relationships/image" Target="../media/image9070.png"/><Relationship Id="rId12" Type="http://schemas.openxmlformats.org/officeDocument/2006/relationships/customXml" Target="../ink/ink985.xml"/><Relationship Id="rId108" Type="http://schemas.openxmlformats.org/officeDocument/2006/relationships/customXml" Target="../ink/ink1033.xml"/><Relationship Id="rId315" Type="http://schemas.openxmlformats.org/officeDocument/2006/relationships/customXml" Target="../ink/ink1137.xml"/><Relationship Id="rId357" Type="http://schemas.openxmlformats.org/officeDocument/2006/relationships/customXml" Target="../ink/ink1158.xml"/><Relationship Id="rId54" Type="http://schemas.openxmlformats.org/officeDocument/2006/relationships/customXml" Target="../ink/ink1006.xml"/><Relationship Id="rId96" Type="http://schemas.openxmlformats.org/officeDocument/2006/relationships/customXml" Target="../ink/ink1027.xml"/><Relationship Id="rId161" Type="http://schemas.openxmlformats.org/officeDocument/2006/relationships/customXml" Target="../ink/ink1060.xml"/><Relationship Id="rId217" Type="http://schemas.openxmlformats.org/officeDocument/2006/relationships/customXml" Target="../ink/ink1088.xml"/><Relationship Id="rId399" Type="http://schemas.openxmlformats.org/officeDocument/2006/relationships/customXml" Target="../ink/ink1179.xml"/><Relationship Id="rId259" Type="http://schemas.openxmlformats.org/officeDocument/2006/relationships/customXml" Target="../ink/ink1109.xml"/><Relationship Id="rId424" Type="http://schemas.openxmlformats.org/officeDocument/2006/relationships/image" Target="../media/image995.png"/><Relationship Id="rId23" Type="http://schemas.openxmlformats.org/officeDocument/2006/relationships/image" Target="../media/image7950.png"/><Relationship Id="rId119" Type="http://schemas.openxmlformats.org/officeDocument/2006/relationships/image" Target="../media/image8430.png"/><Relationship Id="rId270" Type="http://schemas.openxmlformats.org/officeDocument/2006/relationships/image" Target="../media/image9180.png"/><Relationship Id="rId326" Type="http://schemas.openxmlformats.org/officeDocument/2006/relationships/image" Target="../media/image9460.png"/><Relationship Id="rId65" Type="http://schemas.openxmlformats.org/officeDocument/2006/relationships/image" Target="../media/image8160.png"/><Relationship Id="rId130" Type="http://schemas.openxmlformats.org/officeDocument/2006/relationships/image" Target="../media/image8480.png"/><Relationship Id="rId368" Type="http://schemas.openxmlformats.org/officeDocument/2006/relationships/image" Target="../media/image967.png"/><Relationship Id="rId172" Type="http://schemas.openxmlformats.org/officeDocument/2006/relationships/image" Target="../media/image8690.png"/><Relationship Id="rId228" Type="http://schemas.openxmlformats.org/officeDocument/2006/relationships/image" Target="../media/image8970.png"/><Relationship Id="rId435" Type="http://schemas.openxmlformats.org/officeDocument/2006/relationships/customXml" Target="../ink/ink1197.xml"/><Relationship Id="rId281" Type="http://schemas.openxmlformats.org/officeDocument/2006/relationships/customXml" Target="../ink/ink1120.xml"/><Relationship Id="rId337" Type="http://schemas.openxmlformats.org/officeDocument/2006/relationships/customXml" Target="../ink/ink1148.xml"/><Relationship Id="rId34" Type="http://schemas.openxmlformats.org/officeDocument/2006/relationships/customXml" Target="../ink/ink996.xml"/><Relationship Id="rId76" Type="http://schemas.openxmlformats.org/officeDocument/2006/relationships/customXml" Target="../ink/ink1017.xml"/><Relationship Id="rId141" Type="http://schemas.openxmlformats.org/officeDocument/2006/relationships/customXml" Target="../ink/ink1050.xml"/><Relationship Id="rId379" Type="http://schemas.openxmlformats.org/officeDocument/2006/relationships/customXml" Target="../ink/ink1169.xml"/><Relationship Id="rId7" Type="http://schemas.openxmlformats.org/officeDocument/2006/relationships/image" Target="../media/image7870.png"/><Relationship Id="rId183" Type="http://schemas.openxmlformats.org/officeDocument/2006/relationships/customXml" Target="../ink/ink1071.xml"/><Relationship Id="rId239" Type="http://schemas.openxmlformats.org/officeDocument/2006/relationships/customXml" Target="../ink/ink1099.xml"/><Relationship Id="rId390" Type="http://schemas.openxmlformats.org/officeDocument/2006/relationships/image" Target="../media/image978.png"/><Relationship Id="rId404" Type="http://schemas.openxmlformats.org/officeDocument/2006/relationships/image" Target="../media/image985.png"/><Relationship Id="rId250" Type="http://schemas.openxmlformats.org/officeDocument/2006/relationships/image" Target="../media/image9080.png"/><Relationship Id="rId292" Type="http://schemas.openxmlformats.org/officeDocument/2006/relationships/image" Target="../media/image9290.png"/><Relationship Id="rId306" Type="http://schemas.openxmlformats.org/officeDocument/2006/relationships/image" Target="../media/image9360.png"/><Relationship Id="rId45" Type="http://schemas.openxmlformats.org/officeDocument/2006/relationships/image" Target="../media/image8060.png"/><Relationship Id="rId87" Type="http://schemas.openxmlformats.org/officeDocument/2006/relationships/image" Target="../media/image8270.png"/><Relationship Id="rId110" Type="http://schemas.openxmlformats.org/officeDocument/2006/relationships/customXml" Target="../ink/ink1034.xml"/><Relationship Id="rId348" Type="http://schemas.openxmlformats.org/officeDocument/2006/relationships/image" Target="../media/image957.png"/><Relationship Id="rId152" Type="http://schemas.openxmlformats.org/officeDocument/2006/relationships/image" Target="../media/image8590.png"/><Relationship Id="rId194" Type="http://schemas.openxmlformats.org/officeDocument/2006/relationships/image" Target="../media/image8800.png"/><Relationship Id="rId208" Type="http://schemas.openxmlformats.org/officeDocument/2006/relationships/image" Target="../media/image8870.png"/><Relationship Id="rId415" Type="http://schemas.openxmlformats.org/officeDocument/2006/relationships/customXml" Target="../ink/ink1187.xml"/><Relationship Id="rId261" Type="http://schemas.openxmlformats.org/officeDocument/2006/relationships/customXml" Target="../ink/ink1110.xml"/><Relationship Id="rId14" Type="http://schemas.openxmlformats.org/officeDocument/2006/relationships/customXml" Target="../ink/ink986.xml"/><Relationship Id="rId56" Type="http://schemas.openxmlformats.org/officeDocument/2006/relationships/customXml" Target="../ink/ink1007.xml"/><Relationship Id="rId317" Type="http://schemas.openxmlformats.org/officeDocument/2006/relationships/customXml" Target="../ink/ink1138.xml"/><Relationship Id="rId359" Type="http://schemas.openxmlformats.org/officeDocument/2006/relationships/customXml" Target="../ink/ink1159.xml"/><Relationship Id="rId98" Type="http://schemas.openxmlformats.org/officeDocument/2006/relationships/customXml" Target="../ink/ink1028.xml"/><Relationship Id="rId121" Type="http://schemas.openxmlformats.org/officeDocument/2006/relationships/customXml" Target="../ink/ink1040.xml"/><Relationship Id="rId163" Type="http://schemas.openxmlformats.org/officeDocument/2006/relationships/customXml" Target="../ink/ink1061.xml"/><Relationship Id="rId219" Type="http://schemas.openxmlformats.org/officeDocument/2006/relationships/customXml" Target="../ink/ink1089.xml"/><Relationship Id="rId370" Type="http://schemas.openxmlformats.org/officeDocument/2006/relationships/image" Target="../media/image968.png"/><Relationship Id="rId426" Type="http://schemas.openxmlformats.org/officeDocument/2006/relationships/image" Target="../media/image996.png"/><Relationship Id="rId230" Type="http://schemas.openxmlformats.org/officeDocument/2006/relationships/image" Target="../media/image8980.png"/><Relationship Id="rId25" Type="http://schemas.openxmlformats.org/officeDocument/2006/relationships/image" Target="../media/image7960.png"/><Relationship Id="rId67" Type="http://schemas.openxmlformats.org/officeDocument/2006/relationships/image" Target="../media/image8170.png"/><Relationship Id="rId272" Type="http://schemas.openxmlformats.org/officeDocument/2006/relationships/image" Target="../media/image9190.png"/><Relationship Id="rId328" Type="http://schemas.openxmlformats.org/officeDocument/2006/relationships/image" Target="../media/image9470.png"/><Relationship Id="rId132" Type="http://schemas.openxmlformats.org/officeDocument/2006/relationships/image" Target="../media/image8490.png"/><Relationship Id="rId174" Type="http://schemas.openxmlformats.org/officeDocument/2006/relationships/image" Target="../media/image8700.png"/><Relationship Id="rId381" Type="http://schemas.openxmlformats.org/officeDocument/2006/relationships/customXml" Target="../ink/ink1170.xml"/><Relationship Id="rId241" Type="http://schemas.openxmlformats.org/officeDocument/2006/relationships/customXml" Target="../ink/ink1100.xml"/><Relationship Id="rId437" Type="http://schemas.openxmlformats.org/officeDocument/2006/relationships/customXml" Target="../ink/ink1198.xml"/><Relationship Id="rId36" Type="http://schemas.openxmlformats.org/officeDocument/2006/relationships/customXml" Target="../ink/ink997.xml"/><Relationship Id="rId283" Type="http://schemas.openxmlformats.org/officeDocument/2006/relationships/customXml" Target="../ink/ink1121.xml"/><Relationship Id="rId339" Type="http://schemas.openxmlformats.org/officeDocument/2006/relationships/customXml" Target="../ink/ink1149.xml"/><Relationship Id="rId78" Type="http://schemas.openxmlformats.org/officeDocument/2006/relationships/customXml" Target="../ink/ink1018.xml"/><Relationship Id="rId101" Type="http://schemas.openxmlformats.org/officeDocument/2006/relationships/image" Target="../media/image8340.png"/><Relationship Id="rId143" Type="http://schemas.openxmlformats.org/officeDocument/2006/relationships/customXml" Target="../ink/ink1051.xml"/><Relationship Id="rId185" Type="http://schemas.openxmlformats.org/officeDocument/2006/relationships/customXml" Target="../ink/ink1072.xml"/><Relationship Id="rId350" Type="http://schemas.openxmlformats.org/officeDocument/2006/relationships/image" Target="../media/image958.png"/><Relationship Id="rId406" Type="http://schemas.openxmlformats.org/officeDocument/2006/relationships/image" Target="../media/image986.png"/><Relationship Id="rId9" Type="http://schemas.openxmlformats.org/officeDocument/2006/relationships/image" Target="../media/image7880.png"/><Relationship Id="rId210" Type="http://schemas.openxmlformats.org/officeDocument/2006/relationships/image" Target="../media/image8880.png"/><Relationship Id="rId392" Type="http://schemas.openxmlformats.org/officeDocument/2006/relationships/image" Target="../media/image979.png"/><Relationship Id="rId252" Type="http://schemas.openxmlformats.org/officeDocument/2006/relationships/image" Target="../media/image9090.png"/><Relationship Id="rId294" Type="http://schemas.openxmlformats.org/officeDocument/2006/relationships/image" Target="../media/image9300.png"/><Relationship Id="rId308" Type="http://schemas.openxmlformats.org/officeDocument/2006/relationships/image" Target="../media/image9370.png"/><Relationship Id="rId47" Type="http://schemas.openxmlformats.org/officeDocument/2006/relationships/image" Target="../media/image8070.png"/><Relationship Id="rId89" Type="http://schemas.openxmlformats.org/officeDocument/2006/relationships/image" Target="../media/image8280.png"/><Relationship Id="rId112" Type="http://schemas.openxmlformats.org/officeDocument/2006/relationships/customXml" Target="../ink/ink1035.xml"/><Relationship Id="rId154" Type="http://schemas.openxmlformats.org/officeDocument/2006/relationships/image" Target="../media/image8600.png"/><Relationship Id="rId361" Type="http://schemas.openxmlformats.org/officeDocument/2006/relationships/customXml" Target="../ink/ink1160.xml"/><Relationship Id="rId196" Type="http://schemas.openxmlformats.org/officeDocument/2006/relationships/image" Target="../media/image8810.png"/><Relationship Id="rId417" Type="http://schemas.openxmlformats.org/officeDocument/2006/relationships/customXml" Target="../ink/ink1188.xml"/><Relationship Id="rId16" Type="http://schemas.openxmlformats.org/officeDocument/2006/relationships/customXml" Target="../ink/ink987.xml"/><Relationship Id="rId221" Type="http://schemas.openxmlformats.org/officeDocument/2006/relationships/customXml" Target="../ink/ink1090.xml"/><Relationship Id="rId263" Type="http://schemas.openxmlformats.org/officeDocument/2006/relationships/customXml" Target="../ink/ink1111.xml"/><Relationship Id="rId319" Type="http://schemas.openxmlformats.org/officeDocument/2006/relationships/customXml" Target="../ink/ink1139.xml"/><Relationship Id="rId58" Type="http://schemas.openxmlformats.org/officeDocument/2006/relationships/customXml" Target="../ink/ink1008.xml"/><Relationship Id="rId123" Type="http://schemas.openxmlformats.org/officeDocument/2006/relationships/customXml" Target="../ink/ink1041.xml"/><Relationship Id="rId330" Type="http://schemas.openxmlformats.org/officeDocument/2006/relationships/image" Target="../media/image9480.png"/><Relationship Id="rId165" Type="http://schemas.openxmlformats.org/officeDocument/2006/relationships/customXml" Target="../ink/ink1062.xml"/><Relationship Id="rId372" Type="http://schemas.openxmlformats.org/officeDocument/2006/relationships/image" Target="../media/image969.png"/><Relationship Id="rId428" Type="http://schemas.openxmlformats.org/officeDocument/2006/relationships/image" Target="../media/image997.png"/><Relationship Id="rId232" Type="http://schemas.openxmlformats.org/officeDocument/2006/relationships/image" Target="../media/image8990.png"/><Relationship Id="rId274" Type="http://schemas.openxmlformats.org/officeDocument/2006/relationships/image" Target="../media/image9200.png"/><Relationship Id="rId27" Type="http://schemas.openxmlformats.org/officeDocument/2006/relationships/image" Target="../media/image7970.png"/><Relationship Id="rId69" Type="http://schemas.openxmlformats.org/officeDocument/2006/relationships/image" Target="../media/image8180.png"/><Relationship Id="rId134" Type="http://schemas.openxmlformats.org/officeDocument/2006/relationships/image" Target="../media/image8500.png"/><Relationship Id="rId80" Type="http://schemas.openxmlformats.org/officeDocument/2006/relationships/customXml" Target="../ink/ink1019.xml"/><Relationship Id="rId176" Type="http://schemas.openxmlformats.org/officeDocument/2006/relationships/image" Target="../media/image8710.png"/><Relationship Id="rId341" Type="http://schemas.openxmlformats.org/officeDocument/2006/relationships/customXml" Target="../ink/ink1150.xml"/><Relationship Id="rId383" Type="http://schemas.openxmlformats.org/officeDocument/2006/relationships/customXml" Target="../ink/ink1171.xml"/><Relationship Id="rId439" Type="http://schemas.openxmlformats.org/officeDocument/2006/relationships/customXml" Target="../ink/ink1199.xml"/><Relationship Id="rId201" Type="http://schemas.openxmlformats.org/officeDocument/2006/relationships/customXml" Target="../ink/ink1080.xml"/><Relationship Id="rId243" Type="http://schemas.openxmlformats.org/officeDocument/2006/relationships/customXml" Target="../ink/ink1101.xml"/><Relationship Id="rId285" Type="http://schemas.openxmlformats.org/officeDocument/2006/relationships/customXml" Target="../ink/ink1122.xml"/><Relationship Id="rId38" Type="http://schemas.openxmlformats.org/officeDocument/2006/relationships/customXml" Target="../ink/ink998.xml"/><Relationship Id="rId103" Type="http://schemas.openxmlformats.org/officeDocument/2006/relationships/image" Target="../media/image8350.png"/><Relationship Id="rId310" Type="http://schemas.openxmlformats.org/officeDocument/2006/relationships/image" Target="../media/image9380.png"/><Relationship Id="rId91" Type="http://schemas.openxmlformats.org/officeDocument/2006/relationships/image" Target="../media/image8290.png"/><Relationship Id="rId145" Type="http://schemas.openxmlformats.org/officeDocument/2006/relationships/customXml" Target="../ink/ink1052.xml"/><Relationship Id="rId187" Type="http://schemas.openxmlformats.org/officeDocument/2006/relationships/customXml" Target="../ink/ink1073.xml"/><Relationship Id="rId352" Type="http://schemas.openxmlformats.org/officeDocument/2006/relationships/image" Target="../media/image959.png"/><Relationship Id="rId394" Type="http://schemas.openxmlformats.org/officeDocument/2006/relationships/image" Target="../media/image980.png"/><Relationship Id="rId408" Type="http://schemas.openxmlformats.org/officeDocument/2006/relationships/image" Target="../media/image987.png"/><Relationship Id="rId212" Type="http://schemas.openxmlformats.org/officeDocument/2006/relationships/image" Target="../media/image8890.png"/><Relationship Id="rId254" Type="http://schemas.openxmlformats.org/officeDocument/2006/relationships/image" Target="../media/image9100.png"/><Relationship Id="rId49" Type="http://schemas.openxmlformats.org/officeDocument/2006/relationships/image" Target="../media/image8080.png"/><Relationship Id="rId114" Type="http://schemas.openxmlformats.org/officeDocument/2006/relationships/customXml" Target="../ink/ink1036.xml"/><Relationship Id="rId296" Type="http://schemas.openxmlformats.org/officeDocument/2006/relationships/image" Target="../media/image9310.png"/><Relationship Id="rId60" Type="http://schemas.openxmlformats.org/officeDocument/2006/relationships/customXml" Target="../ink/ink1009.xml"/><Relationship Id="rId156" Type="http://schemas.openxmlformats.org/officeDocument/2006/relationships/image" Target="../media/image8610.png"/><Relationship Id="rId198" Type="http://schemas.openxmlformats.org/officeDocument/2006/relationships/image" Target="../media/image8820.png"/><Relationship Id="rId321" Type="http://schemas.openxmlformats.org/officeDocument/2006/relationships/customXml" Target="../ink/ink1140.xml"/><Relationship Id="rId363" Type="http://schemas.openxmlformats.org/officeDocument/2006/relationships/customXml" Target="../ink/ink1161.xml"/><Relationship Id="rId419" Type="http://schemas.openxmlformats.org/officeDocument/2006/relationships/customXml" Target="../ink/ink1189.xml"/><Relationship Id="rId202" Type="http://schemas.openxmlformats.org/officeDocument/2006/relationships/image" Target="../media/image8840.png"/><Relationship Id="rId223" Type="http://schemas.openxmlformats.org/officeDocument/2006/relationships/customXml" Target="../ink/ink1091.xml"/><Relationship Id="rId244" Type="http://schemas.openxmlformats.org/officeDocument/2006/relationships/image" Target="../media/image9050.png"/><Relationship Id="rId430" Type="http://schemas.openxmlformats.org/officeDocument/2006/relationships/image" Target="../media/image998.png"/><Relationship Id="rId18" Type="http://schemas.openxmlformats.org/officeDocument/2006/relationships/customXml" Target="../ink/ink988.xml"/><Relationship Id="rId39" Type="http://schemas.openxmlformats.org/officeDocument/2006/relationships/image" Target="../media/image8030.png"/><Relationship Id="rId265" Type="http://schemas.openxmlformats.org/officeDocument/2006/relationships/customXml" Target="../ink/ink1112.xml"/><Relationship Id="rId286" Type="http://schemas.openxmlformats.org/officeDocument/2006/relationships/image" Target="../media/image9260.png"/><Relationship Id="rId50" Type="http://schemas.openxmlformats.org/officeDocument/2006/relationships/customXml" Target="../ink/ink1004.xml"/><Relationship Id="rId104" Type="http://schemas.openxmlformats.org/officeDocument/2006/relationships/customXml" Target="../ink/ink1031.xml"/><Relationship Id="rId125" Type="http://schemas.openxmlformats.org/officeDocument/2006/relationships/customXml" Target="../ink/ink1042.xml"/><Relationship Id="rId146" Type="http://schemas.openxmlformats.org/officeDocument/2006/relationships/image" Target="../media/image8560.png"/><Relationship Id="rId167" Type="http://schemas.openxmlformats.org/officeDocument/2006/relationships/customXml" Target="../ink/ink1063.xml"/><Relationship Id="rId188" Type="http://schemas.openxmlformats.org/officeDocument/2006/relationships/image" Target="../media/image8770.png"/><Relationship Id="rId311" Type="http://schemas.openxmlformats.org/officeDocument/2006/relationships/customXml" Target="../ink/ink1135.xml"/><Relationship Id="rId332" Type="http://schemas.openxmlformats.org/officeDocument/2006/relationships/image" Target="../media/image9490.png"/><Relationship Id="rId353" Type="http://schemas.openxmlformats.org/officeDocument/2006/relationships/customXml" Target="../ink/ink1156.xml"/><Relationship Id="rId374" Type="http://schemas.openxmlformats.org/officeDocument/2006/relationships/image" Target="../media/image970.png"/><Relationship Id="rId395" Type="http://schemas.openxmlformats.org/officeDocument/2006/relationships/customXml" Target="../ink/ink1177.xml"/><Relationship Id="rId409" Type="http://schemas.openxmlformats.org/officeDocument/2006/relationships/customXml" Target="../ink/ink1184.xml"/><Relationship Id="rId71" Type="http://schemas.openxmlformats.org/officeDocument/2006/relationships/image" Target="../media/image8190.png"/><Relationship Id="rId92" Type="http://schemas.openxmlformats.org/officeDocument/2006/relationships/customXml" Target="../ink/ink1025.xml"/><Relationship Id="rId213" Type="http://schemas.openxmlformats.org/officeDocument/2006/relationships/customXml" Target="../ink/ink1086.xml"/><Relationship Id="rId234" Type="http://schemas.openxmlformats.org/officeDocument/2006/relationships/image" Target="../media/image9000.png"/><Relationship Id="rId420" Type="http://schemas.openxmlformats.org/officeDocument/2006/relationships/image" Target="../media/image993.png"/><Relationship Id="rId2" Type="http://schemas.openxmlformats.org/officeDocument/2006/relationships/customXml" Target="../ink/ink980.xml"/><Relationship Id="rId29" Type="http://schemas.openxmlformats.org/officeDocument/2006/relationships/image" Target="../media/image7980.png"/><Relationship Id="rId255" Type="http://schemas.openxmlformats.org/officeDocument/2006/relationships/customXml" Target="../ink/ink1107.xml"/><Relationship Id="rId276" Type="http://schemas.openxmlformats.org/officeDocument/2006/relationships/image" Target="../media/image9210.png"/><Relationship Id="rId297" Type="http://schemas.openxmlformats.org/officeDocument/2006/relationships/customXml" Target="../ink/ink1128.xml"/><Relationship Id="rId441" Type="http://schemas.openxmlformats.org/officeDocument/2006/relationships/customXml" Target="../ink/ink1200.xml"/><Relationship Id="rId40" Type="http://schemas.openxmlformats.org/officeDocument/2006/relationships/customXml" Target="../ink/ink999.xml"/><Relationship Id="rId115" Type="http://schemas.openxmlformats.org/officeDocument/2006/relationships/image" Target="../media/image8410.png"/><Relationship Id="rId136" Type="http://schemas.openxmlformats.org/officeDocument/2006/relationships/image" Target="../media/image8510.png"/><Relationship Id="rId157" Type="http://schemas.openxmlformats.org/officeDocument/2006/relationships/customXml" Target="../ink/ink1058.xml"/><Relationship Id="rId178" Type="http://schemas.openxmlformats.org/officeDocument/2006/relationships/image" Target="../media/image8720.png"/><Relationship Id="rId301" Type="http://schemas.openxmlformats.org/officeDocument/2006/relationships/customXml" Target="../ink/ink1130.xml"/><Relationship Id="rId322" Type="http://schemas.openxmlformats.org/officeDocument/2006/relationships/image" Target="../media/image9440.png"/><Relationship Id="rId343" Type="http://schemas.openxmlformats.org/officeDocument/2006/relationships/customXml" Target="../ink/ink1151.xml"/><Relationship Id="rId364" Type="http://schemas.openxmlformats.org/officeDocument/2006/relationships/image" Target="../media/image965.png"/><Relationship Id="rId61" Type="http://schemas.openxmlformats.org/officeDocument/2006/relationships/image" Target="../media/image8140.png"/><Relationship Id="rId82" Type="http://schemas.openxmlformats.org/officeDocument/2006/relationships/customXml" Target="../ink/ink1020.xml"/><Relationship Id="rId199" Type="http://schemas.openxmlformats.org/officeDocument/2006/relationships/customXml" Target="../ink/ink1079.xml"/><Relationship Id="rId203" Type="http://schemas.openxmlformats.org/officeDocument/2006/relationships/customXml" Target="../ink/ink1081.xml"/><Relationship Id="rId385" Type="http://schemas.openxmlformats.org/officeDocument/2006/relationships/customXml" Target="../ink/ink1172.xml"/><Relationship Id="rId19" Type="http://schemas.openxmlformats.org/officeDocument/2006/relationships/image" Target="../media/image7930.png"/><Relationship Id="rId224" Type="http://schemas.openxmlformats.org/officeDocument/2006/relationships/image" Target="../media/image8950.png"/><Relationship Id="rId245" Type="http://schemas.openxmlformats.org/officeDocument/2006/relationships/customXml" Target="../ink/ink1102.xml"/><Relationship Id="rId266" Type="http://schemas.openxmlformats.org/officeDocument/2006/relationships/image" Target="../media/image9160.png"/><Relationship Id="rId287" Type="http://schemas.openxmlformats.org/officeDocument/2006/relationships/customXml" Target="../ink/ink1123.xml"/><Relationship Id="rId410" Type="http://schemas.openxmlformats.org/officeDocument/2006/relationships/image" Target="../media/image988.png"/><Relationship Id="rId431" Type="http://schemas.openxmlformats.org/officeDocument/2006/relationships/customXml" Target="../ink/ink1195.xml"/><Relationship Id="rId30" Type="http://schemas.openxmlformats.org/officeDocument/2006/relationships/customXml" Target="../ink/ink994.xml"/><Relationship Id="rId105" Type="http://schemas.openxmlformats.org/officeDocument/2006/relationships/image" Target="../media/image8360.png"/><Relationship Id="rId126" Type="http://schemas.openxmlformats.org/officeDocument/2006/relationships/image" Target="../media/image8460.png"/><Relationship Id="rId147" Type="http://schemas.openxmlformats.org/officeDocument/2006/relationships/customXml" Target="../ink/ink1053.xml"/><Relationship Id="rId168" Type="http://schemas.openxmlformats.org/officeDocument/2006/relationships/image" Target="../media/image8670.png"/><Relationship Id="rId312" Type="http://schemas.openxmlformats.org/officeDocument/2006/relationships/image" Target="../media/image9390.png"/><Relationship Id="rId333" Type="http://schemas.openxmlformats.org/officeDocument/2006/relationships/customXml" Target="../ink/ink1146.xml"/><Relationship Id="rId354" Type="http://schemas.openxmlformats.org/officeDocument/2006/relationships/image" Target="../media/image960.png"/><Relationship Id="rId51" Type="http://schemas.openxmlformats.org/officeDocument/2006/relationships/image" Target="../media/image8090.png"/><Relationship Id="rId72" Type="http://schemas.openxmlformats.org/officeDocument/2006/relationships/customXml" Target="../ink/ink1015.xml"/><Relationship Id="rId93" Type="http://schemas.openxmlformats.org/officeDocument/2006/relationships/image" Target="../media/image8300.png"/><Relationship Id="rId189" Type="http://schemas.openxmlformats.org/officeDocument/2006/relationships/customXml" Target="../ink/ink1074.xml"/><Relationship Id="rId375" Type="http://schemas.openxmlformats.org/officeDocument/2006/relationships/customXml" Target="../ink/ink1167.xml"/><Relationship Id="rId396" Type="http://schemas.openxmlformats.org/officeDocument/2006/relationships/image" Target="../media/image981.png"/><Relationship Id="rId3" Type="http://schemas.openxmlformats.org/officeDocument/2006/relationships/image" Target="../media/image7850.png"/><Relationship Id="rId214" Type="http://schemas.openxmlformats.org/officeDocument/2006/relationships/image" Target="../media/image8900.png"/><Relationship Id="rId235" Type="http://schemas.openxmlformats.org/officeDocument/2006/relationships/customXml" Target="../ink/ink1097.xml"/><Relationship Id="rId256" Type="http://schemas.openxmlformats.org/officeDocument/2006/relationships/image" Target="../media/image9110.png"/><Relationship Id="rId277" Type="http://schemas.openxmlformats.org/officeDocument/2006/relationships/customXml" Target="../ink/ink1118.xml"/><Relationship Id="rId298" Type="http://schemas.openxmlformats.org/officeDocument/2006/relationships/image" Target="../media/image9320.png"/><Relationship Id="rId400" Type="http://schemas.openxmlformats.org/officeDocument/2006/relationships/image" Target="../media/image983.png"/><Relationship Id="rId421" Type="http://schemas.openxmlformats.org/officeDocument/2006/relationships/customXml" Target="../ink/ink1190.xml"/><Relationship Id="rId442" Type="http://schemas.openxmlformats.org/officeDocument/2006/relationships/image" Target="../media/image1004.png"/><Relationship Id="rId116" Type="http://schemas.openxmlformats.org/officeDocument/2006/relationships/customXml" Target="../ink/ink1037.xml"/><Relationship Id="rId137" Type="http://schemas.openxmlformats.org/officeDocument/2006/relationships/customXml" Target="../ink/ink1048.xml"/><Relationship Id="rId158" Type="http://schemas.openxmlformats.org/officeDocument/2006/relationships/image" Target="../media/image8620.png"/><Relationship Id="rId302" Type="http://schemas.openxmlformats.org/officeDocument/2006/relationships/image" Target="../media/image9340.png"/><Relationship Id="rId323" Type="http://schemas.openxmlformats.org/officeDocument/2006/relationships/customXml" Target="../ink/ink1141.xml"/><Relationship Id="rId344" Type="http://schemas.openxmlformats.org/officeDocument/2006/relationships/image" Target="../media/image955.png"/><Relationship Id="rId20" Type="http://schemas.openxmlformats.org/officeDocument/2006/relationships/customXml" Target="../ink/ink989.xml"/><Relationship Id="rId41" Type="http://schemas.openxmlformats.org/officeDocument/2006/relationships/image" Target="../media/image8040.png"/><Relationship Id="rId62" Type="http://schemas.openxmlformats.org/officeDocument/2006/relationships/customXml" Target="../ink/ink1010.xml"/><Relationship Id="rId83" Type="http://schemas.openxmlformats.org/officeDocument/2006/relationships/image" Target="../media/image8250.png"/><Relationship Id="rId179" Type="http://schemas.openxmlformats.org/officeDocument/2006/relationships/customXml" Target="../ink/ink1069.xml"/><Relationship Id="rId365" Type="http://schemas.openxmlformats.org/officeDocument/2006/relationships/customXml" Target="../ink/ink1162.xml"/><Relationship Id="rId386" Type="http://schemas.openxmlformats.org/officeDocument/2006/relationships/image" Target="../media/image976.png"/><Relationship Id="rId190" Type="http://schemas.openxmlformats.org/officeDocument/2006/relationships/image" Target="../media/image8780.png"/><Relationship Id="rId204" Type="http://schemas.openxmlformats.org/officeDocument/2006/relationships/image" Target="../media/image8850.png"/><Relationship Id="rId225" Type="http://schemas.openxmlformats.org/officeDocument/2006/relationships/customXml" Target="../ink/ink1092.xml"/><Relationship Id="rId246" Type="http://schemas.openxmlformats.org/officeDocument/2006/relationships/image" Target="../media/image9060.png"/><Relationship Id="rId267" Type="http://schemas.openxmlformats.org/officeDocument/2006/relationships/customXml" Target="../ink/ink1113.xml"/><Relationship Id="rId288" Type="http://schemas.openxmlformats.org/officeDocument/2006/relationships/image" Target="../media/image9270.png"/><Relationship Id="rId411" Type="http://schemas.openxmlformats.org/officeDocument/2006/relationships/customXml" Target="../ink/ink1185.xml"/><Relationship Id="rId432" Type="http://schemas.openxmlformats.org/officeDocument/2006/relationships/image" Target="../media/image999.png"/><Relationship Id="rId106" Type="http://schemas.openxmlformats.org/officeDocument/2006/relationships/customXml" Target="../ink/ink1032.xml"/><Relationship Id="rId127" Type="http://schemas.openxmlformats.org/officeDocument/2006/relationships/customXml" Target="../ink/ink1043.xml"/><Relationship Id="rId313" Type="http://schemas.openxmlformats.org/officeDocument/2006/relationships/customXml" Target="../ink/ink1136.xml"/><Relationship Id="rId10" Type="http://schemas.openxmlformats.org/officeDocument/2006/relationships/customXml" Target="../ink/ink984.xml"/><Relationship Id="rId31" Type="http://schemas.openxmlformats.org/officeDocument/2006/relationships/image" Target="../media/image7990.png"/><Relationship Id="rId52" Type="http://schemas.openxmlformats.org/officeDocument/2006/relationships/customXml" Target="../ink/ink1005.xml"/><Relationship Id="rId73" Type="http://schemas.openxmlformats.org/officeDocument/2006/relationships/image" Target="../media/image8200.png"/><Relationship Id="rId94" Type="http://schemas.openxmlformats.org/officeDocument/2006/relationships/customXml" Target="../ink/ink1026.xml"/><Relationship Id="rId148" Type="http://schemas.openxmlformats.org/officeDocument/2006/relationships/image" Target="../media/image8570.png"/><Relationship Id="rId169" Type="http://schemas.openxmlformats.org/officeDocument/2006/relationships/customXml" Target="../ink/ink1064.xml"/><Relationship Id="rId334" Type="http://schemas.openxmlformats.org/officeDocument/2006/relationships/image" Target="../media/image9500.png"/><Relationship Id="rId355" Type="http://schemas.openxmlformats.org/officeDocument/2006/relationships/customXml" Target="../ink/ink1157.xml"/><Relationship Id="rId376" Type="http://schemas.openxmlformats.org/officeDocument/2006/relationships/image" Target="../media/image971.png"/><Relationship Id="rId397" Type="http://schemas.openxmlformats.org/officeDocument/2006/relationships/customXml" Target="../ink/ink1178.xml"/><Relationship Id="rId4" Type="http://schemas.openxmlformats.org/officeDocument/2006/relationships/customXml" Target="../ink/ink981.xml"/><Relationship Id="rId180" Type="http://schemas.openxmlformats.org/officeDocument/2006/relationships/image" Target="../media/image8730.png"/><Relationship Id="rId215" Type="http://schemas.openxmlformats.org/officeDocument/2006/relationships/customXml" Target="../ink/ink1087.xml"/><Relationship Id="rId236" Type="http://schemas.openxmlformats.org/officeDocument/2006/relationships/image" Target="../media/image9010.png"/><Relationship Id="rId257" Type="http://schemas.openxmlformats.org/officeDocument/2006/relationships/customXml" Target="../ink/ink1108.xml"/><Relationship Id="rId278" Type="http://schemas.openxmlformats.org/officeDocument/2006/relationships/image" Target="../media/image9220.png"/><Relationship Id="rId401" Type="http://schemas.openxmlformats.org/officeDocument/2006/relationships/customXml" Target="../ink/ink1180.xml"/><Relationship Id="rId422" Type="http://schemas.openxmlformats.org/officeDocument/2006/relationships/image" Target="../media/image994.png"/><Relationship Id="rId443" Type="http://schemas.openxmlformats.org/officeDocument/2006/relationships/customXml" Target="../ink/ink1201.xml"/><Relationship Id="rId303" Type="http://schemas.openxmlformats.org/officeDocument/2006/relationships/customXml" Target="../ink/ink1131.xml"/><Relationship Id="rId42" Type="http://schemas.openxmlformats.org/officeDocument/2006/relationships/customXml" Target="../ink/ink1000.xml"/><Relationship Id="rId84" Type="http://schemas.openxmlformats.org/officeDocument/2006/relationships/customXml" Target="../ink/ink1021.xml"/><Relationship Id="rId138" Type="http://schemas.openxmlformats.org/officeDocument/2006/relationships/image" Target="../media/image8520.png"/><Relationship Id="rId345" Type="http://schemas.openxmlformats.org/officeDocument/2006/relationships/customXml" Target="../ink/ink1152.xml"/><Relationship Id="rId387" Type="http://schemas.openxmlformats.org/officeDocument/2006/relationships/customXml" Target="../ink/ink1173.xml"/><Relationship Id="rId191" Type="http://schemas.openxmlformats.org/officeDocument/2006/relationships/customXml" Target="../ink/ink1075.xml"/><Relationship Id="rId205" Type="http://schemas.openxmlformats.org/officeDocument/2006/relationships/customXml" Target="../ink/ink1082.xml"/><Relationship Id="rId247" Type="http://schemas.openxmlformats.org/officeDocument/2006/relationships/customXml" Target="../ink/ink1103.xml"/><Relationship Id="rId412" Type="http://schemas.openxmlformats.org/officeDocument/2006/relationships/image" Target="../media/image989.png"/><Relationship Id="rId107" Type="http://schemas.openxmlformats.org/officeDocument/2006/relationships/image" Target="../media/image8370.png"/><Relationship Id="rId289" Type="http://schemas.openxmlformats.org/officeDocument/2006/relationships/customXml" Target="../ink/ink1124.xml"/><Relationship Id="rId11" Type="http://schemas.openxmlformats.org/officeDocument/2006/relationships/image" Target="../media/image7890.png"/><Relationship Id="rId53" Type="http://schemas.openxmlformats.org/officeDocument/2006/relationships/image" Target="../media/image8100.png"/><Relationship Id="rId149" Type="http://schemas.openxmlformats.org/officeDocument/2006/relationships/customXml" Target="../ink/ink1054.xml"/><Relationship Id="rId314" Type="http://schemas.openxmlformats.org/officeDocument/2006/relationships/image" Target="../media/image9400.png"/><Relationship Id="rId356" Type="http://schemas.openxmlformats.org/officeDocument/2006/relationships/image" Target="../media/image961.png"/><Relationship Id="rId398" Type="http://schemas.openxmlformats.org/officeDocument/2006/relationships/image" Target="../media/image982.png"/><Relationship Id="rId95" Type="http://schemas.openxmlformats.org/officeDocument/2006/relationships/image" Target="../media/image8310.png"/><Relationship Id="rId160" Type="http://schemas.openxmlformats.org/officeDocument/2006/relationships/image" Target="../media/image8630.png"/><Relationship Id="rId216" Type="http://schemas.openxmlformats.org/officeDocument/2006/relationships/image" Target="../media/image8910.png"/><Relationship Id="rId423" Type="http://schemas.openxmlformats.org/officeDocument/2006/relationships/customXml" Target="../ink/ink1191.xml"/><Relationship Id="rId258" Type="http://schemas.openxmlformats.org/officeDocument/2006/relationships/image" Target="../media/image9120.png"/><Relationship Id="rId22" Type="http://schemas.openxmlformats.org/officeDocument/2006/relationships/customXml" Target="../ink/ink990.xml"/><Relationship Id="rId64" Type="http://schemas.openxmlformats.org/officeDocument/2006/relationships/customXml" Target="../ink/ink1011.xml"/><Relationship Id="rId118" Type="http://schemas.openxmlformats.org/officeDocument/2006/relationships/customXml" Target="../ink/ink1038.xml"/><Relationship Id="rId325" Type="http://schemas.openxmlformats.org/officeDocument/2006/relationships/customXml" Target="../ink/ink1142.xml"/><Relationship Id="rId367" Type="http://schemas.openxmlformats.org/officeDocument/2006/relationships/customXml" Target="../ink/ink1163.xml"/><Relationship Id="rId171" Type="http://schemas.openxmlformats.org/officeDocument/2006/relationships/customXml" Target="../ink/ink1065.xml"/><Relationship Id="rId227" Type="http://schemas.openxmlformats.org/officeDocument/2006/relationships/customXml" Target="../ink/ink1093.xml"/><Relationship Id="rId269" Type="http://schemas.openxmlformats.org/officeDocument/2006/relationships/customXml" Target="../ink/ink1114.xml"/><Relationship Id="rId434" Type="http://schemas.openxmlformats.org/officeDocument/2006/relationships/image" Target="../media/image1000.png"/><Relationship Id="rId33" Type="http://schemas.openxmlformats.org/officeDocument/2006/relationships/image" Target="../media/image8000.png"/><Relationship Id="rId129" Type="http://schemas.openxmlformats.org/officeDocument/2006/relationships/customXml" Target="../ink/ink1044.xml"/><Relationship Id="rId280" Type="http://schemas.openxmlformats.org/officeDocument/2006/relationships/image" Target="../media/image9230.png"/><Relationship Id="rId336" Type="http://schemas.openxmlformats.org/officeDocument/2006/relationships/image" Target="../media/image9510.png"/><Relationship Id="rId75" Type="http://schemas.openxmlformats.org/officeDocument/2006/relationships/image" Target="../media/image8210.png"/><Relationship Id="rId140" Type="http://schemas.openxmlformats.org/officeDocument/2006/relationships/image" Target="../media/image8530.png"/><Relationship Id="rId182" Type="http://schemas.openxmlformats.org/officeDocument/2006/relationships/image" Target="../media/image8740.png"/><Relationship Id="rId378" Type="http://schemas.openxmlformats.org/officeDocument/2006/relationships/image" Target="../media/image972.png"/><Relationship Id="rId403" Type="http://schemas.openxmlformats.org/officeDocument/2006/relationships/customXml" Target="../ink/ink1181.xml"/><Relationship Id="rId6" Type="http://schemas.openxmlformats.org/officeDocument/2006/relationships/customXml" Target="../ink/ink982.xml"/><Relationship Id="rId238" Type="http://schemas.openxmlformats.org/officeDocument/2006/relationships/image" Target="../media/image9020.png"/><Relationship Id="rId291" Type="http://schemas.openxmlformats.org/officeDocument/2006/relationships/customXml" Target="../ink/ink1125.xml"/><Relationship Id="rId305" Type="http://schemas.openxmlformats.org/officeDocument/2006/relationships/customXml" Target="../ink/ink1132.xml"/><Relationship Id="rId347" Type="http://schemas.openxmlformats.org/officeDocument/2006/relationships/customXml" Target="../ink/ink1153.xml"/><Relationship Id="rId44" Type="http://schemas.openxmlformats.org/officeDocument/2006/relationships/customXml" Target="../ink/ink1001.xml"/><Relationship Id="rId86" Type="http://schemas.openxmlformats.org/officeDocument/2006/relationships/customXml" Target="../ink/ink1022.xml"/><Relationship Id="rId151" Type="http://schemas.openxmlformats.org/officeDocument/2006/relationships/customXml" Target="../ink/ink1055.xml"/><Relationship Id="rId389" Type="http://schemas.openxmlformats.org/officeDocument/2006/relationships/customXml" Target="../ink/ink1174.xml"/><Relationship Id="rId193" Type="http://schemas.openxmlformats.org/officeDocument/2006/relationships/customXml" Target="../ink/ink1076.xml"/><Relationship Id="rId207" Type="http://schemas.openxmlformats.org/officeDocument/2006/relationships/customXml" Target="../ink/ink1083.xml"/><Relationship Id="rId249" Type="http://schemas.openxmlformats.org/officeDocument/2006/relationships/customXml" Target="../ink/ink1104.xml"/><Relationship Id="rId414" Type="http://schemas.openxmlformats.org/officeDocument/2006/relationships/image" Target="../media/image990.png"/><Relationship Id="rId13" Type="http://schemas.openxmlformats.org/officeDocument/2006/relationships/image" Target="../media/image7900.png"/><Relationship Id="rId109" Type="http://schemas.openxmlformats.org/officeDocument/2006/relationships/image" Target="../media/image8380.png"/><Relationship Id="rId260" Type="http://schemas.openxmlformats.org/officeDocument/2006/relationships/image" Target="../media/image9130.png"/><Relationship Id="rId316" Type="http://schemas.openxmlformats.org/officeDocument/2006/relationships/image" Target="../media/image9410.png"/><Relationship Id="rId55" Type="http://schemas.openxmlformats.org/officeDocument/2006/relationships/image" Target="../media/image8110.png"/><Relationship Id="rId97" Type="http://schemas.openxmlformats.org/officeDocument/2006/relationships/image" Target="../media/image8320.png"/><Relationship Id="rId120" Type="http://schemas.openxmlformats.org/officeDocument/2006/relationships/customXml" Target="../ink/ink1039.xml"/><Relationship Id="rId358" Type="http://schemas.openxmlformats.org/officeDocument/2006/relationships/image" Target="../media/image962.png"/><Relationship Id="rId162" Type="http://schemas.openxmlformats.org/officeDocument/2006/relationships/image" Target="../media/image8640.png"/><Relationship Id="rId218" Type="http://schemas.openxmlformats.org/officeDocument/2006/relationships/image" Target="../media/image8920.png"/><Relationship Id="rId425" Type="http://schemas.openxmlformats.org/officeDocument/2006/relationships/customXml" Target="../ink/ink1192.xml"/><Relationship Id="rId271" Type="http://schemas.openxmlformats.org/officeDocument/2006/relationships/customXml" Target="../ink/ink1115.xml"/><Relationship Id="rId24" Type="http://schemas.openxmlformats.org/officeDocument/2006/relationships/customXml" Target="../ink/ink991.xml"/><Relationship Id="rId66" Type="http://schemas.openxmlformats.org/officeDocument/2006/relationships/customXml" Target="../ink/ink1012.xml"/><Relationship Id="rId131" Type="http://schemas.openxmlformats.org/officeDocument/2006/relationships/customXml" Target="../ink/ink1045.xml"/><Relationship Id="rId327" Type="http://schemas.openxmlformats.org/officeDocument/2006/relationships/customXml" Target="../ink/ink1143.xml"/><Relationship Id="rId369" Type="http://schemas.openxmlformats.org/officeDocument/2006/relationships/customXml" Target="../ink/ink1164.xml"/><Relationship Id="rId173" Type="http://schemas.openxmlformats.org/officeDocument/2006/relationships/customXml" Target="../ink/ink1066.xml"/><Relationship Id="rId229" Type="http://schemas.openxmlformats.org/officeDocument/2006/relationships/customXml" Target="../ink/ink1094.xml"/><Relationship Id="rId380" Type="http://schemas.openxmlformats.org/officeDocument/2006/relationships/image" Target="../media/image973.png"/><Relationship Id="rId436" Type="http://schemas.openxmlformats.org/officeDocument/2006/relationships/image" Target="../media/image1001.png"/><Relationship Id="rId240" Type="http://schemas.openxmlformats.org/officeDocument/2006/relationships/image" Target="../media/image9030.png"/><Relationship Id="rId35" Type="http://schemas.openxmlformats.org/officeDocument/2006/relationships/image" Target="../media/image8010.png"/><Relationship Id="rId77" Type="http://schemas.openxmlformats.org/officeDocument/2006/relationships/image" Target="../media/image8220.png"/><Relationship Id="rId100" Type="http://schemas.openxmlformats.org/officeDocument/2006/relationships/customXml" Target="../ink/ink1029.xml"/><Relationship Id="rId282" Type="http://schemas.openxmlformats.org/officeDocument/2006/relationships/image" Target="../media/image9240.png"/><Relationship Id="rId338" Type="http://schemas.openxmlformats.org/officeDocument/2006/relationships/image" Target="../media/image9520.png"/><Relationship Id="rId8" Type="http://schemas.openxmlformats.org/officeDocument/2006/relationships/customXml" Target="../ink/ink983.xml"/><Relationship Id="rId142" Type="http://schemas.openxmlformats.org/officeDocument/2006/relationships/image" Target="../media/image8540.png"/><Relationship Id="rId184" Type="http://schemas.openxmlformats.org/officeDocument/2006/relationships/image" Target="../media/image8750.png"/><Relationship Id="rId391" Type="http://schemas.openxmlformats.org/officeDocument/2006/relationships/customXml" Target="../ink/ink1175.xml"/><Relationship Id="rId405" Type="http://schemas.openxmlformats.org/officeDocument/2006/relationships/customXml" Target="../ink/ink1182.xml"/><Relationship Id="rId251" Type="http://schemas.openxmlformats.org/officeDocument/2006/relationships/customXml" Target="../ink/ink1105.xml"/><Relationship Id="rId46" Type="http://schemas.openxmlformats.org/officeDocument/2006/relationships/customXml" Target="../ink/ink1002.xml"/><Relationship Id="rId293" Type="http://schemas.openxmlformats.org/officeDocument/2006/relationships/customXml" Target="../ink/ink1126.xml"/><Relationship Id="rId307" Type="http://schemas.openxmlformats.org/officeDocument/2006/relationships/customXml" Target="../ink/ink1133.xml"/><Relationship Id="rId349" Type="http://schemas.openxmlformats.org/officeDocument/2006/relationships/customXml" Target="../ink/ink1154.xml"/><Relationship Id="rId88" Type="http://schemas.openxmlformats.org/officeDocument/2006/relationships/customXml" Target="../ink/ink1023.xml"/><Relationship Id="rId111" Type="http://schemas.openxmlformats.org/officeDocument/2006/relationships/image" Target="../media/image8390.png"/><Relationship Id="rId153" Type="http://schemas.openxmlformats.org/officeDocument/2006/relationships/customXml" Target="../ink/ink1056.xml"/><Relationship Id="rId195" Type="http://schemas.openxmlformats.org/officeDocument/2006/relationships/customXml" Target="../ink/ink1077.xml"/><Relationship Id="rId209" Type="http://schemas.openxmlformats.org/officeDocument/2006/relationships/customXml" Target="../ink/ink1084.xml"/><Relationship Id="rId360" Type="http://schemas.openxmlformats.org/officeDocument/2006/relationships/image" Target="../media/image963.png"/><Relationship Id="rId416" Type="http://schemas.openxmlformats.org/officeDocument/2006/relationships/image" Target="../media/image991.png"/><Relationship Id="rId220" Type="http://schemas.openxmlformats.org/officeDocument/2006/relationships/image" Target="../media/image8930.png"/><Relationship Id="rId15" Type="http://schemas.openxmlformats.org/officeDocument/2006/relationships/image" Target="../media/image791.png"/><Relationship Id="rId57" Type="http://schemas.openxmlformats.org/officeDocument/2006/relationships/image" Target="../media/image8120.png"/><Relationship Id="rId262" Type="http://schemas.openxmlformats.org/officeDocument/2006/relationships/image" Target="../media/image9140.png"/><Relationship Id="rId318" Type="http://schemas.openxmlformats.org/officeDocument/2006/relationships/image" Target="../media/image9420.png"/><Relationship Id="rId99" Type="http://schemas.openxmlformats.org/officeDocument/2006/relationships/image" Target="../media/image8330.png"/><Relationship Id="rId122" Type="http://schemas.openxmlformats.org/officeDocument/2006/relationships/image" Target="../media/image8440.png"/><Relationship Id="rId164" Type="http://schemas.openxmlformats.org/officeDocument/2006/relationships/image" Target="../media/image8650.png"/><Relationship Id="rId371" Type="http://schemas.openxmlformats.org/officeDocument/2006/relationships/customXml" Target="../ink/ink1165.xml"/><Relationship Id="rId427" Type="http://schemas.openxmlformats.org/officeDocument/2006/relationships/customXml" Target="../ink/ink1193.xml"/><Relationship Id="rId26" Type="http://schemas.openxmlformats.org/officeDocument/2006/relationships/customXml" Target="../ink/ink992.xml"/><Relationship Id="rId231" Type="http://schemas.openxmlformats.org/officeDocument/2006/relationships/customXml" Target="../ink/ink1095.xml"/><Relationship Id="rId273" Type="http://schemas.openxmlformats.org/officeDocument/2006/relationships/customXml" Target="../ink/ink1116.xml"/><Relationship Id="rId329" Type="http://schemas.openxmlformats.org/officeDocument/2006/relationships/customXml" Target="../ink/ink1144.xml"/><Relationship Id="rId68" Type="http://schemas.openxmlformats.org/officeDocument/2006/relationships/customXml" Target="../ink/ink1013.xml"/><Relationship Id="rId133" Type="http://schemas.openxmlformats.org/officeDocument/2006/relationships/customXml" Target="../ink/ink1046.xml"/><Relationship Id="rId175" Type="http://schemas.openxmlformats.org/officeDocument/2006/relationships/customXml" Target="../ink/ink1067.xml"/><Relationship Id="rId340" Type="http://schemas.openxmlformats.org/officeDocument/2006/relationships/image" Target="../media/image9530.png"/><Relationship Id="rId200" Type="http://schemas.openxmlformats.org/officeDocument/2006/relationships/image" Target="../media/image8830.png"/><Relationship Id="rId382" Type="http://schemas.openxmlformats.org/officeDocument/2006/relationships/image" Target="../media/image974.png"/><Relationship Id="rId438" Type="http://schemas.openxmlformats.org/officeDocument/2006/relationships/image" Target="../media/image1002.png"/><Relationship Id="rId242" Type="http://schemas.openxmlformats.org/officeDocument/2006/relationships/image" Target="../media/image9040.png"/><Relationship Id="rId284" Type="http://schemas.openxmlformats.org/officeDocument/2006/relationships/image" Target="../media/image9250.png"/><Relationship Id="rId37" Type="http://schemas.openxmlformats.org/officeDocument/2006/relationships/image" Target="../media/image8020.png"/><Relationship Id="rId79" Type="http://schemas.openxmlformats.org/officeDocument/2006/relationships/image" Target="../media/image8230.png"/><Relationship Id="rId102" Type="http://schemas.openxmlformats.org/officeDocument/2006/relationships/customXml" Target="../ink/ink1030.xml"/><Relationship Id="rId144" Type="http://schemas.openxmlformats.org/officeDocument/2006/relationships/image" Target="../media/image8550.png"/><Relationship Id="rId90" Type="http://schemas.openxmlformats.org/officeDocument/2006/relationships/customXml" Target="../ink/ink1024.xml"/><Relationship Id="rId186" Type="http://schemas.openxmlformats.org/officeDocument/2006/relationships/image" Target="../media/image8760.png"/><Relationship Id="rId351" Type="http://schemas.openxmlformats.org/officeDocument/2006/relationships/customXml" Target="../ink/ink1155.xml"/><Relationship Id="rId393" Type="http://schemas.openxmlformats.org/officeDocument/2006/relationships/customXml" Target="../ink/ink1176.xml"/><Relationship Id="rId407" Type="http://schemas.openxmlformats.org/officeDocument/2006/relationships/customXml" Target="../ink/ink1183.xml"/><Relationship Id="rId211" Type="http://schemas.openxmlformats.org/officeDocument/2006/relationships/customXml" Target="../ink/ink1085.xml"/><Relationship Id="rId253" Type="http://schemas.openxmlformats.org/officeDocument/2006/relationships/customXml" Target="../ink/ink1106.xml"/><Relationship Id="rId295" Type="http://schemas.openxmlformats.org/officeDocument/2006/relationships/customXml" Target="../ink/ink1127.xml"/><Relationship Id="rId309" Type="http://schemas.openxmlformats.org/officeDocument/2006/relationships/customXml" Target="../ink/ink1134.xml"/><Relationship Id="rId48" Type="http://schemas.openxmlformats.org/officeDocument/2006/relationships/customXml" Target="../ink/ink1003.xml"/><Relationship Id="rId113" Type="http://schemas.openxmlformats.org/officeDocument/2006/relationships/image" Target="../media/image8400.png"/><Relationship Id="rId320" Type="http://schemas.openxmlformats.org/officeDocument/2006/relationships/image" Target="../media/image9430.png"/><Relationship Id="rId155" Type="http://schemas.openxmlformats.org/officeDocument/2006/relationships/customXml" Target="../ink/ink1057.xml"/><Relationship Id="rId197" Type="http://schemas.openxmlformats.org/officeDocument/2006/relationships/customXml" Target="../ink/ink1078.xml"/><Relationship Id="rId362" Type="http://schemas.openxmlformats.org/officeDocument/2006/relationships/image" Target="../media/image964.png"/><Relationship Id="rId418" Type="http://schemas.openxmlformats.org/officeDocument/2006/relationships/image" Target="../media/image992.png"/><Relationship Id="rId222" Type="http://schemas.openxmlformats.org/officeDocument/2006/relationships/image" Target="../media/image8940.png"/><Relationship Id="rId264" Type="http://schemas.openxmlformats.org/officeDocument/2006/relationships/image" Target="../media/image9150.png"/><Relationship Id="rId17" Type="http://schemas.openxmlformats.org/officeDocument/2006/relationships/image" Target="../media/image7920.png"/><Relationship Id="rId59" Type="http://schemas.openxmlformats.org/officeDocument/2006/relationships/image" Target="../media/image8130.png"/><Relationship Id="rId124" Type="http://schemas.openxmlformats.org/officeDocument/2006/relationships/image" Target="../media/image8450.png"/><Relationship Id="rId70" Type="http://schemas.openxmlformats.org/officeDocument/2006/relationships/customXml" Target="../ink/ink1014.xml"/><Relationship Id="rId166" Type="http://schemas.openxmlformats.org/officeDocument/2006/relationships/image" Target="../media/image8660.png"/><Relationship Id="rId331" Type="http://schemas.openxmlformats.org/officeDocument/2006/relationships/customXml" Target="../ink/ink1145.xml"/><Relationship Id="rId373" Type="http://schemas.openxmlformats.org/officeDocument/2006/relationships/customXml" Target="../ink/ink1166.xml"/><Relationship Id="rId429" Type="http://schemas.openxmlformats.org/officeDocument/2006/relationships/customXml" Target="../ink/ink119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96.xml"/><Relationship Id="rId440" Type="http://schemas.openxmlformats.org/officeDocument/2006/relationships/image" Target="../media/image1003.png"/><Relationship Id="rId28" Type="http://schemas.openxmlformats.org/officeDocument/2006/relationships/customXml" Target="../ink/ink993.xml"/><Relationship Id="rId275" Type="http://schemas.openxmlformats.org/officeDocument/2006/relationships/customXml" Target="../ink/ink1117.xml"/><Relationship Id="rId300" Type="http://schemas.openxmlformats.org/officeDocument/2006/relationships/image" Target="../media/image9330.png"/><Relationship Id="rId81" Type="http://schemas.openxmlformats.org/officeDocument/2006/relationships/image" Target="../media/image8240.png"/><Relationship Id="rId135" Type="http://schemas.openxmlformats.org/officeDocument/2006/relationships/customXml" Target="../ink/ink1047.xml"/><Relationship Id="rId177" Type="http://schemas.openxmlformats.org/officeDocument/2006/relationships/customXml" Target="../ink/ink1068.xml"/><Relationship Id="rId342" Type="http://schemas.openxmlformats.org/officeDocument/2006/relationships/image" Target="../media/image954.png"/><Relationship Id="rId384" Type="http://schemas.openxmlformats.org/officeDocument/2006/relationships/image" Target="../media/image975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59.xml"/><Relationship Id="rId21" Type="http://schemas.openxmlformats.org/officeDocument/2006/relationships/customXml" Target="../ink/ink1211.xml"/><Relationship Id="rId42" Type="http://schemas.openxmlformats.org/officeDocument/2006/relationships/image" Target="../media/image1017.png"/><Relationship Id="rId63" Type="http://schemas.openxmlformats.org/officeDocument/2006/relationships/customXml" Target="../ink/ink1232.xml"/><Relationship Id="rId84" Type="http://schemas.openxmlformats.org/officeDocument/2006/relationships/image" Target="../media/image1038.png"/><Relationship Id="rId138" Type="http://schemas.openxmlformats.org/officeDocument/2006/relationships/image" Target="../media/image1065.png"/><Relationship Id="rId159" Type="http://schemas.openxmlformats.org/officeDocument/2006/relationships/customXml" Target="../ink/ink1280.xml"/><Relationship Id="rId170" Type="http://schemas.openxmlformats.org/officeDocument/2006/relationships/image" Target="../media/image1081.png"/><Relationship Id="rId191" Type="http://schemas.openxmlformats.org/officeDocument/2006/relationships/customXml" Target="../ink/ink1296.xml"/><Relationship Id="rId107" Type="http://schemas.openxmlformats.org/officeDocument/2006/relationships/customXml" Target="../ink/ink1254.xml"/><Relationship Id="rId11" Type="http://schemas.openxmlformats.org/officeDocument/2006/relationships/customXml" Target="../ink/ink1206.xml"/><Relationship Id="rId32" Type="http://schemas.openxmlformats.org/officeDocument/2006/relationships/image" Target="../media/image1012.png"/><Relationship Id="rId53" Type="http://schemas.openxmlformats.org/officeDocument/2006/relationships/customXml" Target="../ink/ink1227.xml"/><Relationship Id="rId74" Type="http://schemas.openxmlformats.org/officeDocument/2006/relationships/image" Target="../media/image1033.png"/><Relationship Id="rId128" Type="http://schemas.openxmlformats.org/officeDocument/2006/relationships/image" Target="../media/image1060.png"/><Relationship Id="rId149" Type="http://schemas.openxmlformats.org/officeDocument/2006/relationships/customXml" Target="../ink/ink1275.xml"/><Relationship Id="rId5" Type="http://schemas.openxmlformats.org/officeDocument/2006/relationships/customXml" Target="../ink/ink1203.xml"/><Relationship Id="rId95" Type="http://schemas.openxmlformats.org/officeDocument/2006/relationships/customXml" Target="../ink/ink1248.xml"/><Relationship Id="rId160" Type="http://schemas.openxmlformats.org/officeDocument/2006/relationships/image" Target="../media/image1076.png"/><Relationship Id="rId181" Type="http://schemas.openxmlformats.org/officeDocument/2006/relationships/customXml" Target="../ink/ink1291.xml"/><Relationship Id="rId22" Type="http://schemas.openxmlformats.org/officeDocument/2006/relationships/image" Target="../media/image1007.png"/><Relationship Id="rId43" Type="http://schemas.openxmlformats.org/officeDocument/2006/relationships/customXml" Target="../ink/ink1222.xml"/><Relationship Id="rId64" Type="http://schemas.openxmlformats.org/officeDocument/2006/relationships/image" Target="../media/image1028.png"/><Relationship Id="rId118" Type="http://schemas.openxmlformats.org/officeDocument/2006/relationships/image" Target="../media/image1055.png"/><Relationship Id="rId139" Type="http://schemas.openxmlformats.org/officeDocument/2006/relationships/customXml" Target="../ink/ink1270.xml"/><Relationship Id="rId85" Type="http://schemas.openxmlformats.org/officeDocument/2006/relationships/customXml" Target="../ink/ink1243.xml"/><Relationship Id="rId150" Type="http://schemas.openxmlformats.org/officeDocument/2006/relationships/image" Target="../media/image1071.png"/><Relationship Id="rId171" Type="http://schemas.openxmlformats.org/officeDocument/2006/relationships/customXml" Target="../ink/ink1286.xml"/><Relationship Id="rId192" Type="http://schemas.openxmlformats.org/officeDocument/2006/relationships/image" Target="../media/image1092.png"/><Relationship Id="rId12" Type="http://schemas.openxmlformats.org/officeDocument/2006/relationships/image" Target="../media/image10020.png"/><Relationship Id="rId33" Type="http://schemas.openxmlformats.org/officeDocument/2006/relationships/customXml" Target="../ink/ink1217.xml"/><Relationship Id="rId108" Type="http://schemas.openxmlformats.org/officeDocument/2006/relationships/image" Target="../media/image1050.png"/><Relationship Id="rId129" Type="http://schemas.openxmlformats.org/officeDocument/2006/relationships/customXml" Target="../ink/ink1265.xml"/><Relationship Id="rId54" Type="http://schemas.openxmlformats.org/officeDocument/2006/relationships/image" Target="../media/image1023.png"/><Relationship Id="rId75" Type="http://schemas.openxmlformats.org/officeDocument/2006/relationships/customXml" Target="../ink/ink1238.xml"/><Relationship Id="rId96" Type="http://schemas.openxmlformats.org/officeDocument/2006/relationships/image" Target="../media/image1044.png"/><Relationship Id="rId140" Type="http://schemas.openxmlformats.org/officeDocument/2006/relationships/image" Target="../media/image1066.png"/><Relationship Id="rId161" Type="http://schemas.openxmlformats.org/officeDocument/2006/relationships/customXml" Target="../ink/ink1281.xml"/><Relationship Id="rId182" Type="http://schemas.openxmlformats.org/officeDocument/2006/relationships/image" Target="../media/image1087.png"/><Relationship Id="rId6" Type="http://schemas.openxmlformats.org/officeDocument/2006/relationships/image" Target="../media/image9990.png"/><Relationship Id="rId23" Type="http://schemas.openxmlformats.org/officeDocument/2006/relationships/customXml" Target="../ink/ink1212.xml"/><Relationship Id="rId119" Type="http://schemas.openxmlformats.org/officeDocument/2006/relationships/customXml" Target="../ink/ink1260.xml"/><Relationship Id="rId44" Type="http://schemas.openxmlformats.org/officeDocument/2006/relationships/image" Target="../media/image1018.png"/><Relationship Id="rId65" Type="http://schemas.openxmlformats.org/officeDocument/2006/relationships/customXml" Target="../ink/ink1233.xml"/><Relationship Id="rId86" Type="http://schemas.openxmlformats.org/officeDocument/2006/relationships/image" Target="../media/image1039.png"/><Relationship Id="rId130" Type="http://schemas.openxmlformats.org/officeDocument/2006/relationships/image" Target="../media/image1061.png"/><Relationship Id="rId151" Type="http://schemas.openxmlformats.org/officeDocument/2006/relationships/customXml" Target="../ink/ink1276.xml"/><Relationship Id="rId172" Type="http://schemas.openxmlformats.org/officeDocument/2006/relationships/image" Target="../media/image1082.png"/><Relationship Id="rId193" Type="http://schemas.openxmlformats.org/officeDocument/2006/relationships/customXml" Target="../ink/ink1297.xml"/><Relationship Id="rId13" Type="http://schemas.openxmlformats.org/officeDocument/2006/relationships/customXml" Target="../ink/ink1207.xml"/><Relationship Id="rId109" Type="http://schemas.openxmlformats.org/officeDocument/2006/relationships/customXml" Target="../ink/ink1255.xml"/><Relationship Id="rId34" Type="http://schemas.openxmlformats.org/officeDocument/2006/relationships/image" Target="../media/image1013.png"/><Relationship Id="rId50" Type="http://schemas.openxmlformats.org/officeDocument/2006/relationships/image" Target="../media/image1021.png"/><Relationship Id="rId55" Type="http://schemas.openxmlformats.org/officeDocument/2006/relationships/customXml" Target="../ink/ink1228.xml"/><Relationship Id="rId76" Type="http://schemas.openxmlformats.org/officeDocument/2006/relationships/image" Target="../media/image1034.png"/><Relationship Id="rId97" Type="http://schemas.openxmlformats.org/officeDocument/2006/relationships/customXml" Target="../ink/ink1249.xml"/><Relationship Id="rId104" Type="http://schemas.openxmlformats.org/officeDocument/2006/relationships/image" Target="../media/image1048.png"/><Relationship Id="rId120" Type="http://schemas.openxmlformats.org/officeDocument/2006/relationships/image" Target="../media/image1056.png"/><Relationship Id="rId125" Type="http://schemas.openxmlformats.org/officeDocument/2006/relationships/customXml" Target="../ink/ink1263.xml"/><Relationship Id="rId141" Type="http://schemas.openxmlformats.org/officeDocument/2006/relationships/customXml" Target="../ink/ink1271.xml"/><Relationship Id="rId146" Type="http://schemas.openxmlformats.org/officeDocument/2006/relationships/image" Target="../media/image1069.png"/><Relationship Id="rId167" Type="http://schemas.openxmlformats.org/officeDocument/2006/relationships/customXml" Target="../ink/ink1284.xml"/><Relationship Id="rId188" Type="http://schemas.openxmlformats.org/officeDocument/2006/relationships/image" Target="../media/image1090.png"/><Relationship Id="rId7" Type="http://schemas.openxmlformats.org/officeDocument/2006/relationships/customXml" Target="../ink/ink1204.xml"/><Relationship Id="rId71" Type="http://schemas.openxmlformats.org/officeDocument/2006/relationships/customXml" Target="../ink/ink1236.xml"/><Relationship Id="rId92" Type="http://schemas.openxmlformats.org/officeDocument/2006/relationships/image" Target="../media/image1042.png"/><Relationship Id="rId162" Type="http://schemas.openxmlformats.org/officeDocument/2006/relationships/image" Target="../media/image1077.png"/><Relationship Id="rId183" Type="http://schemas.openxmlformats.org/officeDocument/2006/relationships/customXml" Target="../ink/ink1292.xml"/><Relationship Id="rId2" Type="http://schemas.openxmlformats.org/officeDocument/2006/relationships/image" Target="../media/image4.emf"/><Relationship Id="rId29" Type="http://schemas.openxmlformats.org/officeDocument/2006/relationships/customXml" Target="../ink/ink1215.xml"/><Relationship Id="rId24" Type="http://schemas.openxmlformats.org/officeDocument/2006/relationships/image" Target="../media/image1008.png"/><Relationship Id="rId40" Type="http://schemas.openxmlformats.org/officeDocument/2006/relationships/image" Target="../media/image1016.png"/><Relationship Id="rId45" Type="http://schemas.openxmlformats.org/officeDocument/2006/relationships/customXml" Target="../ink/ink1223.xml"/><Relationship Id="rId66" Type="http://schemas.openxmlformats.org/officeDocument/2006/relationships/image" Target="../media/image1029.png"/><Relationship Id="rId87" Type="http://schemas.openxmlformats.org/officeDocument/2006/relationships/customXml" Target="../ink/ink1244.xml"/><Relationship Id="rId110" Type="http://schemas.openxmlformats.org/officeDocument/2006/relationships/image" Target="../media/image1051.png"/><Relationship Id="rId115" Type="http://schemas.openxmlformats.org/officeDocument/2006/relationships/customXml" Target="../ink/ink1258.xml"/><Relationship Id="rId131" Type="http://schemas.openxmlformats.org/officeDocument/2006/relationships/customXml" Target="../ink/ink1266.xml"/><Relationship Id="rId136" Type="http://schemas.openxmlformats.org/officeDocument/2006/relationships/image" Target="../media/image1064.png"/><Relationship Id="rId157" Type="http://schemas.openxmlformats.org/officeDocument/2006/relationships/customXml" Target="../ink/ink1279.xml"/><Relationship Id="rId178" Type="http://schemas.openxmlformats.org/officeDocument/2006/relationships/image" Target="../media/image1085.png"/><Relationship Id="rId61" Type="http://schemas.openxmlformats.org/officeDocument/2006/relationships/customXml" Target="../ink/ink1231.xml"/><Relationship Id="rId82" Type="http://schemas.openxmlformats.org/officeDocument/2006/relationships/image" Target="../media/image1037.png"/><Relationship Id="rId152" Type="http://schemas.openxmlformats.org/officeDocument/2006/relationships/image" Target="../media/image1072.png"/><Relationship Id="rId173" Type="http://schemas.openxmlformats.org/officeDocument/2006/relationships/customXml" Target="../ink/ink1287.xml"/><Relationship Id="rId194" Type="http://schemas.openxmlformats.org/officeDocument/2006/relationships/image" Target="../media/image1093.png"/><Relationship Id="rId19" Type="http://schemas.openxmlformats.org/officeDocument/2006/relationships/customXml" Target="../ink/ink1210.xml"/><Relationship Id="rId14" Type="http://schemas.openxmlformats.org/officeDocument/2006/relationships/image" Target="../media/image10030.png"/><Relationship Id="rId30" Type="http://schemas.openxmlformats.org/officeDocument/2006/relationships/image" Target="../media/image1011.png"/><Relationship Id="rId35" Type="http://schemas.openxmlformats.org/officeDocument/2006/relationships/customXml" Target="../ink/ink1218.xml"/><Relationship Id="rId56" Type="http://schemas.openxmlformats.org/officeDocument/2006/relationships/image" Target="../media/image1024.png"/><Relationship Id="rId77" Type="http://schemas.openxmlformats.org/officeDocument/2006/relationships/customXml" Target="../ink/ink1239.xml"/><Relationship Id="rId100" Type="http://schemas.openxmlformats.org/officeDocument/2006/relationships/image" Target="../media/image1046.png"/><Relationship Id="rId105" Type="http://schemas.openxmlformats.org/officeDocument/2006/relationships/customXml" Target="../ink/ink1253.xml"/><Relationship Id="rId126" Type="http://schemas.openxmlformats.org/officeDocument/2006/relationships/image" Target="../media/image1059.png"/><Relationship Id="rId147" Type="http://schemas.openxmlformats.org/officeDocument/2006/relationships/customXml" Target="../ink/ink1274.xml"/><Relationship Id="rId168" Type="http://schemas.openxmlformats.org/officeDocument/2006/relationships/image" Target="../media/image1080.png"/><Relationship Id="rId8" Type="http://schemas.openxmlformats.org/officeDocument/2006/relationships/image" Target="../media/image10000.png"/><Relationship Id="rId51" Type="http://schemas.openxmlformats.org/officeDocument/2006/relationships/customXml" Target="../ink/ink1226.xml"/><Relationship Id="rId72" Type="http://schemas.openxmlformats.org/officeDocument/2006/relationships/image" Target="../media/image1032.png"/><Relationship Id="rId93" Type="http://schemas.openxmlformats.org/officeDocument/2006/relationships/customXml" Target="../ink/ink1247.xml"/><Relationship Id="rId98" Type="http://schemas.openxmlformats.org/officeDocument/2006/relationships/image" Target="../media/image1045.png"/><Relationship Id="rId121" Type="http://schemas.openxmlformats.org/officeDocument/2006/relationships/customXml" Target="../ink/ink1261.xml"/><Relationship Id="rId142" Type="http://schemas.openxmlformats.org/officeDocument/2006/relationships/image" Target="../media/image1067.png"/><Relationship Id="rId163" Type="http://schemas.openxmlformats.org/officeDocument/2006/relationships/customXml" Target="../ink/ink1282.xml"/><Relationship Id="rId184" Type="http://schemas.openxmlformats.org/officeDocument/2006/relationships/image" Target="../media/image1088.png"/><Relationship Id="rId189" Type="http://schemas.openxmlformats.org/officeDocument/2006/relationships/customXml" Target="../ink/ink1295.xml"/><Relationship Id="rId3" Type="http://schemas.openxmlformats.org/officeDocument/2006/relationships/customXml" Target="../ink/ink1202.xml"/><Relationship Id="rId25" Type="http://schemas.openxmlformats.org/officeDocument/2006/relationships/customXml" Target="../ink/ink1213.xml"/><Relationship Id="rId46" Type="http://schemas.openxmlformats.org/officeDocument/2006/relationships/image" Target="../media/image1019.png"/><Relationship Id="rId67" Type="http://schemas.openxmlformats.org/officeDocument/2006/relationships/customXml" Target="../ink/ink1234.xml"/><Relationship Id="rId116" Type="http://schemas.openxmlformats.org/officeDocument/2006/relationships/image" Target="../media/image1054.png"/><Relationship Id="rId137" Type="http://schemas.openxmlformats.org/officeDocument/2006/relationships/customXml" Target="../ink/ink1269.xml"/><Relationship Id="rId158" Type="http://schemas.openxmlformats.org/officeDocument/2006/relationships/image" Target="../media/image1075.png"/><Relationship Id="rId20" Type="http://schemas.openxmlformats.org/officeDocument/2006/relationships/image" Target="../media/image1006.png"/><Relationship Id="rId41" Type="http://schemas.openxmlformats.org/officeDocument/2006/relationships/customXml" Target="../ink/ink1221.xml"/><Relationship Id="rId62" Type="http://schemas.openxmlformats.org/officeDocument/2006/relationships/image" Target="../media/image1027.png"/><Relationship Id="rId83" Type="http://schemas.openxmlformats.org/officeDocument/2006/relationships/customXml" Target="../ink/ink1242.xml"/><Relationship Id="rId88" Type="http://schemas.openxmlformats.org/officeDocument/2006/relationships/image" Target="../media/image1040.png"/><Relationship Id="rId111" Type="http://schemas.openxmlformats.org/officeDocument/2006/relationships/customXml" Target="../ink/ink1256.xml"/><Relationship Id="rId132" Type="http://schemas.openxmlformats.org/officeDocument/2006/relationships/image" Target="../media/image1062.png"/><Relationship Id="rId153" Type="http://schemas.openxmlformats.org/officeDocument/2006/relationships/customXml" Target="../ink/ink1277.xml"/><Relationship Id="rId174" Type="http://schemas.openxmlformats.org/officeDocument/2006/relationships/image" Target="../media/image1083.png"/><Relationship Id="rId179" Type="http://schemas.openxmlformats.org/officeDocument/2006/relationships/customXml" Target="../ink/ink1290.xml"/><Relationship Id="rId190" Type="http://schemas.openxmlformats.org/officeDocument/2006/relationships/image" Target="../media/image1091.png"/><Relationship Id="rId15" Type="http://schemas.openxmlformats.org/officeDocument/2006/relationships/customXml" Target="../ink/ink1208.xml"/><Relationship Id="rId36" Type="http://schemas.openxmlformats.org/officeDocument/2006/relationships/image" Target="../media/image1014.png"/><Relationship Id="rId57" Type="http://schemas.openxmlformats.org/officeDocument/2006/relationships/customXml" Target="../ink/ink1229.xml"/><Relationship Id="rId106" Type="http://schemas.openxmlformats.org/officeDocument/2006/relationships/image" Target="../media/image1049.png"/><Relationship Id="rId127" Type="http://schemas.openxmlformats.org/officeDocument/2006/relationships/customXml" Target="../ink/ink1264.xml"/><Relationship Id="rId10" Type="http://schemas.openxmlformats.org/officeDocument/2006/relationships/image" Target="../media/image10010.png"/><Relationship Id="rId31" Type="http://schemas.openxmlformats.org/officeDocument/2006/relationships/customXml" Target="../ink/ink1216.xml"/><Relationship Id="rId52" Type="http://schemas.openxmlformats.org/officeDocument/2006/relationships/image" Target="../media/image1022.png"/><Relationship Id="rId73" Type="http://schemas.openxmlformats.org/officeDocument/2006/relationships/customXml" Target="../ink/ink1237.xml"/><Relationship Id="rId78" Type="http://schemas.openxmlformats.org/officeDocument/2006/relationships/image" Target="../media/image1035.png"/><Relationship Id="rId94" Type="http://schemas.openxmlformats.org/officeDocument/2006/relationships/image" Target="../media/image1043.png"/><Relationship Id="rId99" Type="http://schemas.openxmlformats.org/officeDocument/2006/relationships/customXml" Target="../ink/ink1250.xml"/><Relationship Id="rId101" Type="http://schemas.openxmlformats.org/officeDocument/2006/relationships/customXml" Target="../ink/ink1251.xml"/><Relationship Id="rId122" Type="http://schemas.openxmlformats.org/officeDocument/2006/relationships/image" Target="../media/image1057.png"/><Relationship Id="rId143" Type="http://schemas.openxmlformats.org/officeDocument/2006/relationships/customXml" Target="../ink/ink1272.xml"/><Relationship Id="rId148" Type="http://schemas.openxmlformats.org/officeDocument/2006/relationships/image" Target="../media/image1070.png"/><Relationship Id="rId164" Type="http://schemas.openxmlformats.org/officeDocument/2006/relationships/image" Target="../media/image1078.png"/><Relationship Id="rId169" Type="http://schemas.openxmlformats.org/officeDocument/2006/relationships/customXml" Target="../ink/ink1285.xml"/><Relationship Id="rId185" Type="http://schemas.openxmlformats.org/officeDocument/2006/relationships/customXml" Target="../ink/ink1293.xml"/><Relationship Id="rId4" Type="http://schemas.openxmlformats.org/officeDocument/2006/relationships/image" Target="../media/image9980.png"/><Relationship Id="rId9" Type="http://schemas.openxmlformats.org/officeDocument/2006/relationships/customXml" Target="../ink/ink1205.xml"/><Relationship Id="rId180" Type="http://schemas.openxmlformats.org/officeDocument/2006/relationships/image" Target="../media/image1086.png"/><Relationship Id="rId26" Type="http://schemas.openxmlformats.org/officeDocument/2006/relationships/image" Target="../media/image1009.png"/><Relationship Id="rId47" Type="http://schemas.openxmlformats.org/officeDocument/2006/relationships/customXml" Target="../ink/ink1224.xml"/><Relationship Id="rId68" Type="http://schemas.openxmlformats.org/officeDocument/2006/relationships/image" Target="../media/image1030.png"/><Relationship Id="rId89" Type="http://schemas.openxmlformats.org/officeDocument/2006/relationships/customXml" Target="../ink/ink1245.xml"/><Relationship Id="rId112" Type="http://schemas.openxmlformats.org/officeDocument/2006/relationships/image" Target="../media/image1052.png"/><Relationship Id="rId133" Type="http://schemas.openxmlformats.org/officeDocument/2006/relationships/customXml" Target="../ink/ink1267.xml"/><Relationship Id="rId154" Type="http://schemas.openxmlformats.org/officeDocument/2006/relationships/image" Target="../media/image1073.png"/><Relationship Id="rId175" Type="http://schemas.openxmlformats.org/officeDocument/2006/relationships/customXml" Target="../ink/ink1288.xml"/><Relationship Id="rId16" Type="http://schemas.openxmlformats.org/officeDocument/2006/relationships/image" Target="../media/image10040.png"/><Relationship Id="rId37" Type="http://schemas.openxmlformats.org/officeDocument/2006/relationships/customXml" Target="../ink/ink1219.xml"/><Relationship Id="rId58" Type="http://schemas.openxmlformats.org/officeDocument/2006/relationships/image" Target="../media/image1025.png"/><Relationship Id="rId79" Type="http://schemas.openxmlformats.org/officeDocument/2006/relationships/customXml" Target="../ink/ink1240.xml"/><Relationship Id="rId102" Type="http://schemas.openxmlformats.org/officeDocument/2006/relationships/image" Target="../media/image1047.png"/><Relationship Id="rId123" Type="http://schemas.openxmlformats.org/officeDocument/2006/relationships/customXml" Target="../ink/ink1262.xml"/><Relationship Id="rId144" Type="http://schemas.openxmlformats.org/officeDocument/2006/relationships/image" Target="../media/image1068.png"/><Relationship Id="rId90" Type="http://schemas.openxmlformats.org/officeDocument/2006/relationships/image" Target="../media/image1041.png"/><Relationship Id="rId165" Type="http://schemas.openxmlformats.org/officeDocument/2006/relationships/customXml" Target="../ink/ink1283.xml"/><Relationship Id="rId186" Type="http://schemas.openxmlformats.org/officeDocument/2006/relationships/image" Target="../media/image1089.png"/><Relationship Id="rId27" Type="http://schemas.openxmlformats.org/officeDocument/2006/relationships/customXml" Target="../ink/ink1214.xml"/><Relationship Id="rId48" Type="http://schemas.openxmlformats.org/officeDocument/2006/relationships/image" Target="../media/image1020.png"/><Relationship Id="rId69" Type="http://schemas.openxmlformats.org/officeDocument/2006/relationships/customXml" Target="../ink/ink1235.xml"/><Relationship Id="rId113" Type="http://schemas.openxmlformats.org/officeDocument/2006/relationships/customXml" Target="../ink/ink1257.xml"/><Relationship Id="rId134" Type="http://schemas.openxmlformats.org/officeDocument/2006/relationships/image" Target="../media/image1063.png"/><Relationship Id="rId80" Type="http://schemas.openxmlformats.org/officeDocument/2006/relationships/image" Target="../media/image1036.png"/><Relationship Id="rId155" Type="http://schemas.openxmlformats.org/officeDocument/2006/relationships/customXml" Target="../ink/ink1278.xml"/><Relationship Id="rId176" Type="http://schemas.openxmlformats.org/officeDocument/2006/relationships/image" Target="../media/image1084.png"/><Relationship Id="rId17" Type="http://schemas.openxmlformats.org/officeDocument/2006/relationships/customXml" Target="../ink/ink1209.xml"/><Relationship Id="rId38" Type="http://schemas.openxmlformats.org/officeDocument/2006/relationships/image" Target="../media/image1015.png"/><Relationship Id="rId59" Type="http://schemas.openxmlformats.org/officeDocument/2006/relationships/customXml" Target="../ink/ink1230.xml"/><Relationship Id="rId103" Type="http://schemas.openxmlformats.org/officeDocument/2006/relationships/customXml" Target="../ink/ink1252.xml"/><Relationship Id="rId124" Type="http://schemas.openxmlformats.org/officeDocument/2006/relationships/image" Target="../media/image1058.png"/><Relationship Id="rId70" Type="http://schemas.openxmlformats.org/officeDocument/2006/relationships/image" Target="../media/image1031.png"/><Relationship Id="rId91" Type="http://schemas.openxmlformats.org/officeDocument/2006/relationships/customXml" Target="../ink/ink1246.xml"/><Relationship Id="rId145" Type="http://schemas.openxmlformats.org/officeDocument/2006/relationships/customXml" Target="../ink/ink1273.xml"/><Relationship Id="rId166" Type="http://schemas.openxmlformats.org/officeDocument/2006/relationships/image" Target="../media/image1079.png"/><Relationship Id="rId187" Type="http://schemas.openxmlformats.org/officeDocument/2006/relationships/customXml" Target="../ink/ink1294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10.png"/><Relationship Id="rId49" Type="http://schemas.openxmlformats.org/officeDocument/2006/relationships/customXml" Target="../ink/ink1225.xml"/><Relationship Id="rId114" Type="http://schemas.openxmlformats.org/officeDocument/2006/relationships/image" Target="../media/image1053.png"/><Relationship Id="rId60" Type="http://schemas.openxmlformats.org/officeDocument/2006/relationships/image" Target="../media/image1026.png"/><Relationship Id="rId81" Type="http://schemas.openxmlformats.org/officeDocument/2006/relationships/customXml" Target="../ink/ink1241.xml"/><Relationship Id="rId135" Type="http://schemas.openxmlformats.org/officeDocument/2006/relationships/customXml" Target="../ink/ink1268.xml"/><Relationship Id="rId156" Type="http://schemas.openxmlformats.org/officeDocument/2006/relationships/image" Target="../media/image1074.png"/><Relationship Id="rId177" Type="http://schemas.openxmlformats.org/officeDocument/2006/relationships/customXml" Target="../ink/ink1289.xml"/><Relationship Id="rId18" Type="http://schemas.openxmlformats.org/officeDocument/2006/relationships/image" Target="../media/image10050.png"/><Relationship Id="rId39" Type="http://schemas.openxmlformats.org/officeDocument/2006/relationships/customXml" Target="../ink/ink1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3F5B-34A8-1708-C8D3-0A2BBA7F6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Interactions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A0AC9-ADD3-B4F9-F7B2-50DC2AA62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Compton effect</a:t>
            </a:r>
          </a:p>
        </p:txBody>
      </p:sp>
    </p:spTree>
    <p:extLst>
      <p:ext uri="{BB962C8B-B14F-4D97-AF65-F5344CB8AC3E}">
        <p14:creationId xmlns:p14="http://schemas.microsoft.com/office/powerpoint/2010/main" val="392274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D98FCF-2820-6B1A-DA53-FC882F2D5381}"/>
              </a:ext>
            </a:extLst>
          </p:cNvPr>
          <p:cNvGrpSpPr/>
          <p:nvPr/>
        </p:nvGrpSpPr>
        <p:grpSpPr>
          <a:xfrm>
            <a:off x="1064770" y="116369"/>
            <a:ext cx="8790120" cy="534240"/>
            <a:chOff x="1064770" y="116369"/>
            <a:chExt cx="879012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4B4257E-F3D3-A464-FA9B-A1603F39F6BA}"/>
                    </a:ext>
                  </a:extLst>
                </p14:cNvPr>
                <p14:cNvContentPartPr/>
                <p14:nvPr/>
              </p14:nvContentPartPr>
              <p14:xfrm>
                <a:off x="1064770" y="213209"/>
                <a:ext cx="256320" cy="227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4B4257E-F3D3-A464-FA9B-A1603F39F6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6770" y="195569"/>
                  <a:ext cx="291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B5CA9BA-E471-C97D-41E4-B2A0A28F4571}"/>
                    </a:ext>
                  </a:extLst>
                </p14:cNvPr>
                <p14:cNvContentPartPr/>
                <p14:nvPr/>
              </p14:nvContentPartPr>
              <p14:xfrm>
                <a:off x="1325410" y="465929"/>
                <a:ext cx="14040" cy="152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B5CA9BA-E471-C97D-41E4-B2A0A28F45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7770" y="448289"/>
                  <a:ext cx="4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36F781-4531-3E21-ECF3-E0F7645C33DA}"/>
                    </a:ext>
                  </a:extLst>
                </p14:cNvPr>
                <p14:cNvContentPartPr/>
                <p14:nvPr/>
              </p14:nvContentPartPr>
              <p14:xfrm>
                <a:off x="1237210" y="440369"/>
                <a:ext cx="177840" cy="45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36F781-4531-3E21-ECF3-E0F7645C33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9210" y="422729"/>
                  <a:ext cx="213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C5123EC-C479-03A5-3795-5D3AC662EF69}"/>
                    </a:ext>
                  </a:extLst>
                </p14:cNvPr>
                <p14:cNvContentPartPr/>
                <p14:nvPr/>
              </p14:nvContentPartPr>
              <p14:xfrm>
                <a:off x="1996090" y="301769"/>
                <a:ext cx="364320" cy="10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C5123EC-C479-03A5-3795-5D3AC662EF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8090" y="284129"/>
                  <a:ext cx="399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C3867C-7FD9-6A6A-3387-9196199C6641}"/>
                    </a:ext>
                  </a:extLst>
                </p14:cNvPr>
                <p14:cNvContentPartPr/>
                <p14:nvPr/>
              </p14:nvContentPartPr>
              <p14:xfrm>
                <a:off x="2806090" y="217529"/>
                <a:ext cx="298080" cy="18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C3867C-7FD9-6A6A-3387-9196199C66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8450" y="199529"/>
                  <a:ext cx="333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6C9C78-CAC8-D6B9-680D-EF6599743009}"/>
                    </a:ext>
                  </a:extLst>
                </p14:cNvPr>
                <p14:cNvContentPartPr/>
                <p14:nvPr/>
              </p14:nvContentPartPr>
              <p14:xfrm>
                <a:off x="2992930" y="529289"/>
                <a:ext cx="204120" cy="8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6C9C78-CAC8-D6B9-680D-EF65997430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75290" y="511649"/>
                  <a:ext cx="239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7A2AD5-F37A-DEF0-8ABF-E1BBC78D9A82}"/>
                    </a:ext>
                  </a:extLst>
                </p14:cNvPr>
                <p14:cNvContentPartPr/>
                <p14:nvPr/>
              </p14:nvContentPartPr>
              <p14:xfrm>
                <a:off x="3742810" y="303929"/>
                <a:ext cx="756720" cy="34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7A2AD5-F37A-DEF0-8ABF-E1BBC78D9A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25170" y="285929"/>
                  <a:ext cx="792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6FDE58-90DE-996A-6249-6991590CBE80}"/>
                    </a:ext>
                  </a:extLst>
                </p14:cNvPr>
                <p14:cNvContentPartPr/>
                <p14:nvPr/>
              </p14:nvContentPartPr>
              <p14:xfrm>
                <a:off x="4137010" y="214289"/>
                <a:ext cx="34560" cy="4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6FDE58-90DE-996A-6249-6991590CBE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19010" y="196649"/>
                  <a:ext cx="70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27AC6E-7C87-9B0E-8D22-86340001CBD8}"/>
                    </a:ext>
                  </a:extLst>
                </p14:cNvPr>
                <p14:cNvContentPartPr/>
                <p14:nvPr/>
              </p14:nvContentPartPr>
              <p14:xfrm>
                <a:off x="4760170" y="116369"/>
                <a:ext cx="612360" cy="370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27AC6E-7C87-9B0E-8D22-86340001CB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42170" y="98369"/>
                  <a:ext cx="648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9F153E-65F6-AB64-5269-A4DF995C8FD4}"/>
                    </a:ext>
                  </a:extLst>
                </p14:cNvPr>
                <p14:cNvContentPartPr/>
                <p14:nvPr/>
              </p14:nvContentPartPr>
              <p14:xfrm>
                <a:off x="4866730" y="294929"/>
                <a:ext cx="194760" cy="25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9F153E-65F6-AB64-5269-A4DF995C8F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8730" y="277289"/>
                  <a:ext cx="230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0205D8-1FE8-EE40-5499-EC88D4AF7AFC}"/>
                    </a:ext>
                  </a:extLst>
                </p14:cNvPr>
                <p14:cNvContentPartPr/>
                <p14:nvPr/>
              </p14:nvContentPartPr>
              <p14:xfrm>
                <a:off x="5595730" y="140129"/>
                <a:ext cx="714960" cy="35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0205D8-1FE8-EE40-5499-EC88D4AF7AF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7730" y="122129"/>
                  <a:ext cx="750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20D274-01C5-78A8-AB6E-77F61F9BB1ED}"/>
                    </a:ext>
                  </a:extLst>
                </p14:cNvPr>
                <p14:cNvContentPartPr/>
                <p14:nvPr/>
              </p14:nvContentPartPr>
              <p14:xfrm>
                <a:off x="5744050" y="269369"/>
                <a:ext cx="344880" cy="29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20D274-01C5-78A8-AB6E-77F61F9BB1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26050" y="251729"/>
                  <a:ext cx="380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5950F7-BCF3-2E7B-A25A-5CAF63E6DCB3}"/>
                    </a:ext>
                  </a:extLst>
                </p14:cNvPr>
                <p14:cNvContentPartPr/>
                <p14:nvPr/>
              </p14:nvContentPartPr>
              <p14:xfrm>
                <a:off x="6295930" y="174329"/>
                <a:ext cx="318960" cy="335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5950F7-BCF3-2E7B-A25A-5CAF63E6DC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8290" y="156689"/>
                  <a:ext cx="354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B3922B1-C79E-4157-3842-5003CE52E9FD}"/>
                    </a:ext>
                  </a:extLst>
                </p14:cNvPr>
                <p14:cNvContentPartPr/>
                <p14:nvPr/>
              </p14:nvContentPartPr>
              <p14:xfrm>
                <a:off x="6867970" y="334529"/>
                <a:ext cx="696960" cy="15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B3922B1-C79E-4157-3842-5003CE52E9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50330" y="316529"/>
                  <a:ext cx="73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E341E1-DCE8-471B-5011-D8BEADE8FB03}"/>
                    </a:ext>
                  </a:extLst>
                </p14:cNvPr>
                <p14:cNvContentPartPr/>
                <p14:nvPr/>
              </p14:nvContentPartPr>
              <p14:xfrm>
                <a:off x="7800370" y="170369"/>
                <a:ext cx="1226160" cy="30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E341E1-DCE8-471B-5011-D8BEADE8FB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82730" y="152369"/>
                  <a:ext cx="1261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826512-1F84-7ED6-AACC-EA71A4FB7606}"/>
                    </a:ext>
                  </a:extLst>
                </p14:cNvPr>
                <p14:cNvContentPartPr/>
                <p14:nvPr/>
              </p14:nvContentPartPr>
              <p14:xfrm>
                <a:off x="8785330" y="273689"/>
                <a:ext cx="504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826512-1F84-7ED6-AACC-EA71A4FB76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67690" y="255689"/>
                  <a:ext cx="4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15C845-C86E-4B41-91E7-337480F13E80}"/>
                    </a:ext>
                  </a:extLst>
                </p14:cNvPr>
                <p14:cNvContentPartPr/>
                <p14:nvPr/>
              </p14:nvContentPartPr>
              <p14:xfrm>
                <a:off x="8453410" y="249209"/>
                <a:ext cx="307800" cy="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15C845-C86E-4B41-91E7-337480F13E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35410" y="231209"/>
                  <a:ext cx="343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949E1B-456D-C22F-C0F9-7E0ED65F8D59}"/>
                    </a:ext>
                  </a:extLst>
                </p14:cNvPr>
                <p14:cNvContentPartPr/>
                <p14:nvPr/>
              </p14:nvContentPartPr>
              <p14:xfrm>
                <a:off x="9137050" y="177929"/>
                <a:ext cx="717840" cy="46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949E1B-456D-C22F-C0F9-7E0ED65F8D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9410" y="160289"/>
                  <a:ext cx="75348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9AD276-B5E9-605D-3180-C25726FB80FC}"/>
              </a:ext>
            </a:extLst>
          </p:cNvPr>
          <p:cNvGrpSpPr/>
          <p:nvPr/>
        </p:nvGrpSpPr>
        <p:grpSpPr>
          <a:xfrm>
            <a:off x="1141810" y="765809"/>
            <a:ext cx="8025480" cy="639000"/>
            <a:chOff x="1141810" y="765809"/>
            <a:chExt cx="802548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0AA63E-0FE9-43D0-7544-4D48C4A5CBB2}"/>
                    </a:ext>
                  </a:extLst>
                </p14:cNvPr>
                <p14:cNvContentPartPr/>
                <p14:nvPr/>
              </p14:nvContentPartPr>
              <p14:xfrm>
                <a:off x="1141810" y="1051649"/>
                <a:ext cx="1483200" cy="35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0AA63E-0FE9-43D0-7544-4D48C4A5CB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4170" y="1033649"/>
                  <a:ext cx="1518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7106D52-D819-08B3-0F80-AF180351AC4D}"/>
                    </a:ext>
                  </a:extLst>
                </p14:cNvPr>
                <p14:cNvContentPartPr/>
                <p14:nvPr/>
              </p14:nvContentPartPr>
              <p14:xfrm>
                <a:off x="2913370" y="882449"/>
                <a:ext cx="539280" cy="40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7106D52-D819-08B3-0F80-AF180351AC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95370" y="864449"/>
                  <a:ext cx="5749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740A59-5B9E-D4BA-14F1-AD01AEA08860}"/>
                    </a:ext>
                  </a:extLst>
                </p14:cNvPr>
                <p14:cNvContentPartPr/>
                <p14:nvPr/>
              </p14:nvContentPartPr>
              <p14:xfrm>
                <a:off x="3117130" y="955529"/>
                <a:ext cx="295200" cy="34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740A59-5B9E-D4BA-14F1-AD01AEA088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99490" y="937529"/>
                  <a:ext cx="330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971793-44DE-4309-B295-E9BF2720ADFF}"/>
                    </a:ext>
                  </a:extLst>
                </p14:cNvPr>
                <p14:cNvContentPartPr/>
                <p14:nvPr/>
              </p14:nvContentPartPr>
              <p14:xfrm>
                <a:off x="3716170" y="765809"/>
                <a:ext cx="1490400" cy="485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971793-44DE-4309-B295-E9BF2720AD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98170" y="748169"/>
                  <a:ext cx="15260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6CE231-E0A0-CECC-B82D-C138634E3840}"/>
                    </a:ext>
                  </a:extLst>
                </p14:cNvPr>
                <p14:cNvContentPartPr/>
                <p14:nvPr/>
              </p14:nvContentPartPr>
              <p14:xfrm>
                <a:off x="4588450" y="887849"/>
                <a:ext cx="461520" cy="23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6CE231-E0A0-CECC-B82D-C138634E38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0810" y="869849"/>
                  <a:ext cx="497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A56A87-9F1E-FE50-703C-513F116F2B73}"/>
                    </a:ext>
                  </a:extLst>
                </p14:cNvPr>
                <p14:cNvContentPartPr/>
                <p14:nvPr/>
              </p14:nvContentPartPr>
              <p14:xfrm>
                <a:off x="5552530" y="850769"/>
                <a:ext cx="637560" cy="313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A56A87-9F1E-FE50-703C-513F116F2B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4530" y="832769"/>
                  <a:ext cx="673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41F984-46DA-1EB1-B83D-A994D88D926C}"/>
                    </a:ext>
                  </a:extLst>
                </p14:cNvPr>
                <p14:cNvContentPartPr/>
                <p14:nvPr/>
              </p14:nvContentPartPr>
              <p14:xfrm>
                <a:off x="6064450" y="937889"/>
                <a:ext cx="16560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41F984-46DA-1EB1-B83D-A994D88D92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6810" y="920249"/>
                  <a:ext cx="201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63F3DD-B7D0-1596-7EF6-2871B1486624}"/>
                    </a:ext>
                  </a:extLst>
                </p14:cNvPr>
                <p14:cNvContentPartPr/>
                <p14:nvPr/>
              </p14:nvContentPartPr>
              <p14:xfrm>
                <a:off x="6613810" y="877049"/>
                <a:ext cx="276480" cy="46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63F3DD-B7D0-1596-7EF6-2871B148662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96170" y="859409"/>
                  <a:ext cx="3121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FBF0BED-D5E8-4AF6-40CF-31103D44F889}"/>
                    </a:ext>
                  </a:extLst>
                </p14:cNvPr>
                <p14:cNvContentPartPr/>
                <p14:nvPr/>
              </p14:nvContentPartPr>
              <p14:xfrm>
                <a:off x="7133650" y="816209"/>
                <a:ext cx="705240" cy="33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FBF0BED-D5E8-4AF6-40CF-31103D44F8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15650" y="798569"/>
                  <a:ext cx="740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BFBC80-7620-8CC7-A5DF-520FD4D9A3C3}"/>
                    </a:ext>
                  </a:extLst>
                </p14:cNvPr>
                <p14:cNvContentPartPr/>
                <p14:nvPr/>
              </p14:nvContentPartPr>
              <p14:xfrm>
                <a:off x="7364410" y="935729"/>
                <a:ext cx="330480" cy="34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BFBC80-7620-8CC7-A5DF-520FD4D9A3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46410" y="917729"/>
                  <a:ext cx="366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43F92A-632F-D8BE-49D3-8BE6BB98CBC6}"/>
                    </a:ext>
                  </a:extLst>
                </p14:cNvPr>
                <p14:cNvContentPartPr/>
                <p14:nvPr/>
              </p14:nvContentPartPr>
              <p14:xfrm>
                <a:off x="8121490" y="835649"/>
                <a:ext cx="1045800" cy="27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43F92A-632F-D8BE-49D3-8BE6BB98CB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03490" y="817649"/>
                  <a:ext cx="108144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3F74D34-BFA0-ED36-2688-755E3E04E983}"/>
                  </a:ext>
                </a:extLst>
              </p14:cNvPr>
              <p14:cNvContentPartPr/>
              <p14:nvPr/>
            </p14:nvContentPartPr>
            <p14:xfrm>
              <a:off x="9330730" y="1113929"/>
              <a:ext cx="7560" cy="21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3F74D34-BFA0-ED36-2688-755E3E04E98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313090" y="1095929"/>
                <a:ext cx="4320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49DC8E4-EDE6-1246-D4E3-3B974BE7A7F0}"/>
              </a:ext>
            </a:extLst>
          </p:cNvPr>
          <p:cNvGrpSpPr/>
          <p:nvPr/>
        </p:nvGrpSpPr>
        <p:grpSpPr>
          <a:xfrm>
            <a:off x="1141450" y="1757249"/>
            <a:ext cx="631080" cy="294840"/>
            <a:chOff x="1141450" y="1757249"/>
            <a:chExt cx="6310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8AF5B4-0147-DE3E-ED84-20BAB5D3D0BC}"/>
                    </a:ext>
                  </a:extLst>
                </p14:cNvPr>
                <p14:cNvContentPartPr/>
                <p14:nvPr/>
              </p14:nvContentPartPr>
              <p14:xfrm>
                <a:off x="1177450" y="1812329"/>
                <a:ext cx="59040" cy="227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8AF5B4-0147-DE3E-ED84-20BAB5D3D0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9450" y="1794329"/>
                  <a:ext cx="94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186DE6-3538-A224-66E0-BF666F3D9BB6}"/>
                    </a:ext>
                  </a:extLst>
                </p14:cNvPr>
                <p14:cNvContentPartPr/>
                <p14:nvPr/>
              </p14:nvContentPartPr>
              <p14:xfrm>
                <a:off x="1141450" y="1761209"/>
                <a:ext cx="268560" cy="5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186DE6-3538-A224-66E0-BF666F3D9B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3450" y="1743569"/>
                  <a:ext cx="304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144EAC-47C5-F340-7758-E82FE99243AB}"/>
                    </a:ext>
                  </a:extLst>
                </p14:cNvPr>
                <p14:cNvContentPartPr/>
                <p14:nvPr/>
              </p14:nvContentPartPr>
              <p14:xfrm>
                <a:off x="1436290" y="1757249"/>
                <a:ext cx="336240" cy="29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144EAC-47C5-F340-7758-E82FE99243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18650" y="1739609"/>
                  <a:ext cx="37188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7C55C78-4D55-A40F-6CA7-E617B630EABD}"/>
              </a:ext>
            </a:extLst>
          </p:cNvPr>
          <p:cNvGrpSpPr/>
          <p:nvPr/>
        </p:nvGrpSpPr>
        <p:grpSpPr>
          <a:xfrm>
            <a:off x="1966570" y="1763369"/>
            <a:ext cx="2500920" cy="427680"/>
            <a:chOff x="1966570" y="1763369"/>
            <a:chExt cx="25009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B2852DE-4E8E-2F55-999E-AC59566139E4}"/>
                    </a:ext>
                  </a:extLst>
                </p14:cNvPr>
                <p14:cNvContentPartPr/>
                <p14:nvPr/>
              </p14:nvContentPartPr>
              <p14:xfrm>
                <a:off x="1966570" y="1764089"/>
                <a:ext cx="544320" cy="426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B2852DE-4E8E-2F55-999E-AC59566139E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48930" y="1746449"/>
                  <a:ext cx="5799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F0055D-D6C9-D259-76CC-F6C874E61E8B}"/>
                    </a:ext>
                  </a:extLst>
                </p14:cNvPr>
                <p14:cNvContentPartPr/>
                <p14:nvPr/>
              </p14:nvContentPartPr>
              <p14:xfrm>
                <a:off x="2245210" y="1860209"/>
                <a:ext cx="16560" cy="1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F0055D-D6C9-D259-76CC-F6C874E61E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7210" y="1842569"/>
                  <a:ext cx="52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189833-D45B-282F-C23D-0D4B914DE314}"/>
                    </a:ext>
                  </a:extLst>
                </p14:cNvPr>
                <p14:cNvContentPartPr/>
                <p14:nvPr/>
              </p14:nvContentPartPr>
              <p14:xfrm>
                <a:off x="2475970" y="1768049"/>
                <a:ext cx="510120" cy="315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189833-D45B-282F-C23D-0D4B914DE3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57970" y="1750049"/>
                  <a:ext cx="545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E5F16E-593A-64E9-D9D6-A407AE859246}"/>
                    </a:ext>
                  </a:extLst>
                </p14:cNvPr>
                <p14:cNvContentPartPr/>
                <p14:nvPr/>
              </p14:nvContentPartPr>
              <p14:xfrm>
                <a:off x="2861170" y="1912409"/>
                <a:ext cx="225720" cy="12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E5F16E-593A-64E9-D9D6-A407AE85924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43530" y="1894769"/>
                  <a:ext cx="261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66F92B-55EC-7446-9D97-3196BDE24EC4}"/>
                    </a:ext>
                  </a:extLst>
                </p14:cNvPr>
                <p14:cNvContentPartPr/>
                <p14:nvPr/>
              </p14:nvContentPartPr>
              <p14:xfrm>
                <a:off x="3086530" y="1824569"/>
                <a:ext cx="12960" cy="21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66F92B-55EC-7446-9D97-3196BDE24E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68890" y="1806569"/>
                  <a:ext cx="48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FECD69-7867-D14F-2904-67B56EE067F5}"/>
                    </a:ext>
                  </a:extLst>
                </p14:cNvPr>
                <p14:cNvContentPartPr/>
                <p14:nvPr/>
              </p14:nvContentPartPr>
              <p14:xfrm>
                <a:off x="3144490" y="1763369"/>
                <a:ext cx="268920" cy="29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FECD69-7867-D14F-2904-67B56EE067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126850" y="1745729"/>
                  <a:ext cx="304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D01ADA3-D3A1-5B0D-E866-EF1A03665E1C}"/>
                    </a:ext>
                  </a:extLst>
                </p14:cNvPr>
                <p14:cNvContentPartPr/>
                <p14:nvPr/>
              </p14:nvContentPartPr>
              <p14:xfrm>
                <a:off x="3687370" y="1872089"/>
                <a:ext cx="780120" cy="18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D01ADA3-D3A1-5B0D-E866-EF1A03665E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69730" y="1854449"/>
                  <a:ext cx="81576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1F8F99-AD17-C110-845B-F304FD13CA8C}"/>
              </a:ext>
            </a:extLst>
          </p:cNvPr>
          <p:cNvGrpSpPr/>
          <p:nvPr/>
        </p:nvGrpSpPr>
        <p:grpSpPr>
          <a:xfrm>
            <a:off x="4609330" y="1638449"/>
            <a:ext cx="1928160" cy="409680"/>
            <a:chOff x="4609330" y="1638449"/>
            <a:chExt cx="192816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191E0E4-BF4A-F32F-70C3-C45935E6490E}"/>
                    </a:ext>
                  </a:extLst>
                </p14:cNvPr>
                <p14:cNvContentPartPr/>
                <p14:nvPr/>
              </p14:nvContentPartPr>
              <p14:xfrm>
                <a:off x="4609330" y="1638449"/>
                <a:ext cx="1243800" cy="409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191E0E4-BF4A-F32F-70C3-C45935E649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91690" y="1620809"/>
                  <a:ext cx="12794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0EB456C-CDD5-C26E-2F39-570942E9AA0B}"/>
                    </a:ext>
                  </a:extLst>
                </p14:cNvPr>
                <p14:cNvContentPartPr/>
                <p14:nvPr/>
              </p14:nvContentPartPr>
              <p14:xfrm>
                <a:off x="5622730" y="1798649"/>
                <a:ext cx="1836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0EB456C-CDD5-C26E-2F39-570942E9AA0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4730" y="1781009"/>
                  <a:ext cx="54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DBC718C-6476-8DA4-0B74-02D34EAE81FF}"/>
                    </a:ext>
                  </a:extLst>
                </p14:cNvPr>
                <p14:cNvContentPartPr/>
                <p14:nvPr/>
              </p14:nvContentPartPr>
              <p14:xfrm>
                <a:off x="5360650" y="1749689"/>
                <a:ext cx="276840" cy="25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DBC718C-6476-8DA4-0B74-02D34EAE81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42650" y="1731689"/>
                  <a:ext cx="31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06F224-70B8-A9C8-B74E-D45D9C3DCECE}"/>
                    </a:ext>
                  </a:extLst>
                </p14:cNvPr>
                <p14:cNvContentPartPr/>
                <p14:nvPr/>
              </p14:nvContentPartPr>
              <p14:xfrm>
                <a:off x="6342730" y="1671209"/>
                <a:ext cx="194760" cy="36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06F224-70B8-A9C8-B74E-D45D9C3DCEC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25090" y="1653569"/>
                  <a:ext cx="230400" cy="39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B0C6E6-F4DD-A6C1-8670-5C94ABDB61C6}"/>
                  </a:ext>
                </a:extLst>
              </p14:cNvPr>
              <p14:cNvContentPartPr/>
              <p14:nvPr/>
            </p14:nvContentPartPr>
            <p14:xfrm>
              <a:off x="6612730" y="1857329"/>
              <a:ext cx="266040" cy="159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B0C6E6-F4DD-A6C1-8670-5C94ABDB61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95090" y="1839329"/>
                <a:ext cx="30168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B3E0021E-CED2-2FD9-30E3-5A52248806BE}"/>
              </a:ext>
            </a:extLst>
          </p:cNvPr>
          <p:cNvGrpSpPr/>
          <p:nvPr/>
        </p:nvGrpSpPr>
        <p:grpSpPr>
          <a:xfrm>
            <a:off x="7196650" y="1648889"/>
            <a:ext cx="740160" cy="372960"/>
            <a:chOff x="7196650" y="1648889"/>
            <a:chExt cx="7401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34798C-94F1-E3FD-6273-EBCE3F87DC47}"/>
                    </a:ext>
                  </a:extLst>
                </p14:cNvPr>
                <p14:cNvContentPartPr/>
                <p14:nvPr/>
              </p14:nvContentPartPr>
              <p14:xfrm>
                <a:off x="7196650" y="1648889"/>
                <a:ext cx="740160" cy="37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34798C-94F1-E3FD-6273-EBCE3F87DC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78650" y="1631249"/>
                  <a:ext cx="7758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65EE8A-4284-7B76-5814-E8EB5E872B17}"/>
                    </a:ext>
                  </a:extLst>
                </p14:cNvPr>
                <p14:cNvContentPartPr/>
                <p14:nvPr/>
              </p14:nvContentPartPr>
              <p14:xfrm>
                <a:off x="7247770" y="1766969"/>
                <a:ext cx="231840" cy="2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65EE8A-4284-7B76-5814-E8EB5E872B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29770" y="1749329"/>
                  <a:ext cx="2674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089B9E0-FD19-F78B-E92D-C8B26EC190E1}"/>
              </a:ext>
            </a:extLst>
          </p:cNvPr>
          <p:cNvGrpSpPr/>
          <p:nvPr/>
        </p:nvGrpSpPr>
        <p:grpSpPr>
          <a:xfrm>
            <a:off x="8183050" y="1598489"/>
            <a:ext cx="2998440" cy="409320"/>
            <a:chOff x="8183050" y="1598489"/>
            <a:chExt cx="29984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63891D-2A7E-46EC-AC21-C11F641D1B40}"/>
                    </a:ext>
                  </a:extLst>
                </p14:cNvPr>
                <p14:cNvContentPartPr/>
                <p14:nvPr/>
              </p14:nvContentPartPr>
              <p14:xfrm>
                <a:off x="8183050" y="1635569"/>
                <a:ext cx="578160" cy="372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63891D-2A7E-46EC-AC21-C11F641D1B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65410" y="1617569"/>
                  <a:ext cx="613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F3FE9E9-0983-C1CE-4B05-4A9409071B3F}"/>
                    </a:ext>
                  </a:extLst>
                </p14:cNvPr>
                <p14:cNvContentPartPr/>
                <p14:nvPr/>
              </p14:nvContentPartPr>
              <p14:xfrm>
                <a:off x="8277010" y="1818449"/>
                <a:ext cx="293400" cy="23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F3FE9E9-0983-C1CE-4B05-4A9409071B3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59010" y="1800449"/>
                  <a:ext cx="32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A3D5DD-746C-452B-FD7A-427E62F66219}"/>
                    </a:ext>
                  </a:extLst>
                </p14:cNvPr>
                <p14:cNvContentPartPr/>
                <p14:nvPr/>
              </p14:nvContentPartPr>
              <p14:xfrm>
                <a:off x="9030130" y="1781369"/>
                <a:ext cx="788400" cy="207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A3D5DD-746C-452B-FD7A-427E62F662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12130" y="1763729"/>
                  <a:ext cx="824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E733D7-EAFB-33EA-52B5-547CB496C09B}"/>
                    </a:ext>
                  </a:extLst>
                </p14:cNvPr>
                <p14:cNvContentPartPr/>
                <p14:nvPr/>
              </p14:nvContentPartPr>
              <p14:xfrm>
                <a:off x="9987370" y="1598489"/>
                <a:ext cx="1194120" cy="38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E733D7-EAFB-33EA-52B5-547CB496C0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69370" y="1580489"/>
                  <a:ext cx="12297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8008B2-8371-58E0-761D-499935A32EDD}"/>
                    </a:ext>
                  </a:extLst>
                </p14:cNvPr>
                <p14:cNvContentPartPr/>
                <p14:nvPr/>
              </p14:nvContentPartPr>
              <p14:xfrm>
                <a:off x="10546090" y="1713689"/>
                <a:ext cx="417960" cy="6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8008B2-8371-58E0-761D-499935A32E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28450" y="1696049"/>
                  <a:ext cx="45360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E2B3F19-28EB-C4F8-7DCD-1BD1ADD3EAE9}"/>
                  </a:ext>
                </a:extLst>
              </p14:cNvPr>
              <p14:cNvContentPartPr/>
              <p14:nvPr/>
            </p14:nvContentPartPr>
            <p14:xfrm>
              <a:off x="1057210" y="2303369"/>
              <a:ext cx="545040" cy="504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E2B3F19-28EB-C4F8-7DCD-1BD1ADD3EAE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9570" y="2285369"/>
                <a:ext cx="58068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856506F8-A1B3-6652-894D-1896F643E58C}"/>
              </a:ext>
            </a:extLst>
          </p:cNvPr>
          <p:cNvGrpSpPr/>
          <p:nvPr/>
        </p:nvGrpSpPr>
        <p:grpSpPr>
          <a:xfrm>
            <a:off x="1912930" y="2286089"/>
            <a:ext cx="1739520" cy="599400"/>
            <a:chOff x="1912930" y="2286089"/>
            <a:chExt cx="173952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E6015E-38CE-ED6A-A3EC-2DCF57AC1C7D}"/>
                    </a:ext>
                  </a:extLst>
                </p14:cNvPr>
                <p14:cNvContentPartPr/>
                <p14:nvPr/>
              </p14:nvContentPartPr>
              <p14:xfrm>
                <a:off x="1912930" y="2286089"/>
                <a:ext cx="1739520" cy="599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E6015E-38CE-ED6A-A3EC-2DCF57AC1C7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95290" y="2268449"/>
                  <a:ext cx="177516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3973ACE-E527-9253-7B94-67E479F9791F}"/>
                    </a:ext>
                  </a:extLst>
                </p14:cNvPr>
                <p14:cNvContentPartPr/>
                <p14:nvPr/>
              </p14:nvContentPartPr>
              <p14:xfrm>
                <a:off x="2625010" y="2388329"/>
                <a:ext cx="777240" cy="6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3973ACE-E527-9253-7B94-67E479F979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07010" y="2370689"/>
                  <a:ext cx="8128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A967328-925F-388C-314B-3E8560EC692E}"/>
              </a:ext>
            </a:extLst>
          </p:cNvPr>
          <p:cNvGrpSpPr/>
          <p:nvPr/>
        </p:nvGrpSpPr>
        <p:grpSpPr>
          <a:xfrm>
            <a:off x="4005970" y="2297609"/>
            <a:ext cx="2549520" cy="556200"/>
            <a:chOff x="4005970" y="2297609"/>
            <a:chExt cx="254952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1A0A6C2-B498-AFA5-3E73-892566F2E77B}"/>
                    </a:ext>
                  </a:extLst>
                </p14:cNvPr>
                <p14:cNvContentPartPr/>
                <p14:nvPr/>
              </p14:nvContentPartPr>
              <p14:xfrm>
                <a:off x="4005970" y="2421809"/>
                <a:ext cx="327600" cy="307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1A0A6C2-B498-AFA5-3E73-892566F2E77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88330" y="2404169"/>
                  <a:ext cx="363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25D0C02-C49E-A66C-BFC4-9EDDBC129B9F}"/>
                    </a:ext>
                  </a:extLst>
                </p14:cNvPr>
                <p14:cNvContentPartPr/>
                <p14:nvPr/>
              </p14:nvContentPartPr>
              <p14:xfrm>
                <a:off x="4193890" y="2527649"/>
                <a:ext cx="197640" cy="16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25D0C02-C49E-A66C-BFC4-9EDDBC129B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75890" y="2510009"/>
                  <a:ext cx="233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29A4A7-6B04-903A-F496-6D7C53936D82}"/>
                    </a:ext>
                  </a:extLst>
                </p14:cNvPr>
                <p14:cNvContentPartPr/>
                <p14:nvPr/>
              </p14:nvContentPartPr>
              <p14:xfrm>
                <a:off x="4667290" y="2547809"/>
                <a:ext cx="518400" cy="134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29A4A7-6B04-903A-F496-6D7C53936D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9650" y="2530169"/>
                  <a:ext cx="554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5CF8C2-6A0D-6D17-1EBD-AAF0CC1AE042}"/>
                    </a:ext>
                  </a:extLst>
                </p14:cNvPr>
                <p14:cNvContentPartPr/>
                <p14:nvPr/>
              </p14:nvContentPartPr>
              <p14:xfrm>
                <a:off x="5520850" y="2297609"/>
                <a:ext cx="1034640" cy="55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5CF8C2-6A0D-6D17-1EBD-AAF0CC1AE0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03210" y="2279609"/>
                  <a:ext cx="1070280" cy="5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45E86D-7A12-AA0A-2A93-6B2F4E9E6ED2}"/>
              </a:ext>
            </a:extLst>
          </p:cNvPr>
          <p:cNvGrpSpPr/>
          <p:nvPr/>
        </p:nvGrpSpPr>
        <p:grpSpPr>
          <a:xfrm>
            <a:off x="6918730" y="2287529"/>
            <a:ext cx="441360" cy="409320"/>
            <a:chOff x="6918730" y="2287529"/>
            <a:chExt cx="44136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6D0FCFA-B2D9-1150-2EBD-B170FF8DAFC2}"/>
                    </a:ext>
                  </a:extLst>
                </p14:cNvPr>
                <p14:cNvContentPartPr/>
                <p14:nvPr/>
              </p14:nvContentPartPr>
              <p14:xfrm>
                <a:off x="6918730" y="2321009"/>
                <a:ext cx="441360" cy="20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6D0FCFA-B2D9-1150-2EBD-B170FF8DAFC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00730" y="2303009"/>
                  <a:ext cx="477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CC8CD4-36B4-3009-4ADB-82038043A848}"/>
                    </a:ext>
                  </a:extLst>
                </p14:cNvPr>
                <p14:cNvContentPartPr/>
                <p14:nvPr/>
              </p14:nvContentPartPr>
              <p14:xfrm>
                <a:off x="7125010" y="2287529"/>
                <a:ext cx="29880" cy="409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CC8CD4-36B4-3009-4ADB-82038043A8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07370" y="2269889"/>
                  <a:ext cx="65520" cy="44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0CA4B56-830D-4F33-F39D-9AEE079F8D9B}"/>
              </a:ext>
            </a:extLst>
          </p:cNvPr>
          <p:cNvGrpSpPr/>
          <p:nvPr/>
        </p:nvGrpSpPr>
        <p:grpSpPr>
          <a:xfrm>
            <a:off x="7701010" y="2261969"/>
            <a:ext cx="2318040" cy="422280"/>
            <a:chOff x="7701010" y="2261969"/>
            <a:chExt cx="23180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871BC6B-2210-63C6-3E14-1FB2207B2734}"/>
                    </a:ext>
                  </a:extLst>
                </p14:cNvPr>
                <p14:cNvContentPartPr/>
                <p14:nvPr/>
              </p14:nvContentPartPr>
              <p14:xfrm>
                <a:off x="7701010" y="2297969"/>
                <a:ext cx="1388520" cy="358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871BC6B-2210-63C6-3E14-1FB2207B273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83010" y="2280329"/>
                  <a:ext cx="14241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12D8AEC-EF95-8BA4-8660-64D255EB6201}"/>
                    </a:ext>
                  </a:extLst>
                </p14:cNvPr>
                <p14:cNvContentPartPr/>
                <p14:nvPr/>
              </p14:nvContentPartPr>
              <p14:xfrm>
                <a:off x="8102410" y="2327849"/>
                <a:ext cx="445320" cy="10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12D8AEC-EF95-8BA4-8660-64D255EB62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84410" y="2310209"/>
                  <a:ext cx="480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8694FF-BEB6-05C1-D97F-BF6280D20FB1}"/>
                    </a:ext>
                  </a:extLst>
                </p14:cNvPr>
                <p14:cNvContentPartPr/>
                <p14:nvPr/>
              </p14:nvContentPartPr>
              <p14:xfrm>
                <a:off x="9335410" y="2261969"/>
                <a:ext cx="683640" cy="422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8694FF-BEB6-05C1-D97F-BF6280D20F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17770" y="2243969"/>
                  <a:ext cx="7192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4EBCC1B-928B-310F-8A2A-239CE4268719}"/>
                    </a:ext>
                  </a:extLst>
                </p14:cNvPr>
                <p14:cNvContentPartPr/>
                <p14:nvPr/>
              </p14:nvContentPartPr>
              <p14:xfrm>
                <a:off x="9436210" y="2388329"/>
                <a:ext cx="416160" cy="66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4EBCC1B-928B-310F-8A2A-239CE42687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18210" y="2370689"/>
                  <a:ext cx="45180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3607AB3-8BB2-7B34-0D65-388A75D78F0F}"/>
              </a:ext>
            </a:extLst>
          </p:cNvPr>
          <p:cNvGrpSpPr/>
          <p:nvPr/>
        </p:nvGrpSpPr>
        <p:grpSpPr>
          <a:xfrm>
            <a:off x="1065130" y="3024089"/>
            <a:ext cx="2298240" cy="578160"/>
            <a:chOff x="1065130" y="3024089"/>
            <a:chExt cx="229824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DEED68-0B2E-952D-FE31-8A19F06CCAA2}"/>
                    </a:ext>
                  </a:extLst>
                </p14:cNvPr>
                <p14:cNvContentPartPr/>
                <p14:nvPr/>
              </p14:nvContentPartPr>
              <p14:xfrm>
                <a:off x="1065130" y="3024089"/>
                <a:ext cx="1511280" cy="440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DEED68-0B2E-952D-FE31-8A19F06CCA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7130" y="3006089"/>
                  <a:ext cx="15469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FF39E6B-E187-9517-DFE4-C11490D9211F}"/>
                    </a:ext>
                  </a:extLst>
                </p14:cNvPr>
                <p14:cNvContentPartPr/>
                <p14:nvPr/>
              </p14:nvContentPartPr>
              <p14:xfrm>
                <a:off x="1562290" y="3132449"/>
                <a:ext cx="43920" cy="40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FF39E6B-E187-9517-DFE4-C11490D9211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44290" y="3114449"/>
                  <a:ext cx="79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35F088-B59D-7F21-C27B-16721BE4D313}"/>
                    </a:ext>
                  </a:extLst>
                </p14:cNvPr>
                <p14:cNvContentPartPr/>
                <p14:nvPr/>
              </p14:nvContentPartPr>
              <p14:xfrm>
                <a:off x="3035050" y="3163769"/>
                <a:ext cx="328320" cy="438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35F088-B59D-7F21-C27B-16721BE4D3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7410" y="3146129"/>
                  <a:ext cx="363960" cy="47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40DC1C1-DB2D-AD5C-3A05-4667179B0045}"/>
              </a:ext>
            </a:extLst>
          </p:cNvPr>
          <p:cNvGrpSpPr/>
          <p:nvPr/>
        </p:nvGrpSpPr>
        <p:grpSpPr>
          <a:xfrm>
            <a:off x="3731650" y="2899529"/>
            <a:ext cx="6878520" cy="604440"/>
            <a:chOff x="3731650" y="2899529"/>
            <a:chExt cx="687852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FAC9BA-E596-EA0F-66C5-488DEA83FEE6}"/>
                    </a:ext>
                  </a:extLst>
                </p14:cNvPr>
                <p14:cNvContentPartPr/>
                <p14:nvPr/>
              </p14:nvContentPartPr>
              <p14:xfrm>
                <a:off x="3731650" y="3040649"/>
                <a:ext cx="2143440" cy="41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FAC9BA-E596-EA0F-66C5-488DEA83FE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14010" y="3022649"/>
                  <a:ext cx="21790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93DD63-F535-CAD9-00B1-4FD5AB23FB4E}"/>
                    </a:ext>
                  </a:extLst>
                </p14:cNvPr>
                <p14:cNvContentPartPr/>
                <p14:nvPr/>
              </p14:nvContentPartPr>
              <p14:xfrm>
                <a:off x="5601850" y="3221369"/>
                <a:ext cx="19440" cy="1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93DD63-F535-CAD9-00B1-4FD5AB23FB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83850" y="3203729"/>
                  <a:ext cx="5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8BC6D1-6FF3-10AB-1E30-C949C8FC175C}"/>
                    </a:ext>
                  </a:extLst>
                </p14:cNvPr>
                <p14:cNvContentPartPr/>
                <p14:nvPr/>
              </p14:nvContentPartPr>
              <p14:xfrm>
                <a:off x="5076970" y="3119129"/>
                <a:ext cx="48312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8BC6D1-6FF3-10AB-1E30-C949C8FC17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59330" y="3101489"/>
                  <a:ext cx="51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4285CF-1E86-CFAC-6393-ED080648FDA1}"/>
                    </a:ext>
                  </a:extLst>
                </p14:cNvPr>
                <p14:cNvContentPartPr/>
                <p14:nvPr/>
              </p14:nvContentPartPr>
              <p14:xfrm>
                <a:off x="6235810" y="3069809"/>
                <a:ext cx="774360" cy="330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4285CF-1E86-CFAC-6393-ED080648FD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17810" y="3052169"/>
                  <a:ext cx="8100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699F10-14A1-52EC-5F5E-D645B52B6028}"/>
                    </a:ext>
                  </a:extLst>
                </p14:cNvPr>
                <p14:cNvContentPartPr/>
                <p14:nvPr/>
              </p14:nvContentPartPr>
              <p14:xfrm>
                <a:off x="7333090" y="2954609"/>
                <a:ext cx="671040" cy="395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699F10-14A1-52EC-5F5E-D645B52B60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15090" y="2936609"/>
                  <a:ext cx="70668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4B595F-E242-F92D-8ED3-2E84AB8D0C66}"/>
                    </a:ext>
                  </a:extLst>
                </p14:cNvPr>
                <p14:cNvContentPartPr/>
                <p14:nvPr/>
              </p14:nvContentPartPr>
              <p14:xfrm>
                <a:off x="7398250" y="3069089"/>
                <a:ext cx="393480" cy="72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4B595F-E242-F92D-8ED3-2E84AB8D0C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80610" y="3051089"/>
                  <a:ext cx="429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925FCD9-6A43-EC53-2632-1171162FCCBA}"/>
                    </a:ext>
                  </a:extLst>
                </p14:cNvPr>
                <p14:cNvContentPartPr/>
                <p14:nvPr/>
              </p14:nvContentPartPr>
              <p14:xfrm>
                <a:off x="8275210" y="2899529"/>
                <a:ext cx="2334960" cy="604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925FCD9-6A43-EC53-2632-1171162FCC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7210" y="2881529"/>
                  <a:ext cx="237060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E1AB071-BD0F-1318-9EF5-80D54C06CC5C}"/>
                    </a:ext>
                  </a:extLst>
                </p14:cNvPr>
                <p14:cNvContentPartPr/>
                <p14:nvPr/>
              </p14:nvContentPartPr>
              <p14:xfrm>
                <a:off x="10044250" y="3069089"/>
                <a:ext cx="293400" cy="69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E1AB071-BD0F-1318-9EF5-80D54C06CC5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26610" y="3051089"/>
                  <a:ext cx="329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40CEA5-66D3-959A-7B3D-3027B13BC3A7}"/>
                    </a:ext>
                  </a:extLst>
                </p14:cNvPr>
                <p14:cNvContentPartPr/>
                <p14:nvPr/>
              </p14:nvContentPartPr>
              <p14:xfrm>
                <a:off x="9618370" y="3104729"/>
                <a:ext cx="5040" cy="5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40CEA5-66D3-959A-7B3D-3027B13BC3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00730" y="3087089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88000D-B595-7E20-C4BE-ADC30EB7AA2A}"/>
              </a:ext>
            </a:extLst>
          </p:cNvPr>
          <p:cNvGrpSpPr/>
          <p:nvPr/>
        </p:nvGrpSpPr>
        <p:grpSpPr>
          <a:xfrm>
            <a:off x="1168450" y="3686489"/>
            <a:ext cx="2106720" cy="515160"/>
            <a:chOff x="1168450" y="3686489"/>
            <a:chExt cx="210672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8484F1-FAC7-C7F1-CC61-93FEDA02C44D}"/>
                    </a:ext>
                  </a:extLst>
                </p14:cNvPr>
                <p14:cNvContentPartPr/>
                <p14:nvPr/>
              </p14:nvContentPartPr>
              <p14:xfrm>
                <a:off x="1168450" y="3686489"/>
                <a:ext cx="1875240" cy="394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8484F1-FAC7-C7F1-CC61-93FEDA02C4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0450" y="3668849"/>
                  <a:ext cx="19108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AB707A-DF6C-F45C-FAFF-D91B101F8033}"/>
                    </a:ext>
                  </a:extLst>
                </p14:cNvPr>
                <p14:cNvContentPartPr/>
                <p14:nvPr/>
              </p14:nvContentPartPr>
              <p14:xfrm>
                <a:off x="2662450" y="3811409"/>
                <a:ext cx="21240" cy="1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AB707A-DF6C-F45C-FAFF-D91B101F80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44810" y="3793409"/>
                  <a:ext cx="5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63D0060-FF59-82E9-9098-9DF27F6ADE60}"/>
                    </a:ext>
                  </a:extLst>
                </p14:cNvPr>
                <p14:cNvContentPartPr/>
                <p14:nvPr/>
              </p14:nvContentPartPr>
              <p14:xfrm>
                <a:off x="3259690" y="4192289"/>
                <a:ext cx="15480" cy="9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63D0060-FF59-82E9-9098-9DF27F6ADE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41690" y="4174289"/>
                  <a:ext cx="511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32711B6-69CA-E77B-F4B8-C830CE2A033F}"/>
              </a:ext>
            </a:extLst>
          </p:cNvPr>
          <p:cNvGrpSpPr/>
          <p:nvPr/>
        </p:nvGrpSpPr>
        <p:grpSpPr>
          <a:xfrm>
            <a:off x="1441330" y="4448249"/>
            <a:ext cx="4403880" cy="814320"/>
            <a:chOff x="1441330" y="4448249"/>
            <a:chExt cx="440388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CF3DE3-8EB7-D452-709A-1D7B7338EE89}"/>
                    </a:ext>
                  </a:extLst>
                </p14:cNvPr>
                <p14:cNvContentPartPr/>
                <p14:nvPr/>
              </p14:nvContentPartPr>
              <p14:xfrm>
                <a:off x="1441330" y="4607369"/>
                <a:ext cx="202680" cy="31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CF3DE3-8EB7-D452-709A-1D7B7338EE8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23690" y="4589729"/>
                  <a:ext cx="2383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A196778-ADDE-F7A6-C23D-0426223AEA86}"/>
                    </a:ext>
                  </a:extLst>
                </p14:cNvPr>
                <p14:cNvContentPartPr/>
                <p14:nvPr/>
              </p14:nvContentPartPr>
              <p14:xfrm>
                <a:off x="1743370" y="4741649"/>
                <a:ext cx="280080" cy="182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A196778-ADDE-F7A6-C23D-0426223AEA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25730" y="4724009"/>
                  <a:ext cx="315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4EBD3D3-D4C7-4AB7-EEE8-694DB4DF7BFC}"/>
                    </a:ext>
                  </a:extLst>
                </p14:cNvPr>
                <p14:cNvContentPartPr/>
                <p14:nvPr/>
              </p14:nvContentPartPr>
              <p14:xfrm>
                <a:off x="2002570" y="4968809"/>
                <a:ext cx="14760" cy="16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4EBD3D3-D4C7-4AB7-EEE8-694DB4DF7B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84570" y="4951169"/>
                  <a:ext cx="5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EB57E8D-8337-D368-8A84-4E79B48A7593}"/>
                    </a:ext>
                  </a:extLst>
                </p14:cNvPr>
                <p14:cNvContentPartPr/>
                <p14:nvPr/>
              </p14:nvContentPartPr>
              <p14:xfrm>
                <a:off x="1916170" y="4963769"/>
                <a:ext cx="244800" cy="4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EB57E8D-8337-D368-8A84-4E79B48A759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98530" y="4945769"/>
                  <a:ext cx="28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DEDA6BD-B66E-B7E1-795B-DC392889797E}"/>
                    </a:ext>
                  </a:extLst>
                </p14:cNvPr>
                <p14:cNvContentPartPr/>
                <p14:nvPr/>
              </p14:nvContentPartPr>
              <p14:xfrm>
                <a:off x="2448250" y="4785569"/>
                <a:ext cx="198360" cy="1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DEDA6BD-B66E-B7E1-795B-DC392889797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30610" y="4767569"/>
                  <a:ext cx="234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DD9367-7C01-E787-269C-B1BCD5C0D303}"/>
                    </a:ext>
                  </a:extLst>
                </p14:cNvPr>
                <p14:cNvContentPartPr/>
                <p14:nvPr/>
              </p14:nvContentPartPr>
              <p14:xfrm>
                <a:off x="2436010" y="4894289"/>
                <a:ext cx="207360" cy="29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DD9367-7C01-E787-269C-B1BCD5C0D3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18010" y="4876649"/>
                  <a:ext cx="243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F00296-2647-BCDD-CD26-3912CDCA2475}"/>
                    </a:ext>
                  </a:extLst>
                </p14:cNvPr>
                <p14:cNvContentPartPr/>
                <p14:nvPr/>
              </p14:nvContentPartPr>
              <p14:xfrm>
                <a:off x="3071410" y="4604489"/>
                <a:ext cx="217800" cy="167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F00296-2647-BCDD-CD26-3912CDCA24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53770" y="4586849"/>
                  <a:ext cx="253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4E6A3B-5185-C3EE-1C58-73A47DCE557E}"/>
                    </a:ext>
                  </a:extLst>
                </p14:cNvPr>
                <p14:cNvContentPartPr/>
                <p14:nvPr/>
              </p14:nvContentPartPr>
              <p14:xfrm>
                <a:off x="3277330" y="4472009"/>
                <a:ext cx="115200" cy="105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4E6A3B-5185-C3EE-1C58-73A47DCE557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59690" y="4454369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97CDDC7-A79A-422D-97B8-52D98974CBC6}"/>
                    </a:ext>
                  </a:extLst>
                </p14:cNvPr>
                <p14:cNvContentPartPr/>
                <p14:nvPr/>
              </p14:nvContentPartPr>
              <p14:xfrm>
                <a:off x="2965210" y="4882409"/>
                <a:ext cx="422640" cy="19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97CDDC7-A79A-422D-97B8-52D98974CB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47210" y="4864409"/>
                  <a:ext cx="458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8303C0-1C6B-138E-72DA-E2BF7126514A}"/>
                    </a:ext>
                  </a:extLst>
                </p14:cNvPr>
                <p14:cNvContentPartPr/>
                <p14:nvPr/>
              </p14:nvContentPartPr>
              <p14:xfrm>
                <a:off x="2917690" y="4997609"/>
                <a:ext cx="245160" cy="16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8303C0-1C6B-138E-72DA-E2BF712651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00050" y="4979969"/>
                  <a:ext cx="280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C02EAC9-C4BE-AF40-C8A3-553E9580CEF3}"/>
                    </a:ext>
                  </a:extLst>
                </p14:cNvPr>
                <p14:cNvContentPartPr/>
                <p14:nvPr/>
              </p14:nvContentPartPr>
              <p14:xfrm>
                <a:off x="3310090" y="5007689"/>
                <a:ext cx="92160" cy="16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C02EAC9-C4BE-AF40-C8A3-553E9580CE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92090" y="4990049"/>
                  <a:ext cx="127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F6796CA-23C7-8519-B05F-CB03E774B3D4}"/>
                    </a:ext>
                  </a:extLst>
                </p14:cNvPr>
                <p14:cNvContentPartPr/>
                <p14:nvPr/>
              </p14:nvContentPartPr>
              <p14:xfrm>
                <a:off x="3495850" y="4956929"/>
                <a:ext cx="101880" cy="69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F6796CA-23C7-8519-B05F-CB03E774B3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77850" y="4939289"/>
                  <a:ext cx="137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6F6CEF5-A3C5-E090-C507-2902CA43A7A1}"/>
                    </a:ext>
                  </a:extLst>
                </p14:cNvPr>
                <p14:cNvContentPartPr/>
                <p14:nvPr/>
              </p14:nvContentPartPr>
              <p14:xfrm>
                <a:off x="2799250" y="4448249"/>
                <a:ext cx="135360" cy="794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6F6CEF5-A3C5-E090-C507-2902CA43A7A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781250" y="4430249"/>
                  <a:ext cx="17100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C8643A-222B-9987-25CF-78F3BF8B16F2}"/>
                    </a:ext>
                  </a:extLst>
                </p14:cNvPr>
                <p14:cNvContentPartPr/>
                <p14:nvPr/>
              </p14:nvContentPartPr>
              <p14:xfrm>
                <a:off x="3644530" y="4478849"/>
                <a:ext cx="118800" cy="783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C8643A-222B-9987-25CF-78F3BF8B16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26890" y="4460849"/>
                  <a:ext cx="15444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4D4A2A-9131-71B8-5FDD-A2A6E4995F82}"/>
                    </a:ext>
                  </a:extLst>
                </p14:cNvPr>
                <p14:cNvContentPartPr/>
                <p14:nvPr/>
              </p14:nvContentPartPr>
              <p14:xfrm>
                <a:off x="3813010" y="4455809"/>
                <a:ext cx="87840" cy="130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4D4A2A-9131-71B8-5FDD-A2A6E4995F8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95370" y="4438169"/>
                  <a:ext cx="123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4CF8E6D-9291-2BF6-3192-7B4A2969318F}"/>
                    </a:ext>
                  </a:extLst>
                </p14:cNvPr>
                <p14:cNvContentPartPr/>
                <p14:nvPr/>
              </p14:nvContentPartPr>
              <p14:xfrm>
                <a:off x="4130530" y="4718969"/>
                <a:ext cx="203040" cy="21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4CF8E6D-9291-2BF6-3192-7B4A296931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12530" y="4701329"/>
                  <a:ext cx="238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5DBDAE-3DDA-2C54-9074-3B2B5DB510C6}"/>
                    </a:ext>
                  </a:extLst>
                </p14:cNvPr>
                <p14:cNvContentPartPr/>
                <p14:nvPr/>
              </p14:nvContentPartPr>
              <p14:xfrm>
                <a:off x="4405570" y="4769369"/>
                <a:ext cx="11880" cy="12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5DBDAE-3DDA-2C54-9074-3B2B5DB510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87570" y="4751369"/>
                  <a:ext cx="47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0BDC2F-C4B3-E55B-2F35-7B697FEF6819}"/>
                    </a:ext>
                  </a:extLst>
                </p14:cNvPr>
                <p14:cNvContentPartPr/>
                <p14:nvPr/>
              </p14:nvContentPartPr>
              <p14:xfrm>
                <a:off x="4426450" y="4673249"/>
                <a:ext cx="11880" cy="2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0BDC2F-C4B3-E55B-2F35-7B697FEF68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08450" y="4655249"/>
                  <a:ext cx="47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D0CD46F-D4C5-8F39-2DDA-C176804F6900}"/>
                    </a:ext>
                  </a:extLst>
                </p14:cNvPr>
                <p14:cNvContentPartPr/>
                <p14:nvPr/>
              </p14:nvContentPartPr>
              <p14:xfrm>
                <a:off x="4580170" y="4773689"/>
                <a:ext cx="89640" cy="152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D0CD46F-D4C5-8F39-2DDA-C176804F69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62170" y="4756049"/>
                  <a:ext cx="12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03C7B6A-9E70-7593-0C48-903FECDB6801}"/>
                    </a:ext>
                  </a:extLst>
                </p14:cNvPr>
                <p14:cNvContentPartPr/>
                <p14:nvPr/>
              </p14:nvContentPartPr>
              <p14:xfrm>
                <a:off x="4705450" y="4598369"/>
                <a:ext cx="128880" cy="12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03C7B6A-9E70-7593-0C48-903FECDB68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87810" y="4580369"/>
                  <a:ext cx="164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9BB15B-4267-0DA9-F7A6-990483BEF579}"/>
                    </a:ext>
                  </a:extLst>
                </p14:cNvPr>
                <p14:cNvContentPartPr/>
                <p14:nvPr/>
              </p14:nvContentPartPr>
              <p14:xfrm>
                <a:off x="4938010" y="4522049"/>
                <a:ext cx="399960" cy="200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9BB15B-4267-0DA9-F7A6-990483BEF5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20370" y="4504049"/>
                  <a:ext cx="435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A16D3D1-E922-A794-5CBD-C0FBB6B361A3}"/>
                    </a:ext>
                  </a:extLst>
                </p14:cNvPr>
                <p14:cNvContentPartPr/>
                <p14:nvPr/>
              </p14:nvContentPartPr>
              <p14:xfrm>
                <a:off x="5129890" y="4476689"/>
                <a:ext cx="30960" cy="401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A16D3D1-E922-A794-5CBD-C0FBB6B361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12250" y="4458689"/>
                  <a:ext cx="666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F47F1B3-8967-6B26-1221-53DC7097D334}"/>
                    </a:ext>
                  </a:extLst>
                </p14:cNvPr>
                <p14:cNvContentPartPr/>
                <p14:nvPr/>
              </p14:nvContentPartPr>
              <p14:xfrm>
                <a:off x="5447770" y="4540409"/>
                <a:ext cx="170280" cy="353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F47F1B3-8967-6B26-1221-53DC7097D3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30130" y="4522769"/>
                  <a:ext cx="2059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440D643-C419-3F68-56D0-0ED35C3918E5}"/>
                    </a:ext>
                  </a:extLst>
                </p14:cNvPr>
                <p14:cNvContentPartPr/>
                <p14:nvPr/>
              </p14:nvContentPartPr>
              <p14:xfrm>
                <a:off x="5749810" y="4772969"/>
                <a:ext cx="95400" cy="159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440D643-C419-3F68-56D0-0ED35C3918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31810" y="4754969"/>
                  <a:ext cx="13104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3586BE6-FD0B-7405-7688-1E0D795745DD}"/>
                  </a:ext>
                </a:extLst>
              </p14:cNvPr>
              <p14:cNvContentPartPr/>
              <p14:nvPr/>
            </p14:nvContentPartPr>
            <p14:xfrm>
              <a:off x="5381530" y="5009849"/>
              <a:ext cx="470160" cy="1584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3586BE6-FD0B-7405-7688-1E0D795745D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363530" y="4991849"/>
                <a:ext cx="5058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D1775E7-4FA9-A4E0-7D08-AD32B90279A3}"/>
              </a:ext>
            </a:extLst>
          </p:cNvPr>
          <p:cNvGrpSpPr/>
          <p:nvPr/>
        </p:nvGrpSpPr>
        <p:grpSpPr>
          <a:xfrm>
            <a:off x="4892650" y="5297489"/>
            <a:ext cx="815760" cy="1130760"/>
            <a:chOff x="4892650" y="5297489"/>
            <a:chExt cx="815760" cy="11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ABEADE2-C125-362E-6B2B-F6C15B3FD780}"/>
                    </a:ext>
                  </a:extLst>
                </p14:cNvPr>
                <p14:cNvContentPartPr/>
                <p14:nvPr/>
              </p14:nvContentPartPr>
              <p14:xfrm>
                <a:off x="5391250" y="5297489"/>
                <a:ext cx="137880" cy="345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ABEADE2-C125-362E-6B2B-F6C15B3FD7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73250" y="5279489"/>
                  <a:ext cx="173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0EB70C6-BC69-56F7-DEC5-6C9A53E3953F}"/>
                    </a:ext>
                  </a:extLst>
                </p14:cNvPr>
                <p14:cNvContentPartPr/>
                <p14:nvPr/>
              </p14:nvContentPartPr>
              <p14:xfrm>
                <a:off x="4930090" y="5782769"/>
                <a:ext cx="162000" cy="147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0EB70C6-BC69-56F7-DEC5-6C9A53E395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12090" y="5765129"/>
                  <a:ext cx="197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2600A95-BFCE-4136-78C8-39C81A756FE8}"/>
                    </a:ext>
                  </a:extLst>
                </p14:cNvPr>
                <p14:cNvContentPartPr/>
                <p14:nvPr/>
              </p14:nvContentPartPr>
              <p14:xfrm>
                <a:off x="5137090" y="5693489"/>
                <a:ext cx="225360" cy="241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2600A95-BFCE-4136-78C8-39C81A756FE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9090" y="5675849"/>
                  <a:ext cx="261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4816CE7-B2A4-7F6F-15F0-38F69F6E0406}"/>
                    </a:ext>
                  </a:extLst>
                </p14:cNvPr>
                <p14:cNvContentPartPr/>
                <p14:nvPr/>
              </p14:nvContentPartPr>
              <p14:xfrm>
                <a:off x="5336170" y="5789249"/>
                <a:ext cx="20160" cy="2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4816CE7-B2A4-7F6F-15F0-38F69F6E040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18170" y="5771249"/>
                  <a:ext cx="55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E869950-95B0-CA8B-A111-5C572C776962}"/>
                    </a:ext>
                  </a:extLst>
                </p14:cNvPr>
                <p14:cNvContentPartPr/>
                <p14:nvPr/>
              </p14:nvContentPartPr>
              <p14:xfrm>
                <a:off x="5395930" y="5702849"/>
                <a:ext cx="173880" cy="221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E869950-95B0-CA8B-A111-5C572C7769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77930" y="5685209"/>
                  <a:ext cx="209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2CE9832-F381-5540-A384-B14C47108BEB}"/>
                    </a:ext>
                  </a:extLst>
                </p14:cNvPr>
                <p14:cNvContentPartPr/>
                <p14:nvPr/>
              </p14:nvContentPartPr>
              <p14:xfrm>
                <a:off x="4892650" y="6054569"/>
                <a:ext cx="815760" cy="373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2CE9832-F381-5540-A384-B14C47108B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75010" y="6036929"/>
                  <a:ext cx="85140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1EDE1BC-D19C-C749-C735-CB3200049D85}"/>
              </a:ext>
            </a:extLst>
          </p:cNvPr>
          <p:cNvGrpSpPr/>
          <p:nvPr/>
        </p:nvGrpSpPr>
        <p:grpSpPr>
          <a:xfrm>
            <a:off x="1022290" y="5623649"/>
            <a:ext cx="694080" cy="264960"/>
            <a:chOff x="1022290" y="5623649"/>
            <a:chExt cx="6940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6C744F8-38DB-09FA-BD57-00BCAD4B84CD}"/>
                    </a:ext>
                  </a:extLst>
                </p14:cNvPr>
                <p14:cNvContentPartPr/>
                <p14:nvPr/>
              </p14:nvContentPartPr>
              <p14:xfrm>
                <a:off x="1022290" y="5623649"/>
                <a:ext cx="153720" cy="264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6C744F8-38DB-09FA-BD57-00BCAD4B84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4650" y="5606009"/>
                  <a:ext cx="189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D20B474-6109-8D5E-E1EB-543E131D1E71}"/>
                    </a:ext>
                  </a:extLst>
                </p14:cNvPr>
                <p14:cNvContentPartPr/>
                <p14:nvPr/>
              </p14:nvContentPartPr>
              <p14:xfrm>
                <a:off x="1304530" y="5651009"/>
                <a:ext cx="114840" cy="233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D20B474-6109-8D5E-E1EB-543E131D1E7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86530" y="5633009"/>
                  <a:ext cx="150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47DCAD2-6BAD-08E5-E02C-896E83AADB08}"/>
                    </a:ext>
                  </a:extLst>
                </p14:cNvPr>
                <p14:cNvContentPartPr/>
                <p14:nvPr/>
              </p14:nvContentPartPr>
              <p14:xfrm>
                <a:off x="1523050" y="5658929"/>
                <a:ext cx="193320" cy="222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47DCAD2-6BAD-08E5-E02C-896E83AADB0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505050" y="5641289"/>
                  <a:ext cx="2289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9630353-E472-429E-7531-D793E8D66443}"/>
              </a:ext>
            </a:extLst>
          </p:cNvPr>
          <p:cNvGrpSpPr/>
          <p:nvPr/>
        </p:nvGrpSpPr>
        <p:grpSpPr>
          <a:xfrm>
            <a:off x="2017330" y="5538689"/>
            <a:ext cx="1211040" cy="607680"/>
            <a:chOff x="2017330" y="5538689"/>
            <a:chExt cx="121104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F304AD3-C2BC-B876-9534-D8814464A150}"/>
                    </a:ext>
                  </a:extLst>
                </p14:cNvPr>
                <p14:cNvContentPartPr/>
                <p14:nvPr/>
              </p14:nvContentPartPr>
              <p14:xfrm>
                <a:off x="2017330" y="5586209"/>
                <a:ext cx="88560" cy="38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F304AD3-C2BC-B876-9534-D8814464A1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99330" y="5568569"/>
                  <a:ext cx="1242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C1A452F-E130-D735-C426-10703013FD9B}"/>
                    </a:ext>
                  </a:extLst>
                </p14:cNvPr>
                <p14:cNvContentPartPr/>
                <p14:nvPr/>
              </p14:nvContentPartPr>
              <p14:xfrm>
                <a:off x="2159170" y="5677289"/>
                <a:ext cx="201240" cy="237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C1A452F-E130-D735-C426-10703013FD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41170" y="5659289"/>
                  <a:ext cx="236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41633A8-966C-8C58-FA82-112BF7168CD8}"/>
                    </a:ext>
                  </a:extLst>
                </p14:cNvPr>
                <p14:cNvContentPartPr/>
                <p14:nvPr/>
              </p14:nvContentPartPr>
              <p14:xfrm>
                <a:off x="2454730" y="5671169"/>
                <a:ext cx="143640" cy="124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41633A8-966C-8C58-FA82-112BF7168C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37090" y="5653169"/>
                  <a:ext cx="17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461DB7-E51D-5CDE-FC8B-33B9F31B69D4}"/>
                    </a:ext>
                  </a:extLst>
                </p14:cNvPr>
                <p14:cNvContentPartPr/>
                <p14:nvPr/>
              </p14:nvContentPartPr>
              <p14:xfrm>
                <a:off x="2422690" y="5838209"/>
                <a:ext cx="96120" cy="93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461DB7-E51D-5CDE-FC8B-33B9F31B69D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05050" y="5820209"/>
                  <a:ext cx="131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1E715A8-27AA-868D-D9F8-9B217268630D}"/>
                    </a:ext>
                  </a:extLst>
                </p14:cNvPr>
                <p14:cNvContentPartPr/>
                <p14:nvPr/>
              </p14:nvContentPartPr>
              <p14:xfrm>
                <a:off x="2688370" y="5919209"/>
                <a:ext cx="45720" cy="46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1E715A8-27AA-868D-D9F8-9B21726863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70730" y="5901209"/>
                  <a:ext cx="81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01ED7F3-C019-3D7D-B41D-B694B5D81970}"/>
                    </a:ext>
                  </a:extLst>
                </p14:cNvPr>
                <p14:cNvContentPartPr/>
                <p14:nvPr/>
              </p14:nvContentPartPr>
              <p14:xfrm>
                <a:off x="2945770" y="5671169"/>
                <a:ext cx="27720" cy="266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01ED7F3-C019-3D7D-B41D-B694B5D819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28130" y="5653529"/>
                  <a:ext cx="63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179A915-A901-26F5-5317-3AE5E508683B}"/>
                    </a:ext>
                  </a:extLst>
                </p14:cNvPr>
                <p14:cNvContentPartPr/>
                <p14:nvPr/>
              </p14:nvContentPartPr>
              <p14:xfrm>
                <a:off x="2853250" y="5644889"/>
                <a:ext cx="156600" cy="174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179A915-A901-26F5-5317-3AE5E50868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35610" y="5627249"/>
                  <a:ext cx="192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EE82116-F7C3-ED73-2F2B-B2CD400EF630}"/>
                    </a:ext>
                  </a:extLst>
                </p14:cNvPr>
                <p14:cNvContentPartPr/>
                <p14:nvPr/>
              </p14:nvContentPartPr>
              <p14:xfrm>
                <a:off x="3024970" y="5538689"/>
                <a:ext cx="203400" cy="607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EE82116-F7C3-ED73-2F2B-B2CD400EF6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07330" y="5521049"/>
                  <a:ext cx="239040" cy="64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0E7EAA-0FD1-B308-D861-A71218857B9B}"/>
                  </a:ext>
                </a:extLst>
              </p14:cNvPr>
              <p14:cNvContentPartPr/>
              <p14:nvPr/>
            </p14:nvContentPartPr>
            <p14:xfrm>
              <a:off x="1883969" y="2257260"/>
              <a:ext cx="8640" cy="11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0E7EAA-0FD1-B308-D861-A71218857B9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865969" y="2239260"/>
                <a:ext cx="44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E3DCA51-ACFD-4637-46EC-DFFF221E41D4}"/>
                  </a:ext>
                </a:extLst>
              </p14:cNvPr>
              <p14:cNvContentPartPr/>
              <p14:nvPr/>
            </p14:nvContentPartPr>
            <p14:xfrm>
              <a:off x="1947329" y="2145300"/>
              <a:ext cx="1432080" cy="62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E3DCA51-ACFD-4637-46EC-DFFF221E41D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929329" y="2127300"/>
                <a:ext cx="146772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02D6257C-F8D7-29A4-12DC-29D3BE91FB78}"/>
              </a:ext>
            </a:extLst>
          </p:cNvPr>
          <p:cNvGrpSpPr/>
          <p:nvPr/>
        </p:nvGrpSpPr>
        <p:grpSpPr>
          <a:xfrm>
            <a:off x="8302648" y="3801689"/>
            <a:ext cx="2369520" cy="1281960"/>
            <a:chOff x="8302648" y="3801689"/>
            <a:chExt cx="2369520" cy="12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2FBF08-F5DD-F4B3-1398-FEBFFBC9748C}"/>
                    </a:ext>
                  </a:extLst>
                </p14:cNvPr>
                <p14:cNvContentPartPr/>
                <p14:nvPr/>
              </p14:nvContentPartPr>
              <p14:xfrm>
                <a:off x="8832208" y="3801689"/>
                <a:ext cx="45720" cy="128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2FBF08-F5DD-F4B3-1398-FEBFFBC9748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14208" y="3783689"/>
                  <a:ext cx="81360" cy="13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C03CB4-BD96-7041-BC77-C050634EBE6E}"/>
                    </a:ext>
                  </a:extLst>
                </p14:cNvPr>
                <p14:cNvContentPartPr/>
                <p14:nvPr/>
              </p14:nvContentPartPr>
              <p14:xfrm>
                <a:off x="8302648" y="4058729"/>
                <a:ext cx="1128240" cy="590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C03CB4-BD96-7041-BC77-C050634EBE6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285008" y="4041089"/>
                  <a:ext cx="11638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92D46A-179E-175B-125C-ADEAAF271D0C}"/>
                    </a:ext>
                  </a:extLst>
                </p14:cNvPr>
                <p14:cNvContentPartPr/>
                <p14:nvPr/>
              </p14:nvContentPartPr>
              <p14:xfrm>
                <a:off x="8820688" y="4354649"/>
                <a:ext cx="1851480" cy="91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92D46A-179E-175B-125C-ADEAAF271D0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03048" y="4336649"/>
                  <a:ext cx="18871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6384E9-AD72-77A3-3002-782EF6599E5B}"/>
              </a:ext>
            </a:extLst>
          </p:cNvPr>
          <p:cNvGrpSpPr/>
          <p:nvPr/>
        </p:nvGrpSpPr>
        <p:grpSpPr>
          <a:xfrm>
            <a:off x="8849488" y="3533849"/>
            <a:ext cx="405360" cy="832320"/>
            <a:chOff x="8849488" y="3533849"/>
            <a:chExt cx="405360" cy="83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E34948-F451-A48C-72B6-8249A2CB68ED}"/>
                    </a:ext>
                  </a:extLst>
                </p14:cNvPr>
                <p14:cNvContentPartPr/>
                <p14:nvPr/>
              </p14:nvContentPartPr>
              <p14:xfrm>
                <a:off x="8849488" y="3857849"/>
                <a:ext cx="222120" cy="508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E34948-F451-A48C-72B6-8249A2CB68E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31488" y="3839849"/>
                  <a:ext cx="25776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4DF3BB-A34F-FAE7-4474-BC55464217D9}"/>
                    </a:ext>
                  </a:extLst>
                </p14:cNvPr>
                <p14:cNvContentPartPr/>
                <p14:nvPr/>
              </p14:nvContentPartPr>
              <p14:xfrm>
                <a:off x="9029488" y="3614129"/>
                <a:ext cx="142560" cy="241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4DF3BB-A34F-FAE7-4474-BC55464217D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11848" y="3596489"/>
                  <a:ext cx="178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8DF40A2-695F-E6FA-B24E-BB35154AC3B1}"/>
                    </a:ext>
                  </a:extLst>
                </p14:cNvPr>
                <p14:cNvContentPartPr/>
                <p14:nvPr/>
              </p14:nvContentPartPr>
              <p14:xfrm>
                <a:off x="9042088" y="3533849"/>
                <a:ext cx="212760" cy="5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8DF40A2-695F-E6FA-B24E-BB35154AC3B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24088" y="3515849"/>
                  <a:ext cx="24840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6FBA5B0-BA10-4FBA-4F18-211C0750AE07}"/>
                  </a:ext>
                </a:extLst>
              </p14:cNvPr>
              <p14:cNvContentPartPr/>
              <p14:nvPr/>
            </p14:nvContentPartPr>
            <p14:xfrm>
              <a:off x="8853088" y="4028129"/>
              <a:ext cx="1823040" cy="3322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6FBA5B0-BA10-4FBA-4F18-211C0750AE0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835088" y="4010129"/>
                <a:ext cx="185868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F582308-5419-89F7-5E42-CA97EF875CAE}"/>
              </a:ext>
            </a:extLst>
          </p:cNvPr>
          <p:cNvGrpSpPr/>
          <p:nvPr/>
        </p:nvGrpSpPr>
        <p:grpSpPr>
          <a:xfrm>
            <a:off x="10799968" y="3801689"/>
            <a:ext cx="138960" cy="315000"/>
            <a:chOff x="10799968" y="3801689"/>
            <a:chExt cx="13896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4619EE-8E30-4374-E310-796123C9B0B3}"/>
                    </a:ext>
                  </a:extLst>
                </p14:cNvPr>
                <p14:cNvContentPartPr/>
                <p14:nvPr/>
              </p14:nvContentPartPr>
              <p14:xfrm>
                <a:off x="10827328" y="3880529"/>
                <a:ext cx="111600" cy="23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4619EE-8E30-4374-E310-796123C9B0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09688" y="3862889"/>
                  <a:ext cx="147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778811-0638-EE34-29A6-C0106E84EDEE}"/>
                    </a:ext>
                  </a:extLst>
                </p14:cNvPr>
                <p14:cNvContentPartPr/>
                <p14:nvPr/>
              </p14:nvContentPartPr>
              <p14:xfrm>
                <a:off x="10799968" y="3801689"/>
                <a:ext cx="130320" cy="1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778811-0638-EE34-29A6-C0106E84ED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81968" y="3783689"/>
                  <a:ext cx="1659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A9D31C-AD9D-9A50-9A12-3D5F6AA3F939}"/>
              </a:ext>
            </a:extLst>
          </p:cNvPr>
          <p:cNvGrpSpPr/>
          <p:nvPr/>
        </p:nvGrpSpPr>
        <p:grpSpPr>
          <a:xfrm>
            <a:off x="9021208" y="3438809"/>
            <a:ext cx="1022400" cy="860760"/>
            <a:chOff x="9021208" y="3438809"/>
            <a:chExt cx="1022400" cy="86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8F4FAD-9BCB-38F8-0B07-7D7E1BC24178}"/>
                    </a:ext>
                  </a:extLst>
                </p14:cNvPr>
                <p14:cNvContentPartPr/>
                <p14:nvPr/>
              </p14:nvContentPartPr>
              <p14:xfrm>
                <a:off x="9021208" y="4111649"/>
                <a:ext cx="243000" cy="187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8F4FAD-9BCB-38F8-0B07-7D7E1BC2417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03208" y="4094009"/>
                  <a:ext cx="278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C0E5CB2-E096-5F00-E097-6CAAC27C0EDE}"/>
                    </a:ext>
                  </a:extLst>
                </p14:cNvPr>
                <p14:cNvContentPartPr/>
                <p14:nvPr/>
              </p14:nvContentPartPr>
              <p14:xfrm>
                <a:off x="9242968" y="3718529"/>
                <a:ext cx="480960" cy="340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C0E5CB2-E096-5F00-E097-6CAAC27C0E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224968" y="3700529"/>
                  <a:ext cx="516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DC1DB1-D0C1-E3BB-8A45-6F62DC259982}"/>
                    </a:ext>
                  </a:extLst>
                </p14:cNvPr>
                <p14:cNvContentPartPr/>
                <p14:nvPr/>
              </p14:nvContentPartPr>
              <p14:xfrm>
                <a:off x="9741208" y="3504329"/>
                <a:ext cx="302400" cy="118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DC1DB1-D0C1-E3BB-8A45-6F62DC25998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23568" y="3486689"/>
                  <a:ext cx="338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9482DB-120D-382E-3CE6-E93C65CD6774}"/>
                    </a:ext>
                  </a:extLst>
                </p14:cNvPr>
                <p14:cNvContentPartPr/>
                <p14:nvPr/>
              </p14:nvContentPartPr>
              <p14:xfrm>
                <a:off x="9890248" y="3438809"/>
                <a:ext cx="55080" cy="442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9482DB-120D-382E-3CE6-E93C65CD67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72248" y="3420809"/>
                  <a:ext cx="90720" cy="47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F03FE43-F2A2-C728-223D-AB5D8B9B1F53}"/>
                  </a:ext>
                </a:extLst>
              </p14:cNvPr>
              <p14:cNvContentPartPr/>
              <p14:nvPr/>
            </p14:nvContentPartPr>
            <p14:xfrm>
              <a:off x="7084529" y="4709940"/>
              <a:ext cx="3240" cy="136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F03FE43-F2A2-C728-223D-AB5D8B9B1F5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066529" y="4691940"/>
                <a:ext cx="38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8112D87-95BB-FED1-B97D-060EBBF874A3}"/>
                  </a:ext>
                </a:extLst>
              </p14:cNvPr>
              <p14:cNvContentPartPr/>
              <p14:nvPr/>
            </p14:nvContentPartPr>
            <p14:xfrm>
              <a:off x="7545568" y="4294889"/>
              <a:ext cx="1248120" cy="73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8112D87-95BB-FED1-B97D-060EBBF874A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527928" y="4277249"/>
                <a:ext cx="1283760" cy="109080"/>
              </a:xfrm>
              <a:prstGeom prst="rect">
                <a:avLst/>
              </a:prstGeom>
            </p:spPr>
          </p:pic>
        </mc:Fallback>
      </mc:AlternateContent>
      <p:pic>
        <p:nvPicPr>
          <p:cNvPr id="144" name="Picture 143">
            <a:extLst>
              <a:ext uri="{FF2B5EF4-FFF2-40B4-BE49-F238E27FC236}">
                <a16:creationId xmlns:a16="http://schemas.microsoft.com/office/drawing/2014/main" id="{6B8E2FA2-2EC5-35D9-6810-B3BC132E8694}"/>
              </a:ext>
            </a:extLst>
      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7453948" y="4816397"/>
            <a:ext cx="3510102" cy="19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A8181C-1E95-0C12-AAE5-318E853819B5}"/>
              </a:ext>
            </a:extLst>
          </p:cNvPr>
          <p:cNvGrpSpPr/>
          <p:nvPr/>
        </p:nvGrpSpPr>
        <p:grpSpPr>
          <a:xfrm>
            <a:off x="1145410" y="241289"/>
            <a:ext cx="2997000" cy="584280"/>
            <a:chOff x="1145410" y="241289"/>
            <a:chExt cx="29970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A7F4E40-2778-4A20-0106-AA0C82462B57}"/>
                    </a:ext>
                  </a:extLst>
                </p14:cNvPr>
                <p14:cNvContentPartPr/>
                <p14:nvPr/>
              </p14:nvContentPartPr>
              <p14:xfrm>
                <a:off x="1145410" y="366929"/>
                <a:ext cx="46440" cy="247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A7F4E40-2778-4A20-0106-AA0C82462B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7770" y="348929"/>
                  <a:ext cx="82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6FA2A31-B6C3-110E-317F-A999B171EFD4}"/>
                    </a:ext>
                  </a:extLst>
                </p14:cNvPr>
                <p14:cNvContentPartPr/>
                <p14:nvPr/>
              </p14:nvContentPartPr>
              <p14:xfrm>
                <a:off x="1165570" y="362609"/>
                <a:ext cx="208440" cy="73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6FA2A31-B6C3-110E-317F-A999B171EF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7930" y="344969"/>
                  <a:ext cx="244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28C102-4548-CDDA-D4E2-F8F6DE14C2D4}"/>
                    </a:ext>
                  </a:extLst>
                </p14:cNvPr>
                <p14:cNvContentPartPr/>
                <p14:nvPr/>
              </p14:nvContentPartPr>
              <p14:xfrm>
                <a:off x="1175290" y="442169"/>
                <a:ext cx="167400" cy="29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28C102-4548-CDDA-D4E2-F8F6DE14C2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7290" y="424529"/>
                  <a:ext cx="20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30A1191-61F4-F25B-32BA-C47432EDF6EE}"/>
                    </a:ext>
                  </a:extLst>
                </p14:cNvPr>
                <p14:cNvContentPartPr/>
                <p14:nvPr/>
              </p14:nvContentPartPr>
              <p14:xfrm>
                <a:off x="1423690" y="517409"/>
                <a:ext cx="305280" cy="11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30A1191-61F4-F25B-32BA-C47432EDF6E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5690" y="499409"/>
                  <a:ext cx="340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E1DD8F-C77B-0057-EF71-3FF2A2920A26}"/>
                    </a:ext>
                  </a:extLst>
                </p14:cNvPr>
                <p14:cNvContentPartPr/>
                <p14:nvPr/>
              </p14:nvContentPartPr>
              <p14:xfrm>
                <a:off x="2063410" y="516689"/>
                <a:ext cx="390960" cy="12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E1DD8F-C77B-0057-EF71-3FF2A2920A2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5410" y="499049"/>
                  <a:ext cx="426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B45121-B995-D53C-9BAC-F0BC547F1B55}"/>
                    </a:ext>
                  </a:extLst>
                </p14:cNvPr>
                <p14:cNvContentPartPr/>
                <p14:nvPr/>
              </p14:nvContentPartPr>
              <p14:xfrm>
                <a:off x="2553730" y="241289"/>
                <a:ext cx="1588680" cy="58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B45121-B995-D53C-9BAC-F0BC547F1B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36090" y="223289"/>
                  <a:ext cx="16243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2809489-F468-4B50-1C8E-80F3A0A3CBF8}"/>
                    </a:ext>
                  </a:extLst>
                </p14:cNvPr>
                <p14:cNvContentPartPr/>
                <p14:nvPr/>
              </p14:nvContentPartPr>
              <p14:xfrm>
                <a:off x="3659650" y="277649"/>
                <a:ext cx="5004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2809489-F468-4B50-1C8E-80F3A0A3CB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42010" y="260009"/>
                  <a:ext cx="856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18653F-D19A-710F-CE2F-E50274F4651C}"/>
              </a:ext>
            </a:extLst>
          </p:cNvPr>
          <p:cNvGrpSpPr/>
          <p:nvPr/>
        </p:nvGrpSpPr>
        <p:grpSpPr>
          <a:xfrm>
            <a:off x="4382890" y="189449"/>
            <a:ext cx="3432240" cy="420120"/>
            <a:chOff x="4382890" y="189449"/>
            <a:chExt cx="3432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F903A2-E1A3-0943-C27A-1987BE8BA9B2}"/>
                    </a:ext>
                  </a:extLst>
                </p14:cNvPr>
                <p14:cNvContentPartPr/>
                <p14:nvPr/>
              </p14:nvContentPartPr>
              <p14:xfrm>
                <a:off x="4382890" y="257129"/>
                <a:ext cx="1464480" cy="35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F903A2-E1A3-0943-C27A-1987BE8BA9B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4890" y="239489"/>
                  <a:ext cx="1500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9B42DD-E786-5227-340C-BD2D964F8A71}"/>
                    </a:ext>
                  </a:extLst>
                </p14:cNvPr>
                <p14:cNvContentPartPr/>
                <p14:nvPr/>
              </p14:nvContentPartPr>
              <p14:xfrm>
                <a:off x="5697250" y="410489"/>
                <a:ext cx="64800" cy="47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9B42DD-E786-5227-340C-BD2D964F8A7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79610" y="392849"/>
                  <a:ext cx="10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7D85D8-9263-4357-A80F-8A64794BF6DB}"/>
                    </a:ext>
                  </a:extLst>
                </p14:cNvPr>
                <p14:cNvContentPartPr/>
                <p14:nvPr/>
              </p14:nvContentPartPr>
              <p14:xfrm>
                <a:off x="4570450" y="325529"/>
                <a:ext cx="504000" cy="27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7D85D8-9263-4357-A80F-8A64794BF6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2810" y="307889"/>
                  <a:ext cx="53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B4FDF1-F12B-250E-F98A-1115E7E2BC41}"/>
                    </a:ext>
                  </a:extLst>
                </p14:cNvPr>
                <p14:cNvContentPartPr/>
                <p14:nvPr/>
              </p14:nvContentPartPr>
              <p14:xfrm>
                <a:off x="6097210" y="279449"/>
                <a:ext cx="784800" cy="31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B4FDF1-F12B-250E-F98A-1115E7E2BC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79210" y="261809"/>
                  <a:ext cx="820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BE8EA1-2ABA-048A-946C-45AA578CA64A}"/>
                    </a:ext>
                  </a:extLst>
                </p14:cNvPr>
                <p14:cNvContentPartPr/>
                <p14:nvPr/>
              </p14:nvContentPartPr>
              <p14:xfrm>
                <a:off x="6892810" y="333809"/>
                <a:ext cx="396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BE8EA1-2ABA-048A-946C-45AA578CA6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75170" y="316169"/>
                  <a:ext cx="3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65AB9B-73C1-D4D7-CD8B-EDA8585F62A5}"/>
                    </a:ext>
                  </a:extLst>
                </p14:cNvPr>
                <p14:cNvContentPartPr/>
                <p14:nvPr/>
              </p14:nvContentPartPr>
              <p14:xfrm>
                <a:off x="6982810" y="189449"/>
                <a:ext cx="832320" cy="38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65AB9B-73C1-D4D7-CD8B-EDA8585F62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65170" y="171809"/>
                  <a:ext cx="8679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94A3C2-3529-0E3C-C68C-A22F25B339BE}"/>
                    </a:ext>
                  </a:extLst>
                </p14:cNvPr>
                <p14:cNvContentPartPr/>
                <p14:nvPr/>
              </p14:nvContentPartPr>
              <p14:xfrm>
                <a:off x="7564570" y="362609"/>
                <a:ext cx="864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94A3C2-3529-0E3C-C68C-A22F25B339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46930" y="344969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02FE744-C79A-AB99-8B3E-22DB03EDA08E}"/>
                    </a:ext>
                  </a:extLst>
                </p14:cNvPr>
                <p14:cNvContentPartPr/>
                <p14:nvPr/>
              </p14:nvContentPartPr>
              <p14:xfrm>
                <a:off x="7199170" y="305369"/>
                <a:ext cx="388440" cy="36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02FE744-C79A-AB99-8B3E-22DB03EDA0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81530" y="287369"/>
                  <a:ext cx="42408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D229E0D-AAEA-8CD5-2506-6AD93C731198}"/>
                  </a:ext>
                </a:extLst>
              </p14:cNvPr>
              <p14:cNvContentPartPr/>
              <p14:nvPr/>
            </p14:nvContentPartPr>
            <p14:xfrm>
              <a:off x="7969570" y="596969"/>
              <a:ext cx="108000" cy="12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D229E0D-AAEA-8CD5-2506-6AD93C73119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51930" y="579329"/>
                <a:ext cx="14364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3730B7B-B7C0-09CD-BEF1-344800EA07B9}"/>
              </a:ext>
            </a:extLst>
          </p:cNvPr>
          <p:cNvGrpSpPr/>
          <p:nvPr/>
        </p:nvGrpSpPr>
        <p:grpSpPr>
          <a:xfrm>
            <a:off x="8446570" y="392849"/>
            <a:ext cx="2172600" cy="309240"/>
            <a:chOff x="8446570" y="392849"/>
            <a:chExt cx="21726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753BE2-E8EA-D76C-C0E6-256BA9841E0A}"/>
                    </a:ext>
                  </a:extLst>
                </p14:cNvPr>
                <p14:cNvContentPartPr/>
                <p14:nvPr/>
              </p14:nvContentPartPr>
              <p14:xfrm>
                <a:off x="8446570" y="402209"/>
                <a:ext cx="1136880" cy="299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753BE2-E8EA-D76C-C0E6-256BA9841E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28930" y="384569"/>
                  <a:ext cx="1172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EFF19D-F601-80D7-FAAD-6D3635FD8676}"/>
                    </a:ext>
                  </a:extLst>
                </p14:cNvPr>
                <p14:cNvContentPartPr/>
                <p14:nvPr/>
              </p14:nvContentPartPr>
              <p14:xfrm>
                <a:off x="9902050" y="392849"/>
                <a:ext cx="685440" cy="171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EFF19D-F601-80D7-FAAD-6D3635FD86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84050" y="374849"/>
                  <a:ext cx="72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315B34E-34F4-B7DC-6952-288307A85737}"/>
                    </a:ext>
                  </a:extLst>
                </p14:cNvPr>
                <p14:cNvContentPartPr/>
                <p14:nvPr/>
              </p14:nvContentPartPr>
              <p14:xfrm>
                <a:off x="10553290" y="461969"/>
                <a:ext cx="65880" cy="10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315B34E-34F4-B7DC-6952-288307A857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35650" y="443969"/>
                  <a:ext cx="1015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E9D1CB-4714-5BC7-CD79-B30ACC41D83D}"/>
              </a:ext>
            </a:extLst>
          </p:cNvPr>
          <p:cNvGrpSpPr/>
          <p:nvPr/>
        </p:nvGrpSpPr>
        <p:grpSpPr>
          <a:xfrm>
            <a:off x="550690" y="864449"/>
            <a:ext cx="2098080" cy="451800"/>
            <a:chOff x="550690" y="864449"/>
            <a:chExt cx="209808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F3FBD5-B8BC-B18E-0FE7-AED0524FCAA6}"/>
                    </a:ext>
                  </a:extLst>
                </p14:cNvPr>
                <p14:cNvContentPartPr/>
                <p14:nvPr/>
              </p14:nvContentPartPr>
              <p14:xfrm>
                <a:off x="550690" y="1080449"/>
                <a:ext cx="579240" cy="23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F3FBD5-B8BC-B18E-0FE7-AED0524FCA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050" y="1062809"/>
                  <a:ext cx="614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37C9D16-68C5-4ED2-9E02-A4284B719C1D}"/>
                    </a:ext>
                  </a:extLst>
                </p14:cNvPr>
                <p14:cNvContentPartPr/>
                <p14:nvPr/>
              </p14:nvContentPartPr>
              <p14:xfrm>
                <a:off x="1028050" y="991169"/>
                <a:ext cx="14760" cy="1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37C9D16-68C5-4ED2-9E02-A4284B719C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0050" y="973529"/>
                  <a:ext cx="5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F23166-02C1-32CC-CF06-59B33C76ED42}"/>
                    </a:ext>
                  </a:extLst>
                </p14:cNvPr>
                <p14:cNvContentPartPr/>
                <p14:nvPr/>
              </p14:nvContentPartPr>
              <p14:xfrm>
                <a:off x="1134610" y="864449"/>
                <a:ext cx="968760" cy="390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F23166-02C1-32CC-CF06-59B33C76ED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16610" y="846449"/>
                  <a:ext cx="10044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8510766-187C-27D0-63A7-1DB5779F9B91}"/>
                    </a:ext>
                  </a:extLst>
                </p14:cNvPr>
                <p14:cNvContentPartPr/>
                <p14:nvPr/>
              </p14:nvContentPartPr>
              <p14:xfrm>
                <a:off x="1831930" y="1005569"/>
                <a:ext cx="1850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8510766-187C-27D0-63A7-1DB5779F9B9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13930" y="987929"/>
                  <a:ext cx="220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E2F309-DF0A-0DA2-D36B-1BC55DBEF3CC}"/>
                    </a:ext>
                  </a:extLst>
                </p14:cNvPr>
                <p14:cNvContentPartPr/>
                <p14:nvPr/>
              </p14:nvContentPartPr>
              <p14:xfrm>
                <a:off x="2440330" y="1027529"/>
                <a:ext cx="208440" cy="10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E2F309-DF0A-0DA2-D36B-1BC55DBEF3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22330" y="1009529"/>
                  <a:ext cx="244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2FF570C-4669-4132-485E-7ACE40A68D68}"/>
                    </a:ext>
                  </a:extLst>
                </p14:cNvPr>
                <p14:cNvContentPartPr/>
                <p14:nvPr/>
              </p14:nvContentPartPr>
              <p14:xfrm>
                <a:off x="2560210" y="912329"/>
                <a:ext cx="31320" cy="33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2FF570C-4669-4132-485E-7ACE40A68D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42570" y="894329"/>
                  <a:ext cx="66960" cy="36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A268465-C529-70DA-4339-748C30560AE2}"/>
                  </a:ext>
                </a:extLst>
              </p14:cNvPr>
              <p14:cNvContentPartPr/>
              <p14:nvPr/>
            </p14:nvContentPartPr>
            <p14:xfrm>
              <a:off x="3154210" y="1073249"/>
              <a:ext cx="577440" cy="12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A268465-C529-70DA-4339-748C30560AE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36570" y="1055249"/>
                <a:ext cx="61308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C7F7150-2637-652A-D028-498F254E040C}"/>
              </a:ext>
            </a:extLst>
          </p:cNvPr>
          <p:cNvGrpSpPr/>
          <p:nvPr/>
        </p:nvGrpSpPr>
        <p:grpSpPr>
          <a:xfrm>
            <a:off x="4117930" y="825209"/>
            <a:ext cx="5986440" cy="555120"/>
            <a:chOff x="4117930" y="825209"/>
            <a:chExt cx="598644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73F02C-9C8B-BAFE-B32D-431AAD8E317D}"/>
                    </a:ext>
                  </a:extLst>
                </p14:cNvPr>
                <p14:cNvContentPartPr/>
                <p14:nvPr/>
              </p14:nvContentPartPr>
              <p14:xfrm>
                <a:off x="4145290" y="911969"/>
                <a:ext cx="132120" cy="27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73F02C-9C8B-BAFE-B32D-431AAD8E31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27650" y="893969"/>
                  <a:ext cx="167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90AA6D-515B-C81D-10B6-BC125C4288F8}"/>
                    </a:ext>
                  </a:extLst>
                </p14:cNvPr>
                <p14:cNvContentPartPr/>
                <p14:nvPr/>
              </p14:nvContentPartPr>
              <p14:xfrm>
                <a:off x="4117930" y="1007369"/>
                <a:ext cx="219960" cy="7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90AA6D-515B-C81D-10B6-BC125C4288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99930" y="989729"/>
                  <a:ext cx="255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191D39-9D27-D57E-EC54-77F3CC807A20}"/>
                    </a:ext>
                  </a:extLst>
                </p14:cNvPr>
                <p14:cNvContentPartPr/>
                <p14:nvPr/>
              </p14:nvContentPartPr>
              <p14:xfrm>
                <a:off x="4362730" y="890729"/>
                <a:ext cx="498240" cy="343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191D39-9D27-D57E-EC54-77F3CC807A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44730" y="873089"/>
                  <a:ext cx="533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275F88-63C5-95D3-1B14-778CB959BBA0}"/>
                    </a:ext>
                  </a:extLst>
                </p14:cNvPr>
                <p14:cNvContentPartPr/>
                <p14:nvPr/>
              </p14:nvContentPartPr>
              <p14:xfrm>
                <a:off x="5133490" y="1058129"/>
                <a:ext cx="842400" cy="19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275F88-63C5-95D3-1B14-778CB959BB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15490" y="1040489"/>
                  <a:ext cx="878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23227FB-9070-DACD-1E6C-5F10BF02E0E2}"/>
                    </a:ext>
                  </a:extLst>
                </p14:cNvPr>
                <p14:cNvContentPartPr/>
                <p14:nvPr/>
              </p14:nvContentPartPr>
              <p14:xfrm>
                <a:off x="5802010" y="1035809"/>
                <a:ext cx="256320" cy="18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23227FB-9070-DACD-1E6C-5F10BF02E0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84370" y="1018169"/>
                  <a:ext cx="291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182C6F-3C5A-857C-5411-9BE479E06CCF}"/>
                    </a:ext>
                  </a:extLst>
                </p14:cNvPr>
                <p14:cNvContentPartPr/>
                <p14:nvPr/>
              </p14:nvContentPartPr>
              <p14:xfrm>
                <a:off x="6252010" y="825209"/>
                <a:ext cx="1774440" cy="555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182C6F-3C5A-857C-5411-9BE479E06C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34010" y="807569"/>
                  <a:ext cx="18100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832C5B-D3DF-44F8-27D9-76BA34480C5F}"/>
                    </a:ext>
                  </a:extLst>
                </p14:cNvPr>
                <p14:cNvContentPartPr/>
                <p14:nvPr/>
              </p14:nvContentPartPr>
              <p14:xfrm>
                <a:off x="7635850" y="912329"/>
                <a:ext cx="16560" cy="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832C5B-D3DF-44F8-27D9-76BA34480C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17850" y="894329"/>
                  <a:ext cx="52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250FDE5-88C1-5AD7-7386-E895D2771A9E}"/>
                    </a:ext>
                  </a:extLst>
                </p14:cNvPr>
                <p14:cNvContentPartPr/>
                <p14:nvPr/>
              </p14:nvContentPartPr>
              <p14:xfrm>
                <a:off x="6945010" y="935729"/>
                <a:ext cx="586440" cy="39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250FDE5-88C1-5AD7-7386-E895D2771A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27010" y="917729"/>
                  <a:ext cx="622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D3AA549-E2F0-50E9-09D5-416B318ECAE7}"/>
                    </a:ext>
                  </a:extLst>
                </p14:cNvPr>
                <p14:cNvContentPartPr/>
                <p14:nvPr/>
              </p14:nvContentPartPr>
              <p14:xfrm>
                <a:off x="8261890" y="1055609"/>
                <a:ext cx="342000" cy="141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D3AA549-E2F0-50E9-09D5-416B318ECAE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43890" y="1037969"/>
                  <a:ext cx="377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9634BF-7F20-CB56-F67D-56B19CA36A41}"/>
                    </a:ext>
                  </a:extLst>
                </p14:cNvPr>
                <p14:cNvContentPartPr/>
                <p14:nvPr/>
              </p14:nvContentPartPr>
              <p14:xfrm>
                <a:off x="8455210" y="932489"/>
                <a:ext cx="25920" cy="2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9634BF-7F20-CB56-F67D-56B19CA36A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37210" y="914849"/>
                  <a:ext cx="6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AC1D05-5181-2A5F-990F-B41207A27515}"/>
                    </a:ext>
                  </a:extLst>
                </p14:cNvPr>
                <p14:cNvContentPartPr/>
                <p14:nvPr/>
              </p14:nvContentPartPr>
              <p14:xfrm>
                <a:off x="8833570" y="1096289"/>
                <a:ext cx="435600" cy="118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AC1D05-5181-2A5F-990F-B41207A275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15570" y="1078649"/>
                  <a:ext cx="471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AFF6A8-BDA9-70D9-A99A-C3945CB83DC6}"/>
                    </a:ext>
                  </a:extLst>
                </p14:cNvPr>
                <p14:cNvContentPartPr/>
                <p14:nvPr/>
              </p14:nvContentPartPr>
              <p14:xfrm>
                <a:off x="9081250" y="1008449"/>
                <a:ext cx="13680" cy="1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AFF6A8-BDA9-70D9-A99A-C3945CB83D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63610" y="990809"/>
                  <a:ext cx="49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50E059E-0C1D-4342-2679-410410368B52}"/>
                    </a:ext>
                  </a:extLst>
                </p14:cNvPr>
                <p14:cNvContentPartPr/>
                <p14:nvPr/>
              </p14:nvContentPartPr>
              <p14:xfrm>
                <a:off x="9529810" y="840689"/>
                <a:ext cx="574560" cy="30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50E059E-0C1D-4342-2679-410410368B5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12170" y="822689"/>
                  <a:ext cx="6102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EF92CF3-924A-8BB8-CB89-FA076F89D60E}"/>
                    </a:ext>
                  </a:extLst>
                </p14:cNvPr>
                <p14:cNvContentPartPr/>
                <p14:nvPr/>
              </p14:nvContentPartPr>
              <p14:xfrm>
                <a:off x="9722410" y="966689"/>
                <a:ext cx="306000" cy="2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EF92CF3-924A-8BB8-CB89-FA076F89D60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04770" y="949049"/>
                  <a:ext cx="3416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B6C873-30A7-21AA-D7FB-09F6B48AFCD4}"/>
              </a:ext>
            </a:extLst>
          </p:cNvPr>
          <p:cNvGrpSpPr/>
          <p:nvPr/>
        </p:nvGrpSpPr>
        <p:grpSpPr>
          <a:xfrm>
            <a:off x="589210" y="1537649"/>
            <a:ext cx="2372760" cy="420840"/>
            <a:chOff x="589210" y="1537649"/>
            <a:chExt cx="237276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94A8DF-B7C5-12D7-856B-61DAF15587F1}"/>
                    </a:ext>
                  </a:extLst>
                </p14:cNvPr>
                <p14:cNvContentPartPr/>
                <p14:nvPr/>
              </p14:nvContentPartPr>
              <p14:xfrm>
                <a:off x="589210" y="1550609"/>
                <a:ext cx="1348200" cy="407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94A8DF-B7C5-12D7-856B-61DAF15587F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1210" y="1532609"/>
                  <a:ext cx="13838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F931B69-C122-A603-B9B2-99EE3E7041BB}"/>
                    </a:ext>
                  </a:extLst>
                </p14:cNvPr>
                <p14:cNvContentPartPr/>
                <p14:nvPr/>
              </p14:nvContentPartPr>
              <p14:xfrm>
                <a:off x="2334490" y="1537649"/>
                <a:ext cx="627480" cy="27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F931B69-C122-A603-B9B2-99EE3E7041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6850" y="1520009"/>
                  <a:ext cx="66312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948EAC0-9E3D-1751-13B3-45D2FFE42FC3}"/>
                  </a:ext>
                </a:extLst>
              </p14:cNvPr>
              <p14:cNvContentPartPr/>
              <p14:nvPr/>
            </p14:nvContentPartPr>
            <p14:xfrm>
              <a:off x="3396130" y="1526129"/>
              <a:ext cx="1833480" cy="301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948EAC0-9E3D-1751-13B3-45D2FFE42F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378130" y="1508129"/>
                <a:ext cx="186912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12EA05C-9F52-F341-8687-EA4D4CD7CE1D}"/>
              </a:ext>
            </a:extLst>
          </p:cNvPr>
          <p:cNvGrpSpPr/>
          <p:nvPr/>
        </p:nvGrpSpPr>
        <p:grpSpPr>
          <a:xfrm>
            <a:off x="5597890" y="1444409"/>
            <a:ext cx="1600200" cy="336240"/>
            <a:chOff x="5597890" y="1444409"/>
            <a:chExt cx="16002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6C704CE-9606-D96E-55DE-D9135A31D3E6}"/>
                    </a:ext>
                  </a:extLst>
                </p14:cNvPr>
                <p14:cNvContentPartPr/>
                <p14:nvPr/>
              </p14:nvContentPartPr>
              <p14:xfrm>
                <a:off x="5597890" y="1444409"/>
                <a:ext cx="1600200" cy="336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6C704CE-9606-D96E-55DE-D9135A31D3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80250" y="1426409"/>
                  <a:ext cx="1635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8AC74B-BDAE-59E7-ACDA-0AB15B4F29A8}"/>
                    </a:ext>
                  </a:extLst>
                </p14:cNvPr>
                <p14:cNvContentPartPr/>
                <p14:nvPr/>
              </p14:nvContentPartPr>
              <p14:xfrm>
                <a:off x="5956450" y="1473209"/>
                <a:ext cx="47160" cy="2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8AC74B-BDAE-59E7-ACDA-0AB15B4F29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38450" y="1455569"/>
                  <a:ext cx="828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AA96B20-2A3B-64CF-3FA0-84C4B4622AC4}"/>
              </a:ext>
            </a:extLst>
          </p:cNvPr>
          <p:cNvGrpSpPr/>
          <p:nvPr/>
        </p:nvGrpSpPr>
        <p:grpSpPr>
          <a:xfrm>
            <a:off x="7595890" y="1433249"/>
            <a:ext cx="1605600" cy="603720"/>
            <a:chOff x="7595890" y="1433249"/>
            <a:chExt cx="160560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D26196A-E30E-BA87-BEE5-A618F4FFFB9D}"/>
                    </a:ext>
                  </a:extLst>
                </p14:cNvPr>
                <p14:cNvContentPartPr/>
                <p14:nvPr/>
              </p14:nvContentPartPr>
              <p14:xfrm>
                <a:off x="7595890" y="1543769"/>
                <a:ext cx="103680" cy="262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D26196A-E30E-BA87-BEE5-A618F4FFFB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78250" y="1525769"/>
                  <a:ext cx="139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16E673-0A73-579A-06E2-563043549BA6}"/>
                    </a:ext>
                  </a:extLst>
                </p14:cNvPr>
                <p14:cNvContentPartPr/>
                <p14:nvPr/>
              </p14:nvContentPartPr>
              <p14:xfrm>
                <a:off x="7777330" y="1435049"/>
                <a:ext cx="1243080" cy="60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16E673-0A73-579A-06E2-563043549B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59690" y="1417409"/>
                  <a:ext cx="127872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30022B-FF3C-F70E-AF46-51084DD45A2B}"/>
                    </a:ext>
                  </a:extLst>
                </p14:cNvPr>
                <p14:cNvContentPartPr/>
                <p14:nvPr/>
              </p14:nvContentPartPr>
              <p14:xfrm>
                <a:off x="9078370" y="1433249"/>
                <a:ext cx="123120" cy="448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30022B-FF3C-F70E-AF46-51084DD45A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60730" y="1415609"/>
                  <a:ext cx="15876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5A0E7D-F0FF-61C7-F8E7-57B67A8A6EC6}"/>
              </a:ext>
            </a:extLst>
          </p:cNvPr>
          <p:cNvGrpSpPr/>
          <p:nvPr/>
        </p:nvGrpSpPr>
        <p:grpSpPr>
          <a:xfrm>
            <a:off x="5168770" y="2895209"/>
            <a:ext cx="439200" cy="412560"/>
            <a:chOff x="5168770" y="2895209"/>
            <a:chExt cx="43920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8ED4AE1-5A58-A4F5-1E92-BBAC7AAF548D}"/>
                    </a:ext>
                  </a:extLst>
                </p14:cNvPr>
                <p14:cNvContentPartPr/>
                <p14:nvPr/>
              </p14:nvContentPartPr>
              <p14:xfrm>
                <a:off x="5168770" y="2909249"/>
                <a:ext cx="415080" cy="398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8ED4AE1-5A58-A4F5-1E92-BBAC7AAF54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51130" y="2891609"/>
                  <a:ext cx="4507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E4F97DB-4C22-2E22-6B61-BB5AFC4AB959}"/>
                    </a:ext>
                  </a:extLst>
                </p14:cNvPr>
                <p14:cNvContentPartPr/>
                <p14:nvPr/>
              </p14:nvContentPartPr>
              <p14:xfrm>
                <a:off x="5453170" y="2895209"/>
                <a:ext cx="154800" cy="131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E4F97DB-4C22-2E22-6B61-BB5AFC4AB9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35530" y="2877569"/>
                  <a:ext cx="1904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66C3BA3-8174-BD9C-1337-E24AEBDDEC57}"/>
              </a:ext>
            </a:extLst>
          </p:cNvPr>
          <p:cNvGrpSpPr/>
          <p:nvPr/>
        </p:nvGrpSpPr>
        <p:grpSpPr>
          <a:xfrm>
            <a:off x="893410" y="3278249"/>
            <a:ext cx="2900880" cy="645480"/>
            <a:chOff x="893410" y="3278249"/>
            <a:chExt cx="290088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3ABDD64-D789-B984-65F6-E3212A41B2AE}"/>
                    </a:ext>
                  </a:extLst>
                </p14:cNvPr>
                <p14:cNvContentPartPr/>
                <p14:nvPr/>
              </p14:nvContentPartPr>
              <p14:xfrm>
                <a:off x="893410" y="3278249"/>
                <a:ext cx="1591560" cy="645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3ABDD64-D789-B984-65F6-E3212A41B2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5410" y="3260249"/>
                  <a:ext cx="162720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EB03046-81EF-2D1F-94C9-1DB2DAF46A06}"/>
                    </a:ext>
                  </a:extLst>
                </p14:cNvPr>
                <p14:cNvContentPartPr/>
                <p14:nvPr/>
              </p14:nvContentPartPr>
              <p14:xfrm>
                <a:off x="2170330" y="3487769"/>
                <a:ext cx="13680" cy="11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EB03046-81EF-2D1F-94C9-1DB2DAF46A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52690" y="3469769"/>
                  <a:ext cx="49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1EA6BA3-2D27-41D0-51AC-E58D5EE544FA}"/>
                    </a:ext>
                  </a:extLst>
                </p14:cNvPr>
                <p14:cNvContentPartPr/>
                <p14:nvPr/>
              </p14:nvContentPartPr>
              <p14:xfrm>
                <a:off x="1587850" y="3399929"/>
                <a:ext cx="411120" cy="53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1EA6BA3-2D27-41D0-51AC-E58D5EE544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70210" y="3381929"/>
                  <a:ext cx="446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FABBFF-90B5-349F-1781-614A6F8EF895}"/>
                    </a:ext>
                  </a:extLst>
                </p14:cNvPr>
                <p14:cNvContentPartPr/>
                <p14:nvPr/>
              </p14:nvContentPartPr>
              <p14:xfrm>
                <a:off x="2764690" y="3301649"/>
                <a:ext cx="1029600" cy="555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FABBFF-90B5-349F-1781-614A6F8EF8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46690" y="3283649"/>
                  <a:ext cx="1065240" cy="59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3EE4E8B-3D91-0709-16CE-EB0A762DD01A}"/>
                  </a:ext>
                </a:extLst>
              </p14:cNvPr>
              <p14:cNvContentPartPr/>
              <p14:nvPr/>
            </p14:nvContentPartPr>
            <p14:xfrm>
              <a:off x="1629610" y="4690169"/>
              <a:ext cx="1281240" cy="176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3EE4E8B-3D91-0709-16CE-EB0A762DD0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11970" y="4672169"/>
                <a:ext cx="13168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BAAD667-D89F-B3C3-E592-93E35E985CF2}"/>
              </a:ext>
            </a:extLst>
          </p:cNvPr>
          <p:cNvGrpSpPr/>
          <p:nvPr/>
        </p:nvGrpSpPr>
        <p:grpSpPr>
          <a:xfrm>
            <a:off x="2821570" y="3971969"/>
            <a:ext cx="1351080" cy="771840"/>
            <a:chOff x="2821570" y="3971969"/>
            <a:chExt cx="135108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F00B7E-33A9-C2DB-EC22-B7E285590F44}"/>
                    </a:ext>
                  </a:extLst>
                </p14:cNvPr>
                <p14:cNvContentPartPr/>
                <p14:nvPr/>
              </p14:nvContentPartPr>
              <p14:xfrm>
                <a:off x="3036490" y="3971969"/>
                <a:ext cx="1022760" cy="68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F00B7E-33A9-C2DB-EC22-B7E285590F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18490" y="3953969"/>
                  <a:ext cx="105840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D467887-37CF-AEBD-1D91-45D9F76412E9}"/>
                    </a:ext>
                  </a:extLst>
                </p14:cNvPr>
                <p14:cNvContentPartPr/>
                <p14:nvPr/>
              </p14:nvContentPartPr>
              <p14:xfrm>
                <a:off x="2821570" y="4666409"/>
                <a:ext cx="105120" cy="7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D467887-37CF-AEBD-1D91-45D9F76412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03930" y="4648769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D4895A9-B347-FA47-E6E5-37CA553B0F2D}"/>
                    </a:ext>
                  </a:extLst>
                </p14:cNvPr>
                <p14:cNvContentPartPr/>
                <p14:nvPr/>
              </p14:nvContentPartPr>
              <p14:xfrm>
                <a:off x="3118930" y="4690529"/>
                <a:ext cx="32760" cy="1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D4895A9-B347-FA47-E6E5-37CA553B0F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01290" y="4672529"/>
                  <a:ext cx="68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958535-24F2-B0F4-48F0-7F85F5892866}"/>
                    </a:ext>
                  </a:extLst>
                </p14:cNvPr>
                <p14:cNvContentPartPr/>
                <p14:nvPr/>
              </p14:nvContentPartPr>
              <p14:xfrm>
                <a:off x="3261490" y="4688729"/>
                <a:ext cx="41040" cy="6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958535-24F2-B0F4-48F0-7F85F589286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43490" y="4670729"/>
                  <a:ext cx="76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559CE19-1C46-5C0D-7375-0F1A11400B8A}"/>
                    </a:ext>
                  </a:extLst>
                </p14:cNvPr>
                <p14:cNvContentPartPr/>
                <p14:nvPr/>
              </p14:nvContentPartPr>
              <p14:xfrm>
                <a:off x="3439690" y="4680089"/>
                <a:ext cx="412920" cy="8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559CE19-1C46-5C0D-7375-0F1A11400B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21690" y="4662449"/>
                  <a:ext cx="44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555E22C-A0DE-566A-D330-6A03D9B5F3B9}"/>
                    </a:ext>
                  </a:extLst>
                </p14:cNvPr>
                <p14:cNvContentPartPr/>
                <p14:nvPr/>
              </p14:nvContentPartPr>
              <p14:xfrm>
                <a:off x="4023250" y="4694489"/>
                <a:ext cx="149400" cy="7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555E22C-A0DE-566A-D330-6A03D9B5F3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05610" y="4676849"/>
                  <a:ext cx="185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15347E6-DF15-9135-FA85-D72D3A34E1F0}"/>
                    </a:ext>
                  </a:extLst>
                </p14:cNvPr>
                <p14:cNvContentPartPr/>
                <p14:nvPr/>
              </p14:nvContentPartPr>
              <p14:xfrm>
                <a:off x="3625810" y="4339529"/>
                <a:ext cx="68040" cy="325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15347E6-DF15-9135-FA85-D72D3A34E1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08170" y="4321529"/>
                  <a:ext cx="1036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0FA67DE-6811-8B67-35AC-9FD441823FF6}"/>
                    </a:ext>
                  </a:extLst>
                </p14:cNvPr>
                <p14:cNvContentPartPr/>
                <p14:nvPr/>
              </p14:nvContentPartPr>
              <p14:xfrm>
                <a:off x="3794650" y="4284449"/>
                <a:ext cx="274680" cy="33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0FA67DE-6811-8B67-35AC-9FD441823F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76650" y="4266449"/>
                  <a:ext cx="31032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C81E8E1-E4F0-110C-1242-01B37262A901}"/>
              </a:ext>
            </a:extLst>
          </p:cNvPr>
          <p:cNvGrpSpPr/>
          <p:nvPr/>
        </p:nvGrpSpPr>
        <p:grpSpPr>
          <a:xfrm>
            <a:off x="1912210" y="2150009"/>
            <a:ext cx="4465080" cy="841320"/>
            <a:chOff x="1912210" y="2150009"/>
            <a:chExt cx="446508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264264-C301-1C91-32AB-A2FF847EB4AA}"/>
                    </a:ext>
                  </a:extLst>
                </p14:cNvPr>
                <p14:cNvContentPartPr/>
                <p14:nvPr/>
              </p14:nvContentPartPr>
              <p14:xfrm>
                <a:off x="1912210" y="2364569"/>
                <a:ext cx="166680" cy="286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264264-C301-1C91-32AB-A2FF847EB4A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894210" y="2346929"/>
                  <a:ext cx="202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2D44242-BA69-6509-5689-AC129AD102BB}"/>
                    </a:ext>
                  </a:extLst>
                </p14:cNvPr>
                <p14:cNvContentPartPr/>
                <p14:nvPr/>
              </p14:nvContentPartPr>
              <p14:xfrm>
                <a:off x="2144410" y="2521889"/>
                <a:ext cx="209160" cy="12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2D44242-BA69-6509-5689-AC129AD102B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126410" y="2503889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9EE8EB7-5E48-D052-EFA9-D62D047B2738}"/>
                    </a:ext>
                  </a:extLst>
                </p14:cNvPr>
                <p14:cNvContentPartPr/>
                <p14:nvPr/>
              </p14:nvContentPartPr>
              <p14:xfrm>
                <a:off x="2515930" y="2548169"/>
                <a:ext cx="125640" cy="1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9EE8EB7-5E48-D052-EFA9-D62D047B273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97930" y="2530169"/>
                  <a:ext cx="161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7CD354-1CB6-C5D3-3194-CC55BE1C98D2}"/>
                    </a:ext>
                  </a:extLst>
                </p14:cNvPr>
                <p14:cNvContentPartPr/>
                <p14:nvPr/>
              </p14:nvContentPartPr>
              <p14:xfrm>
                <a:off x="2525290" y="2642129"/>
                <a:ext cx="136080" cy="2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7CD354-1CB6-C5D3-3194-CC55BE1C98D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507290" y="2624129"/>
                  <a:ext cx="171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241D7F0-E45C-813D-316C-8F6BBB42D39E}"/>
                    </a:ext>
                  </a:extLst>
                </p14:cNvPr>
                <p14:cNvContentPartPr/>
                <p14:nvPr/>
              </p14:nvContentPartPr>
              <p14:xfrm>
                <a:off x="2932810" y="2309489"/>
                <a:ext cx="5760" cy="177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241D7F0-E45C-813D-316C-8F6BBB42D39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915170" y="2291489"/>
                  <a:ext cx="4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5DCAC0-50CA-BADD-9253-B617E8B4BCDC}"/>
                    </a:ext>
                  </a:extLst>
                </p14:cNvPr>
                <p14:cNvContentPartPr/>
                <p14:nvPr/>
              </p14:nvContentPartPr>
              <p14:xfrm>
                <a:off x="2849290" y="2525489"/>
                <a:ext cx="232920" cy="2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5DCAC0-50CA-BADD-9253-B617E8B4BC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31290" y="2507849"/>
                  <a:ext cx="268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F12D0C-B7A2-0FF6-7204-8096E2D27F57}"/>
                    </a:ext>
                  </a:extLst>
                </p14:cNvPr>
                <p14:cNvContentPartPr/>
                <p14:nvPr/>
              </p14:nvContentPartPr>
              <p14:xfrm>
                <a:off x="2847130" y="2676329"/>
                <a:ext cx="126720" cy="141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F12D0C-B7A2-0FF6-7204-8096E2D27F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29130" y="2658329"/>
                  <a:ext cx="162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E3F0F1-64A4-587C-DF9D-56BFEA5BCDC9}"/>
                    </a:ext>
                  </a:extLst>
                </p14:cNvPr>
                <p14:cNvContentPartPr/>
                <p14:nvPr/>
              </p14:nvContentPartPr>
              <p14:xfrm>
                <a:off x="3458410" y="2292569"/>
                <a:ext cx="162720" cy="158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E3F0F1-64A4-587C-DF9D-56BFEA5BCD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40770" y="2274569"/>
                  <a:ext cx="198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BE547C-0613-4185-B7AF-A1DD856A7D82}"/>
                    </a:ext>
                  </a:extLst>
                </p14:cNvPr>
                <p14:cNvContentPartPr/>
                <p14:nvPr/>
              </p14:nvContentPartPr>
              <p14:xfrm>
                <a:off x="3674050" y="2150009"/>
                <a:ext cx="123480" cy="11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BE547C-0613-4185-B7AF-A1DD856A7D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56050" y="2132369"/>
                  <a:ext cx="159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3FBF2F-62B0-B65E-4F18-FC67EB5A3783}"/>
                    </a:ext>
                  </a:extLst>
                </p14:cNvPr>
                <p14:cNvContentPartPr/>
                <p14:nvPr/>
              </p14:nvContentPartPr>
              <p14:xfrm>
                <a:off x="3293170" y="2519729"/>
                <a:ext cx="511920" cy="44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3FBF2F-62B0-B65E-4F18-FC67EB5A37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75530" y="2501729"/>
                  <a:ext cx="547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501887B-A3AA-7E64-1993-B0555C8DA346}"/>
                    </a:ext>
                  </a:extLst>
                </p14:cNvPr>
                <p14:cNvContentPartPr/>
                <p14:nvPr/>
              </p14:nvContentPartPr>
              <p14:xfrm>
                <a:off x="3306850" y="2771729"/>
                <a:ext cx="212040" cy="92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501887B-A3AA-7E64-1993-B0555C8DA3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88850" y="2754089"/>
                  <a:ext cx="247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320BA1-FD79-56EB-AE37-F6E9058B358E}"/>
                    </a:ext>
                  </a:extLst>
                </p14:cNvPr>
                <p14:cNvContentPartPr/>
                <p14:nvPr/>
              </p14:nvContentPartPr>
              <p14:xfrm>
                <a:off x="3635170" y="2743289"/>
                <a:ext cx="107280" cy="11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320BA1-FD79-56EB-AE37-F6E9058B358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17170" y="2725649"/>
                  <a:ext cx="142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BE1CBC-F4DC-3174-4977-D8856A0944C0}"/>
                    </a:ext>
                  </a:extLst>
                </p14:cNvPr>
                <p14:cNvContentPartPr/>
                <p14:nvPr/>
              </p14:nvContentPartPr>
              <p14:xfrm>
                <a:off x="3842170" y="2656169"/>
                <a:ext cx="84600" cy="11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BE1CBC-F4DC-3174-4977-D8856A0944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824170" y="2638529"/>
                  <a:ext cx="12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AF40F7A-C71D-350A-3A01-69BB4ED8FF5A}"/>
                    </a:ext>
                  </a:extLst>
                </p14:cNvPr>
                <p14:cNvContentPartPr/>
                <p14:nvPr/>
              </p14:nvContentPartPr>
              <p14:xfrm>
                <a:off x="3163570" y="2223089"/>
                <a:ext cx="168840" cy="76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AF40F7A-C71D-350A-3A01-69BB4ED8FF5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145570" y="2205089"/>
                  <a:ext cx="2044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2D96A7A-6809-7561-F92F-504F395D6ADB}"/>
                    </a:ext>
                  </a:extLst>
                </p14:cNvPr>
                <p14:cNvContentPartPr/>
                <p14:nvPr/>
              </p14:nvContentPartPr>
              <p14:xfrm>
                <a:off x="3942610" y="2242889"/>
                <a:ext cx="137520" cy="748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2D96A7A-6809-7561-F92F-504F395D6AD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24610" y="2225249"/>
                  <a:ext cx="17316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D8DE1E1-2401-9949-8D43-739000413619}"/>
                    </a:ext>
                  </a:extLst>
                </p14:cNvPr>
                <p14:cNvContentPartPr/>
                <p14:nvPr/>
              </p14:nvContentPartPr>
              <p14:xfrm>
                <a:off x="4101010" y="2246129"/>
                <a:ext cx="105480" cy="8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D8DE1E1-2401-9949-8D43-73900041361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83370" y="2228489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346C49D-ACB7-9DC2-ED31-0BEDCA3C0B25}"/>
                    </a:ext>
                  </a:extLst>
                </p14:cNvPr>
                <p14:cNvContentPartPr/>
                <p14:nvPr/>
              </p14:nvContentPartPr>
              <p14:xfrm>
                <a:off x="4314850" y="2328209"/>
                <a:ext cx="79920" cy="548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346C49D-ACB7-9DC2-ED31-0BEDCA3C0B2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296850" y="2310569"/>
                  <a:ext cx="1155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9F4273-7E51-99EE-58CF-888F1B8C8D39}"/>
                    </a:ext>
                  </a:extLst>
                </p14:cNvPr>
                <p14:cNvContentPartPr/>
                <p14:nvPr/>
              </p14:nvContentPartPr>
              <p14:xfrm>
                <a:off x="4546690" y="2515049"/>
                <a:ext cx="19800" cy="245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9F4273-7E51-99EE-58CF-888F1B8C8D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29050" y="2497409"/>
                  <a:ext cx="55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A3B5A5-8B12-2BA7-88B8-A795DF6047F9}"/>
                    </a:ext>
                  </a:extLst>
                </p14:cNvPr>
                <p14:cNvContentPartPr/>
                <p14:nvPr/>
              </p14:nvContentPartPr>
              <p14:xfrm>
                <a:off x="4827490" y="2533409"/>
                <a:ext cx="14760" cy="20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A3B5A5-8B12-2BA7-88B8-A795DF6047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09850" y="2515769"/>
                  <a:ext cx="50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5E027B-CE5B-6017-C81A-2AAE97D229D1}"/>
                    </a:ext>
                  </a:extLst>
                </p14:cNvPr>
                <p14:cNvContentPartPr/>
                <p14:nvPr/>
              </p14:nvContentPartPr>
              <p14:xfrm>
                <a:off x="4743970" y="2620889"/>
                <a:ext cx="156600" cy="27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5E027B-CE5B-6017-C81A-2AAE97D229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26330" y="2603249"/>
                  <a:ext cx="192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FB6589-0A98-1B94-4FFD-A78F16C8EF96}"/>
                    </a:ext>
                  </a:extLst>
                </p14:cNvPr>
                <p14:cNvContentPartPr/>
                <p14:nvPr/>
              </p14:nvContentPartPr>
              <p14:xfrm>
                <a:off x="5072290" y="2547809"/>
                <a:ext cx="307080" cy="17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FB6589-0A98-1B94-4FFD-A78F16C8EF9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054650" y="2529809"/>
                  <a:ext cx="342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47EC7E-D830-8A30-2F40-A808D953177F}"/>
                    </a:ext>
                  </a:extLst>
                </p14:cNvPr>
                <p14:cNvContentPartPr/>
                <p14:nvPr/>
              </p14:nvContentPartPr>
              <p14:xfrm>
                <a:off x="5369650" y="2358449"/>
                <a:ext cx="99720" cy="152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47EC7E-D830-8A30-2F40-A808D953177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51650" y="2340809"/>
                  <a:ext cx="13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FB8CBF-B5FD-D7BE-F684-E9B9F690AA29}"/>
                    </a:ext>
                  </a:extLst>
                </p14:cNvPr>
                <p14:cNvContentPartPr/>
                <p14:nvPr/>
              </p14:nvContentPartPr>
              <p14:xfrm>
                <a:off x="5559010" y="2426129"/>
                <a:ext cx="257040" cy="34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FB8CBF-B5FD-D7BE-F684-E9B9F690AA2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41370" y="2408129"/>
                  <a:ext cx="2926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BEE3563-F416-E663-837A-D6969E33A1F3}"/>
                    </a:ext>
                  </a:extLst>
                </p14:cNvPr>
                <p14:cNvContentPartPr/>
                <p14:nvPr/>
              </p14:nvContentPartPr>
              <p14:xfrm>
                <a:off x="5829370" y="2323889"/>
                <a:ext cx="88920" cy="56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BEE3563-F416-E663-837A-D6969E33A1F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11730" y="2305889"/>
                  <a:ext cx="124560" cy="59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1F826C-57B8-7370-9960-E96AA425D6E3}"/>
                    </a:ext>
                  </a:extLst>
                </p14:cNvPr>
                <p14:cNvContentPartPr/>
                <p14:nvPr/>
              </p14:nvContentPartPr>
              <p14:xfrm>
                <a:off x="6087130" y="2470409"/>
                <a:ext cx="93600" cy="27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1F826C-57B8-7370-9960-E96AA425D6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69130" y="2452769"/>
                  <a:ext cx="129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A6E3AF9-F0A0-86F2-937E-A7FA484C12FB}"/>
                    </a:ext>
                  </a:extLst>
                </p14:cNvPr>
                <p14:cNvContentPartPr/>
                <p14:nvPr/>
              </p14:nvContentPartPr>
              <p14:xfrm>
                <a:off x="6306370" y="2622329"/>
                <a:ext cx="70920" cy="12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A6E3AF9-F0A0-86F2-937E-A7FA484C12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88370" y="2604329"/>
                  <a:ext cx="106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193EF72-F3B9-C0D1-7541-D359B6D30CBD}"/>
                    </a:ext>
                  </a:extLst>
                </p14:cNvPr>
                <p14:cNvContentPartPr/>
                <p14:nvPr/>
              </p14:nvContentPartPr>
              <p14:xfrm>
                <a:off x="2272570" y="2742569"/>
                <a:ext cx="38880" cy="9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193EF72-F3B9-C0D1-7541-D359B6D30CB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54930" y="2724569"/>
                  <a:ext cx="74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987F922-67EB-6C89-F82E-FDE848FCD09C}"/>
                    </a:ext>
                  </a:extLst>
                </p14:cNvPr>
                <p14:cNvContentPartPr/>
                <p14:nvPr/>
              </p14:nvContentPartPr>
              <p14:xfrm>
                <a:off x="2193010" y="2739329"/>
                <a:ext cx="171720" cy="28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987F922-67EB-6C89-F82E-FDE848FCD09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75370" y="2721329"/>
                  <a:ext cx="20736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75D4932-76A1-DA9D-8DCD-147D69DBC719}"/>
                  </a:ext>
                </a:extLst>
              </p14:cNvPr>
              <p14:cNvContentPartPr/>
              <p14:nvPr/>
            </p14:nvContentPartPr>
            <p14:xfrm>
              <a:off x="4026850" y="3305969"/>
              <a:ext cx="1113840" cy="216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75D4932-76A1-DA9D-8DCD-147D69DBC71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009210" y="3287969"/>
                <a:ext cx="114948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9D1ADFE-BBC9-A0D8-B2F9-5A51E3E4445C}"/>
              </a:ext>
            </a:extLst>
          </p:cNvPr>
          <p:cNvGrpSpPr/>
          <p:nvPr/>
        </p:nvGrpSpPr>
        <p:grpSpPr>
          <a:xfrm>
            <a:off x="7396450" y="2297969"/>
            <a:ext cx="1718280" cy="477720"/>
            <a:chOff x="7396450" y="2297969"/>
            <a:chExt cx="17182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AF4D13C-F3C5-C315-9D4A-C48BE635EABB}"/>
                    </a:ext>
                  </a:extLst>
                </p14:cNvPr>
                <p14:cNvContentPartPr/>
                <p14:nvPr/>
              </p14:nvContentPartPr>
              <p14:xfrm>
                <a:off x="7396450" y="2297969"/>
                <a:ext cx="1718280" cy="477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AF4D13C-F3C5-C315-9D4A-C48BE635EAB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78450" y="2279969"/>
                  <a:ext cx="175392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478383-F3B8-2092-DC92-9D92F47E4D5E}"/>
                    </a:ext>
                  </a:extLst>
                </p14:cNvPr>
                <p14:cNvContentPartPr/>
                <p14:nvPr/>
              </p14:nvContentPartPr>
              <p14:xfrm>
                <a:off x="8736730" y="2338289"/>
                <a:ext cx="32760" cy="1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478383-F3B8-2092-DC92-9D92F47E4D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719090" y="2320289"/>
                  <a:ext cx="684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17C7ED81-D605-7177-4B14-3446534D89E6}"/>
                  </a:ext>
                </a:extLst>
              </p14:cNvPr>
              <p14:cNvContentPartPr/>
              <p14:nvPr/>
            </p14:nvContentPartPr>
            <p14:xfrm>
              <a:off x="9359170" y="2450609"/>
              <a:ext cx="1674000" cy="3549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17C7ED81-D605-7177-4B14-3446534D89E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341530" y="2432969"/>
                <a:ext cx="170964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D89DF33-3C45-B7F9-D305-92EA18C2E15C}"/>
              </a:ext>
            </a:extLst>
          </p:cNvPr>
          <p:cNvGrpSpPr/>
          <p:nvPr/>
        </p:nvGrpSpPr>
        <p:grpSpPr>
          <a:xfrm>
            <a:off x="7442530" y="2998529"/>
            <a:ext cx="2148840" cy="391320"/>
            <a:chOff x="7442530" y="2998529"/>
            <a:chExt cx="214884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081B64C-41D2-DA6C-2CAF-ECC153A5E17F}"/>
                    </a:ext>
                  </a:extLst>
                </p14:cNvPr>
                <p14:cNvContentPartPr/>
                <p14:nvPr/>
              </p14:nvContentPartPr>
              <p14:xfrm>
                <a:off x="7442530" y="3040289"/>
                <a:ext cx="212760" cy="27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081B64C-41D2-DA6C-2CAF-ECC153A5E17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24530" y="3022649"/>
                  <a:ext cx="248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E61B642-B77A-FF79-3C96-27D1214B52F7}"/>
                    </a:ext>
                  </a:extLst>
                </p14:cNvPr>
                <p14:cNvContentPartPr/>
                <p14:nvPr/>
              </p14:nvContentPartPr>
              <p14:xfrm>
                <a:off x="7749250" y="3055769"/>
                <a:ext cx="154080" cy="262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E61B642-B77A-FF79-3C96-27D1214B52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31610" y="3038129"/>
                  <a:ext cx="1897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EE60529-ECB9-8A60-A2D5-993755534384}"/>
                    </a:ext>
                  </a:extLst>
                </p14:cNvPr>
                <p14:cNvContentPartPr/>
                <p14:nvPr/>
              </p14:nvContentPartPr>
              <p14:xfrm>
                <a:off x="8059930" y="3065849"/>
                <a:ext cx="113760" cy="295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EE60529-ECB9-8A60-A2D5-99375553438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42290" y="3047849"/>
                  <a:ext cx="1494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925063-F41B-1C87-67C5-22745B16CCD7}"/>
                    </a:ext>
                  </a:extLst>
                </p14:cNvPr>
                <p14:cNvContentPartPr/>
                <p14:nvPr/>
              </p14:nvContentPartPr>
              <p14:xfrm>
                <a:off x="8549890" y="2998529"/>
                <a:ext cx="66960" cy="367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925063-F41B-1C87-67C5-22745B16CCD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31890" y="2980529"/>
                  <a:ext cx="1026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0ED4241-B8C8-6B1D-4432-DC4FED1669D6}"/>
                    </a:ext>
                  </a:extLst>
                </p14:cNvPr>
                <p14:cNvContentPartPr/>
                <p14:nvPr/>
              </p14:nvContentPartPr>
              <p14:xfrm>
                <a:off x="8752210" y="3092489"/>
                <a:ext cx="183600" cy="207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0ED4241-B8C8-6B1D-4432-DC4FED1669D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34570" y="3074489"/>
                  <a:ext cx="219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D5E3071-D7C0-ECCD-4FE7-D0D33E52EAFA}"/>
                    </a:ext>
                  </a:extLst>
                </p14:cNvPr>
                <p14:cNvContentPartPr/>
                <p14:nvPr/>
              </p14:nvContentPartPr>
              <p14:xfrm>
                <a:off x="8994490" y="3083129"/>
                <a:ext cx="116640" cy="112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D5E3071-D7C0-ECCD-4FE7-D0D33E52EAF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76490" y="3065489"/>
                  <a:ext cx="152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1177FA-DDF7-82E6-4321-B657F38EEACD}"/>
                    </a:ext>
                  </a:extLst>
                </p14:cNvPr>
                <p14:cNvContentPartPr/>
                <p14:nvPr/>
              </p14:nvContentPartPr>
              <p14:xfrm>
                <a:off x="8994130" y="3219569"/>
                <a:ext cx="71640" cy="943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1177FA-DDF7-82E6-4321-B657F38EEA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76130" y="3201929"/>
                  <a:ext cx="10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3F2DFF6-70C9-66E4-56DF-01E281D23C58}"/>
                    </a:ext>
                  </a:extLst>
                </p14:cNvPr>
                <p14:cNvContentPartPr/>
                <p14:nvPr/>
              </p14:nvContentPartPr>
              <p14:xfrm>
                <a:off x="9155410" y="3276089"/>
                <a:ext cx="5760" cy="9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3F2DFF6-70C9-66E4-56DF-01E281D23C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37770" y="3258089"/>
                  <a:ext cx="41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36EA5D9-560E-7B6F-8840-9D179526BE3C}"/>
                    </a:ext>
                  </a:extLst>
                </p14:cNvPr>
                <p14:cNvContentPartPr/>
                <p14:nvPr/>
              </p14:nvContentPartPr>
              <p14:xfrm>
                <a:off x="9272410" y="3061889"/>
                <a:ext cx="204840" cy="31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36EA5D9-560E-7B6F-8840-9D179526BE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54410" y="3044249"/>
                  <a:ext cx="2404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3A5006A-E5CA-6278-36A8-1DDA73A0AC2E}"/>
                    </a:ext>
                  </a:extLst>
                </p14:cNvPr>
                <p14:cNvContentPartPr/>
                <p14:nvPr/>
              </p14:nvContentPartPr>
              <p14:xfrm>
                <a:off x="9507130" y="3008609"/>
                <a:ext cx="84240" cy="381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3A5006A-E5CA-6278-36A8-1DDA73A0AC2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89490" y="2990969"/>
                  <a:ext cx="119880" cy="41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5EEC880-B133-5953-C091-99B2381C60F3}"/>
              </a:ext>
            </a:extLst>
          </p:cNvPr>
          <p:cNvGrpSpPr/>
          <p:nvPr/>
        </p:nvGrpSpPr>
        <p:grpSpPr>
          <a:xfrm>
            <a:off x="623410" y="5162849"/>
            <a:ext cx="1228680" cy="320400"/>
            <a:chOff x="623410" y="5162849"/>
            <a:chExt cx="122868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7AFE98-FF65-FB8A-FCE4-F142E2D91F29}"/>
                    </a:ext>
                  </a:extLst>
                </p14:cNvPr>
                <p14:cNvContentPartPr/>
                <p14:nvPr/>
              </p14:nvContentPartPr>
              <p14:xfrm>
                <a:off x="675610" y="5207849"/>
                <a:ext cx="39960" cy="230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7AFE98-FF65-FB8A-FCE4-F142E2D91F2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7610" y="5189849"/>
                  <a:ext cx="75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D1DD09D-CA7B-B5EC-2632-FB8685AC7CD1}"/>
                    </a:ext>
                  </a:extLst>
                </p14:cNvPr>
                <p14:cNvContentPartPr/>
                <p14:nvPr/>
              </p14:nvContentPartPr>
              <p14:xfrm>
                <a:off x="642490" y="5206409"/>
                <a:ext cx="200520" cy="36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D1DD09D-CA7B-B5EC-2632-FB8685AC7CD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4850" y="5188769"/>
                  <a:ext cx="236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D7B71DE-D14F-A0AA-22AF-2E1AD9122BE7}"/>
                    </a:ext>
                  </a:extLst>
                </p14:cNvPr>
                <p14:cNvContentPartPr/>
                <p14:nvPr/>
              </p14:nvContentPartPr>
              <p14:xfrm>
                <a:off x="623410" y="5445089"/>
                <a:ext cx="147240" cy="38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D7B71DE-D14F-A0AA-22AF-2E1AD9122BE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5770" y="5427449"/>
                  <a:ext cx="182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66C6C8-826B-AE7C-A926-55227F91E097}"/>
                    </a:ext>
                  </a:extLst>
                </p14:cNvPr>
                <p14:cNvContentPartPr/>
                <p14:nvPr/>
              </p14:nvContentPartPr>
              <p14:xfrm>
                <a:off x="830770" y="5374889"/>
                <a:ext cx="296280" cy="8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66C6C8-826B-AE7C-A926-55227F91E09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2770" y="5356889"/>
                  <a:ext cx="331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ACEF8C-3B6B-0202-D734-2E16C95BED63}"/>
                    </a:ext>
                  </a:extLst>
                </p14:cNvPr>
                <p14:cNvContentPartPr/>
                <p14:nvPr/>
              </p14:nvContentPartPr>
              <p14:xfrm>
                <a:off x="1321450" y="5162849"/>
                <a:ext cx="530640" cy="311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ACEF8C-3B6B-0202-D734-2E16C95BED6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03810" y="5144849"/>
                  <a:ext cx="566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6D5DC88-ABA9-5D65-929E-CDF298D58295}"/>
                    </a:ext>
                  </a:extLst>
                </p14:cNvPr>
                <p14:cNvContentPartPr/>
                <p14:nvPr/>
              </p14:nvContentPartPr>
              <p14:xfrm>
                <a:off x="1346650" y="5297489"/>
                <a:ext cx="78120" cy="24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6D5DC88-ABA9-5D65-929E-CDF298D5829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329010" y="5279489"/>
                  <a:ext cx="1137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E5F9694-7DBE-8B5D-2640-8B4D85DB6C2A}"/>
              </a:ext>
            </a:extLst>
          </p:cNvPr>
          <p:cNvGrpSpPr/>
          <p:nvPr/>
        </p:nvGrpSpPr>
        <p:grpSpPr>
          <a:xfrm>
            <a:off x="2155570" y="5171849"/>
            <a:ext cx="579960" cy="363960"/>
            <a:chOff x="2155570" y="5171849"/>
            <a:chExt cx="57996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6A8307A-EB88-5194-5B03-9F49157F3D38}"/>
                    </a:ext>
                  </a:extLst>
                </p14:cNvPr>
                <p14:cNvContentPartPr/>
                <p14:nvPr/>
              </p14:nvContentPartPr>
              <p14:xfrm>
                <a:off x="2155570" y="5171849"/>
                <a:ext cx="579960" cy="363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6A8307A-EB88-5194-5B03-9F49157F3D3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37570" y="5154209"/>
                  <a:ext cx="615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F291AFF-4762-C56E-3376-748BCAF51495}"/>
                    </a:ext>
                  </a:extLst>
                </p14:cNvPr>
                <p14:cNvContentPartPr/>
                <p14:nvPr/>
              </p14:nvContentPartPr>
              <p14:xfrm>
                <a:off x="2452210" y="5185169"/>
                <a:ext cx="32760" cy="3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F291AFF-4762-C56E-3376-748BCAF5149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34210" y="5167169"/>
                  <a:ext cx="68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450E0DF-1994-61CA-1F4A-0861C23503EC}"/>
                  </a:ext>
                </a:extLst>
              </p14:cNvPr>
              <p14:cNvContentPartPr/>
              <p14:nvPr/>
            </p14:nvContentPartPr>
            <p14:xfrm>
              <a:off x="3005170" y="5074289"/>
              <a:ext cx="1563840" cy="543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450E0DF-1994-61CA-1F4A-0861C23503EC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987530" y="5056649"/>
                <a:ext cx="15994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50F9C0F8-AD56-2583-3F54-E5E2E968A40E}"/>
                  </a:ext>
                </a:extLst>
              </p14:cNvPr>
              <p14:cNvContentPartPr/>
              <p14:nvPr/>
            </p14:nvContentPartPr>
            <p14:xfrm>
              <a:off x="4358770" y="5266889"/>
              <a:ext cx="205560" cy="1818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50F9C0F8-AD56-2583-3F54-E5E2E968A40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340770" y="5249249"/>
                <a:ext cx="24120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E0B0269-180E-7FF7-93D5-D68A88E45E80}"/>
              </a:ext>
            </a:extLst>
          </p:cNvPr>
          <p:cNvGrpSpPr/>
          <p:nvPr/>
        </p:nvGrpSpPr>
        <p:grpSpPr>
          <a:xfrm>
            <a:off x="4745770" y="5048369"/>
            <a:ext cx="934200" cy="331560"/>
            <a:chOff x="4745770" y="5048369"/>
            <a:chExt cx="93420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E09C60-3B35-A902-BA9B-AFAD43FF2AF7}"/>
                    </a:ext>
                  </a:extLst>
                </p14:cNvPr>
                <p14:cNvContentPartPr/>
                <p14:nvPr/>
              </p14:nvContentPartPr>
              <p14:xfrm>
                <a:off x="4745770" y="5048369"/>
                <a:ext cx="831600" cy="331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E09C60-3B35-A902-BA9B-AFAD43FF2AF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28130" y="5030369"/>
                  <a:ext cx="867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F4E5D2F-D2E9-2F39-CA50-26A400B7F8B4}"/>
                    </a:ext>
                  </a:extLst>
                </p14:cNvPr>
                <p14:cNvContentPartPr/>
                <p14:nvPr/>
              </p14:nvContentPartPr>
              <p14:xfrm>
                <a:off x="5339770" y="5167529"/>
                <a:ext cx="218520" cy="56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F4E5D2F-D2E9-2F39-CA50-26A400B7F8B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21770" y="5149889"/>
                  <a:ext cx="254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4F255FF-E0A6-998C-AE81-C33FE19E95D1}"/>
                    </a:ext>
                  </a:extLst>
                </p14:cNvPr>
                <p14:cNvContentPartPr/>
                <p14:nvPr/>
              </p14:nvContentPartPr>
              <p14:xfrm>
                <a:off x="5117650" y="5156369"/>
                <a:ext cx="24120" cy="7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4F255FF-E0A6-998C-AE81-C33FE19E95D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00010" y="5138369"/>
                  <a:ext cx="59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F8BAFE8-968D-4A2C-7CBA-CD4088061775}"/>
                    </a:ext>
                  </a:extLst>
                </p14:cNvPr>
                <p14:cNvContentPartPr/>
                <p14:nvPr/>
              </p14:nvContentPartPr>
              <p14:xfrm>
                <a:off x="5467210" y="5160329"/>
                <a:ext cx="212760" cy="43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F8BAFE8-968D-4A2C-7CBA-CD408806177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449210" y="5142689"/>
                  <a:ext cx="2484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6E83AF2-17D7-BFE6-79A5-AA89108D35E6}"/>
                  </a:ext>
                </a:extLst>
              </p14:cNvPr>
              <p14:cNvContentPartPr/>
              <p14:nvPr/>
            </p14:nvContentPartPr>
            <p14:xfrm>
              <a:off x="708730" y="6119729"/>
              <a:ext cx="1347120" cy="412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6E83AF2-17D7-BFE6-79A5-AA89108D35E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90730" y="6102089"/>
                <a:ext cx="1382760" cy="44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592EA7F-857A-14BB-C16A-1B1F0E3FDBDF}"/>
              </a:ext>
            </a:extLst>
          </p:cNvPr>
          <p:cNvGrpSpPr/>
          <p:nvPr/>
        </p:nvGrpSpPr>
        <p:grpSpPr>
          <a:xfrm>
            <a:off x="712330" y="5624369"/>
            <a:ext cx="3341880" cy="954000"/>
            <a:chOff x="712330" y="5624369"/>
            <a:chExt cx="3341880" cy="9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57B5E6B-1461-A7BA-1B37-8C41B7B7C4FD}"/>
                    </a:ext>
                  </a:extLst>
                </p14:cNvPr>
                <p14:cNvContentPartPr/>
                <p14:nvPr/>
              </p14:nvContentPartPr>
              <p14:xfrm>
                <a:off x="712330" y="5671889"/>
                <a:ext cx="184320" cy="224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57B5E6B-1461-A7BA-1B37-8C41B7B7C4F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4330" y="5653889"/>
                  <a:ext cx="219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2A01B5A-6B71-B828-32BF-716D3A655A79}"/>
                    </a:ext>
                  </a:extLst>
                </p14:cNvPr>
                <p14:cNvContentPartPr/>
                <p14:nvPr/>
              </p14:nvContentPartPr>
              <p14:xfrm>
                <a:off x="940570" y="5741729"/>
                <a:ext cx="239760" cy="170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2A01B5A-6B71-B828-32BF-716D3A655A7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2930" y="5724089"/>
                  <a:ext cx="275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6819AC-E888-E528-27AC-D77F6912E3C3}"/>
                    </a:ext>
                  </a:extLst>
                </p14:cNvPr>
                <p14:cNvContentPartPr/>
                <p14:nvPr/>
              </p14:nvContentPartPr>
              <p14:xfrm>
                <a:off x="1399930" y="5706089"/>
                <a:ext cx="172800" cy="19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6819AC-E888-E528-27AC-D77F6912E3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82290" y="5688089"/>
                  <a:ext cx="208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92A6CA-614F-2B9D-060D-FECE308FA4C1}"/>
                    </a:ext>
                  </a:extLst>
                </p14:cNvPr>
                <p14:cNvContentPartPr/>
                <p14:nvPr/>
              </p14:nvContentPartPr>
              <p14:xfrm>
                <a:off x="1597570" y="5689889"/>
                <a:ext cx="131400" cy="240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92A6CA-614F-2B9D-060D-FECE308FA4C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79570" y="5671889"/>
                  <a:ext cx="167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5EF281A-297F-198A-F396-798507136BD0}"/>
                    </a:ext>
                  </a:extLst>
                </p14:cNvPr>
                <p14:cNvContentPartPr/>
                <p14:nvPr/>
              </p14:nvContentPartPr>
              <p14:xfrm>
                <a:off x="1892410" y="5725529"/>
                <a:ext cx="214200" cy="166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5EF281A-297F-198A-F396-798507136BD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74410" y="5707889"/>
                  <a:ext cx="249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B7788FC-C48B-25E6-C1E1-DE1F3589D797}"/>
                    </a:ext>
                  </a:extLst>
                </p14:cNvPr>
                <p14:cNvContentPartPr/>
                <p14:nvPr/>
              </p14:nvContentPartPr>
              <p14:xfrm>
                <a:off x="2229730" y="5730569"/>
                <a:ext cx="167760" cy="167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B7788FC-C48B-25E6-C1E1-DE1F3589D79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12090" y="5712929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F108F5-A4E2-0659-15F0-DB897F9CE02D}"/>
                    </a:ext>
                  </a:extLst>
                </p14:cNvPr>
                <p14:cNvContentPartPr/>
                <p14:nvPr/>
              </p14:nvContentPartPr>
              <p14:xfrm>
                <a:off x="2468770" y="5624369"/>
                <a:ext cx="163080" cy="97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F108F5-A4E2-0659-15F0-DB897F9CE0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51130" y="5606369"/>
                  <a:ext cx="198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C8E0D9A-0FC1-7D09-A1C0-7EB553ACFFDC}"/>
                    </a:ext>
                  </a:extLst>
                </p14:cNvPr>
                <p14:cNvContentPartPr/>
                <p14:nvPr/>
              </p14:nvContentPartPr>
              <p14:xfrm>
                <a:off x="2183650" y="5990849"/>
                <a:ext cx="1870560" cy="587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C8E0D9A-0FC1-7D09-A1C0-7EB553ACFFD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66010" y="5973209"/>
                  <a:ext cx="190620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726EDEC-B0BF-BA11-BF9C-43DF7A98C159}"/>
                    </a:ext>
                  </a:extLst>
                </p14:cNvPr>
                <p14:cNvContentPartPr/>
                <p14:nvPr/>
              </p14:nvContentPartPr>
              <p14:xfrm>
                <a:off x="3667570" y="6157529"/>
                <a:ext cx="23040" cy="3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726EDEC-B0BF-BA11-BF9C-43DF7A98C15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649570" y="6139529"/>
                  <a:ext cx="58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A899215-4953-9143-F1BF-4144432A0EB2}"/>
                    </a:ext>
                  </a:extLst>
                </p14:cNvPr>
                <p14:cNvContentPartPr/>
                <p14:nvPr/>
              </p14:nvContentPartPr>
              <p14:xfrm>
                <a:off x="2922730" y="6100289"/>
                <a:ext cx="542880" cy="73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A899215-4953-9143-F1BF-4144432A0EB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905090" y="6082289"/>
                  <a:ext cx="5785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75CAF3A-366C-ED7C-EABD-531B27F0DC63}"/>
              </a:ext>
            </a:extLst>
          </p:cNvPr>
          <p:cNvGrpSpPr/>
          <p:nvPr/>
        </p:nvGrpSpPr>
        <p:grpSpPr>
          <a:xfrm>
            <a:off x="4309090" y="5973569"/>
            <a:ext cx="1789920" cy="418320"/>
            <a:chOff x="4309090" y="5973569"/>
            <a:chExt cx="178992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2DEE37D-A7D9-2F42-C7B0-6C2C1F64D48B}"/>
                    </a:ext>
                  </a:extLst>
                </p14:cNvPr>
                <p14:cNvContentPartPr/>
                <p14:nvPr/>
              </p14:nvContentPartPr>
              <p14:xfrm>
                <a:off x="4309090" y="5973569"/>
                <a:ext cx="1789920" cy="418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2DEE37D-A7D9-2F42-C7B0-6C2C1F64D48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91090" y="5955929"/>
                  <a:ext cx="18255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504C741-BA70-8293-C28B-8AB46CC6A9A7}"/>
                    </a:ext>
                  </a:extLst>
                </p14:cNvPr>
                <p14:cNvContentPartPr/>
                <p14:nvPr/>
              </p14:nvContentPartPr>
              <p14:xfrm>
                <a:off x="5611210" y="6151409"/>
                <a:ext cx="252720" cy="59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504C741-BA70-8293-C28B-8AB46CC6A9A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593570" y="6133769"/>
                  <a:ext cx="288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C749C0-B964-078C-C75F-BB8CA464A881}"/>
                    </a:ext>
                  </a:extLst>
                </p14:cNvPr>
                <p14:cNvContentPartPr/>
                <p14:nvPr/>
              </p14:nvContentPartPr>
              <p14:xfrm>
                <a:off x="5064010" y="6086969"/>
                <a:ext cx="44640" cy="43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C749C0-B964-078C-C75F-BB8CA464A8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46010" y="6068969"/>
                  <a:ext cx="802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39E5FCB-6D72-4CCF-1463-75E5372E943D}"/>
              </a:ext>
            </a:extLst>
          </p:cNvPr>
          <p:cNvGrpSpPr/>
          <p:nvPr/>
        </p:nvGrpSpPr>
        <p:grpSpPr>
          <a:xfrm>
            <a:off x="7170010" y="3914009"/>
            <a:ext cx="527760" cy="468720"/>
            <a:chOff x="7170010" y="3914009"/>
            <a:chExt cx="52776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658650C-6DBC-3CF4-9376-3219E492BC12}"/>
                    </a:ext>
                  </a:extLst>
                </p14:cNvPr>
                <p14:cNvContentPartPr/>
                <p14:nvPr/>
              </p14:nvContentPartPr>
              <p14:xfrm>
                <a:off x="7170010" y="3914009"/>
                <a:ext cx="155880" cy="299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658650C-6DBC-3CF4-9376-3219E492BC1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152010" y="3896369"/>
                  <a:ext cx="191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EFFD405-127D-4672-5A06-79CEDB9FC069}"/>
                    </a:ext>
                  </a:extLst>
                </p14:cNvPr>
                <p14:cNvContentPartPr/>
                <p14:nvPr/>
              </p14:nvContentPartPr>
              <p14:xfrm>
                <a:off x="7433170" y="4016609"/>
                <a:ext cx="209520" cy="179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EFFD405-127D-4672-5A06-79CEDB9FC06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15530" y="3998969"/>
                  <a:ext cx="245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4D60E0B-C4FB-A3FD-60C5-5A64115B71FE}"/>
                    </a:ext>
                  </a:extLst>
                </p14:cNvPr>
                <p14:cNvContentPartPr/>
                <p14:nvPr/>
              </p14:nvContentPartPr>
              <p14:xfrm>
                <a:off x="7602730" y="4222889"/>
                <a:ext cx="14400" cy="159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4D60E0B-C4FB-A3FD-60C5-5A64115B71F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84730" y="4205249"/>
                  <a:ext cx="50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886457-C47A-AC4B-DCC1-B6AC39E736C0}"/>
                    </a:ext>
                  </a:extLst>
                </p14:cNvPr>
                <p14:cNvContentPartPr/>
                <p14:nvPr/>
              </p14:nvContentPartPr>
              <p14:xfrm>
                <a:off x="7555210" y="4205249"/>
                <a:ext cx="142560" cy="30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886457-C47A-AC4B-DCC1-B6AC39E736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37210" y="4187609"/>
                  <a:ext cx="1782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5B607F1-74C4-3E7F-2F73-96301C6FDC1F}"/>
              </a:ext>
            </a:extLst>
          </p:cNvPr>
          <p:cNvGrpSpPr/>
          <p:nvPr/>
        </p:nvGrpSpPr>
        <p:grpSpPr>
          <a:xfrm>
            <a:off x="7156690" y="4434569"/>
            <a:ext cx="2991600" cy="444960"/>
            <a:chOff x="7156690" y="4434569"/>
            <a:chExt cx="29916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A3E554D-7012-F2A9-C844-FE4349BDAEB9}"/>
                    </a:ext>
                  </a:extLst>
                </p14:cNvPr>
                <p14:cNvContentPartPr/>
                <p14:nvPr/>
              </p14:nvContentPartPr>
              <p14:xfrm>
                <a:off x="7156690" y="4487129"/>
                <a:ext cx="1225800" cy="392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A3E554D-7012-F2A9-C844-FE4349BDAE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39050" y="4469129"/>
                  <a:ext cx="1261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FD1D416-FD93-E94D-C408-316AD1276209}"/>
                    </a:ext>
                  </a:extLst>
                </p14:cNvPr>
                <p14:cNvContentPartPr/>
                <p14:nvPr/>
              </p14:nvContentPartPr>
              <p14:xfrm>
                <a:off x="8599570" y="4524209"/>
                <a:ext cx="629280" cy="215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FD1D416-FD93-E94D-C408-316AD12762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81570" y="4506209"/>
                  <a:ext cx="664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D86E69F-0051-C799-5F1F-022AD08FFD36}"/>
                    </a:ext>
                  </a:extLst>
                </p14:cNvPr>
                <p14:cNvContentPartPr/>
                <p14:nvPr/>
              </p14:nvContentPartPr>
              <p14:xfrm>
                <a:off x="9409930" y="4434569"/>
                <a:ext cx="738360" cy="304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D86E69F-0051-C799-5F1F-022AD08FFD3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91930" y="4416929"/>
                  <a:ext cx="77400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1B9E2C6-F0F7-5C40-6653-A01562AE23D8}"/>
              </a:ext>
            </a:extLst>
          </p:cNvPr>
          <p:cNvGrpSpPr/>
          <p:nvPr/>
        </p:nvGrpSpPr>
        <p:grpSpPr>
          <a:xfrm>
            <a:off x="10307410" y="4388849"/>
            <a:ext cx="1219680" cy="352800"/>
            <a:chOff x="10307410" y="4388849"/>
            <a:chExt cx="12196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5884880-DB7D-035E-CE19-0757EEF464D0}"/>
                    </a:ext>
                  </a:extLst>
                </p14:cNvPr>
                <p14:cNvContentPartPr/>
                <p14:nvPr/>
              </p14:nvContentPartPr>
              <p14:xfrm>
                <a:off x="10307410" y="4388849"/>
                <a:ext cx="1219680" cy="352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5884880-DB7D-035E-CE19-0757EEF464D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89410" y="4371209"/>
                  <a:ext cx="12553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CD899EB-3707-0C13-3F15-D4454E3C8D00}"/>
                    </a:ext>
                  </a:extLst>
                </p14:cNvPr>
                <p14:cNvContentPartPr/>
                <p14:nvPr/>
              </p14:nvContentPartPr>
              <p14:xfrm>
                <a:off x="10991050" y="4553369"/>
                <a:ext cx="395280" cy="23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CD899EB-3707-0C13-3F15-D4454E3C8D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973410" y="4535729"/>
                  <a:ext cx="4309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270643E-940E-AE59-3504-52246AB084E2}"/>
              </a:ext>
            </a:extLst>
          </p:cNvPr>
          <p:cNvGrpSpPr/>
          <p:nvPr/>
        </p:nvGrpSpPr>
        <p:grpSpPr>
          <a:xfrm>
            <a:off x="7194490" y="4902209"/>
            <a:ext cx="1759320" cy="467280"/>
            <a:chOff x="7194490" y="4902209"/>
            <a:chExt cx="175932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ED1956-5DD3-B75E-812F-AEF874B6895F}"/>
                    </a:ext>
                  </a:extLst>
                </p14:cNvPr>
                <p14:cNvContentPartPr/>
                <p14:nvPr/>
              </p14:nvContentPartPr>
              <p14:xfrm>
                <a:off x="7194490" y="5018489"/>
                <a:ext cx="600480" cy="169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ED1956-5DD3-B75E-812F-AEF874B6895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76850" y="5000849"/>
                  <a:ext cx="636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824CAA8-F2BE-6C27-5AA2-34EBBE69045E}"/>
                    </a:ext>
                  </a:extLst>
                </p14:cNvPr>
                <p14:cNvContentPartPr/>
                <p14:nvPr/>
              </p14:nvContentPartPr>
              <p14:xfrm>
                <a:off x="7951930" y="4902209"/>
                <a:ext cx="1001880" cy="467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824CAA8-F2BE-6C27-5AA2-34EBBE69045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33930" y="4884569"/>
                  <a:ext cx="103752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6964352-F3EA-3E7F-EA09-98E05E00D5EB}"/>
              </a:ext>
            </a:extLst>
          </p:cNvPr>
          <p:cNvGrpSpPr/>
          <p:nvPr/>
        </p:nvGrpSpPr>
        <p:grpSpPr>
          <a:xfrm>
            <a:off x="8021410" y="3780809"/>
            <a:ext cx="3575160" cy="436680"/>
            <a:chOff x="8021410" y="3780809"/>
            <a:chExt cx="357516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D2CD851-4956-1E7E-D2F8-A3BA42F200C1}"/>
                    </a:ext>
                  </a:extLst>
                </p14:cNvPr>
                <p14:cNvContentPartPr/>
                <p14:nvPr/>
              </p14:nvContentPartPr>
              <p14:xfrm>
                <a:off x="8021410" y="4014089"/>
                <a:ext cx="326880" cy="157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D2CD851-4956-1E7E-D2F8-A3BA42F200C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03770" y="3996449"/>
                  <a:ext cx="362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C62437-FE29-09BF-F478-2E6A2655A15A}"/>
                    </a:ext>
                  </a:extLst>
                </p14:cNvPr>
                <p14:cNvContentPartPr/>
                <p14:nvPr/>
              </p14:nvContentPartPr>
              <p14:xfrm>
                <a:off x="8189530" y="3861449"/>
                <a:ext cx="30960" cy="1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C62437-FE29-09BF-F478-2E6A2655A15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71890" y="3843809"/>
                  <a:ext cx="66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9CD7FF7-FF5C-5B57-76DC-38680466A602}"/>
                    </a:ext>
                  </a:extLst>
                </p14:cNvPr>
                <p14:cNvContentPartPr/>
                <p14:nvPr/>
              </p14:nvContentPartPr>
              <p14:xfrm>
                <a:off x="8592730" y="3993209"/>
                <a:ext cx="706320" cy="18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9CD7FF7-FF5C-5B57-76DC-38680466A60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75090" y="3975209"/>
                  <a:ext cx="741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DBCB5FF-8729-B08E-E6D5-AD5FE1E211DF}"/>
                    </a:ext>
                  </a:extLst>
                </p14:cNvPr>
                <p14:cNvContentPartPr/>
                <p14:nvPr/>
              </p14:nvContentPartPr>
              <p14:xfrm>
                <a:off x="9146050" y="4006889"/>
                <a:ext cx="187920" cy="173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DBCB5FF-8729-B08E-E6D5-AD5FE1E211D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128050" y="3988889"/>
                  <a:ext cx="223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C08E77B-3FBE-A065-87B1-436B0825025E}"/>
                    </a:ext>
                  </a:extLst>
                </p14:cNvPr>
                <p14:cNvContentPartPr/>
                <p14:nvPr/>
              </p14:nvContentPartPr>
              <p14:xfrm>
                <a:off x="9515050" y="3788009"/>
                <a:ext cx="472680" cy="429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C08E77B-3FBE-A065-87B1-436B0825025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97050" y="3770369"/>
                  <a:ext cx="50832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E13A0F7-1349-2604-71CC-28A4CB3B68CE}"/>
                    </a:ext>
                  </a:extLst>
                </p14:cNvPr>
                <p14:cNvContentPartPr/>
                <p14:nvPr/>
              </p14:nvContentPartPr>
              <p14:xfrm>
                <a:off x="10251610" y="3780809"/>
                <a:ext cx="302040" cy="38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E13A0F7-1349-2604-71CC-28A4CB3B68C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33970" y="3762809"/>
                  <a:ext cx="3376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0818D40-D8EF-3966-97BC-A995723728FB}"/>
                    </a:ext>
                  </a:extLst>
                </p14:cNvPr>
                <p14:cNvContentPartPr/>
                <p14:nvPr/>
              </p14:nvContentPartPr>
              <p14:xfrm>
                <a:off x="10631770" y="3930929"/>
                <a:ext cx="139680" cy="68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0818D40-D8EF-3966-97BC-A995723728F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13770" y="3912929"/>
                  <a:ext cx="175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BAB6F1E-8916-0626-3F1E-7E1AF4105CD5}"/>
                    </a:ext>
                  </a:extLst>
                </p14:cNvPr>
                <p14:cNvContentPartPr/>
                <p14:nvPr/>
              </p14:nvContentPartPr>
              <p14:xfrm>
                <a:off x="10888450" y="3839489"/>
                <a:ext cx="183240" cy="20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BAB6F1E-8916-0626-3F1E-7E1AF4105CD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70450" y="3821489"/>
                  <a:ext cx="218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7E78A13-C8AE-47AE-C885-D516C04DF938}"/>
                    </a:ext>
                  </a:extLst>
                </p14:cNvPr>
                <p14:cNvContentPartPr/>
                <p14:nvPr/>
              </p14:nvContentPartPr>
              <p14:xfrm>
                <a:off x="11318290" y="3916529"/>
                <a:ext cx="20520" cy="10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7E78A13-C8AE-47AE-C885-D516C04DF9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300290" y="3898889"/>
                  <a:ext cx="56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0790565-21C2-730E-23F3-F997697E2A43}"/>
                    </a:ext>
                  </a:extLst>
                </p14:cNvPr>
                <p14:cNvContentPartPr/>
                <p14:nvPr/>
              </p14:nvContentPartPr>
              <p14:xfrm>
                <a:off x="11400730" y="3892409"/>
                <a:ext cx="57240" cy="124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0790565-21C2-730E-23F3-F997697E2A4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382730" y="3874409"/>
                  <a:ext cx="9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577CA29-B025-3817-ED01-A13B9DD04EE5}"/>
                    </a:ext>
                  </a:extLst>
                </p14:cNvPr>
                <p14:cNvContentPartPr/>
                <p14:nvPr/>
              </p14:nvContentPartPr>
              <p14:xfrm>
                <a:off x="11250250" y="3802409"/>
                <a:ext cx="346320" cy="121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577CA29-B025-3817-ED01-A13B9DD04EE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32610" y="3784409"/>
                  <a:ext cx="381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78FDA74-D8AA-0E8E-0ABA-8D5FDF7BC7CE}"/>
                    </a:ext>
                  </a:extLst>
                </p14:cNvPr>
                <p14:cNvContentPartPr/>
                <p14:nvPr/>
              </p14:nvContentPartPr>
              <p14:xfrm>
                <a:off x="11321890" y="3853169"/>
                <a:ext cx="20520" cy="128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78FDA74-D8AA-0E8E-0ABA-8D5FDF7BC7C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03890" y="3835529"/>
                  <a:ext cx="5616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45CE7CC-C073-57E1-8777-1322933D3F74}"/>
                  </a:ext>
                </a:extLst>
              </p14:cNvPr>
              <p14:cNvContentPartPr/>
              <p14:nvPr/>
            </p14:nvContentPartPr>
            <p14:xfrm>
              <a:off x="9109690" y="5154209"/>
              <a:ext cx="27000" cy="180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45CE7CC-C073-57E1-8777-1322933D3F74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092050" y="5136569"/>
                <a:ext cx="62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D939D3D-C0D8-1CB0-55A7-2EFA93C6AC3A}"/>
                  </a:ext>
                </a:extLst>
              </p14:cNvPr>
              <p14:cNvContentPartPr/>
              <p14:nvPr/>
            </p14:nvContentPartPr>
            <p14:xfrm>
              <a:off x="3820769" y="4447500"/>
              <a:ext cx="26928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D939D3D-C0D8-1CB0-55A7-2EFA93C6AC3A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803129" y="4429860"/>
                <a:ext cx="304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37DDBF-C639-4741-86FE-777AC1F6089C}"/>
                  </a:ext>
                </a:extLst>
              </p14:cNvPr>
              <p14:cNvContentPartPr/>
              <p14:nvPr/>
            </p14:nvContentPartPr>
            <p14:xfrm>
              <a:off x="5587289" y="2616540"/>
              <a:ext cx="218520" cy="41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37DDBF-C639-4741-86FE-777AC1F6089C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569649" y="2598900"/>
                <a:ext cx="254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89B2B8-24AD-D4B6-DDBB-34343CEFA1A1}"/>
                  </a:ext>
                </a:extLst>
              </p14:cNvPr>
              <p14:cNvContentPartPr/>
              <p14:nvPr/>
            </p14:nvContentPartPr>
            <p14:xfrm>
              <a:off x="10253609" y="4007940"/>
              <a:ext cx="264240" cy="7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89B2B8-24AD-D4B6-DDBB-34343CEFA1A1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235969" y="3990300"/>
                <a:ext cx="2998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C13A28-7E43-49DA-7A8A-7B057DBEF74D}"/>
                  </a:ext>
                </a:extLst>
              </p14:cNvPr>
              <p14:cNvContentPartPr/>
              <p14:nvPr/>
            </p14:nvContentPartPr>
            <p14:xfrm>
              <a:off x="11071889" y="4052940"/>
              <a:ext cx="91080" cy="160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C13A28-7E43-49DA-7A8A-7B057DBEF74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053889" y="4035300"/>
                <a:ext cx="12672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51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2BC650-A469-6369-1738-FBF0D9E81D21}"/>
                  </a:ext>
                </a:extLst>
              </p14:cNvPr>
              <p14:cNvContentPartPr/>
              <p14:nvPr/>
            </p14:nvContentPartPr>
            <p14:xfrm>
              <a:off x="2623210" y="151289"/>
              <a:ext cx="1512360" cy="513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2BC650-A469-6369-1738-FBF0D9E81D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5210" y="133649"/>
                <a:ext cx="154800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3646CF-AFAD-A5DA-9E06-74590D39167C}"/>
                  </a:ext>
                </a:extLst>
              </p14:cNvPr>
              <p14:cNvContentPartPr/>
              <p14:nvPr/>
            </p14:nvContentPartPr>
            <p14:xfrm>
              <a:off x="4365250" y="221129"/>
              <a:ext cx="484560" cy="408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3646CF-AFAD-A5DA-9E06-74590D3916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7250" y="203489"/>
                <a:ext cx="52020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0242E4-417A-2A79-548E-4ED59C00FB90}"/>
                  </a:ext>
                </a:extLst>
              </p14:cNvPr>
              <p14:cNvContentPartPr/>
              <p14:nvPr/>
            </p14:nvContentPartPr>
            <p14:xfrm>
              <a:off x="5229970" y="217889"/>
              <a:ext cx="1137960" cy="546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0242E4-417A-2A79-548E-4ED59C00FB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2330" y="200249"/>
                <a:ext cx="1173600" cy="58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11226E6-0AFB-B44E-7194-E4B5AEC0677A}"/>
              </a:ext>
            </a:extLst>
          </p:cNvPr>
          <p:cNvGrpSpPr/>
          <p:nvPr/>
        </p:nvGrpSpPr>
        <p:grpSpPr>
          <a:xfrm>
            <a:off x="6603370" y="149129"/>
            <a:ext cx="1975680" cy="403560"/>
            <a:chOff x="6603370" y="149129"/>
            <a:chExt cx="197568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DA86FC4-74AD-0081-857E-920E84F8FB95}"/>
                    </a:ext>
                  </a:extLst>
                </p14:cNvPr>
                <p14:cNvContentPartPr/>
                <p14:nvPr/>
              </p14:nvContentPartPr>
              <p14:xfrm>
                <a:off x="6603370" y="149129"/>
                <a:ext cx="1505880" cy="40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DA86FC4-74AD-0081-857E-920E84F8F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85370" y="131129"/>
                  <a:ext cx="15415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1FB179-724E-495F-8736-4ECEF61BA69C}"/>
                    </a:ext>
                  </a:extLst>
                </p14:cNvPr>
                <p14:cNvContentPartPr/>
                <p14:nvPr/>
              </p14:nvContentPartPr>
              <p14:xfrm>
                <a:off x="7978930" y="308609"/>
                <a:ext cx="13320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1FB179-724E-495F-8736-4ECEF61BA6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61290" y="290609"/>
                  <a:ext cx="168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31AA53C-614D-AA79-1E01-B0C4D948A40A}"/>
                    </a:ext>
                  </a:extLst>
                </p14:cNvPr>
                <p14:cNvContentPartPr/>
                <p14:nvPr/>
              </p14:nvContentPartPr>
              <p14:xfrm>
                <a:off x="8059570" y="355769"/>
                <a:ext cx="519480" cy="12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31AA53C-614D-AA79-1E01-B0C4D948A4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41570" y="338129"/>
                  <a:ext cx="555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6BF7AB-D934-1902-8669-9A1BB01AE4F8}"/>
                    </a:ext>
                  </a:extLst>
                </p14:cNvPr>
                <p14:cNvContentPartPr/>
                <p14:nvPr/>
              </p14:nvContentPartPr>
              <p14:xfrm>
                <a:off x="8330290" y="266489"/>
                <a:ext cx="2952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6BF7AB-D934-1902-8669-9A1BB01AE4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12290" y="248489"/>
                  <a:ext cx="65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2001C4-42CA-7C08-26AC-347518F99B79}"/>
                    </a:ext>
                  </a:extLst>
                </p14:cNvPr>
                <p14:cNvContentPartPr/>
                <p14:nvPr/>
              </p14:nvContentPartPr>
              <p14:xfrm>
                <a:off x="6907930" y="316529"/>
                <a:ext cx="3456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2001C4-42CA-7C08-26AC-347518F99B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89930" y="298889"/>
                  <a:ext cx="7020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8C5274-5046-1A96-6F78-941D4424DB3C}"/>
                  </a:ext>
                </a:extLst>
              </p14:cNvPr>
              <p14:cNvContentPartPr/>
              <p14:nvPr/>
            </p14:nvContentPartPr>
            <p14:xfrm>
              <a:off x="1189330" y="849689"/>
              <a:ext cx="241560" cy="38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8C5274-5046-1A96-6F78-941D4424DB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1690" y="831689"/>
                <a:ext cx="2772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5222F9A-D168-EE4C-B31C-5388D009E173}"/>
              </a:ext>
            </a:extLst>
          </p:cNvPr>
          <p:cNvGrpSpPr/>
          <p:nvPr/>
        </p:nvGrpSpPr>
        <p:grpSpPr>
          <a:xfrm>
            <a:off x="1142890" y="279809"/>
            <a:ext cx="3767760" cy="814320"/>
            <a:chOff x="1142890" y="279809"/>
            <a:chExt cx="3767760" cy="81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9E3B3C8-0082-F3A8-7220-C543E810B611}"/>
                    </a:ext>
                  </a:extLst>
                </p14:cNvPr>
                <p14:cNvContentPartPr/>
                <p14:nvPr/>
              </p14:nvContentPartPr>
              <p14:xfrm>
                <a:off x="1142890" y="346409"/>
                <a:ext cx="259560" cy="256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9E3B3C8-0082-F3A8-7220-C543E810B6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5250" y="328409"/>
                  <a:ext cx="295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793385-5356-BC1C-59C1-02C5306E89B2}"/>
                    </a:ext>
                  </a:extLst>
                </p14:cNvPr>
                <p14:cNvContentPartPr/>
                <p14:nvPr/>
              </p14:nvContentPartPr>
              <p14:xfrm>
                <a:off x="1432330" y="279809"/>
                <a:ext cx="1054440" cy="32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793385-5356-BC1C-59C1-02C5306E89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14330" y="261809"/>
                  <a:ext cx="10900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AFF366-1824-BB0A-A1F3-0E0E7D782E07}"/>
                    </a:ext>
                  </a:extLst>
                </p14:cNvPr>
                <p14:cNvContentPartPr/>
                <p14:nvPr/>
              </p14:nvContentPartPr>
              <p14:xfrm>
                <a:off x="1721770" y="767969"/>
                <a:ext cx="1407240" cy="326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AFF366-1824-BB0A-A1F3-0E0E7D782E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04130" y="749969"/>
                  <a:ext cx="14428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2B6649-7B88-873B-F5CB-0E7115AF6C5E}"/>
                    </a:ext>
                  </a:extLst>
                </p14:cNvPr>
                <p14:cNvContentPartPr/>
                <p14:nvPr/>
              </p14:nvContentPartPr>
              <p14:xfrm>
                <a:off x="2382730" y="846089"/>
                <a:ext cx="398160" cy="24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2B6649-7B88-873B-F5CB-0E7115AF6C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4730" y="828089"/>
                  <a:ext cx="433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DA1DF5-2310-A654-6DD7-DFF04779C0F3}"/>
                    </a:ext>
                  </a:extLst>
                </p14:cNvPr>
                <p14:cNvContentPartPr/>
                <p14:nvPr/>
              </p14:nvContentPartPr>
              <p14:xfrm>
                <a:off x="3335290" y="724049"/>
                <a:ext cx="761400" cy="33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DA1DF5-2310-A654-6DD7-DFF04779C0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17650" y="706049"/>
                  <a:ext cx="797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A24424-68B1-F28B-AF82-22D2E58BDE74}"/>
                    </a:ext>
                  </a:extLst>
                </p14:cNvPr>
                <p14:cNvContentPartPr/>
                <p14:nvPr/>
              </p14:nvContentPartPr>
              <p14:xfrm>
                <a:off x="4089850" y="840689"/>
                <a:ext cx="3960" cy="4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A24424-68B1-F28B-AF82-22D2E58BDE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1850" y="822689"/>
                  <a:ext cx="39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0DCB01-A755-9AB5-4568-7125B4DA936F}"/>
                    </a:ext>
                  </a:extLst>
                </p14:cNvPr>
                <p14:cNvContentPartPr/>
                <p14:nvPr/>
              </p14:nvContentPartPr>
              <p14:xfrm>
                <a:off x="4150330" y="733769"/>
                <a:ext cx="760320" cy="320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0DCB01-A755-9AB5-4568-7125B4DA93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32690" y="715769"/>
                  <a:ext cx="79596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E54A4A3-6D37-1B32-82F4-E9286E0C6119}"/>
              </a:ext>
            </a:extLst>
          </p:cNvPr>
          <p:cNvGrpSpPr/>
          <p:nvPr/>
        </p:nvGrpSpPr>
        <p:grpSpPr>
          <a:xfrm>
            <a:off x="2262490" y="1365209"/>
            <a:ext cx="2940120" cy="1378800"/>
            <a:chOff x="2262490" y="1365209"/>
            <a:chExt cx="2940120" cy="13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AB15F0-2078-83CA-E341-92ED65B11E79}"/>
                    </a:ext>
                  </a:extLst>
                </p14:cNvPr>
                <p14:cNvContentPartPr/>
                <p14:nvPr/>
              </p14:nvContentPartPr>
              <p14:xfrm>
                <a:off x="2450770" y="2201849"/>
                <a:ext cx="11160" cy="248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AB15F0-2078-83CA-E341-92ED65B11E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33130" y="2184209"/>
                  <a:ext cx="46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DE4D8B-7E6A-96F7-E3D5-1DE4830AC9E7}"/>
                    </a:ext>
                  </a:extLst>
                </p14:cNvPr>
                <p14:cNvContentPartPr/>
                <p14:nvPr/>
              </p14:nvContentPartPr>
              <p14:xfrm>
                <a:off x="2369770" y="2182409"/>
                <a:ext cx="211320" cy="59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DE4D8B-7E6A-96F7-E3D5-1DE4830AC9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52130" y="2164769"/>
                  <a:ext cx="246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A62A375-0796-BC3E-D314-9839538664AA}"/>
                    </a:ext>
                  </a:extLst>
                </p14:cNvPr>
                <p14:cNvContentPartPr/>
                <p14:nvPr/>
              </p14:nvContentPartPr>
              <p14:xfrm>
                <a:off x="2374090" y="2481569"/>
                <a:ext cx="175320" cy="2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A62A375-0796-BC3E-D314-9839538664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56450" y="2463929"/>
                  <a:ext cx="210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EDE4E78-3398-75FC-392B-CBCE32AEE0E0}"/>
                    </a:ext>
                  </a:extLst>
                </p14:cNvPr>
                <p14:cNvContentPartPr/>
                <p14:nvPr/>
              </p14:nvContentPartPr>
              <p14:xfrm>
                <a:off x="2665690" y="2438369"/>
                <a:ext cx="995400" cy="30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EDE4E78-3398-75FC-392B-CBCE32AEE0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7690" y="2420729"/>
                  <a:ext cx="1031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6FBB7F-5E09-A4FA-7FBF-C22899C6E49E}"/>
                    </a:ext>
                  </a:extLst>
                </p14:cNvPr>
                <p14:cNvContentPartPr/>
                <p14:nvPr/>
              </p14:nvContentPartPr>
              <p14:xfrm>
                <a:off x="3047650" y="2300489"/>
                <a:ext cx="27720" cy="13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6FBB7F-5E09-A4FA-7FBF-C22899C6E4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0010" y="2282489"/>
                  <a:ext cx="63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43DEE2-80FA-960F-3AB6-8908D85A2C84}"/>
                    </a:ext>
                  </a:extLst>
                </p14:cNvPr>
                <p14:cNvContentPartPr/>
                <p14:nvPr/>
              </p14:nvContentPartPr>
              <p14:xfrm>
                <a:off x="2374450" y="1479329"/>
                <a:ext cx="132120" cy="29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43DEE2-80FA-960F-3AB6-8908D85A2C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6450" y="1461329"/>
                  <a:ext cx="167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BB553C-0A77-84BE-C522-D85E1E7DAAF2}"/>
                    </a:ext>
                  </a:extLst>
                </p14:cNvPr>
                <p14:cNvContentPartPr/>
                <p14:nvPr/>
              </p14:nvContentPartPr>
              <p14:xfrm>
                <a:off x="2355010" y="1461689"/>
                <a:ext cx="196200" cy="43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BB553C-0A77-84BE-C522-D85E1E7DAA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7010" y="1444049"/>
                  <a:ext cx="23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3A5A98-05DC-FEDF-BFEE-F1EAC6144D22}"/>
                    </a:ext>
                  </a:extLst>
                </p14:cNvPr>
                <p14:cNvContentPartPr/>
                <p14:nvPr/>
              </p14:nvContentPartPr>
              <p14:xfrm>
                <a:off x="2643370" y="1387529"/>
                <a:ext cx="110880" cy="437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3A5A98-05DC-FEDF-BFEE-F1EAC6144D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5730" y="1369529"/>
                  <a:ext cx="1465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95A322-3BD5-6A4D-8CAE-2AF4D7C302E8}"/>
                    </a:ext>
                  </a:extLst>
                </p14:cNvPr>
                <p14:cNvContentPartPr/>
                <p14:nvPr/>
              </p14:nvContentPartPr>
              <p14:xfrm>
                <a:off x="2781970" y="1602449"/>
                <a:ext cx="120960" cy="142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95A322-3BD5-6A4D-8CAE-2AF4D7C302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4330" y="1584449"/>
                  <a:ext cx="156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660764-E34C-3273-3CA1-72DC26989020}"/>
                    </a:ext>
                  </a:extLst>
                </p14:cNvPr>
                <p14:cNvContentPartPr/>
                <p14:nvPr/>
              </p14:nvContentPartPr>
              <p14:xfrm>
                <a:off x="2913370" y="1782089"/>
                <a:ext cx="43200" cy="55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660764-E34C-3273-3CA1-72DC269890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95370" y="1764089"/>
                  <a:ext cx="7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7A9BB0-3FF4-4D04-4136-A041C7618EFF}"/>
                    </a:ext>
                  </a:extLst>
                </p14:cNvPr>
                <p14:cNvContentPartPr/>
                <p14:nvPr/>
              </p14:nvContentPartPr>
              <p14:xfrm>
                <a:off x="3069250" y="1519649"/>
                <a:ext cx="308520" cy="7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7A9BB0-3FF4-4D04-4136-A041C7618E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51250" y="1501649"/>
                  <a:ext cx="344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9F4E45-6054-B6C5-9150-0DF1E7726FD0}"/>
                    </a:ext>
                  </a:extLst>
                </p14:cNvPr>
                <p14:cNvContentPartPr/>
                <p14:nvPr/>
              </p14:nvContentPartPr>
              <p14:xfrm>
                <a:off x="3204970" y="1391489"/>
                <a:ext cx="19080" cy="37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9F4E45-6054-B6C5-9150-0DF1E7726F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87330" y="1373489"/>
                  <a:ext cx="547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1F76E55-3C7F-E0BE-E574-C0E3660FD030}"/>
                    </a:ext>
                  </a:extLst>
                </p14:cNvPr>
                <p14:cNvContentPartPr/>
                <p14:nvPr/>
              </p14:nvContentPartPr>
              <p14:xfrm>
                <a:off x="3381370" y="1747169"/>
                <a:ext cx="3312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1F76E55-3C7F-E0BE-E574-C0E3660FD0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63730" y="1729529"/>
                  <a:ext cx="68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73006F-EB29-0507-04F5-EC9107BBD32E}"/>
                    </a:ext>
                  </a:extLst>
                </p14:cNvPr>
                <p14:cNvContentPartPr/>
                <p14:nvPr/>
              </p14:nvContentPartPr>
              <p14:xfrm>
                <a:off x="3584770" y="1497689"/>
                <a:ext cx="150480" cy="28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73006F-EB29-0507-04F5-EC9107BBD32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66770" y="1480049"/>
                  <a:ext cx="1861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CBD435-8A88-0D74-A1DE-2E2449FA8C27}"/>
                    </a:ext>
                  </a:extLst>
                </p14:cNvPr>
                <p14:cNvContentPartPr/>
                <p14:nvPr/>
              </p14:nvContentPartPr>
              <p14:xfrm>
                <a:off x="3605650" y="1642409"/>
                <a:ext cx="80280" cy="5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CBD435-8A88-0D74-A1DE-2E2449FA8C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7650" y="1624409"/>
                  <a:ext cx="11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FE9EB9-C199-FCC5-EBFF-004026963C8A}"/>
                    </a:ext>
                  </a:extLst>
                </p14:cNvPr>
                <p14:cNvContentPartPr/>
                <p14:nvPr/>
              </p14:nvContentPartPr>
              <p14:xfrm>
                <a:off x="3774490" y="1365209"/>
                <a:ext cx="106200" cy="47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FE9EB9-C199-FCC5-EBFF-004026963C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56850" y="1347569"/>
                  <a:ext cx="1418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1A83C6F-B77F-8342-0ECA-D19B5E5CA4B4}"/>
                    </a:ext>
                  </a:extLst>
                </p14:cNvPr>
                <p14:cNvContentPartPr/>
                <p14:nvPr/>
              </p14:nvContentPartPr>
              <p14:xfrm>
                <a:off x="2262490" y="1986929"/>
                <a:ext cx="1513440" cy="60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1A83C6F-B77F-8342-0ECA-D19B5E5CA4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44850" y="1968929"/>
                  <a:ext cx="154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59E7BB-3D2A-6A36-F9CB-5F93B1CB6EB6}"/>
                    </a:ext>
                  </a:extLst>
                </p14:cNvPr>
                <p14:cNvContentPartPr/>
                <p14:nvPr/>
              </p14:nvContentPartPr>
              <p14:xfrm>
                <a:off x="4179490" y="1903769"/>
                <a:ext cx="211320" cy="4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59E7BB-3D2A-6A36-F9CB-5F93B1CB6E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61490" y="1886129"/>
                  <a:ext cx="246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87D72B-007B-4D57-A127-AB0367E5C981}"/>
                    </a:ext>
                  </a:extLst>
                </p14:cNvPr>
                <p14:cNvContentPartPr/>
                <p14:nvPr/>
              </p14:nvContentPartPr>
              <p14:xfrm>
                <a:off x="4237450" y="2011769"/>
                <a:ext cx="163440" cy="1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87D72B-007B-4D57-A127-AB0367E5C9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19810" y="1993769"/>
                  <a:ext cx="199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C5F420-D23C-0B73-5ECD-8F9A1FF634F5}"/>
                    </a:ext>
                  </a:extLst>
                </p14:cNvPr>
                <p14:cNvContentPartPr/>
                <p14:nvPr/>
              </p14:nvContentPartPr>
              <p14:xfrm>
                <a:off x="4787530" y="1596329"/>
                <a:ext cx="90720" cy="17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C5F420-D23C-0B73-5ECD-8F9A1FF634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69890" y="1578689"/>
                  <a:ext cx="126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FCA076-77D7-8A11-EEAA-C74EC741EF49}"/>
                    </a:ext>
                  </a:extLst>
                </p14:cNvPr>
                <p14:cNvContentPartPr/>
                <p14:nvPr/>
              </p14:nvContentPartPr>
              <p14:xfrm>
                <a:off x="4898770" y="1760849"/>
                <a:ext cx="147960" cy="51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FCA076-77D7-8A11-EEAA-C74EC741EF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1130" y="1743209"/>
                  <a:ext cx="183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5F6CD7-7AFD-2B3E-54D4-F23084E5CFA5}"/>
                    </a:ext>
                  </a:extLst>
                </p14:cNvPr>
                <p14:cNvContentPartPr/>
                <p14:nvPr/>
              </p14:nvContentPartPr>
              <p14:xfrm>
                <a:off x="4994890" y="1496609"/>
                <a:ext cx="98640" cy="75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5F6CD7-7AFD-2B3E-54D4-F23084E5CFA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77250" y="1478609"/>
                  <a:ext cx="134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153B31-5E1D-179D-15DB-A309769F8808}"/>
                    </a:ext>
                  </a:extLst>
                </p14:cNvPr>
                <p14:cNvContentPartPr/>
                <p14:nvPr/>
              </p14:nvContentPartPr>
              <p14:xfrm>
                <a:off x="4664410" y="1905209"/>
                <a:ext cx="538200" cy="3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153B31-5E1D-179D-15DB-A309769F880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46770" y="1887569"/>
                  <a:ext cx="573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BF9ECEE-111D-DA04-C6CF-537C1D2216C9}"/>
                    </a:ext>
                  </a:extLst>
                </p14:cNvPr>
                <p14:cNvContentPartPr/>
                <p14:nvPr/>
              </p14:nvContentPartPr>
              <p14:xfrm>
                <a:off x="4819930" y="2116889"/>
                <a:ext cx="76320" cy="155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BF9ECEE-111D-DA04-C6CF-537C1D2216C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02290" y="2098889"/>
                  <a:ext cx="111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93D0616-4417-F0DC-8893-191D6CB814C4}"/>
                    </a:ext>
                  </a:extLst>
                </p14:cNvPr>
                <p14:cNvContentPartPr/>
                <p14:nvPr/>
              </p14:nvContentPartPr>
              <p14:xfrm>
                <a:off x="5017930" y="2045609"/>
                <a:ext cx="93600" cy="10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93D0616-4417-F0DC-8893-191D6CB814C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00290" y="2027969"/>
                  <a:ext cx="12924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CE16BE2-1FEC-EF48-FF2A-CF7537535403}"/>
              </a:ext>
            </a:extLst>
          </p:cNvPr>
          <p:cNvGrpSpPr/>
          <p:nvPr/>
        </p:nvGrpSpPr>
        <p:grpSpPr>
          <a:xfrm>
            <a:off x="5650090" y="1374209"/>
            <a:ext cx="971280" cy="406440"/>
            <a:chOff x="5650090" y="1374209"/>
            <a:chExt cx="97128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82DA80-7459-ADB3-223B-B899771638D0}"/>
                    </a:ext>
                  </a:extLst>
                </p14:cNvPr>
                <p14:cNvContentPartPr/>
                <p14:nvPr/>
              </p14:nvContentPartPr>
              <p14:xfrm>
                <a:off x="5650090" y="1574369"/>
                <a:ext cx="193680" cy="206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82DA80-7459-ADB3-223B-B899771638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32090" y="1556729"/>
                  <a:ext cx="229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BFA3750-057B-5D13-74C7-FCEEC0FF6B41}"/>
                    </a:ext>
                  </a:extLst>
                </p14:cNvPr>
                <p14:cNvContentPartPr/>
                <p14:nvPr/>
              </p14:nvContentPartPr>
              <p14:xfrm>
                <a:off x="5894890" y="1604249"/>
                <a:ext cx="9720" cy="128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BFA3750-057B-5D13-74C7-FCEEC0FF6B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76890" y="1586249"/>
                  <a:ext cx="45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51380B-6340-964D-1550-618478296B43}"/>
                    </a:ext>
                  </a:extLst>
                </p14:cNvPr>
                <p14:cNvContentPartPr/>
                <p14:nvPr/>
              </p14:nvContentPartPr>
              <p14:xfrm>
                <a:off x="5899570" y="1528289"/>
                <a:ext cx="5040" cy="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51380B-6340-964D-1550-618478296B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81570" y="1510649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99CCEE-A002-6342-723B-8D464005FAFD}"/>
                    </a:ext>
                  </a:extLst>
                </p14:cNvPr>
                <p14:cNvContentPartPr/>
                <p14:nvPr/>
              </p14:nvContentPartPr>
              <p14:xfrm>
                <a:off x="6009730" y="1607129"/>
                <a:ext cx="86760" cy="13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99CCEE-A002-6342-723B-8D464005FAF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91730" y="1589489"/>
                  <a:ext cx="122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7D5E1C-F6F7-0D02-399D-A0DC439272AD}"/>
                    </a:ext>
                  </a:extLst>
                </p14:cNvPr>
                <p14:cNvContentPartPr/>
                <p14:nvPr/>
              </p14:nvContentPartPr>
              <p14:xfrm>
                <a:off x="6138250" y="1450169"/>
                <a:ext cx="128880" cy="12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7D5E1C-F6F7-0D02-399D-A0DC439272A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20610" y="1432529"/>
                  <a:ext cx="164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13AFC33-002E-6A53-CF40-AD3516F9222C}"/>
                    </a:ext>
                  </a:extLst>
                </p14:cNvPr>
                <p14:cNvContentPartPr/>
                <p14:nvPr/>
              </p14:nvContentPartPr>
              <p14:xfrm>
                <a:off x="6334450" y="1495169"/>
                <a:ext cx="286920" cy="9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13AFC33-002E-6A53-CF40-AD3516F922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16810" y="1477529"/>
                  <a:ext cx="322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E42465-9418-6B4C-BC36-C6679BDCFC4D}"/>
                    </a:ext>
                  </a:extLst>
                </p14:cNvPr>
                <p14:cNvContentPartPr/>
                <p14:nvPr/>
              </p14:nvContentPartPr>
              <p14:xfrm>
                <a:off x="6470890" y="1374209"/>
                <a:ext cx="11520" cy="36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E42465-9418-6B4C-BC36-C6679BDCFC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52890" y="1356209"/>
                  <a:ext cx="4716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BCEFBF-FE3C-233E-3544-81DB2CEC30A9}"/>
                  </a:ext>
                </a:extLst>
              </p14:cNvPr>
              <p14:cNvContentPartPr/>
              <p14:nvPr/>
            </p14:nvContentPartPr>
            <p14:xfrm>
              <a:off x="5344649" y="1827060"/>
              <a:ext cx="1921320" cy="86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BCEFBF-FE3C-233E-3544-81DB2CEC30A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326649" y="1809060"/>
                <a:ext cx="1956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6503592-1DDB-F6EA-C7DB-659601EF1774}"/>
                  </a:ext>
                </a:extLst>
              </p14:cNvPr>
              <p14:cNvContentPartPr/>
              <p14:nvPr/>
            </p14:nvContentPartPr>
            <p14:xfrm>
              <a:off x="5361929" y="2006340"/>
              <a:ext cx="164160" cy="324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6503592-1DDB-F6EA-C7DB-659601EF177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43929" y="1988700"/>
                <a:ext cx="1998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75F10DA-95F3-D6E1-3B4E-F8F9FD1FB1BD}"/>
                  </a:ext>
                </a:extLst>
              </p14:cNvPr>
              <p14:cNvContentPartPr/>
              <p14:nvPr/>
            </p14:nvContentPartPr>
            <p14:xfrm>
              <a:off x="5480369" y="2062860"/>
              <a:ext cx="52920" cy="180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75F10DA-95F3-D6E1-3B4E-F8F9FD1FB1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62369" y="2044860"/>
                <a:ext cx="885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E027871-D510-E33B-7A97-A590E4E76E8D}"/>
                  </a:ext>
                </a:extLst>
              </p14:cNvPr>
              <p14:cNvContentPartPr/>
              <p14:nvPr/>
            </p14:nvContentPartPr>
            <p14:xfrm>
              <a:off x="5674769" y="2067900"/>
              <a:ext cx="23040" cy="158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E027871-D510-E33B-7A97-A590E4E76E8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656769" y="2049900"/>
                <a:ext cx="58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9001D74-969B-5EAB-E63C-E17FDE2A9D25}"/>
                  </a:ext>
                </a:extLst>
              </p14:cNvPr>
              <p14:cNvContentPartPr/>
              <p14:nvPr/>
            </p14:nvContentPartPr>
            <p14:xfrm>
              <a:off x="5632289" y="2107500"/>
              <a:ext cx="146880" cy="20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9001D74-969B-5EAB-E63C-E17FDE2A9D2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614289" y="2089860"/>
                <a:ext cx="1825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53A5C59-3593-51E8-654C-41CD53012D16}"/>
                  </a:ext>
                </a:extLst>
              </p14:cNvPr>
              <p14:cNvContentPartPr/>
              <p14:nvPr/>
            </p14:nvContentPartPr>
            <p14:xfrm>
              <a:off x="5864489" y="2066820"/>
              <a:ext cx="161640" cy="144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53A5C59-3593-51E8-654C-41CD53012D1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46489" y="2048820"/>
                <a:ext cx="19728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0BFB87D-3B5F-A33A-C441-B8E2DAD2C19E}"/>
              </a:ext>
            </a:extLst>
          </p:cNvPr>
          <p:cNvGrpSpPr/>
          <p:nvPr/>
        </p:nvGrpSpPr>
        <p:grpSpPr>
          <a:xfrm>
            <a:off x="6111449" y="1258980"/>
            <a:ext cx="1651680" cy="1257480"/>
            <a:chOff x="6111449" y="1258980"/>
            <a:chExt cx="1651680" cy="12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4826045-0E03-C7C4-C176-C73710E83106}"/>
                    </a:ext>
                  </a:extLst>
                </p14:cNvPr>
                <p14:cNvContentPartPr/>
                <p14:nvPr/>
              </p14:nvContentPartPr>
              <p14:xfrm>
                <a:off x="6111449" y="1989780"/>
                <a:ext cx="73080" cy="283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4826045-0E03-C7C4-C176-C73710E831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93809" y="1971780"/>
                  <a:ext cx="108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25BEA0-11F9-CA14-4E0E-DAB118CDA00F}"/>
                    </a:ext>
                  </a:extLst>
                </p14:cNvPr>
                <p14:cNvContentPartPr/>
                <p14:nvPr/>
              </p14:nvContentPartPr>
              <p14:xfrm>
                <a:off x="6257249" y="2061060"/>
                <a:ext cx="31320" cy="155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25BEA0-11F9-CA14-4E0E-DAB118CDA0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9249" y="2043060"/>
                  <a:ext cx="66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7260AA3-4DA3-A3BC-D093-5778C7B195FA}"/>
                    </a:ext>
                  </a:extLst>
                </p14:cNvPr>
                <p14:cNvContentPartPr/>
                <p14:nvPr/>
              </p14:nvContentPartPr>
              <p14:xfrm>
                <a:off x="6349409" y="2107140"/>
                <a:ext cx="121680" cy="2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7260AA3-4DA3-A3BC-D093-5778C7B195F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31409" y="2089500"/>
                  <a:ext cx="157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261E04-2A9E-1D9F-3995-6E9C0AD56591}"/>
                    </a:ext>
                  </a:extLst>
                </p14:cNvPr>
                <p14:cNvContentPartPr/>
                <p14:nvPr/>
              </p14:nvContentPartPr>
              <p14:xfrm>
                <a:off x="6557849" y="2083020"/>
                <a:ext cx="385200" cy="176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261E04-2A9E-1D9F-3995-6E9C0AD565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40209" y="2065020"/>
                  <a:ext cx="420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EC0C274-B4E6-909B-785A-5093E4BF3529}"/>
                    </a:ext>
                  </a:extLst>
                </p14:cNvPr>
                <p14:cNvContentPartPr/>
                <p14:nvPr/>
              </p14:nvContentPartPr>
              <p14:xfrm>
                <a:off x="6999569" y="2018220"/>
                <a:ext cx="109800" cy="179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EC0C274-B4E6-909B-785A-5093E4BF35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81929" y="2000580"/>
                  <a:ext cx="14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CFD0A8-34BD-97F9-9476-4BCFB4DBB34F}"/>
                    </a:ext>
                  </a:extLst>
                </p14:cNvPr>
                <p14:cNvContentPartPr/>
                <p14:nvPr/>
              </p14:nvContentPartPr>
              <p14:xfrm>
                <a:off x="7046729" y="2089140"/>
                <a:ext cx="92520" cy="23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CFD0A8-34BD-97F9-9476-4BCFB4DBB3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28729" y="2071140"/>
                  <a:ext cx="128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53852A-70EB-8F61-ABAC-E8968F0CADD3}"/>
                    </a:ext>
                  </a:extLst>
                </p14:cNvPr>
                <p14:cNvContentPartPr/>
                <p14:nvPr/>
              </p14:nvContentPartPr>
              <p14:xfrm>
                <a:off x="7044209" y="2093100"/>
                <a:ext cx="68040" cy="2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53852A-70EB-8F61-ABAC-E8968F0CADD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26209" y="2075100"/>
                  <a:ext cx="103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47A8CD-D595-D424-CAC2-361F4E254CE0}"/>
                    </a:ext>
                  </a:extLst>
                </p14:cNvPr>
                <p14:cNvContentPartPr/>
                <p14:nvPr/>
              </p14:nvContentPartPr>
              <p14:xfrm>
                <a:off x="7035209" y="2098500"/>
                <a:ext cx="50760" cy="12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47A8CD-D595-D424-CAC2-361F4E254C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17569" y="2080860"/>
                  <a:ext cx="86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904BA8B-310D-0C63-F427-36788AEA0BCD}"/>
                    </a:ext>
                  </a:extLst>
                </p14:cNvPr>
                <p14:cNvContentPartPr/>
                <p14:nvPr/>
              </p14:nvContentPartPr>
              <p14:xfrm>
                <a:off x="7144289" y="1917780"/>
                <a:ext cx="112320" cy="360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904BA8B-310D-0C63-F427-36788AEA0BC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26289" y="1900140"/>
                  <a:ext cx="1479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01D2CE-FB8B-0527-C7C3-80880D5DD5A3}"/>
                    </a:ext>
                  </a:extLst>
                </p14:cNvPr>
                <p14:cNvContentPartPr/>
                <p14:nvPr/>
              </p14:nvContentPartPr>
              <p14:xfrm>
                <a:off x="7255889" y="1935420"/>
                <a:ext cx="94680" cy="35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01D2CE-FB8B-0527-C7C3-80880D5DD5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38249" y="1917780"/>
                  <a:ext cx="1303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777739C-493B-D379-62AB-59E2F52D0031}"/>
                    </a:ext>
                  </a:extLst>
                </p14:cNvPr>
                <p14:cNvContentPartPr/>
                <p14:nvPr/>
              </p14:nvContentPartPr>
              <p14:xfrm>
                <a:off x="7372169" y="1859820"/>
                <a:ext cx="94320" cy="191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777739C-493B-D379-62AB-59E2F52D003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54169" y="1842180"/>
                  <a:ext cx="129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6C73A0B-A1F1-8217-06E9-96A49323C95B}"/>
                    </a:ext>
                  </a:extLst>
                </p14:cNvPr>
                <p14:cNvContentPartPr/>
                <p14:nvPr/>
              </p14:nvContentPartPr>
              <p14:xfrm>
                <a:off x="7523009" y="1258980"/>
                <a:ext cx="240120" cy="1257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6C73A0B-A1F1-8217-06E9-96A49323C95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05009" y="1240980"/>
                  <a:ext cx="275760" cy="129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FEC44E7-2D30-B14B-95F3-58D803E57115}"/>
                  </a:ext>
                </a:extLst>
              </p14:cNvPr>
              <p14:cNvContentPartPr/>
              <p14:nvPr/>
            </p14:nvContentPartPr>
            <p14:xfrm>
              <a:off x="9832248" y="1355820"/>
              <a:ext cx="407160" cy="186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FEC44E7-2D30-B14B-95F3-58D803E5711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14608" y="1338180"/>
                <a:ext cx="4428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99723A2-1F6A-2B87-75E9-EAC7AF227BE6}"/>
                  </a:ext>
                </a:extLst>
              </p14:cNvPr>
              <p14:cNvContentPartPr/>
              <p14:nvPr/>
            </p14:nvContentPartPr>
            <p14:xfrm>
              <a:off x="8330849" y="1734900"/>
              <a:ext cx="2152800" cy="89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99723A2-1F6A-2B87-75E9-EAC7AF227BE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312849" y="1716900"/>
                <a:ext cx="218844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3EBEEAC-B2D5-5BF9-614F-711644E64D65}"/>
              </a:ext>
            </a:extLst>
          </p:cNvPr>
          <p:cNvGrpSpPr/>
          <p:nvPr/>
        </p:nvGrpSpPr>
        <p:grpSpPr>
          <a:xfrm>
            <a:off x="7737929" y="1118940"/>
            <a:ext cx="4071960" cy="1311480"/>
            <a:chOff x="7737929" y="1118940"/>
            <a:chExt cx="4071960" cy="13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F53D33-59EB-1E00-1BB4-837A7DF1C06E}"/>
                    </a:ext>
                  </a:extLst>
                </p14:cNvPr>
                <p14:cNvContentPartPr/>
                <p14:nvPr/>
              </p14:nvContentPartPr>
              <p14:xfrm>
                <a:off x="7737929" y="1668660"/>
                <a:ext cx="46080" cy="37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F53D33-59EB-1E00-1BB4-837A7DF1C0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19929" y="1650660"/>
                  <a:ext cx="817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400EFB-8DDE-000B-CF99-F8B37D1DE805}"/>
                    </a:ext>
                  </a:extLst>
                </p14:cNvPr>
                <p14:cNvContentPartPr/>
                <p14:nvPr/>
              </p14:nvContentPartPr>
              <p14:xfrm>
                <a:off x="8034209" y="1725180"/>
                <a:ext cx="43920" cy="247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400EFB-8DDE-000B-CF99-F8B37D1DE8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016209" y="1707540"/>
                  <a:ext cx="79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6CE31F-EE1C-BE53-4239-C2AC77502DBE}"/>
                    </a:ext>
                  </a:extLst>
                </p14:cNvPr>
                <p14:cNvContentPartPr/>
                <p14:nvPr/>
              </p14:nvContentPartPr>
              <p14:xfrm>
                <a:off x="7923329" y="1834980"/>
                <a:ext cx="264960" cy="1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6CE31F-EE1C-BE53-4239-C2AC77502D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05689" y="1817340"/>
                  <a:ext cx="300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447B120-D195-1464-D4E0-4949A861A361}"/>
                    </a:ext>
                  </a:extLst>
                </p14:cNvPr>
                <p14:cNvContentPartPr/>
                <p14:nvPr/>
              </p14:nvContentPartPr>
              <p14:xfrm>
                <a:off x="8893008" y="1405500"/>
                <a:ext cx="103680" cy="174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447B120-D195-1464-D4E0-4949A861A36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75368" y="1387860"/>
                  <a:ext cx="139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53A4EE6-DBAB-DEEE-828B-D63609EF3ECF}"/>
                    </a:ext>
                  </a:extLst>
                </p14:cNvPr>
                <p14:cNvContentPartPr/>
                <p14:nvPr/>
              </p14:nvContentPartPr>
              <p14:xfrm>
                <a:off x="9097128" y="1199580"/>
                <a:ext cx="100800" cy="162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53A4EE6-DBAB-DEEE-828B-D63609EF3EC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79128" y="1181580"/>
                  <a:ext cx="136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A9256E2-3FD8-2503-CF95-D1E5140C8C6C}"/>
                    </a:ext>
                  </a:extLst>
                </p14:cNvPr>
                <p14:cNvContentPartPr/>
                <p14:nvPr/>
              </p14:nvContentPartPr>
              <p14:xfrm>
                <a:off x="9252648" y="1162500"/>
                <a:ext cx="136080" cy="47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A9256E2-3FD8-2503-CF95-D1E5140C8C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35008" y="1144860"/>
                  <a:ext cx="1717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CEB9657-3223-B512-B755-02B478BE1D9E}"/>
                    </a:ext>
                  </a:extLst>
                </p14:cNvPr>
                <p14:cNvContentPartPr/>
                <p14:nvPr/>
              </p14:nvContentPartPr>
              <p14:xfrm>
                <a:off x="9402768" y="1303980"/>
                <a:ext cx="25920" cy="248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CEB9657-3223-B512-B755-02B478BE1D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84768" y="1285980"/>
                  <a:ext cx="61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A825D9-69B0-754F-222E-0D00CA05920E}"/>
                    </a:ext>
                  </a:extLst>
                </p14:cNvPr>
                <p14:cNvContentPartPr/>
                <p14:nvPr/>
              </p14:nvContentPartPr>
              <p14:xfrm>
                <a:off x="9533808" y="1404420"/>
                <a:ext cx="160560" cy="45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A825D9-69B0-754F-222E-0D00CA0592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16168" y="1386420"/>
                  <a:ext cx="196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AF4489-D4A5-B44D-A259-B7528FB3652C}"/>
                    </a:ext>
                  </a:extLst>
                </p14:cNvPr>
                <p14:cNvContentPartPr/>
                <p14:nvPr/>
              </p14:nvContentPartPr>
              <p14:xfrm>
                <a:off x="10330488" y="1278060"/>
                <a:ext cx="126720" cy="237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AF4489-D4A5-B44D-A259-B7528FB3652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312488" y="1260420"/>
                  <a:ext cx="162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DBC26B-2580-EB04-2BAC-F20B039DB212}"/>
                    </a:ext>
                  </a:extLst>
                </p14:cNvPr>
                <p14:cNvContentPartPr/>
                <p14:nvPr/>
              </p14:nvContentPartPr>
              <p14:xfrm>
                <a:off x="10309248" y="1410900"/>
                <a:ext cx="145800" cy="41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DBC26B-2580-EB04-2BAC-F20B039DB2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91608" y="1393260"/>
                  <a:ext cx="181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7776A53-09AD-2AE7-A3D7-DAFB65CCAE9E}"/>
                    </a:ext>
                  </a:extLst>
                </p14:cNvPr>
                <p14:cNvContentPartPr/>
                <p14:nvPr/>
              </p14:nvContentPartPr>
              <p14:xfrm>
                <a:off x="10483848" y="1162500"/>
                <a:ext cx="146880" cy="421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7776A53-09AD-2AE7-A3D7-DAFB65CCAE9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65848" y="1144500"/>
                  <a:ext cx="1825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66C78CA-4934-039D-F658-DA212022BC72}"/>
                    </a:ext>
                  </a:extLst>
                </p14:cNvPr>
                <p14:cNvContentPartPr/>
                <p14:nvPr/>
              </p14:nvContentPartPr>
              <p14:xfrm>
                <a:off x="10676808" y="1118940"/>
                <a:ext cx="95400" cy="188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66C78CA-4934-039D-F658-DA212022BC7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58808" y="1100940"/>
                  <a:ext cx="13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08A89E1-03A4-C8B9-8B03-ECEA6582C647}"/>
                    </a:ext>
                  </a:extLst>
                </p14:cNvPr>
                <p14:cNvContentPartPr/>
                <p14:nvPr/>
              </p14:nvContentPartPr>
              <p14:xfrm>
                <a:off x="8372609" y="1997700"/>
                <a:ext cx="188280" cy="21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08A89E1-03A4-C8B9-8B03-ECEA6582C6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54969" y="1979700"/>
                  <a:ext cx="223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907B2BB-C204-2531-5CB1-46F81D7A4C14}"/>
                    </a:ext>
                  </a:extLst>
                </p14:cNvPr>
                <p14:cNvContentPartPr/>
                <p14:nvPr/>
              </p14:nvContentPartPr>
              <p14:xfrm>
                <a:off x="8618849" y="2056740"/>
                <a:ext cx="169920" cy="173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907B2BB-C204-2531-5CB1-46F81D7A4C1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00849" y="2038740"/>
                  <a:ext cx="205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2EEB60-B907-6B91-DE3E-ABD280C1B7E0}"/>
                    </a:ext>
                  </a:extLst>
                </p14:cNvPr>
                <p14:cNvContentPartPr/>
                <p14:nvPr/>
              </p14:nvContentPartPr>
              <p14:xfrm>
                <a:off x="8831969" y="2104620"/>
                <a:ext cx="47520" cy="11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2EEB60-B907-6B91-DE3E-ABD280C1B7E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4329" y="2086620"/>
                  <a:ext cx="83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23E9D5A-5D8A-C266-0A67-1FB20924ADA1}"/>
                    </a:ext>
                  </a:extLst>
                </p14:cNvPr>
                <p14:cNvContentPartPr/>
                <p14:nvPr/>
              </p14:nvContentPartPr>
              <p14:xfrm>
                <a:off x="8869049" y="2012460"/>
                <a:ext cx="8640" cy="1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23E9D5A-5D8A-C266-0A67-1FB20924ADA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51409" y="1994820"/>
                  <a:ext cx="44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F64E5D-8D5B-5E4C-085D-DBE9C29DB31B}"/>
                    </a:ext>
                  </a:extLst>
                </p14:cNvPr>
                <p14:cNvContentPartPr/>
                <p14:nvPr/>
              </p14:nvContentPartPr>
              <p14:xfrm>
                <a:off x="8943929" y="2068980"/>
                <a:ext cx="142560" cy="92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F64E5D-8D5B-5E4C-085D-DBE9C29DB31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25929" y="2050980"/>
                  <a:ext cx="178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9E51761-3D1D-5E97-AD02-B430BC1C88D3}"/>
                    </a:ext>
                  </a:extLst>
                </p14:cNvPr>
                <p14:cNvContentPartPr/>
                <p14:nvPr/>
              </p14:nvContentPartPr>
              <p14:xfrm>
                <a:off x="9065249" y="1881780"/>
                <a:ext cx="123480" cy="152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9E51761-3D1D-5E97-AD02-B430BC1C88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47249" y="1864140"/>
                  <a:ext cx="159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AF2E5B-06A5-47CC-EA96-C68F3226C336}"/>
                    </a:ext>
                  </a:extLst>
                </p14:cNvPr>
                <p14:cNvContentPartPr/>
                <p14:nvPr/>
              </p14:nvContentPartPr>
              <p14:xfrm>
                <a:off x="9236969" y="1913100"/>
                <a:ext cx="280440" cy="16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AF2E5B-06A5-47CC-EA96-C68F3226C3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18969" y="1895460"/>
                  <a:ext cx="316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985566A-E41B-FF0D-B927-D673EBF9F757}"/>
                    </a:ext>
                  </a:extLst>
                </p14:cNvPr>
                <p14:cNvContentPartPr/>
                <p14:nvPr/>
              </p14:nvContentPartPr>
              <p14:xfrm>
                <a:off x="9349649" y="1920300"/>
                <a:ext cx="32760" cy="300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985566A-E41B-FF0D-B927-D673EBF9F75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32009" y="1902660"/>
                  <a:ext cx="68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05D162-02B3-7D5D-C1C9-D0AFF2824570}"/>
                    </a:ext>
                  </a:extLst>
                </p14:cNvPr>
                <p14:cNvContentPartPr/>
                <p14:nvPr/>
              </p14:nvContentPartPr>
              <p14:xfrm>
                <a:off x="9606329" y="1878540"/>
                <a:ext cx="145800" cy="41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05D162-02B3-7D5D-C1C9-D0AFF28245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88689" y="1860540"/>
                  <a:ext cx="1814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64BD767-22EF-9152-7599-B0CC88B460FB}"/>
                    </a:ext>
                  </a:extLst>
                </p14:cNvPr>
                <p14:cNvContentPartPr/>
                <p14:nvPr/>
              </p14:nvContentPartPr>
              <p14:xfrm>
                <a:off x="9775889" y="1962420"/>
                <a:ext cx="28080" cy="220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64BD767-22EF-9152-7599-B0CC88B460F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57889" y="1944420"/>
                  <a:ext cx="63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B03563-3ACA-CAF5-58DD-7C9A231BE035}"/>
                    </a:ext>
                  </a:extLst>
                </p14:cNvPr>
                <p14:cNvContentPartPr/>
                <p14:nvPr/>
              </p14:nvContentPartPr>
              <p14:xfrm>
                <a:off x="9956969" y="1990860"/>
                <a:ext cx="53640" cy="11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B03563-3ACA-CAF5-58DD-7C9A231BE0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39329" y="1973220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EC7404-5475-19C5-085A-D1827DABEBB5}"/>
                    </a:ext>
                  </a:extLst>
                </p14:cNvPr>
                <p14:cNvContentPartPr/>
                <p14:nvPr/>
              </p14:nvContentPartPr>
              <p14:xfrm>
                <a:off x="9899729" y="2048100"/>
                <a:ext cx="186840" cy="3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EC7404-5475-19C5-085A-D1827DABEB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81729" y="2030100"/>
                  <a:ext cx="222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7845A06-E72C-EF50-415D-3D305BEDAB33}"/>
                    </a:ext>
                  </a:extLst>
                </p14:cNvPr>
                <p14:cNvContentPartPr/>
                <p14:nvPr/>
              </p14:nvContentPartPr>
              <p14:xfrm>
                <a:off x="10122209" y="1945140"/>
                <a:ext cx="180360" cy="18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7845A06-E72C-EF50-415D-3D305BEDAB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04209" y="1927500"/>
                  <a:ext cx="216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43136F-FADB-FB72-05C8-B0EA5D041FED}"/>
                    </a:ext>
                  </a:extLst>
                </p14:cNvPr>
                <p14:cNvContentPartPr/>
                <p14:nvPr/>
              </p14:nvContentPartPr>
              <p14:xfrm>
                <a:off x="10356569" y="1832460"/>
                <a:ext cx="78120" cy="416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43136F-FADB-FB72-05C8-B0EA5D041F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38569" y="1814820"/>
                  <a:ext cx="113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3B5261-E1AA-0A11-AE2C-59EB626F5527}"/>
                    </a:ext>
                  </a:extLst>
                </p14:cNvPr>
                <p14:cNvContentPartPr/>
                <p14:nvPr/>
              </p14:nvContentPartPr>
              <p14:xfrm>
                <a:off x="10516769" y="1921380"/>
                <a:ext cx="26640" cy="196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3B5261-E1AA-0A11-AE2C-59EB626F55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99129" y="1903380"/>
                  <a:ext cx="62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AC1166D-EEEE-6220-7B3F-C1F6C5EE0FD4}"/>
                    </a:ext>
                  </a:extLst>
                </p14:cNvPr>
                <p14:cNvContentPartPr/>
                <p14:nvPr/>
              </p14:nvContentPartPr>
              <p14:xfrm>
                <a:off x="10581569" y="2055300"/>
                <a:ext cx="161640" cy="4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AC1166D-EEEE-6220-7B3F-C1F6C5EE0F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563569" y="2037660"/>
                  <a:ext cx="197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BE3E6FD-0831-E25E-7D00-DA7064705DBD}"/>
                    </a:ext>
                  </a:extLst>
                </p14:cNvPr>
                <p14:cNvContentPartPr/>
                <p14:nvPr/>
              </p14:nvContentPartPr>
              <p14:xfrm>
                <a:off x="10819529" y="1979340"/>
                <a:ext cx="401760" cy="14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BE3E6FD-0831-E25E-7D00-DA7064705D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01889" y="1961700"/>
                  <a:ext cx="437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09AF31-57E1-4FEE-3613-ED375554522A}"/>
                    </a:ext>
                  </a:extLst>
                </p14:cNvPr>
                <p14:cNvContentPartPr/>
                <p14:nvPr/>
              </p14:nvContentPartPr>
              <p14:xfrm>
                <a:off x="11231009" y="1894380"/>
                <a:ext cx="101880" cy="20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09AF31-57E1-4FEE-3613-ED37555452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13009" y="1876380"/>
                  <a:ext cx="137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48E860-7F6E-E3C4-027E-0FCA4533D5ED}"/>
                    </a:ext>
                  </a:extLst>
                </p14:cNvPr>
                <p14:cNvContentPartPr/>
                <p14:nvPr/>
              </p14:nvContentPartPr>
              <p14:xfrm>
                <a:off x="11321369" y="1803660"/>
                <a:ext cx="147600" cy="32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48E860-7F6E-E3C4-027E-0FCA4533D5E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03369" y="1786020"/>
                  <a:ext cx="183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C6C9275-0B12-4316-0ADB-A492D8C4C242}"/>
                    </a:ext>
                  </a:extLst>
                </p14:cNvPr>
                <p14:cNvContentPartPr/>
                <p14:nvPr/>
              </p14:nvContentPartPr>
              <p14:xfrm>
                <a:off x="11326049" y="1709340"/>
                <a:ext cx="272520" cy="468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C6C9275-0B12-4316-0ADB-A492D8C4C2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08049" y="1691340"/>
                  <a:ext cx="308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813F26-07F6-6370-5167-6047718B3C0A}"/>
                    </a:ext>
                  </a:extLst>
                </p14:cNvPr>
                <p14:cNvContentPartPr/>
                <p14:nvPr/>
              </p14:nvContentPartPr>
              <p14:xfrm>
                <a:off x="10396169" y="1674420"/>
                <a:ext cx="1192320" cy="64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813F26-07F6-6370-5167-6047718B3C0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78169" y="1656780"/>
                  <a:ext cx="1227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BE510A3-712C-86A8-CFF9-96851153F1A3}"/>
                    </a:ext>
                  </a:extLst>
                </p14:cNvPr>
                <p14:cNvContentPartPr/>
                <p14:nvPr/>
              </p14:nvContentPartPr>
              <p14:xfrm>
                <a:off x="11456369" y="1138380"/>
                <a:ext cx="353520" cy="129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BE510A3-712C-86A8-CFF9-96851153F1A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38729" y="1120380"/>
                  <a:ext cx="389160" cy="13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E011E5-F1F7-B17D-7FF6-9DF6A391F96C}"/>
              </a:ext>
            </a:extLst>
          </p:cNvPr>
          <p:cNvGrpSpPr/>
          <p:nvPr/>
        </p:nvGrpSpPr>
        <p:grpSpPr>
          <a:xfrm>
            <a:off x="1694249" y="2317740"/>
            <a:ext cx="495720" cy="639000"/>
            <a:chOff x="1694249" y="2317740"/>
            <a:chExt cx="49572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1C95B6-0A3D-6F4A-0168-104AB12E50B1}"/>
                    </a:ext>
                  </a:extLst>
                </p14:cNvPr>
                <p14:cNvContentPartPr/>
                <p14:nvPr/>
              </p14:nvContentPartPr>
              <p14:xfrm>
                <a:off x="1694249" y="2360580"/>
                <a:ext cx="455400" cy="59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1C95B6-0A3D-6F4A-0168-104AB12E50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676609" y="2342580"/>
                  <a:ext cx="49104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3D5F5A-0EB3-E733-A7D3-51AE21BC5865}"/>
                    </a:ext>
                  </a:extLst>
                </p14:cNvPr>
                <p14:cNvContentPartPr/>
                <p14:nvPr/>
              </p14:nvContentPartPr>
              <p14:xfrm>
                <a:off x="2015009" y="2317740"/>
                <a:ext cx="174960" cy="182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3D5F5A-0EB3-E733-A7D3-51AE21BC58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97009" y="2299740"/>
                  <a:ext cx="210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ED2336C-8225-6802-20E8-35FD5EC877E5}"/>
              </a:ext>
            </a:extLst>
          </p:cNvPr>
          <p:cNvGrpSpPr/>
          <p:nvPr/>
        </p:nvGrpSpPr>
        <p:grpSpPr>
          <a:xfrm>
            <a:off x="1697129" y="2825700"/>
            <a:ext cx="2425320" cy="628560"/>
            <a:chOff x="1697129" y="2825700"/>
            <a:chExt cx="242532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2E3EC1A-D609-B2A0-C4AA-F3B4DA2FD023}"/>
                    </a:ext>
                  </a:extLst>
                </p14:cNvPr>
                <p14:cNvContentPartPr/>
                <p14:nvPr/>
              </p14:nvContentPartPr>
              <p14:xfrm>
                <a:off x="1697129" y="2949540"/>
                <a:ext cx="1415520" cy="35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2E3EC1A-D609-B2A0-C4AA-F3B4DA2FD0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79129" y="2931900"/>
                  <a:ext cx="1451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F52BEF-9D0B-F323-CAD8-11D47F81DDF4}"/>
                    </a:ext>
                  </a:extLst>
                </p14:cNvPr>
                <p14:cNvContentPartPr/>
                <p14:nvPr/>
              </p14:nvContentPartPr>
              <p14:xfrm>
                <a:off x="2851649" y="3024420"/>
                <a:ext cx="136800" cy="23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F52BEF-9D0B-F323-CAD8-11D47F81DDF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33649" y="3006780"/>
                  <a:ext cx="172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1DCCE2B-F7EC-0150-908E-A6EA724AFDEB}"/>
                    </a:ext>
                  </a:extLst>
                </p14:cNvPr>
                <p14:cNvContentPartPr/>
                <p14:nvPr/>
              </p14:nvContentPartPr>
              <p14:xfrm>
                <a:off x="1828889" y="2983740"/>
                <a:ext cx="1368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1DCCE2B-F7EC-0150-908E-A6EA724AFD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810889" y="2966100"/>
                  <a:ext cx="4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929B5E3-993F-398B-BAB0-2EE97AA71609}"/>
                    </a:ext>
                  </a:extLst>
                </p14:cNvPr>
                <p14:cNvContentPartPr/>
                <p14:nvPr/>
              </p14:nvContentPartPr>
              <p14:xfrm>
                <a:off x="2233889" y="2881500"/>
                <a:ext cx="8280" cy="21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929B5E3-993F-398B-BAB0-2EE97AA716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15889" y="2863860"/>
                  <a:ext cx="43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CDB119A-5A44-6BA7-5922-30D4FE81F649}"/>
                    </a:ext>
                  </a:extLst>
                </p14:cNvPr>
                <p14:cNvContentPartPr/>
                <p14:nvPr/>
              </p14:nvContentPartPr>
              <p14:xfrm>
                <a:off x="3284009" y="2825700"/>
                <a:ext cx="838440" cy="628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CDB119A-5A44-6BA7-5922-30D4FE81F6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66369" y="2807700"/>
                  <a:ext cx="874080" cy="66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155D969-F03D-EEC7-9796-A285C9A83B10}"/>
              </a:ext>
            </a:extLst>
          </p:cNvPr>
          <p:cNvGrpSpPr/>
          <p:nvPr/>
        </p:nvGrpSpPr>
        <p:grpSpPr>
          <a:xfrm>
            <a:off x="1721969" y="3373620"/>
            <a:ext cx="1652760" cy="532800"/>
            <a:chOff x="1721969" y="3373620"/>
            <a:chExt cx="165276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ABB3537-BEF3-AF49-8031-87A668101824}"/>
                    </a:ext>
                  </a:extLst>
                </p14:cNvPr>
                <p14:cNvContentPartPr/>
                <p14:nvPr/>
              </p14:nvContentPartPr>
              <p14:xfrm>
                <a:off x="1721969" y="3406020"/>
                <a:ext cx="1652760" cy="500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ABB3537-BEF3-AF49-8031-87A6681018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03969" y="3388380"/>
                  <a:ext cx="168840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2E0370C-FFC3-60B9-1248-E974FF7C9037}"/>
                    </a:ext>
                  </a:extLst>
                </p14:cNvPr>
                <p14:cNvContentPartPr/>
                <p14:nvPr/>
              </p14:nvContentPartPr>
              <p14:xfrm>
                <a:off x="2841929" y="3373620"/>
                <a:ext cx="25920" cy="2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2E0370C-FFC3-60B9-1248-E974FF7C903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24289" y="3355980"/>
                  <a:ext cx="615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1AE812C-301C-0072-1833-63B612DEDA98}"/>
              </a:ext>
            </a:extLst>
          </p:cNvPr>
          <p:cNvGrpSpPr/>
          <p:nvPr/>
        </p:nvGrpSpPr>
        <p:grpSpPr>
          <a:xfrm>
            <a:off x="3563009" y="3312060"/>
            <a:ext cx="1370160" cy="467640"/>
            <a:chOff x="3563009" y="3312060"/>
            <a:chExt cx="137016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1C9AD3A-3C3F-BF93-E00A-066F47A59B6D}"/>
                    </a:ext>
                  </a:extLst>
                </p14:cNvPr>
                <p14:cNvContentPartPr/>
                <p14:nvPr/>
              </p14:nvContentPartPr>
              <p14:xfrm>
                <a:off x="3563009" y="3312060"/>
                <a:ext cx="1370160" cy="467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1C9AD3A-3C3F-BF93-E00A-066F47A59B6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45369" y="3294060"/>
                  <a:ext cx="14058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B038F11-D87F-B35C-36E0-DB31E1846149}"/>
                    </a:ext>
                  </a:extLst>
                </p14:cNvPr>
                <p14:cNvContentPartPr/>
                <p14:nvPr/>
              </p14:nvContentPartPr>
              <p14:xfrm>
                <a:off x="4562009" y="3399180"/>
                <a:ext cx="193680" cy="78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B038F11-D87F-B35C-36E0-DB31E184614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44009" y="3381180"/>
                  <a:ext cx="229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5E843D-C9B7-E2EB-7E1E-EC461384BED1}"/>
                    </a:ext>
                  </a:extLst>
                </p14:cNvPr>
                <p14:cNvContentPartPr/>
                <p14:nvPr/>
              </p14:nvContentPartPr>
              <p14:xfrm>
                <a:off x="4536449" y="3375060"/>
                <a:ext cx="26640" cy="1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5E843D-C9B7-E2EB-7E1E-EC461384BED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18809" y="3357060"/>
                  <a:ext cx="62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E1FF738-AC40-F1ED-DDEF-B133B102C889}"/>
                    </a:ext>
                  </a:extLst>
                </p14:cNvPr>
                <p14:cNvContentPartPr/>
                <p14:nvPr/>
              </p14:nvContentPartPr>
              <p14:xfrm>
                <a:off x="3847409" y="3400620"/>
                <a:ext cx="395280" cy="39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E1FF738-AC40-F1ED-DDEF-B133B102C88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29769" y="3382980"/>
                  <a:ext cx="430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2C78C0-DCF6-4B97-AEF5-643B446A2135}"/>
                    </a:ext>
                  </a:extLst>
                </p14:cNvPr>
                <p14:cNvContentPartPr/>
                <p14:nvPr/>
              </p14:nvContentPartPr>
              <p14:xfrm>
                <a:off x="3667409" y="3383340"/>
                <a:ext cx="6840" cy="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2C78C0-DCF6-4B97-AEF5-643B446A21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49769" y="3365340"/>
                  <a:ext cx="424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FEEADC5-C511-A54A-8C9E-A3E297C27D67}"/>
                  </a:ext>
                </a:extLst>
              </p14:cNvPr>
              <p14:cNvContentPartPr/>
              <p14:nvPr/>
            </p14:nvContentPartPr>
            <p14:xfrm>
              <a:off x="1270169" y="3993180"/>
              <a:ext cx="1615680" cy="693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FEEADC5-C511-A54A-8C9E-A3E297C27D6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252529" y="3975540"/>
                <a:ext cx="1651320" cy="72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5071E4A-7485-294E-0630-3943971A90DE}"/>
              </a:ext>
            </a:extLst>
          </p:cNvPr>
          <p:cNvGrpSpPr/>
          <p:nvPr/>
        </p:nvGrpSpPr>
        <p:grpSpPr>
          <a:xfrm>
            <a:off x="3258449" y="3833700"/>
            <a:ext cx="3118680" cy="809640"/>
            <a:chOff x="3258449" y="3833700"/>
            <a:chExt cx="3118680" cy="80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F55473-8AE3-E975-4C67-C289571E78EA}"/>
                    </a:ext>
                  </a:extLst>
                </p14:cNvPr>
                <p14:cNvContentPartPr/>
                <p14:nvPr/>
              </p14:nvContentPartPr>
              <p14:xfrm>
                <a:off x="3258449" y="4028100"/>
                <a:ext cx="1435680" cy="615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F55473-8AE3-E975-4C67-C289571E78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40449" y="4010100"/>
                  <a:ext cx="147132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1D0EF54-0659-52AF-7254-530EDE6432B7}"/>
                    </a:ext>
                  </a:extLst>
                </p14:cNvPr>
                <p14:cNvContentPartPr/>
                <p14:nvPr/>
              </p14:nvContentPartPr>
              <p14:xfrm>
                <a:off x="4936409" y="4270380"/>
                <a:ext cx="557280" cy="19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1D0EF54-0659-52AF-7254-530EDE6432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18769" y="4252380"/>
                  <a:ext cx="592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71F0764-038A-1416-F0C0-2A4B73FD5093}"/>
                    </a:ext>
                  </a:extLst>
                </p14:cNvPr>
                <p14:cNvContentPartPr/>
                <p14:nvPr/>
              </p14:nvContentPartPr>
              <p14:xfrm>
                <a:off x="5059169" y="4042500"/>
                <a:ext cx="10440" cy="6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71F0764-038A-1416-F0C0-2A4B73FD509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41529" y="4024500"/>
                  <a:ext cx="46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5B1985-6086-0FAF-76E2-C2C83A2271CE}"/>
                    </a:ext>
                  </a:extLst>
                </p14:cNvPr>
                <p14:cNvContentPartPr/>
                <p14:nvPr/>
              </p14:nvContentPartPr>
              <p14:xfrm>
                <a:off x="5771609" y="3833700"/>
                <a:ext cx="605520" cy="47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5B1985-6086-0FAF-76E2-C2C83A2271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53609" y="3815700"/>
                  <a:ext cx="6411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8F5CA7-69A0-DB2B-6336-7E06B1E1A415}"/>
                    </a:ext>
                  </a:extLst>
                </p14:cNvPr>
                <p14:cNvContentPartPr/>
                <p14:nvPr/>
              </p14:nvContentPartPr>
              <p14:xfrm>
                <a:off x="5656409" y="4042500"/>
                <a:ext cx="403920" cy="64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8F5CA7-69A0-DB2B-6336-7E06B1E1A41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38409" y="4024500"/>
                  <a:ext cx="4395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7DF674C2-844A-933A-309E-5CA769704871}"/>
                  </a:ext>
                </a:extLst>
              </p14:cNvPr>
              <p14:cNvContentPartPr/>
              <p14:nvPr/>
            </p14:nvContentPartPr>
            <p14:xfrm>
              <a:off x="6650009" y="3791580"/>
              <a:ext cx="2033640" cy="693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7DF674C2-844A-933A-309E-5CA76970487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632009" y="3773580"/>
                <a:ext cx="2069280" cy="72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A17F87B-4C7C-64E7-8F54-634E3FE4B05F}"/>
              </a:ext>
            </a:extLst>
          </p:cNvPr>
          <p:cNvGrpSpPr/>
          <p:nvPr/>
        </p:nvGrpSpPr>
        <p:grpSpPr>
          <a:xfrm>
            <a:off x="8885969" y="3737580"/>
            <a:ext cx="1841400" cy="476280"/>
            <a:chOff x="8885969" y="3737580"/>
            <a:chExt cx="18414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2401F3-7822-A782-534E-7B18727708D3}"/>
                    </a:ext>
                  </a:extLst>
                </p14:cNvPr>
                <p14:cNvContentPartPr/>
                <p14:nvPr/>
              </p14:nvContentPartPr>
              <p14:xfrm>
                <a:off x="8885969" y="3737580"/>
                <a:ext cx="1841400" cy="476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2401F3-7822-A782-534E-7B18727708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68329" y="3719580"/>
                  <a:ext cx="18770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3CA578-F3F0-919D-A909-02BF49B3CD3A}"/>
                    </a:ext>
                  </a:extLst>
                </p14:cNvPr>
                <p14:cNvContentPartPr/>
                <p14:nvPr/>
              </p14:nvContentPartPr>
              <p14:xfrm>
                <a:off x="10225529" y="3937020"/>
                <a:ext cx="39240" cy="13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3CA578-F3F0-919D-A909-02BF49B3CD3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07889" y="3919380"/>
                  <a:ext cx="74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D72FC75-1420-44CE-7EC5-D6A95E2B9812}"/>
                    </a:ext>
                  </a:extLst>
                </p14:cNvPr>
                <p14:cNvContentPartPr/>
                <p14:nvPr/>
              </p14:nvContentPartPr>
              <p14:xfrm>
                <a:off x="9954089" y="3938820"/>
                <a:ext cx="278640" cy="30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D72FC75-1420-44CE-7EC5-D6A95E2B981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36089" y="3921180"/>
                  <a:ext cx="314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630861-1AD7-58B7-9A55-53F49C11090F}"/>
                    </a:ext>
                  </a:extLst>
                </p14:cNvPr>
                <p14:cNvContentPartPr/>
                <p14:nvPr/>
              </p14:nvContentPartPr>
              <p14:xfrm>
                <a:off x="9214289" y="3867180"/>
                <a:ext cx="14760" cy="20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630861-1AD7-58B7-9A55-53F49C11090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96289" y="3849180"/>
                  <a:ext cx="504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DDB8C84-8ACD-1CE9-C85F-FF5535D44ED4}"/>
              </a:ext>
            </a:extLst>
          </p:cNvPr>
          <p:cNvGrpSpPr/>
          <p:nvPr/>
        </p:nvGrpSpPr>
        <p:grpSpPr>
          <a:xfrm>
            <a:off x="2494529" y="4700940"/>
            <a:ext cx="3051720" cy="547560"/>
            <a:chOff x="2494529" y="4700940"/>
            <a:chExt cx="305172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4D7141-0957-C8CD-F59B-6DFD15F014F9}"/>
                    </a:ext>
                  </a:extLst>
                </p14:cNvPr>
                <p14:cNvContentPartPr/>
                <p14:nvPr/>
              </p14:nvContentPartPr>
              <p14:xfrm>
                <a:off x="2494529" y="4793100"/>
                <a:ext cx="215280" cy="339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4D7141-0957-C8CD-F59B-6DFD15F014F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76529" y="4775100"/>
                  <a:ext cx="2509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8921868-0AC6-38E4-1734-9568FA2FAE4D}"/>
                    </a:ext>
                  </a:extLst>
                </p14:cNvPr>
                <p14:cNvContentPartPr/>
                <p14:nvPr/>
              </p14:nvContentPartPr>
              <p14:xfrm>
                <a:off x="2558249" y="4987500"/>
                <a:ext cx="180720" cy="27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8921868-0AC6-38E4-1734-9568FA2FAE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40609" y="4969500"/>
                  <a:ext cx="216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0F05DAE-3BA2-578E-58DD-979498CC745D}"/>
                    </a:ext>
                  </a:extLst>
                </p14:cNvPr>
                <p14:cNvContentPartPr/>
                <p14:nvPr/>
              </p14:nvContentPartPr>
              <p14:xfrm>
                <a:off x="2877209" y="4924860"/>
                <a:ext cx="204120" cy="69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0F05DAE-3BA2-578E-58DD-979498CC74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59569" y="4906860"/>
                  <a:ext cx="239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43471F-AE42-6339-C604-474978280A66}"/>
                    </a:ext>
                  </a:extLst>
                </p14:cNvPr>
                <p14:cNvContentPartPr/>
                <p14:nvPr/>
              </p14:nvContentPartPr>
              <p14:xfrm>
                <a:off x="2882609" y="5056620"/>
                <a:ext cx="220680" cy="9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43471F-AE42-6339-C604-474978280A6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64969" y="5038980"/>
                  <a:ext cx="256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E2212E-5B3A-4292-4D42-9B2C84DA9CD3}"/>
                    </a:ext>
                  </a:extLst>
                </p14:cNvPr>
                <p14:cNvContentPartPr/>
                <p14:nvPr/>
              </p14:nvContentPartPr>
              <p14:xfrm>
                <a:off x="3187529" y="4884540"/>
                <a:ext cx="204120" cy="247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E2212E-5B3A-4292-4D42-9B2C84DA9C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69529" y="4866900"/>
                  <a:ext cx="239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CCB853C-A9E3-969E-E6D0-D0CD52207115}"/>
                    </a:ext>
                  </a:extLst>
                </p14:cNvPr>
                <p14:cNvContentPartPr/>
                <p14:nvPr/>
              </p14:nvContentPartPr>
              <p14:xfrm>
                <a:off x="3689369" y="5080020"/>
                <a:ext cx="54360" cy="168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CCB853C-A9E3-969E-E6D0-D0CD522071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71369" y="5062020"/>
                  <a:ext cx="90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F82DBED-4735-4614-40FD-A9D7366D5827}"/>
                    </a:ext>
                  </a:extLst>
                </p14:cNvPr>
                <p14:cNvContentPartPr/>
                <p14:nvPr/>
              </p14:nvContentPartPr>
              <p14:xfrm>
                <a:off x="3917249" y="4823340"/>
                <a:ext cx="425520" cy="18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F82DBED-4735-4614-40FD-A9D7366D582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99609" y="4805340"/>
                  <a:ext cx="461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8E18CC7-2532-B5FD-C7C1-CF5F95233EB2}"/>
                    </a:ext>
                  </a:extLst>
                </p14:cNvPr>
                <p14:cNvContentPartPr/>
                <p14:nvPr/>
              </p14:nvContentPartPr>
              <p14:xfrm>
                <a:off x="4092929" y="4700940"/>
                <a:ext cx="79560" cy="491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8E18CC7-2532-B5FD-C7C1-CF5F95233EB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74929" y="4682940"/>
                  <a:ext cx="1152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3EC6023-3E7C-B5B5-CE6F-B29169C33541}"/>
                    </a:ext>
                  </a:extLst>
                </p14:cNvPr>
                <p14:cNvContentPartPr/>
                <p14:nvPr/>
              </p14:nvContentPartPr>
              <p14:xfrm>
                <a:off x="4583609" y="4902900"/>
                <a:ext cx="132840" cy="65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3EC6023-3E7C-B5B5-CE6F-B29169C3354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65969" y="4884900"/>
                  <a:ext cx="168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128505-CAF4-35EB-362F-B63767E56697}"/>
                    </a:ext>
                  </a:extLst>
                </p14:cNvPr>
                <p14:cNvContentPartPr/>
                <p14:nvPr/>
              </p14:nvContentPartPr>
              <p14:xfrm>
                <a:off x="4574609" y="5007660"/>
                <a:ext cx="161280" cy="78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128505-CAF4-35EB-362F-B63767E5669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56969" y="4990020"/>
                  <a:ext cx="196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D09742D-841B-AE35-9CAF-12DFC16B9FB7}"/>
                    </a:ext>
                  </a:extLst>
                </p14:cNvPr>
                <p14:cNvContentPartPr/>
                <p14:nvPr/>
              </p14:nvContentPartPr>
              <p14:xfrm>
                <a:off x="4938209" y="4817580"/>
                <a:ext cx="180720" cy="407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D09742D-841B-AE35-9CAF-12DFC16B9F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20569" y="4799580"/>
                  <a:ext cx="21636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67C8036-9B93-1CCE-84F4-5A43EC5E453B}"/>
                    </a:ext>
                  </a:extLst>
                </p14:cNvPr>
                <p14:cNvContentPartPr/>
                <p14:nvPr/>
              </p14:nvContentPartPr>
              <p14:xfrm>
                <a:off x="5189129" y="4852500"/>
                <a:ext cx="168120" cy="257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67C8036-9B93-1CCE-84F4-5A43EC5E45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71129" y="4834500"/>
                  <a:ext cx="203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9F9295C-8472-BEF9-9CF9-70412023328A}"/>
                    </a:ext>
                  </a:extLst>
                </p14:cNvPr>
                <p14:cNvContentPartPr/>
                <p14:nvPr/>
              </p14:nvContentPartPr>
              <p14:xfrm>
                <a:off x="5397929" y="4736940"/>
                <a:ext cx="148320" cy="100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9F9295C-8472-BEF9-9CF9-7041202332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80289" y="4718940"/>
                  <a:ext cx="1839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CEC634F-F067-711C-1D88-11616D58834B}"/>
              </a:ext>
            </a:extLst>
          </p:cNvPr>
          <p:cNvGrpSpPr/>
          <p:nvPr/>
        </p:nvGrpSpPr>
        <p:grpSpPr>
          <a:xfrm>
            <a:off x="2034449" y="5481780"/>
            <a:ext cx="1609200" cy="964800"/>
            <a:chOff x="2034449" y="5481780"/>
            <a:chExt cx="1609200" cy="9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63DCDD3-3BA1-CD4D-3B14-060ECD43CC53}"/>
                    </a:ext>
                  </a:extLst>
                </p14:cNvPr>
                <p14:cNvContentPartPr/>
                <p14:nvPr/>
              </p14:nvContentPartPr>
              <p14:xfrm>
                <a:off x="2178809" y="5587260"/>
                <a:ext cx="202680" cy="315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63DCDD3-3BA1-CD4D-3B14-060ECD43CC5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60809" y="5569620"/>
                  <a:ext cx="238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078CFF3-3387-347A-9732-1157D119D241}"/>
                    </a:ext>
                  </a:extLst>
                </p14:cNvPr>
                <p14:cNvContentPartPr/>
                <p14:nvPr/>
              </p14:nvContentPartPr>
              <p14:xfrm>
                <a:off x="2267729" y="5510220"/>
                <a:ext cx="281520" cy="84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078CFF3-3387-347A-9732-1157D119D24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50089" y="5492580"/>
                  <a:ext cx="317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0F41CC0-C3DA-A432-35B1-0E36003816DE}"/>
                    </a:ext>
                  </a:extLst>
                </p14:cNvPr>
                <p14:cNvContentPartPr/>
                <p14:nvPr/>
              </p14:nvContentPartPr>
              <p14:xfrm>
                <a:off x="2664449" y="5496900"/>
                <a:ext cx="135720" cy="390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0F41CC0-C3DA-A432-35B1-0E36003816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46809" y="5479260"/>
                  <a:ext cx="1713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FFAAFAB-F66A-33F2-BFB5-24FC2CA911BD}"/>
                    </a:ext>
                  </a:extLst>
                </p14:cNvPr>
                <p14:cNvContentPartPr/>
                <p14:nvPr/>
              </p14:nvContentPartPr>
              <p14:xfrm>
                <a:off x="2856329" y="5582220"/>
                <a:ext cx="94320" cy="30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FFAAFAB-F66A-33F2-BFB5-24FC2CA911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38689" y="5564220"/>
                  <a:ext cx="1299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62B38E5-947F-084D-E91E-81A1164E82F8}"/>
                    </a:ext>
                  </a:extLst>
                </p14:cNvPr>
                <p14:cNvContentPartPr/>
                <p14:nvPr/>
              </p14:nvContentPartPr>
              <p14:xfrm>
                <a:off x="2753009" y="5707860"/>
                <a:ext cx="164160" cy="37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62B38E5-947F-084D-E91E-81A1164E82F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35009" y="5689860"/>
                  <a:ext cx="199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03B01AA-29D5-9CE9-18F0-C9883AA496CC}"/>
                    </a:ext>
                  </a:extLst>
                </p14:cNvPr>
                <p14:cNvContentPartPr/>
                <p14:nvPr/>
              </p14:nvContentPartPr>
              <p14:xfrm>
                <a:off x="2993129" y="5695260"/>
                <a:ext cx="221760" cy="165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03B01AA-29D5-9CE9-18F0-C9883AA496C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75129" y="5677620"/>
                  <a:ext cx="257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196631-4F38-14F8-6893-A6089D7F8A1F}"/>
                    </a:ext>
                  </a:extLst>
                </p14:cNvPr>
                <p14:cNvContentPartPr/>
                <p14:nvPr/>
              </p14:nvContentPartPr>
              <p14:xfrm>
                <a:off x="3313169" y="5599500"/>
                <a:ext cx="136080" cy="270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196631-4F38-14F8-6893-A6089D7F8A1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95529" y="5581860"/>
                  <a:ext cx="171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F9D669D-B25C-48EA-2B82-E8A9BF1C090B}"/>
                    </a:ext>
                  </a:extLst>
                </p14:cNvPr>
                <p14:cNvContentPartPr/>
                <p14:nvPr/>
              </p14:nvContentPartPr>
              <p14:xfrm>
                <a:off x="3492089" y="5481780"/>
                <a:ext cx="151560" cy="435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F9D669D-B25C-48EA-2B82-E8A9BF1C090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74449" y="5463780"/>
                  <a:ext cx="1872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49041F1-5D28-89C9-1737-B8B01D96C0E6}"/>
                    </a:ext>
                  </a:extLst>
                </p14:cNvPr>
                <p14:cNvContentPartPr/>
                <p14:nvPr/>
              </p14:nvContentPartPr>
              <p14:xfrm>
                <a:off x="2034449" y="5981460"/>
                <a:ext cx="1589400" cy="94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49041F1-5D28-89C9-1737-B8B01D96C0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016809" y="5963460"/>
                  <a:ext cx="1625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0B1DDF-5137-49E4-9D9C-209E698BDC39}"/>
                    </a:ext>
                  </a:extLst>
                </p14:cNvPr>
                <p14:cNvContentPartPr/>
                <p14:nvPr/>
              </p14:nvContentPartPr>
              <p14:xfrm>
                <a:off x="2212289" y="6183060"/>
                <a:ext cx="188280" cy="263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0B1DDF-5137-49E4-9D9C-209E698BDC3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94289" y="6165060"/>
                  <a:ext cx="223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6566097-1AB6-B718-46F8-FE42EC888A4B}"/>
                    </a:ext>
                  </a:extLst>
                </p14:cNvPr>
                <p14:cNvContentPartPr/>
                <p14:nvPr/>
              </p14:nvContentPartPr>
              <p14:xfrm>
                <a:off x="2215889" y="6172980"/>
                <a:ext cx="238320" cy="1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6566097-1AB6-B718-46F8-FE42EC888A4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197889" y="6155340"/>
                  <a:ext cx="2739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BA5C956-E91F-82DA-2D6E-7A20E76F2CD1}"/>
                  </a:ext>
                </a:extLst>
              </p14:cNvPr>
              <p14:cNvContentPartPr/>
              <p14:nvPr/>
            </p14:nvContentPartPr>
            <p14:xfrm>
              <a:off x="2624849" y="6377100"/>
              <a:ext cx="1204920" cy="2322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BA5C956-E91F-82DA-2D6E-7A20E76F2CD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606849" y="6359100"/>
                <a:ext cx="1240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5C1A9A8-BB72-FDF8-0DCD-65F37A64AC4C}"/>
                  </a:ext>
                </a:extLst>
              </p14:cNvPr>
              <p14:cNvContentPartPr/>
              <p14:nvPr/>
            </p14:nvContentPartPr>
            <p14:xfrm>
              <a:off x="2874329" y="6225900"/>
              <a:ext cx="59040" cy="147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5C1A9A8-BB72-FDF8-0DCD-65F37A64AC4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856689" y="6208260"/>
                <a:ext cx="946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2BEFC27-646C-84F4-4E5E-ED578B91EE7B}"/>
              </a:ext>
            </a:extLst>
          </p:cNvPr>
          <p:cNvGrpSpPr/>
          <p:nvPr/>
        </p:nvGrpSpPr>
        <p:grpSpPr>
          <a:xfrm>
            <a:off x="4123529" y="5536140"/>
            <a:ext cx="1154160" cy="568440"/>
            <a:chOff x="4123529" y="5536140"/>
            <a:chExt cx="115416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8791FD2-1D37-519D-3330-C42A6257C6A5}"/>
                    </a:ext>
                  </a:extLst>
                </p14:cNvPr>
                <p14:cNvContentPartPr/>
                <p14:nvPr/>
              </p14:nvContentPartPr>
              <p14:xfrm>
                <a:off x="4125689" y="5940060"/>
                <a:ext cx="212040" cy="20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8791FD2-1D37-519D-3330-C42A6257C6A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07689" y="5922420"/>
                  <a:ext cx="247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DE28FB6-37A9-2E4C-98E2-D61C9F6B002B}"/>
                    </a:ext>
                  </a:extLst>
                </p14:cNvPr>
                <p14:cNvContentPartPr/>
                <p14:nvPr/>
              </p14:nvContentPartPr>
              <p14:xfrm>
                <a:off x="4123529" y="6033660"/>
                <a:ext cx="238680" cy="70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DE28FB6-37A9-2E4C-98E2-D61C9F6B002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05889" y="6016020"/>
                  <a:ext cx="27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2F23C98-06EC-FD7B-D4B7-A55A531D02E7}"/>
                    </a:ext>
                  </a:extLst>
                </p14:cNvPr>
                <p14:cNvContentPartPr/>
                <p14:nvPr/>
              </p14:nvContentPartPr>
              <p14:xfrm>
                <a:off x="4776209" y="5634780"/>
                <a:ext cx="108000" cy="19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2F23C98-06EC-FD7B-D4B7-A55A531D02E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758569" y="5616780"/>
                  <a:ext cx="143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A1D6AB7-BF47-2729-6B86-4A3E99B55EAA}"/>
                    </a:ext>
                  </a:extLst>
                </p14:cNvPr>
                <p14:cNvContentPartPr/>
                <p14:nvPr/>
              </p14:nvContentPartPr>
              <p14:xfrm>
                <a:off x="4890329" y="5779860"/>
                <a:ext cx="166320" cy="155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A1D6AB7-BF47-2729-6B86-4A3E99B55EA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72689" y="5761860"/>
                  <a:ext cx="201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19CE994-F3AD-A2A0-4C91-DE1FD32FA7FD}"/>
                    </a:ext>
                  </a:extLst>
                </p14:cNvPr>
                <p14:cNvContentPartPr/>
                <p14:nvPr/>
              </p14:nvContentPartPr>
              <p14:xfrm>
                <a:off x="4957649" y="5536140"/>
                <a:ext cx="134280" cy="150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19CE994-F3AD-A2A0-4C91-DE1FD32FA7F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39649" y="5518500"/>
                  <a:ext cx="169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3093DE-0A5E-D64F-10D3-4FFFBACA57CD}"/>
                    </a:ext>
                  </a:extLst>
                </p14:cNvPr>
                <p14:cNvContentPartPr/>
                <p14:nvPr/>
              </p14:nvContentPartPr>
              <p14:xfrm>
                <a:off x="4641569" y="6044100"/>
                <a:ext cx="636120" cy="39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3093DE-0A5E-D64F-10D3-4FFFBACA57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23929" y="6026460"/>
                  <a:ext cx="67176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BF77A0B-A61F-AC3F-F594-D4F804D47EFC}"/>
              </a:ext>
            </a:extLst>
          </p:cNvPr>
          <p:cNvGrpSpPr/>
          <p:nvPr/>
        </p:nvGrpSpPr>
        <p:grpSpPr>
          <a:xfrm>
            <a:off x="4784129" y="6227700"/>
            <a:ext cx="410040" cy="227160"/>
            <a:chOff x="4784129" y="6227700"/>
            <a:chExt cx="41004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28699BA-AB7E-43F0-AE41-ED08E1D1EEBC}"/>
                    </a:ext>
                  </a:extLst>
                </p14:cNvPr>
                <p14:cNvContentPartPr/>
                <p14:nvPr/>
              </p14:nvContentPartPr>
              <p14:xfrm>
                <a:off x="4784129" y="6241740"/>
                <a:ext cx="112320" cy="213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28699BA-AB7E-43F0-AE41-ED08E1D1EEB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66129" y="6224100"/>
                  <a:ext cx="147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25C3AE-DFAF-7162-9B33-67305AC7C4D3}"/>
                    </a:ext>
                  </a:extLst>
                </p14:cNvPr>
                <p14:cNvContentPartPr/>
                <p14:nvPr/>
              </p14:nvContentPartPr>
              <p14:xfrm>
                <a:off x="5037209" y="6227700"/>
                <a:ext cx="156960" cy="111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25C3AE-DFAF-7162-9B33-67305AC7C4D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19569" y="6210060"/>
                  <a:ext cx="19260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57B2EC22-D2EB-AA5C-82EC-CADDDEF60759}"/>
                  </a:ext>
                </a:extLst>
              </p14:cNvPr>
              <p14:cNvContentPartPr/>
              <p14:nvPr/>
            </p14:nvContentPartPr>
            <p14:xfrm>
              <a:off x="8997209" y="6185220"/>
              <a:ext cx="174960" cy="1598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57B2EC22-D2EB-AA5C-82EC-CADDDEF6075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979209" y="6167580"/>
                <a:ext cx="2106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E07742F-1966-D781-5539-948B5275CE0F}"/>
              </a:ext>
            </a:extLst>
          </p:cNvPr>
          <p:cNvGrpSpPr/>
          <p:nvPr/>
        </p:nvGrpSpPr>
        <p:grpSpPr>
          <a:xfrm>
            <a:off x="6532289" y="5633340"/>
            <a:ext cx="3915360" cy="532800"/>
            <a:chOff x="6532289" y="5633340"/>
            <a:chExt cx="391536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2E4961C-C699-0D9A-F2E3-75D227DC9FBB}"/>
                    </a:ext>
                  </a:extLst>
                </p14:cNvPr>
                <p14:cNvContentPartPr/>
                <p14:nvPr/>
              </p14:nvContentPartPr>
              <p14:xfrm>
                <a:off x="6532289" y="5892180"/>
                <a:ext cx="1160280" cy="69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2E4961C-C699-0D9A-F2E3-75D227DC9FB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14649" y="5874180"/>
                  <a:ext cx="1195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65F0A2D-4185-8588-68CF-56BD9066A601}"/>
                    </a:ext>
                  </a:extLst>
                </p14:cNvPr>
                <p14:cNvContentPartPr/>
                <p14:nvPr/>
              </p14:nvContentPartPr>
              <p14:xfrm>
                <a:off x="7763849" y="5693820"/>
                <a:ext cx="2624760" cy="232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65F0A2D-4185-8588-68CF-56BD9066A60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45849" y="5675820"/>
                  <a:ext cx="2660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F08E611-5CC2-8FBB-3E43-62120E232F53}"/>
                    </a:ext>
                  </a:extLst>
                </p14:cNvPr>
                <p14:cNvContentPartPr/>
                <p14:nvPr/>
              </p14:nvContentPartPr>
              <p14:xfrm>
                <a:off x="7787249" y="5902260"/>
                <a:ext cx="2650680" cy="188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F08E611-5CC2-8FBB-3E43-62120E232F5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69609" y="5884620"/>
                  <a:ext cx="268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845B278-332E-070C-506B-0CA2F66BD557}"/>
                    </a:ext>
                  </a:extLst>
                </p14:cNvPr>
                <p14:cNvContentPartPr/>
                <p14:nvPr/>
              </p14:nvContentPartPr>
              <p14:xfrm>
                <a:off x="7760249" y="5873820"/>
                <a:ext cx="102600" cy="93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845B278-332E-070C-506B-0CA2F66BD5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42609" y="5856180"/>
                  <a:ext cx="138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73DFA55-EDFB-A820-0658-E5288A15E5F4}"/>
                    </a:ext>
                  </a:extLst>
                </p14:cNvPr>
                <p14:cNvContentPartPr/>
                <p14:nvPr/>
              </p14:nvContentPartPr>
              <p14:xfrm>
                <a:off x="7768529" y="5906940"/>
                <a:ext cx="86040" cy="89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73DFA55-EDFB-A820-0658-E5288A15E5F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50889" y="5888940"/>
                  <a:ext cx="121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6F3325-1C7E-DC3D-CA25-56F9B1C16463}"/>
                    </a:ext>
                  </a:extLst>
                </p14:cNvPr>
                <p14:cNvContentPartPr/>
                <p14:nvPr/>
              </p14:nvContentPartPr>
              <p14:xfrm>
                <a:off x="10343249" y="5633340"/>
                <a:ext cx="10800" cy="19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6F3325-1C7E-DC3D-CA25-56F9B1C1646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25249" y="5615340"/>
                  <a:ext cx="46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70A8A35-EF89-AA9A-21E7-823461C71E16}"/>
                    </a:ext>
                  </a:extLst>
                </p14:cNvPr>
                <p14:cNvContentPartPr/>
                <p14:nvPr/>
              </p14:nvContentPartPr>
              <p14:xfrm>
                <a:off x="10223729" y="5662860"/>
                <a:ext cx="176760" cy="94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70A8A35-EF89-AA9A-21E7-823461C71E1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05729" y="5645220"/>
                  <a:ext cx="212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D8DB747-E22A-AB9B-CBD3-5333DC8E9DD0}"/>
                    </a:ext>
                  </a:extLst>
                </p14:cNvPr>
                <p14:cNvContentPartPr/>
                <p14:nvPr/>
              </p14:nvContentPartPr>
              <p14:xfrm>
                <a:off x="10244249" y="5967060"/>
                <a:ext cx="203400" cy="19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D8DB747-E22A-AB9B-CBD3-5333DC8E9D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26609" y="5949060"/>
                  <a:ext cx="239040" cy="23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466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19802-45D5-7EDE-0409-D4D72F90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20" y="136892"/>
            <a:ext cx="7269764" cy="65842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D4BC31-C599-D080-041F-A67C5698562D}"/>
              </a:ext>
            </a:extLst>
          </p:cNvPr>
          <p:cNvGrpSpPr/>
          <p:nvPr/>
        </p:nvGrpSpPr>
        <p:grpSpPr>
          <a:xfrm>
            <a:off x="1624769" y="6219060"/>
            <a:ext cx="814320" cy="353520"/>
            <a:chOff x="1624769" y="6219060"/>
            <a:chExt cx="8143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F55838-B5D5-5FE7-FF08-5F16D2D982A7}"/>
                    </a:ext>
                  </a:extLst>
                </p14:cNvPr>
                <p14:cNvContentPartPr/>
                <p14:nvPr/>
              </p14:nvContentPartPr>
              <p14:xfrm>
                <a:off x="1704329" y="6219060"/>
                <a:ext cx="151200" cy="349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F55838-B5D5-5FE7-FF08-5F16D2D982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95689" y="6210420"/>
                  <a:ext cx="168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B35501-8FF5-8C2C-27C3-ED2245EA76C4}"/>
                    </a:ext>
                  </a:extLst>
                </p14:cNvPr>
                <p14:cNvContentPartPr/>
                <p14:nvPr/>
              </p14:nvContentPartPr>
              <p14:xfrm>
                <a:off x="1624769" y="6390420"/>
                <a:ext cx="297720" cy="4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B35501-8FF5-8C2C-27C3-ED2245EA76C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15769" y="6381780"/>
                  <a:ext cx="315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C8679B-7DBB-95E9-8599-E47EE2B3B73D}"/>
                    </a:ext>
                  </a:extLst>
                </p14:cNvPr>
                <p14:cNvContentPartPr/>
                <p14:nvPr/>
              </p14:nvContentPartPr>
              <p14:xfrm>
                <a:off x="1920689" y="6367380"/>
                <a:ext cx="193320" cy="15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C8679B-7DBB-95E9-8599-E47EE2B3B7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2049" y="6358740"/>
                  <a:ext cx="21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201960-BC32-10C0-CFA1-2BDE8546EF08}"/>
                    </a:ext>
                  </a:extLst>
                </p14:cNvPr>
                <p14:cNvContentPartPr/>
                <p14:nvPr/>
              </p14:nvContentPartPr>
              <p14:xfrm>
                <a:off x="2175929" y="6238140"/>
                <a:ext cx="263160" cy="33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201960-BC32-10C0-CFA1-2BDE8546EF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7289" y="6229500"/>
                  <a:ext cx="28080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B83B6B-18E3-FE84-15BB-ADF75D4FEFF3}"/>
                  </a:ext>
                </a:extLst>
              </p14:cNvPr>
              <p14:cNvContentPartPr/>
              <p14:nvPr/>
            </p14:nvContentPartPr>
            <p14:xfrm>
              <a:off x="7575929" y="6229860"/>
              <a:ext cx="735480" cy="335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B83B6B-18E3-FE84-15BB-ADF75D4FEF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67289" y="6221220"/>
                <a:ext cx="75312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6151DC-4046-3C0B-E826-B70501161D29}"/>
                  </a:ext>
                </a:extLst>
              </p14:cNvPr>
              <p14:cNvContentPartPr/>
              <p14:nvPr/>
            </p14:nvContentPartPr>
            <p14:xfrm>
              <a:off x="7766369" y="1965300"/>
              <a:ext cx="263160" cy="121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6151DC-4046-3C0B-E826-B70501161D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57729" y="1956300"/>
                <a:ext cx="2808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25F5FB-5903-2456-3306-8428FE3C2900}"/>
                  </a:ext>
                </a:extLst>
              </p14:cNvPr>
              <p14:cNvContentPartPr/>
              <p14:nvPr/>
            </p14:nvContentPartPr>
            <p14:xfrm>
              <a:off x="8136089" y="1877460"/>
              <a:ext cx="209160" cy="113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25F5FB-5903-2456-3306-8428FE3C29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27449" y="1868820"/>
                <a:ext cx="22680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BD4E6E6-5FC1-4DAB-FD27-8E49D4902B6F}"/>
              </a:ext>
            </a:extLst>
          </p:cNvPr>
          <p:cNvGrpSpPr/>
          <p:nvPr/>
        </p:nvGrpSpPr>
        <p:grpSpPr>
          <a:xfrm>
            <a:off x="8397089" y="1575780"/>
            <a:ext cx="1564920" cy="526320"/>
            <a:chOff x="8397089" y="1575780"/>
            <a:chExt cx="156492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4C15DC-C7D5-B604-B108-2961502A1825}"/>
                    </a:ext>
                  </a:extLst>
                </p14:cNvPr>
                <p14:cNvContentPartPr/>
                <p14:nvPr/>
              </p14:nvContentPartPr>
              <p14:xfrm>
                <a:off x="8397089" y="1683060"/>
                <a:ext cx="132480" cy="419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4C15DC-C7D5-B604-B108-2961502A18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88449" y="1674060"/>
                  <a:ext cx="1501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01BC40-B9AC-862D-61B1-8FC0AFF2F4FB}"/>
                    </a:ext>
                  </a:extLst>
                </p14:cNvPr>
                <p14:cNvContentPartPr/>
                <p14:nvPr/>
              </p14:nvContentPartPr>
              <p14:xfrm>
                <a:off x="8582489" y="1792500"/>
                <a:ext cx="36360" cy="208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01BC40-B9AC-862D-61B1-8FC0AFF2F4F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3849" y="1783500"/>
                  <a:ext cx="54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A8C2FE-89FD-8ED8-B2B7-C463A1F0F08C}"/>
                    </a:ext>
                  </a:extLst>
                </p14:cNvPr>
                <p14:cNvContentPartPr/>
                <p14:nvPr/>
              </p14:nvContentPartPr>
              <p14:xfrm>
                <a:off x="8740529" y="1792860"/>
                <a:ext cx="85680" cy="217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A8C2FE-89FD-8ED8-B2B7-C463A1F0F0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31889" y="1784220"/>
                  <a:ext cx="1033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B98CA2-E341-79BF-F391-8C5616F6CFFE}"/>
                    </a:ext>
                  </a:extLst>
                </p14:cNvPr>
                <p14:cNvContentPartPr/>
                <p14:nvPr/>
              </p14:nvContentPartPr>
              <p14:xfrm>
                <a:off x="8739089" y="1882140"/>
                <a:ext cx="140400" cy="5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B98CA2-E341-79BF-F391-8C5616F6CF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30089" y="1873140"/>
                  <a:ext cx="158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32D881-9CA2-197E-17A8-E6E33D684657}"/>
                    </a:ext>
                  </a:extLst>
                </p14:cNvPr>
                <p14:cNvContentPartPr/>
                <p14:nvPr/>
              </p14:nvContentPartPr>
              <p14:xfrm>
                <a:off x="9009449" y="1849020"/>
                <a:ext cx="460440" cy="153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32D881-9CA2-197E-17A8-E6E33D6846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000809" y="1840380"/>
                  <a:ext cx="478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1EC2AB-819A-9FBD-2F91-D87387B99A8F}"/>
                    </a:ext>
                  </a:extLst>
                </p14:cNvPr>
                <p14:cNvContentPartPr/>
                <p14:nvPr/>
              </p14:nvContentPartPr>
              <p14:xfrm>
                <a:off x="9397889" y="1625820"/>
                <a:ext cx="162000" cy="16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1EC2AB-819A-9FBD-2F91-D87387B99A8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89249" y="1616820"/>
                  <a:ext cx="17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133D379-F22B-544A-7593-62E6C7C0ABC6}"/>
                    </a:ext>
                  </a:extLst>
                </p14:cNvPr>
                <p14:cNvContentPartPr/>
                <p14:nvPr/>
              </p14:nvContentPartPr>
              <p14:xfrm>
                <a:off x="9622529" y="1659300"/>
                <a:ext cx="191520" cy="33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133D379-F22B-544A-7593-62E6C7C0ABC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13889" y="1650300"/>
                  <a:ext cx="2091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4306E2-C53E-0D36-0743-88F27EAD1947}"/>
                    </a:ext>
                  </a:extLst>
                </p14:cNvPr>
                <p14:cNvContentPartPr/>
                <p14:nvPr/>
              </p14:nvContentPartPr>
              <p14:xfrm>
                <a:off x="9592649" y="1820940"/>
                <a:ext cx="18324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4306E2-C53E-0D36-0743-88F27EAD19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84009" y="1811940"/>
                  <a:ext cx="200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DC0D341-F19F-548D-045E-35088AB376BF}"/>
                    </a:ext>
                  </a:extLst>
                </p14:cNvPr>
                <p14:cNvContentPartPr/>
                <p14:nvPr/>
              </p14:nvContentPartPr>
              <p14:xfrm>
                <a:off x="9784889" y="1575780"/>
                <a:ext cx="177120" cy="50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DC0D341-F19F-548D-045E-35088AB376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75889" y="1567140"/>
                  <a:ext cx="194760" cy="52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806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39245-0A62-0C16-1D54-3E0D4121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449" y="1053707"/>
            <a:ext cx="4753739" cy="57060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EA7929-983B-6241-B8B3-51C4E9AA91F9}"/>
              </a:ext>
            </a:extLst>
          </p:cNvPr>
          <p:cNvGrpSpPr/>
          <p:nvPr/>
        </p:nvGrpSpPr>
        <p:grpSpPr>
          <a:xfrm>
            <a:off x="262889" y="159540"/>
            <a:ext cx="3537720" cy="443520"/>
            <a:chOff x="262889" y="159540"/>
            <a:chExt cx="35377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11CD52-C3E4-F9DE-BE77-E39A062E37C8}"/>
                    </a:ext>
                  </a:extLst>
                </p14:cNvPr>
                <p14:cNvContentPartPr/>
                <p14:nvPr/>
              </p14:nvContentPartPr>
              <p14:xfrm>
                <a:off x="262889" y="227220"/>
                <a:ext cx="945000" cy="37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11CD52-C3E4-F9DE-BE77-E39A062E37C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3889" y="218580"/>
                  <a:ext cx="962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AEA4B1-0D7D-5FAF-BD78-E50AAC2C7702}"/>
                    </a:ext>
                  </a:extLst>
                </p14:cNvPr>
                <p14:cNvContentPartPr/>
                <p14:nvPr/>
              </p14:nvContentPartPr>
              <p14:xfrm>
                <a:off x="1026089" y="351060"/>
                <a:ext cx="23040" cy="14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AEA4B1-0D7D-5FAF-BD78-E50AAC2C77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7449" y="342060"/>
                  <a:ext cx="40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E1D03D-E72E-69E4-A64F-8380487282CA}"/>
                    </a:ext>
                  </a:extLst>
                </p14:cNvPr>
                <p14:cNvContentPartPr/>
                <p14:nvPr/>
              </p14:nvContentPartPr>
              <p14:xfrm>
                <a:off x="1405169" y="159540"/>
                <a:ext cx="1261080" cy="387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E1D03D-E72E-69E4-A64F-8380487282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96169" y="150540"/>
                  <a:ext cx="1278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99921B-AD52-F9FF-7581-C8097FE52ECC}"/>
                    </a:ext>
                  </a:extLst>
                </p14:cNvPr>
                <p14:cNvContentPartPr/>
                <p14:nvPr/>
              </p14:nvContentPartPr>
              <p14:xfrm>
                <a:off x="1901969" y="256020"/>
                <a:ext cx="283320" cy="7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99921B-AD52-F9FF-7581-C8097FE52E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92969" y="247020"/>
                  <a:ext cx="30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54F5AE-D788-9F5E-D9DC-080FD010C273}"/>
                    </a:ext>
                  </a:extLst>
                </p14:cNvPr>
                <p14:cNvContentPartPr/>
                <p14:nvPr/>
              </p14:nvContentPartPr>
              <p14:xfrm>
                <a:off x="2857409" y="385260"/>
                <a:ext cx="943200" cy="181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54F5AE-D788-9F5E-D9DC-080FD010C2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48409" y="376620"/>
                  <a:ext cx="96084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89210F-A503-6F50-4355-11BDEA04DACD}"/>
              </a:ext>
            </a:extLst>
          </p:cNvPr>
          <p:cNvGrpSpPr/>
          <p:nvPr/>
        </p:nvGrpSpPr>
        <p:grpSpPr>
          <a:xfrm>
            <a:off x="3983129" y="209580"/>
            <a:ext cx="1364760" cy="444600"/>
            <a:chOff x="3983129" y="209580"/>
            <a:chExt cx="13647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2A2CB3-7688-AC31-F5D0-584489F6AC18}"/>
                    </a:ext>
                  </a:extLst>
                </p14:cNvPr>
                <p14:cNvContentPartPr/>
                <p14:nvPr/>
              </p14:nvContentPartPr>
              <p14:xfrm>
                <a:off x="3983129" y="209580"/>
                <a:ext cx="1364760" cy="444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2A2CB3-7688-AC31-F5D0-584489F6AC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74489" y="200580"/>
                  <a:ext cx="13824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6C862D-8CBE-4E6F-3785-E5A1A008CA87}"/>
                    </a:ext>
                  </a:extLst>
                </p14:cNvPr>
                <p14:cNvContentPartPr/>
                <p14:nvPr/>
              </p14:nvContentPartPr>
              <p14:xfrm>
                <a:off x="5109569" y="387060"/>
                <a:ext cx="13680" cy="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6C862D-8CBE-4E6F-3785-E5A1A008CA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00569" y="378060"/>
                  <a:ext cx="31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A41F8E-643F-F30D-69F2-AE2BFC5BBE29}"/>
                    </a:ext>
                  </a:extLst>
                </p14:cNvPr>
                <p14:cNvContentPartPr/>
                <p14:nvPr/>
              </p14:nvContentPartPr>
              <p14:xfrm>
                <a:off x="4870169" y="336660"/>
                <a:ext cx="234720" cy="4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A41F8E-643F-F30D-69F2-AE2BFC5BBE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61529" y="328020"/>
                  <a:ext cx="252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62D1FA-E6CD-1368-2F9E-F46AF2676DD1}"/>
                    </a:ext>
                  </a:extLst>
                </p14:cNvPr>
                <p14:cNvContentPartPr/>
                <p14:nvPr/>
              </p14:nvContentPartPr>
              <p14:xfrm>
                <a:off x="4434929" y="326580"/>
                <a:ext cx="19440" cy="6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62D1FA-E6CD-1368-2F9E-F46AF2676D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25929" y="317580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80483B-00B4-98F7-295E-D22F503A5292}"/>
                    </a:ext>
                  </a:extLst>
                </p14:cNvPr>
                <p14:cNvContentPartPr/>
                <p14:nvPr/>
              </p14:nvContentPartPr>
              <p14:xfrm>
                <a:off x="4109489" y="368340"/>
                <a:ext cx="16560" cy="10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80483B-00B4-98F7-295E-D22F503A52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00489" y="359700"/>
                  <a:ext cx="342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FA34EF-8CBC-712F-B616-8DC16BCCB26D}"/>
              </a:ext>
            </a:extLst>
          </p:cNvPr>
          <p:cNvGrpSpPr/>
          <p:nvPr/>
        </p:nvGrpSpPr>
        <p:grpSpPr>
          <a:xfrm>
            <a:off x="283049" y="706740"/>
            <a:ext cx="4061880" cy="575280"/>
            <a:chOff x="283049" y="706740"/>
            <a:chExt cx="406188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222A10-AA62-F4F8-93B8-7252FC1832A0}"/>
                    </a:ext>
                  </a:extLst>
                </p14:cNvPr>
                <p14:cNvContentPartPr/>
                <p14:nvPr/>
              </p14:nvContentPartPr>
              <p14:xfrm>
                <a:off x="283049" y="807900"/>
                <a:ext cx="879120" cy="288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222A10-AA62-F4F8-93B8-7252FC1832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4409" y="798900"/>
                  <a:ext cx="896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C7D232-4893-D465-4374-6B5330555976}"/>
                    </a:ext>
                  </a:extLst>
                </p14:cNvPr>
                <p14:cNvContentPartPr/>
                <p14:nvPr/>
              </p14:nvContentPartPr>
              <p14:xfrm>
                <a:off x="938969" y="864780"/>
                <a:ext cx="10080" cy="1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C7D232-4893-D465-4374-6B53305559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9969" y="855780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C12EEB-E415-2E79-C2AC-5FD4B5A4CD93}"/>
                    </a:ext>
                  </a:extLst>
                </p14:cNvPr>
                <p14:cNvContentPartPr/>
                <p14:nvPr/>
              </p14:nvContentPartPr>
              <p14:xfrm>
                <a:off x="1378889" y="848220"/>
                <a:ext cx="268920" cy="40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C12EEB-E415-2E79-C2AC-5FD4B5A4CD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70249" y="839220"/>
                  <a:ext cx="2865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038A01-A21C-78C4-F1B6-69CEDB0AE4A2}"/>
                    </a:ext>
                  </a:extLst>
                </p14:cNvPr>
                <p14:cNvContentPartPr/>
                <p14:nvPr/>
              </p14:nvContentPartPr>
              <p14:xfrm>
                <a:off x="1914929" y="831300"/>
                <a:ext cx="205560" cy="27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038A01-A21C-78C4-F1B6-69CEDB0AE4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06289" y="822660"/>
                  <a:ext cx="223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105071-D1B9-F310-8E67-834E8A5482C5}"/>
                    </a:ext>
                  </a:extLst>
                </p14:cNvPr>
                <p14:cNvContentPartPr/>
                <p14:nvPr/>
              </p14:nvContentPartPr>
              <p14:xfrm>
                <a:off x="2153609" y="999420"/>
                <a:ext cx="70560" cy="20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105071-D1B9-F310-8E67-834E8A5482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44609" y="990420"/>
                  <a:ext cx="88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BAD247-6FB4-79B1-8EBE-815EB821FA43}"/>
                    </a:ext>
                  </a:extLst>
                </p14:cNvPr>
                <p14:cNvContentPartPr/>
                <p14:nvPr/>
              </p14:nvContentPartPr>
              <p14:xfrm>
                <a:off x="2346209" y="901860"/>
                <a:ext cx="457560" cy="38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BAD247-6FB4-79B1-8EBE-815EB821FA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37209" y="893220"/>
                  <a:ext cx="4752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8F599E-7CD0-E047-9F18-8F8B618C6F1A}"/>
                    </a:ext>
                  </a:extLst>
                </p14:cNvPr>
                <p14:cNvContentPartPr/>
                <p14:nvPr/>
              </p14:nvContentPartPr>
              <p14:xfrm>
                <a:off x="3086009" y="706740"/>
                <a:ext cx="1258920" cy="33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8F599E-7CD0-E047-9F18-8F8B618C6F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77369" y="697740"/>
                  <a:ext cx="1276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900D64-1E90-2D19-7942-2DF2A74DADF7}"/>
                    </a:ext>
                  </a:extLst>
                </p14:cNvPr>
                <p14:cNvContentPartPr/>
                <p14:nvPr/>
              </p14:nvContentPartPr>
              <p14:xfrm>
                <a:off x="3731849" y="837420"/>
                <a:ext cx="293400" cy="3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900D64-1E90-2D19-7942-2DF2A74DAD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23209" y="828420"/>
                  <a:ext cx="311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21E063-EE15-D652-FF83-841639020951}"/>
                    </a:ext>
                  </a:extLst>
                </p14:cNvPr>
                <p14:cNvContentPartPr/>
                <p14:nvPr/>
              </p14:nvContentPartPr>
              <p14:xfrm>
                <a:off x="3392369" y="788100"/>
                <a:ext cx="270720" cy="3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21E063-EE15-D652-FF83-84163902095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83369" y="779460"/>
                  <a:ext cx="2883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35A90C-66ED-73CB-76B7-576F3E06FADD}"/>
              </a:ext>
            </a:extLst>
          </p:cNvPr>
          <p:cNvGrpSpPr/>
          <p:nvPr/>
        </p:nvGrpSpPr>
        <p:grpSpPr>
          <a:xfrm>
            <a:off x="374129" y="1345020"/>
            <a:ext cx="3105720" cy="454680"/>
            <a:chOff x="374129" y="1345020"/>
            <a:chExt cx="310572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FCB6AA-9892-DDBF-0108-3BDDE9BDAA8F}"/>
                    </a:ext>
                  </a:extLst>
                </p14:cNvPr>
                <p14:cNvContentPartPr/>
                <p14:nvPr/>
              </p14:nvContentPartPr>
              <p14:xfrm>
                <a:off x="374129" y="1399380"/>
                <a:ext cx="34200" cy="297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FCB6AA-9892-DDBF-0108-3BDDE9BDAA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5129" y="1390740"/>
                  <a:ext cx="51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BCEA94-C834-5448-B081-960BDE1B65AE}"/>
                    </a:ext>
                  </a:extLst>
                </p14:cNvPr>
                <p14:cNvContentPartPr/>
                <p14:nvPr/>
              </p14:nvContentPartPr>
              <p14:xfrm>
                <a:off x="468089" y="1377780"/>
                <a:ext cx="70200" cy="27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BCEA94-C834-5448-B081-960BDE1B65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9089" y="1369140"/>
                  <a:ext cx="87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ED1C4E9-B93D-3FDE-92FB-304FDF3465BE}"/>
                    </a:ext>
                  </a:extLst>
                </p14:cNvPr>
                <p14:cNvContentPartPr/>
                <p14:nvPr/>
              </p14:nvContentPartPr>
              <p14:xfrm>
                <a:off x="411209" y="1536540"/>
                <a:ext cx="61560" cy="14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ED1C4E9-B93D-3FDE-92FB-304FDF3465B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2209" y="1527540"/>
                  <a:ext cx="79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8EA4D85-E67C-F77F-A7D2-A994BDC6DA42}"/>
                    </a:ext>
                  </a:extLst>
                </p14:cNvPr>
                <p14:cNvContentPartPr/>
                <p14:nvPr/>
              </p14:nvContentPartPr>
              <p14:xfrm>
                <a:off x="550169" y="1345020"/>
                <a:ext cx="762840" cy="454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8EA4D85-E67C-F77F-A7D2-A994BDC6DA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1169" y="1336380"/>
                  <a:ext cx="7804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B55774-6AFC-A028-149D-18738C0ACBAD}"/>
                    </a:ext>
                  </a:extLst>
                </p14:cNvPr>
                <p14:cNvContentPartPr/>
                <p14:nvPr/>
              </p14:nvContentPartPr>
              <p14:xfrm>
                <a:off x="662129" y="1408380"/>
                <a:ext cx="21240" cy="11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B55774-6AFC-A028-149D-18738C0ACB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129" y="1399740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276143-F0ED-EA0F-BCBE-AF873DDA6900}"/>
                    </a:ext>
                  </a:extLst>
                </p14:cNvPr>
                <p14:cNvContentPartPr/>
                <p14:nvPr/>
              </p14:nvContentPartPr>
              <p14:xfrm>
                <a:off x="1539449" y="1368060"/>
                <a:ext cx="61920" cy="24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276143-F0ED-EA0F-BCBE-AF873DDA69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30449" y="1359060"/>
                  <a:ext cx="79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EEF06E-1C97-FC4C-7FE4-73DED406FF5F}"/>
                    </a:ext>
                  </a:extLst>
                </p14:cNvPr>
                <p14:cNvContentPartPr/>
                <p14:nvPr/>
              </p14:nvContentPartPr>
              <p14:xfrm>
                <a:off x="1496609" y="1372020"/>
                <a:ext cx="213120" cy="10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EEF06E-1C97-FC4C-7FE4-73DED406FF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87969" y="1363380"/>
                  <a:ext cx="230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498FA68-0D25-109D-2CA0-6CF047D1FCCC}"/>
                    </a:ext>
                  </a:extLst>
                </p14:cNvPr>
                <p14:cNvContentPartPr/>
                <p14:nvPr/>
              </p14:nvContentPartPr>
              <p14:xfrm>
                <a:off x="1640609" y="1600260"/>
                <a:ext cx="86760" cy="75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498FA68-0D25-109D-2CA0-6CF047D1FC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31969" y="1591620"/>
                  <a:ext cx="104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0721F8-5409-3B00-7274-8B5C4842455C}"/>
                    </a:ext>
                  </a:extLst>
                </p14:cNvPr>
                <p14:cNvContentPartPr/>
                <p14:nvPr/>
              </p14:nvContentPartPr>
              <p14:xfrm>
                <a:off x="2062169" y="1403340"/>
                <a:ext cx="601920" cy="388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0721F8-5409-3B00-7274-8B5C4842455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53529" y="1394700"/>
                  <a:ext cx="619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834C9A-9035-E190-7308-06C8690CEA02}"/>
                    </a:ext>
                  </a:extLst>
                </p14:cNvPr>
                <p14:cNvContentPartPr/>
                <p14:nvPr/>
              </p14:nvContentPartPr>
              <p14:xfrm>
                <a:off x="2269169" y="1404420"/>
                <a:ext cx="13680" cy="21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834C9A-9035-E190-7308-06C8690CEA0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60169" y="1395420"/>
                  <a:ext cx="31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C4F726-548E-E609-999A-679ED071D628}"/>
                    </a:ext>
                  </a:extLst>
                </p14:cNvPr>
                <p14:cNvContentPartPr/>
                <p14:nvPr/>
              </p14:nvContentPartPr>
              <p14:xfrm>
                <a:off x="2840849" y="1406580"/>
                <a:ext cx="639000" cy="176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C4F726-548E-E609-999A-679ED071D6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32209" y="1397580"/>
                  <a:ext cx="65664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0A7A9E-329D-4E62-A2DD-40D3B4523BED}"/>
              </a:ext>
            </a:extLst>
          </p:cNvPr>
          <p:cNvGrpSpPr/>
          <p:nvPr/>
        </p:nvGrpSpPr>
        <p:grpSpPr>
          <a:xfrm>
            <a:off x="3668129" y="1160700"/>
            <a:ext cx="1459800" cy="506520"/>
            <a:chOff x="3668129" y="1160700"/>
            <a:chExt cx="145980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762315-5B55-476D-99DF-B236DEC0EB7B}"/>
                    </a:ext>
                  </a:extLst>
                </p14:cNvPr>
                <p14:cNvContentPartPr/>
                <p14:nvPr/>
              </p14:nvContentPartPr>
              <p14:xfrm>
                <a:off x="3668129" y="1160700"/>
                <a:ext cx="1459800" cy="506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762315-5B55-476D-99DF-B236DEC0EB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59129" y="1152060"/>
                  <a:ext cx="14774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31F526-6F01-243C-8A6B-9DE97A25E726}"/>
                    </a:ext>
                  </a:extLst>
                </p14:cNvPr>
                <p14:cNvContentPartPr/>
                <p14:nvPr/>
              </p14:nvContentPartPr>
              <p14:xfrm>
                <a:off x="4889249" y="1330620"/>
                <a:ext cx="2160" cy="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31F526-6F01-243C-8A6B-9DE97A25E7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80609" y="1321980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8EE21E0-12BC-5B89-8663-A4709EBF8F27}"/>
                    </a:ext>
                  </a:extLst>
                </p14:cNvPr>
                <p14:cNvContentPartPr/>
                <p14:nvPr/>
              </p14:nvContentPartPr>
              <p14:xfrm>
                <a:off x="4562729" y="1324860"/>
                <a:ext cx="286920" cy="3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8EE21E0-12BC-5B89-8663-A4709EBF8F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554089" y="1315860"/>
                  <a:ext cx="304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3E672D-3626-61B1-A009-5F32413712AF}"/>
                    </a:ext>
                  </a:extLst>
                </p14:cNvPr>
                <p14:cNvContentPartPr/>
                <p14:nvPr/>
              </p14:nvContentPartPr>
              <p14:xfrm>
                <a:off x="4418729" y="1307220"/>
                <a:ext cx="5040" cy="5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3E672D-3626-61B1-A009-5F32413712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09729" y="1298580"/>
                  <a:ext cx="22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6E704D-D9DA-AB00-4B9C-0FE6EE7BE852}"/>
                    </a:ext>
                  </a:extLst>
                </p14:cNvPr>
                <p14:cNvContentPartPr/>
                <p14:nvPr/>
              </p14:nvContentPartPr>
              <p14:xfrm>
                <a:off x="3781169" y="1329540"/>
                <a:ext cx="43920" cy="1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6E704D-D9DA-AB00-4B9C-0FE6EE7BE8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72169" y="1320540"/>
                  <a:ext cx="61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1BA3D70-3B4F-D792-5174-0805189B1DCE}"/>
              </a:ext>
            </a:extLst>
          </p:cNvPr>
          <p:cNvGrpSpPr/>
          <p:nvPr/>
        </p:nvGrpSpPr>
        <p:grpSpPr>
          <a:xfrm>
            <a:off x="731969" y="1862340"/>
            <a:ext cx="4503240" cy="517680"/>
            <a:chOff x="731969" y="1862340"/>
            <a:chExt cx="450324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1FC6FE-E8CD-490D-ECE1-0EBA5B6EE717}"/>
                    </a:ext>
                  </a:extLst>
                </p14:cNvPr>
                <p14:cNvContentPartPr/>
                <p14:nvPr/>
              </p14:nvContentPartPr>
              <p14:xfrm>
                <a:off x="736289" y="2002740"/>
                <a:ext cx="111600" cy="28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1FC6FE-E8CD-490D-ECE1-0EBA5B6EE7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7289" y="1993740"/>
                  <a:ext cx="129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A9C55A-AB19-C750-F5D5-739C903C5FED}"/>
                    </a:ext>
                  </a:extLst>
                </p14:cNvPr>
                <p14:cNvContentPartPr/>
                <p14:nvPr/>
              </p14:nvContentPartPr>
              <p14:xfrm>
                <a:off x="731969" y="1985100"/>
                <a:ext cx="314280" cy="3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A9C55A-AB19-C750-F5D5-739C903C5F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3329" y="1976100"/>
                  <a:ext cx="331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A56572-3F5D-F9ED-86C7-7FB10BBB37DF}"/>
                    </a:ext>
                  </a:extLst>
                </p14:cNvPr>
                <p14:cNvContentPartPr/>
                <p14:nvPr/>
              </p14:nvContentPartPr>
              <p14:xfrm>
                <a:off x="908369" y="2251500"/>
                <a:ext cx="168480" cy="104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A56572-3F5D-F9ED-86C7-7FB10BBB37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9729" y="2242860"/>
                  <a:ext cx="186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27424F-95E5-F365-B52C-A8AB23CFADD3}"/>
                    </a:ext>
                  </a:extLst>
                </p14:cNvPr>
                <p14:cNvContentPartPr/>
                <p14:nvPr/>
              </p14:nvContentPartPr>
              <p14:xfrm>
                <a:off x="1207889" y="1909140"/>
                <a:ext cx="145440" cy="429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27424F-95E5-F365-B52C-A8AB23CFAD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98889" y="1900140"/>
                  <a:ext cx="1630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1ADEB4-9F8C-5047-AAD4-B18219389E17}"/>
                    </a:ext>
                  </a:extLst>
                </p14:cNvPr>
                <p14:cNvContentPartPr/>
                <p14:nvPr/>
              </p14:nvContentPartPr>
              <p14:xfrm>
                <a:off x="1386809" y="2106060"/>
                <a:ext cx="199440" cy="15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1ADEB4-9F8C-5047-AAD4-B18219389E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78169" y="2097420"/>
                  <a:ext cx="217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7D8F440-984F-B44C-50A5-4B22A17EA5C0}"/>
                    </a:ext>
                  </a:extLst>
                </p14:cNvPr>
                <p14:cNvContentPartPr/>
                <p14:nvPr/>
              </p14:nvContentPartPr>
              <p14:xfrm>
                <a:off x="1666169" y="2110380"/>
                <a:ext cx="146880" cy="15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7D8F440-984F-B44C-50A5-4B22A17EA5C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57169" y="2101380"/>
                  <a:ext cx="164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027974-0D7E-B818-CC40-4A1BC7DADB2F}"/>
                    </a:ext>
                  </a:extLst>
                </p14:cNvPr>
                <p14:cNvContentPartPr/>
                <p14:nvPr/>
              </p14:nvContentPartPr>
              <p14:xfrm>
                <a:off x="1861649" y="2114700"/>
                <a:ext cx="121320" cy="16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027974-0D7E-B818-CC40-4A1BC7DADB2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52649" y="2105700"/>
                  <a:ext cx="138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CF1F77-088C-312B-43C3-00099A14DCE7}"/>
                    </a:ext>
                  </a:extLst>
                </p14:cNvPr>
                <p14:cNvContentPartPr/>
                <p14:nvPr/>
              </p14:nvContentPartPr>
              <p14:xfrm>
                <a:off x="1916009" y="2096340"/>
                <a:ext cx="151200" cy="20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CF1F77-088C-312B-43C3-00099A14DCE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07369" y="2087340"/>
                  <a:ext cx="168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623039-9F4C-F523-2800-B5567E1CEDEA}"/>
                    </a:ext>
                  </a:extLst>
                </p14:cNvPr>
                <p14:cNvContentPartPr/>
                <p14:nvPr/>
              </p14:nvContentPartPr>
              <p14:xfrm>
                <a:off x="2058569" y="1950900"/>
                <a:ext cx="80640" cy="38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623039-9F4C-F523-2800-B5567E1CED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49569" y="1941900"/>
                  <a:ext cx="982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F35453-5344-5CF9-776F-76405DD34D73}"/>
                    </a:ext>
                  </a:extLst>
                </p14:cNvPr>
                <p14:cNvContentPartPr/>
                <p14:nvPr/>
              </p14:nvContentPartPr>
              <p14:xfrm>
                <a:off x="2275289" y="2104620"/>
                <a:ext cx="152640" cy="1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F35453-5344-5CF9-776F-76405DD34D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66289" y="2095620"/>
                  <a:ext cx="170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8BBDB2-08DC-9D01-8838-1519C6FD3CD7}"/>
                    </a:ext>
                  </a:extLst>
                </p14:cNvPr>
                <p14:cNvContentPartPr/>
                <p14:nvPr/>
              </p14:nvContentPartPr>
              <p14:xfrm>
                <a:off x="2352689" y="2178060"/>
                <a:ext cx="86760" cy="3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8BBDB2-08DC-9D01-8838-1519C6FD3C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43689" y="2169060"/>
                  <a:ext cx="104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02D1F6-06FA-A741-0F4B-806BC3909B6F}"/>
                    </a:ext>
                  </a:extLst>
                </p14:cNvPr>
                <p14:cNvContentPartPr/>
                <p14:nvPr/>
              </p14:nvContentPartPr>
              <p14:xfrm>
                <a:off x="2633849" y="2008140"/>
                <a:ext cx="134280" cy="25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02D1F6-06FA-A741-0F4B-806BC3909B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25209" y="1999140"/>
                  <a:ext cx="151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41E5983-6148-98B3-9579-9F59CC280ED8}"/>
                    </a:ext>
                  </a:extLst>
                </p14:cNvPr>
                <p14:cNvContentPartPr/>
                <p14:nvPr/>
              </p14:nvContentPartPr>
              <p14:xfrm>
                <a:off x="2669489" y="2112540"/>
                <a:ext cx="141840" cy="1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41E5983-6148-98B3-9579-9F59CC280E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60489" y="2103900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776699D-2A21-1012-827B-1334EE55C286}"/>
                    </a:ext>
                  </a:extLst>
                </p14:cNvPr>
                <p14:cNvContentPartPr/>
                <p14:nvPr/>
              </p14:nvContentPartPr>
              <p14:xfrm>
                <a:off x="2677409" y="2021820"/>
                <a:ext cx="174600" cy="1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776699D-2A21-1012-827B-1334EE55C2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68769" y="2013180"/>
                  <a:ext cx="192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87B52CB-0F68-19D5-730D-AD8AA4B4DCE1}"/>
                    </a:ext>
                  </a:extLst>
                </p14:cNvPr>
                <p14:cNvContentPartPr/>
                <p14:nvPr/>
              </p14:nvContentPartPr>
              <p14:xfrm>
                <a:off x="2893409" y="2287500"/>
                <a:ext cx="75240" cy="92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87B52CB-0F68-19D5-730D-AD8AA4B4DC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84769" y="2278860"/>
                  <a:ext cx="92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F3973A-9AC6-9404-7D8B-222AA18E7990}"/>
                    </a:ext>
                  </a:extLst>
                </p14:cNvPr>
                <p14:cNvContentPartPr/>
                <p14:nvPr/>
              </p14:nvContentPartPr>
              <p14:xfrm>
                <a:off x="3152249" y="2111100"/>
                <a:ext cx="143640" cy="26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F3973A-9AC6-9404-7D8B-222AA18E799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43609" y="2102460"/>
                  <a:ext cx="161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41DC6F-A34D-A5D8-B75F-12EA765EDEE3}"/>
                    </a:ext>
                  </a:extLst>
                </p14:cNvPr>
                <p14:cNvContentPartPr/>
                <p14:nvPr/>
              </p14:nvContentPartPr>
              <p14:xfrm>
                <a:off x="3416489" y="2027940"/>
                <a:ext cx="172440" cy="261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41DC6F-A34D-A5D8-B75F-12EA765EDE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07489" y="2019300"/>
                  <a:ext cx="190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12AC6DD-38CD-695B-DAA8-42F08F1F124E}"/>
                    </a:ext>
                  </a:extLst>
                </p14:cNvPr>
                <p14:cNvContentPartPr/>
                <p14:nvPr/>
              </p14:nvContentPartPr>
              <p14:xfrm>
                <a:off x="3445289" y="2132340"/>
                <a:ext cx="143640" cy="38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12AC6DD-38CD-695B-DAA8-42F08F1F12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36649" y="2123340"/>
                  <a:ext cx="161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5BB6EB-D887-EF12-43F5-E19A52EB91F1}"/>
                    </a:ext>
                  </a:extLst>
                </p14:cNvPr>
                <p14:cNvContentPartPr/>
                <p14:nvPr/>
              </p14:nvContentPartPr>
              <p14:xfrm>
                <a:off x="3421169" y="2017140"/>
                <a:ext cx="191520" cy="40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5BB6EB-D887-EF12-43F5-E19A52EB91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12169" y="2008140"/>
                  <a:ext cx="209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4C49C5-A253-8C1B-C6F1-AC519148F2F8}"/>
                    </a:ext>
                  </a:extLst>
                </p14:cNvPr>
                <p14:cNvContentPartPr/>
                <p14:nvPr/>
              </p14:nvContentPartPr>
              <p14:xfrm>
                <a:off x="3652289" y="2245380"/>
                <a:ext cx="106560" cy="101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4C49C5-A253-8C1B-C6F1-AC519148F2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43289" y="2236740"/>
                  <a:ext cx="124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C8F9D8-15A4-162C-DFA0-67B0B728EED4}"/>
                    </a:ext>
                  </a:extLst>
                </p14:cNvPr>
                <p14:cNvContentPartPr/>
                <p14:nvPr/>
              </p14:nvContentPartPr>
              <p14:xfrm>
                <a:off x="3710969" y="1862340"/>
                <a:ext cx="82440" cy="148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C8F9D8-15A4-162C-DFA0-67B0B728EED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01969" y="1853340"/>
                  <a:ext cx="100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C4F606-79F0-2708-223E-B38762335048}"/>
                    </a:ext>
                  </a:extLst>
                </p14:cNvPr>
                <p14:cNvContentPartPr/>
                <p14:nvPr/>
              </p14:nvContentPartPr>
              <p14:xfrm>
                <a:off x="3898169" y="1885740"/>
                <a:ext cx="136440" cy="443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C4F606-79F0-2708-223E-B387623350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89529" y="1876740"/>
                  <a:ext cx="154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5250465-89CA-7A6D-AD49-96F459E3A17D}"/>
                    </a:ext>
                  </a:extLst>
                </p14:cNvPr>
                <p14:cNvContentPartPr/>
                <p14:nvPr/>
              </p14:nvContentPartPr>
              <p14:xfrm>
                <a:off x="4094009" y="2017140"/>
                <a:ext cx="108720" cy="261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5250465-89CA-7A6D-AD49-96F459E3A1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85009" y="2008500"/>
                  <a:ext cx="1263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7F170C0-5DC8-5298-8631-5352F4D378F1}"/>
                    </a:ext>
                  </a:extLst>
                </p14:cNvPr>
                <p14:cNvContentPartPr/>
                <p14:nvPr/>
              </p14:nvContentPartPr>
              <p14:xfrm>
                <a:off x="4104449" y="2136300"/>
                <a:ext cx="45720" cy="29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7F170C0-5DC8-5298-8631-5352F4D378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95809" y="2127660"/>
                  <a:ext cx="6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6CA8CF-29BD-13E9-7C08-2994B7076000}"/>
                    </a:ext>
                  </a:extLst>
                </p14:cNvPr>
                <p14:cNvContentPartPr/>
                <p14:nvPr/>
              </p14:nvContentPartPr>
              <p14:xfrm>
                <a:off x="4339169" y="2105340"/>
                <a:ext cx="87840" cy="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6CA8CF-29BD-13E9-7C08-2994B70760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30169" y="2096340"/>
                  <a:ext cx="105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9885E0-2AE7-4BBF-23D5-51A65D3F5BA4}"/>
                    </a:ext>
                  </a:extLst>
                </p14:cNvPr>
                <p14:cNvContentPartPr/>
                <p14:nvPr/>
              </p14:nvContentPartPr>
              <p14:xfrm>
                <a:off x="4340969" y="2197860"/>
                <a:ext cx="89640" cy="36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9885E0-2AE7-4BBF-23D5-51A65D3F5BA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31969" y="2189220"/>
                  <a:ext cx="107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3831B7-E034-408B-6494-767D11DCE1CA}"/>
                    </a:ext>
                  </a:extLst>
                </p14:cNvPr>
                <p14:cNvContentPartPr/>
                <p14:nvPr/>
              </p14:nvContentPartPr>
              <p14:xfrm>
                <a:off x="4586129" y="2015340"/>
                <a:ext cx="10440" cy="20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3831B7-E034-408B-6494-767D11DCE1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77129" y="2006340"/>
                  <a:ext cx="28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0326628-3CB8-5E70-5784-5F01CE1BCA0D}"/>
                    </a:ext>
                  </a:extLst>
                </p14:cNvPr>
                <p14:cNvContentPartPr/>
                <p14:nvPr/>
              </p14:nvContentPartPr>
              <p14:xfrm>
                <a:off x="4683689" y="2008500"/>
                <a:ext cx="131760" cy="90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0326628-3CB8-5E70-5784-5F01CE1BCA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75049" y="1999500"/>
                  <a:ext cx="149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625A49-D2F6-40D1-E202-D972A40291C7}"/>
                    </a:ext>
                  </a:extLst>
                </p14:cNvPr>
                <p14:cNvContentPartPr/>
                <p14:nvPr/>
              </p14:nvContentPartPr>
              <p14:xfrm>
                <a:off x="4677929" y="2104260"/>
                <a:ext cx="95760" cy="115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625A49-D2F6-40D1-E202-D972A40291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69289" y="2095620"/>
                  <a:ext cx="11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2ACA60-E8BF-1AB4-68BA-5D8E584A734A}"/>
                    </a:ext>
                  </a:extLst>
                </p14:cNvPr>
                <p14:cNvContentPartPr/>
                <p14:nvPr/>
              </p14:nvContentPartPr>
              <p14:xfrm>
                <a:off x="4857209" y="2057820"/>
                <a:ext cx="92880" cy="153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2ACA60-E8BF-1AB4-68BA-5D8E584A73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48569" y="2048820"/>
                  <a:ext cx="110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0ACA1D-717C-38CA-B374-844AFC17DBCB}"/>
                    </a:ext>
                  </a:extLst>
                </p14:cNvPr>
                <p14:cNvContentPartPr/>
                <p14:nvPr/>
              </p14:nvContentPartPr>
              <p14:xfrm>
                <a:off x="5009129" y="1972860"/>
                <a:ext cx="8712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0ACA1D-717C-38CA-B374-844AFC17DB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00129" y="1964220"/>
                  <a:ext cx="104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896861-2BFA-5632-6BB5-B7F8613317C6}"/>
                    </a:ext>
                  </a:extLst>
                </p14:cNvPr>
                <p14:cNvContentPartPr/>
                <p14:nvPr/>
              </p14:nvContentPartPr>
              <p14:xfrm>
                <a:off x="5122529" y="1869180"/>
                <a:ext cx="112680" cy="467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896861-2BFA-5632-6BB5-B7F8613317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13889" y="1860540"/>
                  <a:ext cx="130320" cy="48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B8D850C-F329-2A0E-30A8-AC9B18F64FB8}"/>
                  </a:ext>
                </a:extLst>
              </p14:cNvPr>
              <p14:cNvContentPartPr/>
              <p14:nvPr/>
            </p14:nvContentPartPr>
            <p14:xfrm>
              <a:off x="1484369" y="2727420"/>
              <a:ext cx="1369440" cy="83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B8D850C-F329-2A0E-30A8-AC9B18F64FB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75729" y="2718780"/>
                <a:ext cx="13870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A29F547-1C6E-A87E-90C7-9E04F9B0843A}"/>
                  </a:ext>
                </a:extLst>
              </p14:cNvPr>
              <p14:cNvContentPartPr/>
              <p14:nvPr/>
            </p14:nvContentPartPr>
            <p14:xfrm>
              <a:off x="1522169" y="2856300"/>
              <a:ext cx="1267200" cy="163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A29F547-1C6E-A87E-90C7-9E04F9B0843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13529" y="2847660"/>
                <a:ext cx="128484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46FA380-1152-73F9-B5BB-140D6E7EAD34}"/>
              </a:ext>
            </a:extLst>
          </p:cNvPr>
          <p:cNvGrpSpPr/>
          <p:nvPr/>
        </p:nvGrpSpPr>
        <p:grpSpPr>
          <a:xfrm>
            <a:off x="1534409" y="2511420"/>
            <a:ext cx="294480" cy="176040"/>
            <a:chOff x="1534409" y="2511420"/>
            <a:chExt cx="29448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1A9B241-A8C4-D36D-6263-2F8E0FC1640F}"/>
                    </a:ext>
                  </a:extLst>
                </p14:cNvPr>
                <p14:cNvContentPartPr/>
                <p14:nvPr/>
              </p14:nvContentPartPr>
              <p14:xfrm>
                <a:off x="1534409" y="2514660"/>
                <a:ext cx="120240" cy="138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1A9B241-A8C4-D36D-6263-2F8E0FC164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25409" y="2505660"/>
                  <a:ext cx="137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24008E-DE63-09D0-F30C-0438571B410E}"/>
                    </a:ext>
                  </a:extLst>
                </p14:cNvPr>
                <p14:cNvContentPartPr/>
                <p14:nvPr/>
              </p14:nvContentPartPr>
              <p14:xfrm>
                <a:off x="1593449" y="2580180"/>
                <a:ext cx="70920" cy="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24008E-DE63-09D0-F30C-0438571B41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84449" y="2571540"/>
                  <a:ext cx="88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1EC16D-364B-5C91-6493-6DD85E4BAB4E}"/>
                    </a:ext>
                  </a:extLst>
                </p14:cNvPr>
                <p14:cNvContentPartPr/>
                <p14:nvPr/>
              </p14:nvContentPartPr>
              <p14:xfrm>
                <a:off x="1620089" y="2511420"/>
                <a:ext cx="81360" cy="26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1EC16D-364B-5C91-6493-6DD85E4BAB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11449" y="2502420"/>
                  <a:ext cx="99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19D1CE-EC4B-4664-EAEE-81872BE5F672}"/>
                    </a:ext>
                  </a:extLst>
                </p14:cNvPr>
                <p14:cNvContentPartPr/>
                <p14:nvPr/>
              </p14:nvContentPartPr>
              <p14:xfrm>
                <a:off x="1732769" y="2592060"/>
                <a:ext cx="96120" cy="9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19D1CE-EC4B-4664-EAEE-81872BE5F6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24129" y="2583060"/>
                  <a:ext cx="1137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B0A1CAC-D7C2-90CF-E480-1B5CC3481688}"/>
              </a:ext>
            </a:extLst>
          </p:cNvPr>
          <p:cNvGrpSpPr/>
          <p:nvPr/>
        </p:nvGrpSpPr>
        <p:grpSpPr>
          <a:xfrm>
            <a:off x="1618289" y="3006420"/>
            <a:ext cx="368280" cy="352800"/>
            <a:chOff x="1618289" y="3006420"/>
            <a:chExt cx="3682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E0983C-C3EB-44D8-623E-592D01F4EE1C}"/>
                    </a:ext>
                  </a:extLst>
                </p14:cNvPr>
                <p14:cNvContentPartPr/>
                <p14:nvPr/>
              </p14:nvContentPartPr>
              <p14:xfrm>
                <a:off x="1618289" y="3076980"/>
                <a:ext cx="130320" cy="201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E0983C-C3EB-44D8-623E-592D01F4EE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09289" y="3068340"/>
                  <a:ext cx="147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E505BA-9D5A-091F-6476-AF640E8D80CA}"/>
                    </a:ext>
                  </a:extLst>
                </p14:cNvPr>
                <p14:cNvContentPartPr/>
                <p14:nvPr/>
              </p14:nvContentPartPr>
              <p14:xfrm>
                <a:off x="1671929" y="3153660"/>
                <a:ext cx="118800" cy="38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E505BA-9D5A-091F-6476-AF640E8D80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63289" y="3144660"/>
                  <a:ext cx="136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0EAEEC3-1E99-3326-636B-F87D47E555BA}"/>
                    </a:ext>
                  </a:extLst>
                </p14:cNvPr>
                <p14:cNvContentPartPr/>
                <p14:nvPr/>
              </p14:nvContentPartPr>
              <p14:xfrm>
                <a:off x="1663649" y="3063300"/>
                <a:ext cx="141120" cy="2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0EAEEC3-1E99-3326-636B-F87D47E555B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55009" y="3054660"/>
                  <a:ext cx="158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94AB88D-C147-D6CD-D0D1-0B0E098589CB}"/>
                    </a:ext>
                  </a:extLst>
                </p14:cNvPr>
                <p14:cNvContentPartPr/>
                <p14:nvPr/>
              </p14:nvContentPartPr>
              <p14:xfrm>
                <a:off x="1817369" y="3261660"/>
                <a:ext cx="85320" cy="9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94AB88D-C147-D6CD-D0D1-0B0E098589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08729" y="3253020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40F1DC-9379-499F-F54B-9B32BC303BF7}"/>
                    </a:ext>
                  </a:extLst>
                </p14:cNvPr>
                <p14:cNvContentPartPr/>
                <p14:nvPr/>
              </p14:nvContentPartPr>
              <p14:xfrm>
                <a:off x="1927529" y="3006420"/>
                <a:ext cx="59040" cy="66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40F1DC-9379-499F-F54B-9B32BC303B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18889" y="2997780"/>
                  <a:ext cx="7668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80AC13C-1BD7-211C-2AED-63FF9B66CF3F}"/>
              </a:ext>
            </a:extLst>
          </p:cNvPr>
          <p:cNvGrpSpPr/>
          <p:nvPr/>
        </p:nvGrpSpPr>
        <p:grpSpPr>
          <a:xfrm>
            <a:off x="3107609" y="2634540"/>
            <a:ext cx="1167120" cy="386640"/>
            <a:chOff x="3107609" y="2634540"/>
            <a:chExt cx="11671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7A5581-7E48-97DA-4CF0-2E6C6ECCC2AF}"/>
                    </a:ext>
                  </a:extLst>
                </p14:cNvPr>
                <p14:cNvContentPartPr/>
                <p14:nvPr/>
              </p14:nvContentPartPr>
              <p14:xfrm>
                <a:off x="3107609" y="2754420"/>
                <a:ext cx="698400" cy="88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7A5581-7E48-97DA-4CF0-2E6C6ECCC2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98609" y="2745780"/>
                  <a:ext cx="716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E2E2444-CC65-F4E4-D666-9429F7343405}"/>
                    </a:ext>
                  </a:extLst>
                </p14:cNvPr>
                <p14:cNvContentPartPr/>
                <p14:nvPr/>
              </p14:nvContentPartPr>
              <p14:xfrm>
                <a:off x="4009769" y="2634900"/>
                <a:ext cx="20520" cy="267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E2E2444-CC65-F4E4-D666-9429F73434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01129" y="2626260"/>
                  <a:ext cx="381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D563CC-F1C6-71E6-CB67-C985B1AB59A1}"/>
                    </a:ext>
                  </a:extLst>
                </p14:cNvPr>
                <p14:cNvContentPartPr/>
                <p14:nvPr/>
              </p14:nvContentPartPr>
              <p14:xfrm>
                <a:off x="3897089" y="2634540"/>
                <a:ext cx="240480" cy="78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D563CC-F1C6-71E6-CB67-C985B1AB59A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88089" y="2625540"/>
                  <a:ext cx="258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B2A325-1306-BD2D-59CB-BC7336579241}"/>
                    </a:ext>
                  </a:extLst>
                </p14:cNvPr>
                <p14:cNvContentPartPr/>
                <p14:nvPr/>
              </p14:nvContentPartPr>
              <p14:xfrm>
                <a:off x="4106249" y="2873220"/>
                <a:ext cx="168480" cy="147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B2A325-1306-BD2D-59CB-BC733657924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97609" y="2864220"/>
                  <a:ext cx="186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60CAF0-7420-E240-B60B-BE0F01228E37}"/>
                    </a:ext>
                  </a:extLst>
                </p14:cNvPr>
                <p14:cNvContentPartPr/>
                <p14:nvPr/>
              </p14:nvContentPartPr>
              <p14:xfrm>
                <a:off x="3120209" y="2760900"/>
                <a:ext cx="64800" cy="93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60CAF0-7420-E240-B60B-BE0F01228E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11569" y="2751900"/>
                  <a:ext cx="82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0985F1C-281C-9931-129F-6D603C8F3669}"/>
              </a:ext>
            </a:extLst>
          </p:cNvPr>
          <p:cNvGrpSpPr/>
          <p:nvPr/>
        </p:nvGrpSpPr>
        <p:grpSpPr>
          <a:xfrm>
            <a:off x="671489" y="3501780"/>
            <a:ext cx="1189800" cy="455400"/>
            <a:chOff x="671489" y="3501780"/>
            <a:chExt cx="11898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8F29F2-FFC6-A98E-A508-FC441B309328}"/>
                    </a:ext>
                  </a:extLst>
                </p14:cNvPr>
                <p14:cNvContentPartPr/>
                <p14:nvPr/>
              </p14:nvContentPartPr>
              <p14:xfrm>
                <a:off x="677969" y="3549660"/>
                <a:ext cx="69840" cy="265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8F29F2-FFC6-A98E-A508-FC441B3093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9329" y="3541020"/>
                  <a:ext cx="87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868C1F-91A3-0BDB-4818-A2FF60CD6176}"/>
                    </a:ext>
                  </a:extLst>
                </p14:cNvPr>
                <p14:cNvContentPartPr/>
                <p14:nvPr/>
              </p14:nvContentPartPr>
              <p14:xfrm>
                <a:off x="671489" y="3532740"/>
                <a:ext cx="190080" cy="81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868C1F-91A3-0BDB-4818-A2FF60CD617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2849" y="3523740"/>
                  <a:ext cx="207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59AC9BE-4785-D090-05B5-C35027E786E5}"/>
                    </a:ext>
                  </a:extLst>
                </p14:cNvPr>
                <p14:cNvContentPartPr/>
                <p14:nvPr/>
              </p14:nvContentPartPr>
              <p14:xfrm>
                <a:off x="695609" y="3607620"/>
                <a:ext cx="138240" cy="5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59AC9BE-4785-D090-05B5-C35027E786E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6609" y="3598980"/>
                  <a:ext cx="155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6E8BD7-0AFB-23D4-51CB-B3FBFC3EEAA6}"/>
                    </a:ext>
                  </a:extLst>
                </p14:cNvPr>
                <p14:cNvContentPartPr/>
                <p14:nvPr/>
              </p14:nvContentPartPr>
              <p14:xfrm>
                <a:off x="852929" y="3694380"/>
                <a:ext cx="252720" cy="10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6E8BD7-0AFB-23D4-51CB-B3FBFC3EEA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4289" y="3685740"/>
                  <a:ext cx="270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E2505B-087D-3F4B-BCC3-6508F7FC1764}"/>
                    </a:ext>
                  </a:extLst>
                </p14:cNvPr>
                <p14:cNvContentPartPr/>
                <p14:nvPr/>
              </p14:nvContentPartPr>
              <p14:xfrm>
                <a:off x="1342889" y="3501780"/>
                <a:ext cx="518400" cy="455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E2505B-087D-3F4B-BCC3-6508F7FC176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34249" y="3492780"/>
                  <a:ext cx="5360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4F3A5B-D0FA-29DB-EE4D-0DF60330CF1C}"/>
                    </a:ext>
                  </a:extLst>
                </p14:cNvPr>
                <p14:cNvContentPartPr/>
                <p14:nvPr/>
              </p14:nvContentPartPr>
              <p14:xfrm>
                <a:off x="1552049" y="3593940"/>
                <a:ext cx="26640" cy="8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4F3A5B-D0FA-29DB-EE4D-0DF60330CF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43049" y="3584940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B23487A-21CA-0587-9247-3EE6B25DF500}"/>
              </a:ext>
            </a:extLst>
          </p:cNvPr>
          <p:cNvGrpSpPr/>
          <p:nvPr/>
        </p:nvGrpSpPr>
        <p:grpSpPr>
          <a:xfrm>
            <a:off x="917369" y="3994980"/>
            <a:ext cx="4861080" cy="512640"/>
            <a:chOff x="917369" y="3994980"/>
            <a:chExt cx="486108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374B47D-479B-8B63-7E01-46016369385B}"/>
                    </a:ext>
                  </a:extLst>
                </p14:cNvPr>
                <p14:cNvContentPartPr/>
                <p14:nvPr/>
              </p14:nvContentPartPr>
              <p14:xfrm>
                <a:off x="1022489" y="4185060"/>
                <a:ext cx="63360" cy="280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374B47D-479B-8B63-7E01-4601636938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3849" y="4176060"/>
                  <a:ext cx="81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B29001-FB2B-9594-C5AC-2B63174DF750}"/>
                    </a:ext>
                  </a:extLst>
                </p14:cNvPr>
                <p14:cNvContentPartPr/>
                <p14:nvPr/>
              </p14:nvContentPartPr>
              <p14:xfrm>
                <a:off x="917369" y="4055460"/>
                <a:ext cx="395640" cy="121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B29001-FB2B-9594-C5AC-2B63174DF7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08729" y="4046820"/>
                  <a:ext cx="413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91B1B94-D6E7-9483-35EE-DA451F8EE30B}"/>
                    </a:ext>
                  </a:extLst>
                </p14:cNvPr>
                <p14:cNvContentPartPr/>
                <p14:nvPr/>
              </p14:nvContentPartPr>
              <p14:xfrm>
                <a:off x="1158929" y="4362900"/>
                <a:ext cx="92520" cy="98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91B1B94-D6E7-9483-35EE-DA451F8EE30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50289" y="4354260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6010B4-E4B4-12E4-16A2-A8A9485FE715}"/>
                    </a:ext>
                  </a:extLst>
                </p14:cNvPr>
                <p14:cNvContentPartPr/>
                <p14:nvPr/>
              </p14:nvContentPartPr>
              <p14:xfrm>
                <a:off x="1441529" y="4110900"/>
                <a:ext cx="101160" cy="317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6010B4-E4B4-12E4-16A2-A8A9485FE71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32889" y="4102260"/>
                  <a:ext cx="118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1AC6C0-3D92-7842-62C5-FA8CC70D96A9}"/>
                    </a:ext>
                  </a:extLst>
                </p14:cNvPr>
                <p14:cNvContentPartPr/>
                <p14:nvPr/>
              </p14:nvContentPartPr>
              <p14:xfrm>
                <a:off x="1599929" y="4279740"/>
                <a:ext cx="185400" cy="10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1AC6C0-3D92-7842-62C5-FA8CC70D96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91289" y="4270740"/>
                  <a:ext cx="20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FC50738-44F3-1682-B0F1-CDC3B46B2D08}"/>
                    </a:ext>
                  </a:extLst>
                </p14:cNvPr>
                <p14:cNvContentPartPr/>
                <p14:nvPr/>
              </p14:nvContentPartPr>
              <p14:xfrm>
                <a:off x="1882529" y="4273260"/>
                <a:ext cx="100440" cy="11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FC50738-44F3-1682-B0F1-CDC3B46B2D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873889" y="4264260"/>
                  <a:ext cx="11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72CA2D-33F7-03BB-0D86-F13B35FB557D}"/>
                    </a:ext>
                  </a:extLst>
                </p14:cNvPr>
                <p14:cNvContentPartPr/>
                <p14:nvPr/>
              </p14:nvContentPartPr>
              <p14:xfrm>
                <a:off x="2082689" y="4261740"/>
                <a:ext cx="73800" cy="154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72CA2D-33F7-03BB-0D86-F13B35FB55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73689" y="4252740"/>
                  <a:ext cx="91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D1FDA54-8E41-84C3-F9CB-56182F2B3F88}"/>
                    </a:ext>
                  </a:extLst>
                </p14:cNvPr>
                <p14:cNvContentPartPr/>
                <p14:nvPr/>
              </p14:nvContentPartPr>
              <p14:xfrm>
                <a:off x="2110409" y="4269660"/>
                <a:ext cx="119880" cy="14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D1FDA54-8E41-84C3-F9CB-56182F2B3F8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01769" y="4260660"/>
                  <a:ext cx="137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DCC42F8-4741-A776-EF1A-7CC8EBCE9920}"/>
                    </a:ext>
                  </a:extLst>
                </p14:cNvPr>
                <p14:cNvContentPartPr/>
                <p14:nvPr/>
              </p14:nvContentPartPr>
              <p14:xfrm>
                <a:off x="2265929" y="4091460"/>
                <a:ext cx="95760" cy="416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DCC42F8-4741-A776-EF1A-7CC8EBCE99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57289" y="4082460"/>
                  <a:ext cx="113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FA6FE08-0F5F-073D-2660-A1550FF1A10B}"/>
                    </a:ext>
                  </a:extLst>
                </p14:cNvPr>
                <p14:cNvContentPartPr/>
                <p14:nvPr/>
              </p14:nvContentPartPr>
              <p14:xfrm>
                <a:off x="2493809" y="4240500"/>
                <a:ext cx="204480" cy="16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FA6FE08-0F5F-073D-2660-A1550FF1A10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484809" y="4231860"/>
                  <a:ext cx="22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6D14A98-E4F1-EC50-92DA-164C5926ED41}"/>
                    </a:ext>
                  </a:extLst>
                </p14:cNvPr>
                <p14:cNvContentPartPr/>
                <p14:nvPr/>
              </p14:nvContentPartPr>
              <p14:xfrm>
                <a:off x="2534489" y="4295580"/>
                <a:ext cx="173160" cy="28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6D14A98-E4F1-EC50-92DA-164C5926ED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25849" y="4286580"/>
                  <a:ext cx="190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D526A6A-0ED8-A164-B953-4B96F258CAD4}"/>
                    </a:ext>
                  </a:extLst>
                </p14:cNvPr>
                <p14:cNvContentPartPr/>
                <p14:nvPr/>
              </p14:nvContentPartPr>
              <p14:xfrm>
                <a:off x="2921129" y="4096860"/>
                <a:ext cx="164160" cy="306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D526A6A-0ED8-A164-B953-4B96F258CAD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12129" y="4088220"/>
                  <a:ext cx="181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AD79C8C-FB79-66D8-D582-FCDD61D30337}"/>
                    </a:ext>
                  </a:extLst>
                </p14:cNvPr>
                <p14:cNvContentPartPr/>
                <p14:nvPr/>
              </p14:nvContentPartPr>
              <p14:xfrm>
                <a:off x="2951729" y="4237980"/>
                <a:ext cx="160920" cy="14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AD79C8C-FB79-66D8-D582-FCDD61D3033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43089" y="4228980"/>
                  <a:ext cx="178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231695D-A59A-A8BD-4B50-8A68AEAB7D91}"/>
                    </a:ext>
                  </a:extLst>
                </p14:cNvPr>
                <p14:cNvContentPartPr/>
                <p14:nvPr/>
              </p14:nvContentPartPr>
              <p14:xfrm>
                <a:off x="2990249" y="4074180"/>
                <a:ext cx="164520" cy="36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231695D-A59A-A8BD-4B50-8A68AEAB7D9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1249" y="4065180"/>
                  <a:ext cx="182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8C00279-5D43-9EC9-79EF-4CDE6311A397}"/>
                    </a:ext>
                  </a:extLst>
                </p14:cNvPr>
                <p14:cNvContentPartPr/>
                <p14:nvPr/>
              </p14:nvContentPartPr>
              <p14:xfrm>
                <a:off x="3145769" y="4368660"/>
                <a:ext cx="146160" cy="128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8C00279-5D43-9EC9-79EF-4CDE6311A39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37129" y="4360020"/>
                  <a:ext cx="163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AE0A0B-8D66-8E0B-10D0-8B9A628EA310}"/>
                    </a:ext>
                  </a:extLst>
                </p14:cNvPr>
                <p14:cNvContentPartPr/>
                <p14:nvPr/>
              </p14:nvContentPartPr>
              <p14:xfrm>
                <a:off x="3403529" y="4214220"/>
                <a:ext cx="217080" cy="3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AE0A0B-8D66-8E0B-10D0-8B9A628EA3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94529" y="4205580"/>
                  <a:ext cx="234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8BE2444-B9FC-EC8D-9D52-CD81E9E0E037}"/>
                    </a:ext>
                  </a:extLst>
                </p14:cNvPr>
                <p14:cNvContentPartPr/>
                <p14:nvPr/>
              </p14:nvContentPartPr>
              <p14:xfrm>
                <a:off x="3816449" y="4067340"/>
                <a:ext cx="240480" cy="231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8BE2444-B9FC-EC8D-9D52-CD81E9E0E03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07449" y="4058340"/>
                  <a:ext cx="258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BCA9730-7568-D871-CEA6-C642969C60C5}"/>
                    </a:ext>
                  </a:extLst>
                </p14:cNvPr>
                <p14:cNvContentPartPr/>
                <p14:nvPr/>
              </p14:nvContentPartPr>
              <p14:xfrm>
                <a:off x="4127849" y="4263540"/>
                <a:ext cx="19080" cy="40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BCA9730-7568-D871-CEA6-C642969C60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18849" y="4254900"/>
                  <a:ext cx="36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353E0A1-4AED-E220-29EF-B84E009C17D6}"/>
                    </a:ext>
                  </a:extLst>
                </p14:cNvPr>
                <p14:cNvContentPartPr/>
                <p14:nvPr/>
              </p14:nvContentPartPr>
              <p14:xfrm>
                <a:off x="4304609" y="4026300"/>
                <a:ext cx="99000" cy="240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353E0A1-4AED-E220-29EF-B84E009C17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95609" y="4017660"/>
                  <a:ext cx="116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405F46C-576A-E24F-3DBB-AD6C113DFD1C}"/>
                    </a:ext>
                  </a:extLst>
                </p14:cNvPr>
                <p14:cNvContentPartPr/>
                <p14:nvPr/>
              </p14:nvContentPartPr>
              <p14:xfrm>
                <a:off x="4492889" y="4027740"/>
                <a:ext cx="150120" cy="255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405F46C-576A-E24F-3DBB-AD6C113DFD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83889" y="4018740"/>
                  <a:ext cx="1677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AC2F4C-3D70-1A8B-0117-32FDF928792A}"/>
                    </a:ext>
                  </a:extLst>
                </p14:cNvPr>
                <p14:cNvContentPartPr/>
                <p14:nvPr/>
              </p14:nvContentPartPr>
              <p14:xfrm>
                <a:off x="4556249" y="4038180"/>
                <a:ext cx="142560" cy="1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AC2F4C-3D70-1A8B-0117-32FDF92879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47249" y="4029540"/>
                  <a:ext cx="16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C4A5C9E-9E14-9242-364B-6C868071E319}"/>
                    </a:ext>
                  </a:extLst>
                </p14:cNvPr>
                <p14:cNvContentPartPr/>
                <p14:nvPr/>
              </p14:nvContentPartPr>
              <p14:xfrm>
                <a:off x="4748849" y="4069500"/>
                <a:ext cx="129240" cy="22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C4A5C9E-9E14-9242-364B-6C868071E31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39849" y="4060500"/>
                  <a:ext cx="146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0B0166D-D52A-4DC8-3F36-21E4CB193BED}"/>
                    </a:ext>
                  </a:extLst>
                </p14:cNvPr>
                <p14:cNvContentPartPr/>
                <p14:nvPr/>
              </p14:nvContentPartPr>
              <p14:xfrm>
                <a:off x="4823009" y="4035300"/>
                <a:ext cx="121680" cy="32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0B0166D-D52A-4DC8-3F36-21E4CB193B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14009" y="4026300"/>
                  <a:ext cx="139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9FEEA8-7990-4003-C5FD-BA1DFFE23B40}"/>
                    </a:ext>
                  </a:extLst>
                </p14:cNvPr>
                <p14:cNvContentPartPr/>
                <p14:nvPr/>
              </p14:nvContentPartPr>
              <p14:xfrm>
                <a:off x="5021009" y="4007940"/>
                <a:ext cx="225720" cy="300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9FEEA8-7990-4003-C5FD-BA1DFFE23B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12369" y="3998940"/>
                  <a:ext cx="243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2FFB197-8C95-BFEC-7D2B-C23806102966}"/>
                    </a:ext>
                  </a:extLst>
                </p14:cNvPr>
                <p14:cNvContentPartPr/>
                <p14:nvPr/>
              </p14:nvContentPartPr>
              <p14:xfrm>
                <a:off x="5312249" y="4126020"/>
                <a:ext cx="116280" cy="137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2FFB197-8C95-BFEC-7D2B-C238061029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03249" y="4117020"/>
                  <a:ext cx="133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52569E-12FF-A9FA-F7E3-5FDBEDE7C150}"/>
                    </a:ext>
                  </a:extLst>
                </p14:cNvPr>
                <p14:cNvContentPartPr/>
                <p14:nvPr/>
              </p14:nvContentPartPr>
              <p14:xfrm>
                <a:off x="5522489" y="3994980"/>
                <a:ext cx="255960" cy="324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52569E-12FF-A9FA-F7E3-5FDBEDE7C1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13489" y="3986340"/>
                  <a:ext cx="27360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CBABB2A-086A-5AC6-7EAB-50108BE67FB4}"/>
              </a:ext>
            </a:extLst>
          </p:cNvPr>
          <p:cNvGrpSpPr/>
          <p:nvPr/>
        </p:nvGrpSpPr>
        <p:grpSpPr>
          <a:xfrm>
            <a:off x="2131649" y="3548940"/>
            <a:ext cx="426960" cy="298440"/>
            <a:chOff x="2131649" y="3548940"/>
            <a:chExt cx="42696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69CF5A-3B1F-7082-5664-0AB7AC4ABC80}"/>
                    </a:ext>
                  </a:extLst>
                </p14:cNvPr>
                <p14:cNvContentPartPr/>
                <p14:nvPr/>
              </p14:nvContentPartPr>
              <p14:xfrm>
                <a:off x="2131649" y="3567300"/>
                <a:ext cx="155520" cy="216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69CF5A-3B1F-7082-5664-0AB7AC4ABC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22649" y="3558660"/>
                  <a:ext cx="173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5A04EF2-51EA-43D0-2434-AADF06CE32F0}"/>
                    </a:ext>
                  </a:extLst>
                </p14:cNvPr>
                <p14:cNvContentPartPr/>
                <p14:nvPr/>
              </p14:nvContentPartPr>
              <p14:xfrm>
                <a:off x="2157569" y="3670260"/>
                <a:ext cx="184320" cy="45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5A04EF2-51EA-43D0-2434-AADF06CE32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48929" y="3661620"/>
                  <a:ext cx="201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2F06C38-CE1F-9D86-81F4-FE510429B6D7}"/>
                    </a:ext>
                  </a:extLst>
                </p14:cNvPr>
                <p14:cNvContentPartPr/>
                <p14:nvPr/>
              </p14:nvContentPartPr>
              <p14:xfrm>
                <a:off x="2149289" y="3548940"/>
                <a:ext cx="202680" cy="52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2F06C38-CE1F-9D86-81F4-FE510429B6D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40649" y="3539940"/>
                  <a:ext cx="220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C79257-F770-E898-C9C1-856F582CC5F0}"/>
                    </a:ext>
                  </a:extLst>
                </p14:cNvPr>
                <p14:cNvContentPartPr/>
                <p14:nvPr/>
              </p14:nvContentPartPr>
              <p14:xfrm>
                <a:off x="2417849" y="3755580"/>
                <a:ext cx="140760" cy="91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C79257-F770-E898-C9C1-856F582CC5F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09209" y="3746940"/>
                  <a:ext cx="1584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DA78BCA4-D6E3-7DB9-4DAD-42B6D1E8F192}"/>
                  </a:ext>
                </a:extLst>
              </p14:cNvPr>
              <p14:cNvContentPartPr/>
              <p14:nvPr/>
            </p14:nvContentPartPr>
            <p14:xfrm>
              <a:off x="2486249" y="4081380"/>
              <a:ext cx="273600" cy="1036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DA78BCA4-D6E3-7DB9-4DAD-42B6D1E8F19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477609" y="4072380"/>
                <a:ext cx="2912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7F82C23E-78E6-947E-67DC-E441ED48DE1C}"/>
                  </a:ext>
                </a:extLst>
              </p14:cNvPr>
              <p14:cNvContentPartPr/>
              <p14:nvPr/>
            </p14:nvContentPartPr>
            <p14:xfrm>
              <a:off x="1990889" y="5216460"/>
              <a:ext cx="18720" cy="86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7F82C23E-78E6-947E-67DC-E441ED48DE1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982249" y="5207820"/>
                <a:ext cx="36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119785EA-D310-9B22-F29A-A9A9C8BE143A}"/>
                  </a:ext>
                </a:extLst>
              </p14:cNvPr>
              <p14:cNvContentPartPr/>
              <p14:nvPr/>
            </p14:nvContentPartPr>
            <p14:xfrm>
              <a:off x="412649" y="5953020"/>
              <a:ext cx="212760" cy="3567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119785EA-D310-9B22-F29A-A9A9C8BE143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03649" y="5944020"/>
                <a:ext cx="2304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EA6E8C0-71E2-7236-47DF-BAC570D1F001}"/>
                  </a:ext>
                </a:extLst>
              </p14:cNvPr>
              <p14:cNvContentPartPr/>
              <p14:nvPr/>
            </p14:nvContentPartPr>
            <p14:xfrm>
              <a:off x="729449" y="6119700"/>
              <a:ext cx="925200" cy="144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EA6E8C0-71E2-7236-47DF-BAC570D1F00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20449" y="6110700"/>
                <a:ext cx="9428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10E1AB4-A681-FC00-079D-17ED3BDCEB74}"/>
                  </a:ext>
                </a:extLst>
              </p14:cNvPr>
              <p14:cNvContentPartPr/>
              <p14:nvPr/>
            </p14:nvContentPartPr>
            <p14:xfrm>
              <a:off x="3122369" y="6115380"/>
              <a:ext cx="786240" cy="1641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10E1AB4-A681-FC00-079D-17ED3BDCEB7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113729" y="6106380"/>
                <a:ext cx="803880" cy="1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A1F30E6-D337-17DE-351C-04B35EA2E4C9}"/>
              </a:ext>
            </a:extLst>
          </p:cNvPr>
          <p:cNvGrpSpPr/>
          <p:nvPr/>
        </p:nvGrpSpPr>
        <p:grpSpPr>
          <a:xfrm>
            <a:off x="1576529" y="4710660"/>
            <a:ext cx="2040480" cy="2048760"/>
            <a:chOff x="1576529" y="4710660"/>
            <a:chExt cx="2040480" cy="20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BF77625-89D9-356C-1453-3E1F93C03DCB}"/>
                    </a:ext>
                  </a:extLst>
                </p14:cNvPr>
                <p14:cNvContentPartPr/>
                <p14:nvPr/>
              </p14:nvContentPartPr>
              <p14:xfrm>
                <a:off x="1898369" y="5760420"/>
                <a:ext cx="130320" cy="244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BF77625-89D9-356C-1453-3E1F93C03D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89369" y="5751780"/>
                  <a:ext cx="147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55B65C7-5EBE-262E-4C7D-B63EC1E201E9}"/>
                    </a:ext>
                  </a:extLst>
                </p14:cNvPr>
                <p14:cNvContentPartPr/>
                <p14:nvPr/>
              </p14:nvContentPartPr>
              <p14:xfrm>
                <a:off x="2112209" y="5867700"/>
                <a:ext cx="21240" cy="110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55B65C7-5EBE-262E-4C7D-B63EC1E201E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03569" y="5859060"/>
                  <a:ext cx="38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C169AC4-7D67-F253-5CD0-18407A2FB1FA}"/>
                    </a:ext>
                  </a:extLst>
                </p14:cNvPr>
                <p14:cNvContentPartPr/>
                <p14:nvPr/>
              </p14:nvContentPartPr>
              <p14:xfrm>
                <a:off x="2102129" y="5728380"/>
                <a:ext cx="15480" cy="14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C169AC4-7D67-F253-5CD0-18407A2FB1F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93489" y="5719740"/>
                  <a:ext cx="33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712CCB5-DC1D-B505-4A88-2E7D851C998D}"/>
                    </a:ext>
                  </a:extLst>
                </p14:cNvPr>
                <p14:cNvContentPartPr/>
                <p14:nvPr/>
              </p14:nvContentPartPr>
              <p14:xfrm>
                <a:off x="2186009" y="5892540"/>
                <a:ext cx="136440" cy="249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712CCB5-DC1D-B505-4A88-2E7D851C998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177009" y="5883900"/>
                  <a:ext cx="1540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F03275-AF68-C4D6-80AC-0C6124306F27}"/>
                    </a:ext>
                  </a:extLst>
                </p14:cNvPr>
                <p14:cNvContentPartPr/>
                <p14:nvPr/>
              </p14:nvContentPartPr>
              <p14:xfrm>
                <a:off x="2307689" y="5695980"/>
                <a:ext cx="123840" cy="268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F03275-AF68-C4D6-80AC-0C6124306F2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98689" y="5686980"/>
                  <a:ext cx="141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F22FF02-B985-C396-7803-B01B5B47966E}"/>
                    </a:ext>
                  </a:extLst>
                </p14:cNvPr>
                <p14:cNvContentPartPr/>
                <p14:nvPr/>
              </p14:nvContentPartPr>
              <p14:xfrm>
                <a:off x="1871009" y="6190260"/>
                <a:ext cx="102240" cy="216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F22FF02-B985-C396-7803-B01B5B47966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62009" y="6181620"/>
                  <a:ext cx="119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68B0D40-2FA3-8F09-05F8-DA351417C2EB}"/>
                    </a:ext>
                  </a:extLst>
                </p14:cNvPr>
                <p14:cNvContentPartPr/>
                <p14:nvPr/>
              </p14:nvContentPartPr>
              <p14:xfrm>
                <a:off x="2074769" y="6200340"/>
                <a:ext cx="70200" cy="89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68B0D40-2FA3-8F09-05F8-DA351417C2E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065769" y="6191700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B710EB-333F-D3D8-AA97-89E48DB0FF5A}"/>
                    </a:ext>
                  </a:extLst>
                </p14:cNvPr>
                <p14:cNvContentPartPr/>
                <p14:nvPr/>
              </p14:nvContentPartPr>
              <p14:xfrm>
                <a:off x="2188169" y="6191700"/>
                <a:ext cx="139680" cy="120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B710EB-333F-D3D8-AA97-89E48DB0FF5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79529" y="6183060"/>
                  <a:ext cx="157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3925678-9ABE-FC03-E83C-35560431646D}"/>
                    </a:ext>
                  </a:extLst>
                </p14:cNvPr>
                <p14:cNvContentPartPr/>
                <p14:nvPr/>
              </p14:nvContentPartPr>
              <p14:xfrm>
                <a:off x="2369609" y="6216180"/>
                <a:ext cx="5040" cy="67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3925678-9ABE-FC03-E83C-3556043164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60609" y="6207180"/>
                  <a:ext cx="2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25AB85C-6602-E4A2-2BB2-07C3442658BB}"/>
                    </a:ext>
                  </a:extLst>
                </p14:cNvPr>
                <p14:cNvContentPartPr/>
                <p14:nvPr/>
              </p14:nvContentPartPr>
              <p14:xfrm>
                <a:off x="2396969" y="6121500"/>
                <a:ext cx="2160" cy="1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25AB85C-6602-E4A2-2BB2-07C3442658B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88329" y="6112500"/>
                  <a:ext cx="1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1AABDCA-774D-1FB1-E82A-3BB858785917}"/>
                    </a:ext>
                  </a:extLst>
                </p14:cNvPr>
                <p14:cNvContentPartPr/>
                <p14:nvPr/>
              </p14:nvContentPartPr>
              <p14:xfrm>
                <a:off x="2454929" y="6072180"/>
                <a:ext cx="3960" cy="239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1AABDCA-774D-1FB1-E82A-3BB85878591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446289" y="6063540"/>
                  <a:ext cx="21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300F52B-5170-6B62-4497-BDC87138A3FD}"/>
                    </a:ext>
                  </a:extLst>
                </p14:cNvPr>
                <p14:cNvContentPartPr/>
                <p14:nvPr/>
              </p14:nvContentPartPr>
              <p14:xfrm>
                <a:off x="2414609" y="6183060"/>
                <a:ext cx="131760" cy="13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300F52B-5170-6B62-4497-BDC87138A3F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405969" y="6174060"/>
                  <a:ext cx="149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BB64FB-D279-3FD3-1C4F-7CFE6D949252}"/>
                    </a:ext>
                  </a:extLst>
                </p14:cNvPr>
                <p14:cNvContentPartPr/>
                <p14:nvPr/>
              </p14:nvContentPartPr>
              <p14:xfrm>
                <a:off x="2581289" y="6171540"/>
                <a:ext cx="87840" cy="233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BB64FB-D279-3FD3-1C4F-7CFE6D94925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72289" y="6162540"/>
                  <a:ext cx="105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D05C29-0A06-FA5F-9E6D-1DCFA000E74A}"/>
                    </a:ext>
                  </a:extLst>
                </p14:cNvPr>
                <p14:cNvContentPartPr/>
                <p14:nvPr/>
              </p14:nvContentPartPr>
              <p14:xfrm>
                <a:off x="2575889" y="6212220"/>
                <a:ext cx="41760" cy="100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D05C29-0A06-FA5F-9E6D-1DCFA000E74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66889" y="6203220"/>
                  <a:ext cx="5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8692037-224A-C100-76C3-E613B3393F81}"/>
                    </a:ext>
                  </a:extLst>
                </p14:cNvPr>
                <p14:cNvContentPartPr/>
                <p14:nvPr/>
              </p14:nvContentPartPr>
              <p14:xfrm>
                <a:off x="1861649" y="6478620"/>
                <a:ext cx="203400" cy="20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692037-224A-C100-76C3-E613B3393F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853009" y="6469980"/>
                  <a:ext cx="221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2C374D3-0E94-D256-2293-AEA66C655AD2}"/>
                    </a:ext>
                  </a:extLst>
                </p14:cNvPr>
                <p14:cNvContentPartPr/>
                <p14:nvPr/>
              </p14:nvContentPartPr>
              <p14:xfrm>
                <a:off x="2110409" y="6554220"/>
                <a:ext cx="126720" cy="150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2C374D3-0E94-D256-2293-AEA66C655AD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101769" y="6545580"/>
                  <a:ext cx="144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2AD093E-6377-A521-B978-ED7F30F784C4}"/>
                    </a:ext>
                  </a:extLst>
                </p14:cNvPr>
                <p14:cNvContentPartPr/>
                <p14:nvPr/>
              </p14:nvContentPartPr>
              <p14:xfrm>
                <a:off x="2358809" y="6512820"/>
                <a:ext cx="134640" cy="201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2AD093E-6377-A521-B978-ED7F30F784C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349809" y="6504180"/>
                  <a:ext cx="152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EAE8198-063E-157E-15CD-41404B4113D2}"/>
                    </a:ext>
                  </a:extLst>
                </p14:cNvPr>
                <p14:cNvContentPartPr/>
                <p14:nvPr/>
              </p14:nvContentPartPr>
              <p14:xfrm>
                <a:off x="2569769" y="6498060"/>
                <a:ext cx="146520" cy="201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EAE8198-063E-157E-15CD-41404B4113D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560769" y="6489420"/>
                  <a:ext cx="164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ED7AF37-A246-555F-A474-CAC03C2AEF2B}"/>
                    </a:ext>
                  </a:extLst>
                </p14:cNvPr>
                <p14:cNvContentPartPr/>
                <p14:nvPr/>
              </p14:nvContentPartPr>
              <p14:xfrm>
                <a:off x="2718089" y="6502020"/>
                <a:ext cx="180000" cy="203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ED7AF37-A246-555F-A474-CAC03C2AEF2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09089" y="6493020"/>
                  <a:ext cx="197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819E2F-0F65-2F6E-730A-DEB9F140378E}"/>
                    </a:ext>
                  </a:extLst>
                </p14:cNvPr>
                <p14:cNvContentPartPr/>
                <p14:nvPr/>
              </p14:nvContentPartPr>
              <p14:xfrm>
                <a:off x="2927609" y="6445500"/>
                <a:ext cx="44640" cy="241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819E2F-0F65-2F6E-730A-DEB9F140378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18609" y="6436500"/>
                  <a:ext cx="62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8294044-5BF6-185E-06EB-8EB649C76B63}"/>
                    </a:ext>
                  </a:extLst>
                </p14:cNvPr>
                <p14:cNvContentPartPr/>
                <p14:nvPr/>
              </p14:nvContentPartPr>
              <p14:xfrm>
                <a:off x="2957129" y="6436500"/>
                <a:ext cx="200880" cy="224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8294044-5BF6-185E-06EB-8EB649C76B6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48489" y="6427860"/>
                  <a:ext cx="218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D5DCBA5-2A99-1081-2453-4BD66B0BF60D}"/>
                    </a:ext>
                  </a:extLst>
                </p14:cNvPr>
                <p14:cNvContentPartPr/>
                <p14:nvPr/>
              </p14:nvContentPartPr>
              <p14:xfrm>
                <a:off x="1669049" y="5469540"/>
                <a:ext cx="36000" cy="127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D5DCBA5-2A99-1081-2453-4BD66B0BF60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60049" y="5460540"/>
                  <a:ext cx="53640" cy="12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3D2F7BF-032C-0CE2-D1E2-CC2658C00711}"/>
                    </a:ext>
                  </a:extLst>
                </p14:cNvPr>
                <p14:cNvContentPartPr/>
                <p14:nvPr/>
              </p14:nvContentPartPr>
              <p14:xfrm>
                <a:off x="1576529" y="5555580"/>
                <a:ext cx="1756800" cy="1203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3D2F7BF-032C-0CE2-D1E2-CC2658C007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67529" y="5546580"/>
                  <a:ext cx="1774440" cy="12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FB78F9-B1B4-05AD-07E5-3046B7FF4B6C}"/>
                    </a:ext>
                  </a:extLst>
                </p14:cNvPr>
                <p14:cNvContentPartPr/>
                <p14:nvPr/>
              </p14:nvContentPartPr>
              <p14:xfrm>
                <a:off x="3338729" y="6405180"/>
                <a:ext cx="211320" cy="237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FB78F9-B1B4-05AD-07E5-3046B7FF4B6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30089" y="6396180"/>
                  <a:ext cx="228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2E0D78B-6A33-934E-FCD8-1CF33554B83D}"/>
                    </a:ext>
                  </a:extLst>
                </p14:cNvPr>
                <p14:cNvContentPartPr/>
                <p14:nvPr/>
              </p14:nvContentPartPr>
              <p14:xfrm>
                <a:off x="3416849" y="6609300"/>
                <a:ext cx="200160" cy="36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2E0D78B-6A33-934E-FCD8-1CF33554B83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07849" y="6600660"/>
                  <a:ext cx="217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6C3A02B-41E9-B1D0-0A88-3578B1904F13}"/>
                    </a:ext>
                  </a:extLst>
                </p14:cNvPr>
                <p14:cNvContentPartPr/>
                <p14:nvPr/>
              </p14:nvContentPartPr>
              <p14:xfrm>
                <a:off x="3521969" y="6676260"/>
                <a:ext cx="94320" cy="4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6C3A02B-41E9-B1D0-0A88-3578B1904F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13329" y="6667260"/>
                  <a:ext cx="11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C6DD0A6-5DA1-90A2-D650-C37452D913D3}"/>
                    </a:ext>
                  </a:extLst>
                </p14:cNvPr>
                <p14:cNvContentPartPr/>
                <p14:nvPr/>
              </p14:nvContentPartPr>
              <p14:xfrm>
                <a:off x="3607649" y="6731340"/>
                <a:ext cx="8640" cy="4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C6DD0A6-5DA1-90A2-D650-C37452D913D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598649" y="6722700"/>
                  <a:ext cx="2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9084B70-74EB-8816-D9E0-BC94D2456953}"/>
                    </a:ext>
                  </a:extLst>
                </p14:cNvPr>
                <p14:cNvContentPartPr/>
                <p14:nvPr/>
              </p14:nvContentPartPr>
              <p14:xfrm>
                <a:off x="2370329" y="5004780"/>
                <a:ext cx="102960" cy="685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9084B70-74EB-8816-D9E0-BC94D245695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361329" y="4995780"/>
                  <a:ext cx="12060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E549172-1FD3-4651-D035-0C5235ED3476}"/>
                    </a:ext>
                  </a:extLst>
                </p14:cNvPr>
                <p14:cNvContentPartPr/>
                <p14:nvPr/>
              </p14:nvContentPartPr>
              <p14:xfrm>
                <a:off x="2304089" y="4992180"/>
                <a:ext cx="252000" cy="40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E549172-1FD3-4651-D035-0C5235ED34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295089" y="4983180"/>
                  <a:ext cx="269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B580EF4-DB2B-23DB-97AB-0D45C2829198}"/>
                    </a:ext>
                  </a:extLst>
                </p14:cNvPr>
                <p14:cNvContentPartPr/>
                <p14:nvPr/>
              </p14:nvContentPartPr>
              <p14:xfrm>
                <a:off x="2241089" y="4710660"/>
                <a:ext cx="15120" cy="247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B580EF4-DB2B-23DB-97AB-0D45C28291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232449" y="4701660"/>
                  <a:ext cx="32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DCDEF07-BC8B-1DFD-5306-90AC12F65707}"/>
                    </a:ext>
                  </a:extLst>
                </p14:cNvPr>
                <p14:cNvContentPartPr/>
                <p14:nvPr/>
              </p14:nvContentPartPr>
              <p14:xfrm>
                <a:off x="2363129" y="4710660"/>
                <a:ext cx="24840" cy="272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DCDEF07-BC8B-1DFD-5306-90AC12F6570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54129" y="4701660"/>
                  <a:ext cx="42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D8C519-5667-4EBC-8B5B-D2792546EDB7}"/>
                    </a:ext>
                  </a:extLst>
                </p14:cNvPr>
                <p14:cNvContentPartPr/>
                <p14:nvPr/>
              </p14:nvContentPartPr>
              <p14:xfrm>
                <a:off x="2214089" y="4836660"/>
                <a:ext cx="197640" cy="36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D8C519-5667-4EBC-8B5B-D2792546EDB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05089" y="4827660"/>
                  <a:ext cx="215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87EC53-7DBA-AAD6-68EB-90AA168F30E4}"/>
                    </a:ext>
                  </a:extLst>
                </p14:cNvPr>
                <p14:cNvContentPartPr/>
                <p14:nvPr/>
              </p14:nvContentPartPr>
              <p14:xfrm>
                <a:off x="2421089" y="4738380"/>
                <a:ext cx="206280" cy="227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87EC53-7DBA-AAD6-68EB-90AA168F30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412089" y="4729740"/>
                  <a:ext cx="223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2871782-B53A-D154-E06C-506F8986FC63}"/>
                    </a:ext>
                  </a:extLst>
                </p14:cNvPr>
                <p14:cNvContentPartPr/>
                <p14:nvPr/>
              </p14:nvContentPartPr>
              <p14:xfrm>
                <a:off x="2576609" y="4982460"/>
                <a:ext cx="584640" cy="2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2871782-B53A-D154-E06C-506F8986FC6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67609" y="4973820"/>
                  <a:ext cx="602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2FDC557-0379-69E6-9E5E-E53B201A9A88}"/>
                    </a:ext>
                  </a:extLst>
                </p14:cNvPr>
                <p14:cNvContentPartPr/>
                <p14:nvPr/>
              </p14:nvContentPartPr>
              <p14:xfrm>
                <a:off x="2398769" y="5476020"/>
                <a:ext cx="833400" cy="130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2FDC557-0379-69E6-9E5E-E53B201A9A8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90129" y="5467380"/>
                  <a:ext cx="851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88744AC-694A-5C01-84D3-A787E1E64417}"/>
                    </a:ext>
                  </a:extLst>
                </p14:cNvPr>
                <p14:cNvContentPartPr/>
                <p14:nvPr/>
              </p14:nvContentPartPr>
              <p14:xfrm>
                <a:off x="3136769" y="4963020"/>
                <a:ext cx="48960" cy="78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88744AC-694A-5C01-84D3-A787E1E6441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128129" y="4954380"/>
                  <a:ext cx="66600" cy="96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40" name="Picture 239">
            <a:extLst>
              <a:ext uri="{FF2B5EF4-FFF2-40B4-BE49-F238E27FC236}">
                <a16:creationId xmlns:a16="http://schemas.microsoft.com/office/drawing/2014/main" id="{14AB6DA0-CB5C-93A5-CEC0-34F569981264}"/>
              </a:ext>
            </a:extLst>
      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6090697" y="18712"/>
            <a:ext cx="6101032" cy="10257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3F35183-E096-7789-5DC5-2C9CFFEDE19B}"/>
                  </a:ext>
                </a:extLst>
              </p14:cNvPr>
              <p14:cNvContentPartPr/>
              <p14:nvPr/>
            </p14:nvContentPartPr>
            <p14:xfrm>
              <a:off x="2722409" y="3531300"/>
              <a:ext cx="133200" cy="2178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3F35183-E096-7789-5DC5-2C9CFFEDE19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713769" y="3522660"/>
                <a:ext cx="15084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6C31A54-4758-AADA-86B5-F213B8CB4631}"/>
              </a:ext>
            </a:extLst>
          </p:cNvPr>
          <p:cNvGrpSpPr/>
          <p:nvPr/>
        </p:nvGrpSpPr>
        <p:grpSpPr>
          <a:xfrm>
            <a:off x="2648249" y="3478380"/>
            <a:ext cx="784800" cy="345600"/>
            <a:chOff x="2648249" y="3478380"/>
            <a:chExt cx="78480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86D5511-CA0B-0F39-FD23-2E620CD2C24F}"/>
                    </a:ext>
                  </a:extLst>
                </p14:cNvPr>
                <p14:cNvContentPartPr/>
                <p14:nvPr/>
              </p14:nvContentPartPr>
              <p14:xfrm>
                <a:off x="2911409" y="3572340"/>
                <a:ext cx="192960" cy="158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86D5511-CA0B-0F39-FD23-2E620CD2C24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02769" y="3563340"/>
                  <a:ext cx="210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8321D30-F91C-66C4-BC87-2C4B3DFB69AB}"/>
                    </a:ext>
                  </a:extLst>
                </p14:cNvPr>
                <p14:cNvContentPartPr/>
                <p14:nvPr/>
              </p14:nvContentPartPr>
              <p14:xfrm>
                <a:off x="3157649" y="3584580"/>
                <a:ext cx="149400" cy="151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8321D30-F91C-66C4-BC87-2C4B3DFB69A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149009" y="3575940"/>
                  <a:ext cx="167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24230CE-2F6C-F51C-873B-E3484CA55820}"/>
                    </a:ext>
                  </a:extLst>
                </p14:cNvPr>
                <p14:cNvContentPartPr/>
                <p14:nvPr/>
              </p14:nvContentPartPr>
              <p14:xfrm>
                <a:off x="3273929" y="3478380"/>
                <a:ext cx="104400" cy="75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24230CE-2F6C-F51C-873B-E3484CA558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64929" y="3469740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E65130-4E3B-8C19-01C0-65BF9264F7B5}"/>
                    </a:ext>
                  </a:extLst>
                </p14:cNvPr>
                <p14:cNvContentPartPr/>
                <p14:nvPr/>
              </p14:nvContentPartPr>
              <p14:xfrm>
                <a:off x="2718809" y="3763140"/>
                <a:ext cx="2160" cy="2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E65130-4E3B-8C19-01C0-65BF9264F7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10169" y="3754140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B4E93CE-5871-02FD-CBF6-F6824FB6EE8A}"/>
                    </a:ext>
                  </a:extLst>
                </p14:cNvPr>
                <p14:cNvContentPartPr/>
                <p14:nvPr/>
              </p14:nvContentPartPr>
              <p14:xfrm>
                <a:off x="2648249" y="3553260"/>
                <a:ext cx="98640" cy="75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B4E93CE-5871-02FD-CBF6-F6824FB6EE8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639609" y="3544260"/>
                  <a:ext cx="116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DE788ED-DC90-3FFC-1BB6-42C1BF398625}"/>
                    </a:ext>
                  </a:extLst>
                </p14:cNvPr>
                <p14:cNvContentPartPr/>
                <p14:nvPr/>
              </p14:nvContentPartPr>
              <p14:xfrm>
                <a:off x="2660849" y="3583500"/>
                <a:ext cx="91080" cy="165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DE788ED-DC90-3FFC-1BB6-42C1BF39862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52209" y="3574860"/>
                  <a:ext cx="108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DA95F32-7352-0A1B-4B1B-B1551B318C78}"/>
                    </a:ext>
                  </a:extLst>
                </p14:cNvPr>
                <p14:cNvContentPartPr/>
                <p14:nvPr/>
              </p14:nvContentPartPr>
              <p14:xfrm>
                <a:off x="3368249" y="3695820"/>
                <a:ext cx="64800" cy="128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DA95F32-7352-0A1B-4B1B-B1551B318C7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59609" y="3687180"/>
                  <a:ext cx="824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69DA8AFF-683F-B4D9-B58E-9025DB9F8F53}"/>
                  </a:ext>
                </a:extLst>
              </p14:cNvPr>
              <p14:cNvContentPartPr/>
              <p14:nvPr/>
            </p14:nvContentPartPr>
            <p14:xfrm>
              <a:off x="3579929" y="3538860"/>
              <a:ext cx="115200" cy="17064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69DA8AFF-683F-B4D9-B58E-9025DB9F8F53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571289" y="3529860"/>
                <a:ext cx="13284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A47E9415-AC28-8E30-791B-8579B54FD21E}"/>
              </a:ext>
            </a:extLst>
          </p:cNvPr>
          <p:cNvGrpSpPr/>
          <p:nvPr/>
        </p:nvGrpSpPr>
        <p:grpSpPr>
          <a:xfrm>
            <a:off x="3781169" y="3118740"/>
            <a:ext cx="3353760" cy="700560"/>
            <a:chOff x="3781169" y="3118740"/>
            <a:chExt cx="335376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F99731A-2EE3-184C-E628-39F515D856EC}"/>
                    </a:ext>
                  </a:extLst>
                </p14:cNvPr>
                <p14:cNvContentPartPr/>
                <p14:nvPr/>
              </p14:nvContentPartPr>
              <p14:xfrm>
                <a:off x="3781169" y="3406740"/>
                <a:ext cx="623160" cy="412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F99731A-2EE3-184C-E628-39F515D856E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772169" y="3398100"/>
                  <a:ext cx="6408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B46EF33-5BBA-6F73-E2C9-35D45F03994A}"/>
                    </a:ext>
                  </a:extLst>
                </p14:cNvPr>
                <p14:cNvContentPartPr/>
                <p14:nvPr/>
              </p14:nvContentPartPr>
              <p14:xfrm>
                <a:off x="4232609" y="3520140"/>
                <a:ext cx="298440" cy="30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B46EF33-5BBA-6F73-E2C9-35D45F03994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223969" y="3511500"/>
                  <a:ext cx="316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F42B6F6-BB19-D4F5-E5D9-156A2CCD8A58}"/>
                    </a:ext>
                  </a:extLst>
                </p14:cNvPr>
                <p14:cNvContentPartPr/>
                <p14:nvPr/>
              </p14:nvContentPartPr>
              <p14:xfrm>
                <a:off x="4588649" y="3562620"/>
                <a:ext cx="43920" cy="139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F42B6F6-BB19-D4F5-E5D9-156A2CCD8A5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579649" y="3553620"/>
                  <a:ext cx="61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5FBFC62-4740-86A4-4FFC-5AC6FCD241AC}"/>
                    </a:ext>
                  </a:extLst>
                </p14:cNvPr>
                <p14:cNvContentPartPr/>
                <p14:nvPr/>
              </p14:nvContentPartPr>
              <p14:xfrm>
                <a:off x="4574249" y="3485220"/>
                <a:ext cx="97200" cy="244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5FBFC62-4740-86A4-4FFC-5AC6FCD241A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565249" y="3476580"/>
                  <a:ext cx="114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A5A2254-46D1-60F4-18B5-2506A82C7E7D}"/>
                    </a:ext>
                  </a:extLst>
                </p14:cNvPr>
                <p14:cNvContentPartPr/>
                <p14:nvPr/>
              </p14:nvContentPartPr>
              <p14:xfrm>
                <a:off x="4762169" y="3524820"/>
                <a:ext cx="117720" cy="149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A5A2254-46D1-60F4-18B5-2506A82C7E7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53529" y="3515820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2E8829B-CDE6-3A2C-D6CE-5499F3F7AF85}"/>
                    </a:ext>
                  </a:extLst>
                </p14:cNvPr>
                <p14:cNvContentPartPr/>
                <p14:nvPr/>
              </p14:nvContentPartPr>
              <p14:xfrm>
                <a:off x="4897889" y="3508980"/>
                <a:ext cx="133200" cy="126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2E8829B-CDE6-3A2C-D6CE-5499F3F7AF8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88889" y="3499980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B8C48BD-653B-8087-A107-BC2F7A647725}"/>
                    </a:ext>
                  </a:extLst>
                </p14:cNvPr>
                <p14:cNvContentPartPr/>
                <p14:nvPr/>
              </p14:nvContentPartPr>
              <p14:xfrm>
                <a:off x="5195609" y="3276780"/>
                <a:ext cx="172080" cy="264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B8C48BD-653B-8087-A107-BC2F7A64772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86609" y="3268140"/>
                  <a:ext cx="189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CC82373-C0E5-D526-186E-DD4B95BB16E7}"/>
                    </a:ext>
                  </a:extLst>
                </p14:cNvPr>
                <p14:cNvContentPartPr/>
                <p14:nvPr/>
              </p14:nvContentPartPr>
              <p14:xfrm>
                <a:off x="5108129" y="3547860"/>
                <a:ext cx="366840" cy="66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CC82373-C0E5-D526-186E-DD4B95BB16E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99489" y="3538860"/>
                  <a:ext cx="384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EF08D0D-007B-1803-4EFD-8428991DA15C}"/>
                    </a:ext>
                  </a:extLst>
                </p14:cNvPr>
                <p14:cNvContentPartPr/>
                <p14:nvPr/>
              </p14:nvContentPartPr>
              <p14:xfrm>
                <a:off x="5153129" y="3700500"/>
                <a:ext cx="172440" cy="92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EF08D0D-007B-1803-4EFD-8428991DA15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44129" y="3691500"/>
                  <a:ext cx="190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085A004-BCAA-08AE-CF91-D0C8F69D2321}"/>
                    </a:ext>
                  </a:extLst>
                </p14:cNvPr>
                <p14:cNvContentPartPr/>
                <p14:nvPr/>
              </p14:nvContentPartPr>
              <p14:xfrm>
                <a:off x="5378129" y="3690420"/>
                <a:ext cx="141480" cy="100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085A004-BCAA-08AE-CF91-D0C8F69D232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369129" y="3681780"/>
                  <a:ext cx="159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9020243-14A8-62D2-4B22-AC644B366D78}"/>
                    </a:ext>
                  </a:extLst>
                </p14:cNvPr>
                <p14:cNvContentPartPr/>
                <p14:nvPr/>
              </p14:nvContentPartPr>
              <p14:xfrm>
                <a:off x="5609609" y="3510060"/>
                <a:ext cx="20160" cy="21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9020243-14A8-62D2-4B22-AC644B366D7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600609" y="3501420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CDEE69A-6095-9A8A-C94D-DFB97FD2CDEF}"/>
                    </a:ext>
                  </a:extLst>
                </p14:cNvPr>
                <p14:cNvContentPartPr/>
                <p14:nvPr/>
              </p14:nvContentPartPr>
              <p14:xfrm>
                <a:off x="5591969" y="3595740"/>
                <a:ext cx="21240" cy="42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CDEE69A-6095-9A8A-C94D-DFB97FD2CDE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583329" y="3586740"/>
                  <a:ext cx="38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3CE7E2D-F837-6CCA-64CA-2247925A05BD}"/>
                    </a:ext>
                  </a:extLst>
                </p14:cNvPr>
                <p14:cNvContentPartPr/>
                <p14:nvPr/>
              </p14:nvContentPartPr>
              <p14:xfrm>
                <a:off x="5766569" y="3361380"/>
                <a:ext cx="114120" cy="266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3CE7E2D-F837-6CCA-64CA-2247925A05B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57929" y="3352740"/>
                  <a:ext cx="131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1678302-5E9F-835F-F133-0EB59DFE69BE}"/>
                    </a:ext>
                  </a:extLst>
                </p14:cNvPr>
                <p14:cNvContentPartPr/>
                <p14:nvPr/>
              </p14:nvContentPartPr>
              <p14:xfrm>
                <a:off x="5824169" y="3487380"/>
                <a:ext cx="108000" cy="27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1678302-5E9F-835F-F133-0EB59DFE69B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15529" y="3478380"/>
                  <a:ext cx="125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5B95F38-84B7-5643-8CF4-7DCFF3FC30E7}"/>
                    </a:ext>
                  </a:extLst>
                </p14:cNvPr>
                <p14:cNvContentPartPr/>
                <p14:nvPr/>
              </p14:nvContentPartPr>
              <p14:xfrm>
                <a:off x="5802569" y="3346260"/>
                <a:ext cx="122400" cy="29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5B95F38-84B7-5643-8CF4-7DCFF3FC30E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793929" y="3337260"/>
                  <a:ext cx="140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1E39689-55FE-C9AC-EF13-6251D0CABD68}"/>
                    </a:ext>
                  </a:extLst>
                </p14:cNvPr>
                <p14:cNvContentPartPr/>
                <p14:nvPr/>
              </p14:nvContentPartPr>
              <p14:xfrm>
                <a:off x="5878529" y="3567300"/>
                <a:ext cx="150480" cy="123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1E39689-55FE-C9AC-EF13-6251D0CABD6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869889" y="3558660"/>
                  <a:ext cx="168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FA87EC9-693E-C839-CC5D-9B9825D885E9}"/>
                    </a:ext>
                  </a:extLst>
                </p14:cNvPr>
                <p14:cNvContentPartPr/>
                <p14:nvPr/>
              </p14:nvContentPartPr>
              <p14:xfrm>
                <a:off x="5996249" y="3222420"/>
                <a:ext cx="45360" cy="99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FA87EC9-693E-C839-CC5D-9B9825D885E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987609" y="3213420"/>
                  <a:ext cx="63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4A2418C-CE96-C1C6-F135-F1A24D8BC86E}"/>
                    </a:ext>
                  </a:extLst>
                </p14:cNvPr>
                <p14:cNvContentPartPr/>
                <p14:nvPr/>
              </p14:nvContentPartPr>
              <p14:xfrm>
                <a:off x="6063929" y="3432660"/>
                <a:ext cx="118440" cy="53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4A2418C-CE96-C1C6-F135-F1A24D8BC86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054929" y="3423660"/>
                  <a:ext cx="136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A70B65C-B164-303C-6133-C91A97A5A93B}"/>
                    </a:ext>
                  </a:extLst>
                </p14:cNvPr>
                <p14:cNvContentPartPr/>
                <p14:nvPr/>
              </p14:nvContentPartPr>
              <p14:xfrm>
                <a:off x="6063929" y="3525180"/>
                <a:ext cx="115200" cy="31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A70B65C-B164-303C-6133-C91A97A5A93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055289" y="3516180"/>
                  <a:ext cx="132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594B88C-2ECB-CA23-AE01-E9B5F0FA7F86}"/>
                    </a:ext>
                  </a:extLst>
                </p14:cNvPr>
                <p14:cNvContentPartPr/>
                <p14:nvPr/>
              </p14:nvContentPartPr>
              <p14:xfrm>
                <a:off x="6363809" y="3275700"/>
                <a:ext cx="190440" cy="125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594B88C-2ECB-CA23-AE01-E9B5F0FA7F8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354809" y="3266700"/>
                  <a:ext cx="208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23C9493-5652-6B2A-DA1D-ECFBBF79195E}"/>
                    </a:ext>
                  </a:extLst>
                </p14:cNvPr>
                <p14:cNvContentPartPr/>
                <p14:nvPr/>
              </p14:nvContentPartPr>
              <p14:xfrm>
                <a:off x="6620849" y="3288660"/>
                <a:ext cx="196200" cy="110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23C9493-5652-6B2A-DA1D-ECFBBF79195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612209" y="3280020"/>
                  <a:ext cx="213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C9BD80C-EA33-5ECC-5444-3FF4872E73CA}"/>
                    </a:ext>
                  </a:extLst>
                </p14:cNvPr>
                <p14:cNvContentPartPr/>
                <p14:nvPr/>
              </p14:nvContentPartPr>
              <p14:xfrm>
                <a:off x="6794009" y="3118740"/>
                <a:ext cx="109080" cy="151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C9BD80C-EA33-5ECC-5444-3FF4872E73C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85369" y="3110100"/>
                  <a:ext cx="126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E89350E-B009-A8A5-7E97-CCA26D6587E8}"/>
                    </a:ext>
                  </a:extLst>
                </p14:cNvPr>
                <p14:cNvContentPartPr/>
                <p14:nvPr/>
              </p14:nvContentPartPr>
              <p14:xfrm>
                <a:off x="6314129" y="3493860"/>
                <a:ext cx="561240" cy="46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E89350E-B009-A8A5-7E97-CCA26D6587E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305129" y="3484860"/>
                  <a:ext cx="578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7F3BD65-385D-A624-1165-FBE079C5990A}"/>
                    </a:ext>
                  </a:extLst>
                </p14:cNvPr>
                <p14:cNvContentPartPr/>
                <p14:nvPr/>
              </p14:nvContentPartPr>
              <p14:xfrm>
                <a:off x="6380369" y="3648300"/>
                <a:ext cx="47160" cy="149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7F3BD65-385D-A624-1165-FBE079C5990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371369" y="3639300"/>
                  <a:ext cx="64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1431292-52E0-CD60-CB92-4CE988995348}"/>
                    </a:ext>
                  </a:extLst>
                </p14:cNvPr>
                <p14:cNvContentPartPr/>
                <p14:nvPr/>
              </p14:nvContentPartPr>
              <p14:xfrm>
                <a:off x="6504929" y="3721740"/>
                <a:ext cx="106920" cy="17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1431292-52E0-CD60-CB92-4CE98899534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95929" y="3713100"/>
                  <a:ext cx="124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989BECE-BEF8-F502-5677-F70A063D9D9C}"/>
                    </a:ext>
                  </a:extLst>
                </p14:cNvPr>
                <p14:cNvContentPartPr/>
                <p14:nvPr/>
              </p14:nvContentPartPr>
              <p14:xfrm>
                <a:off x="6716609" y="3624900"/>
                <a:ext cx="207720" cy="143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989BECE-BEF8-F502-5677-F70A063D9D9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707609" y="3616260"/>
                  <a:ext cx="225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CFEF799-3EDC-3F86-8331-601D80AEA734}"/>
                    </a:ext>
                  </a:extLst>
                </p14:cNvPr>
                <p14:cNvContentPartPr/>
                <p14:nvPr/>
              </p14:nvContentPartPr>
              <p14:xfrm>
                <a:off x="7001729" y="3555420"/>
                <a:ext cx="114840" cy="237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CFEF799-3EDC-3F86-8331-601D80AEA73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93089" y="3546420"/>
                  <a:ext cx="132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B368BC9-26E3-F4E9-9958-30B9FE4F1144}"/>
                    </a:ext>
                  </a:extLst>
                </p14:cNvPr>
                <p14:cNvContentPartPr/>
                <p14:nvPr/>
              </p14:nvContentPartPr>
              <p14:xfrm>
                <a:off x="6999929" y="3674220"/>
                <a:ext cx="135000" cy="28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B368BC9-26E3-F4E9-9958-30B9FE4F114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91289" y="3665580"/>
                  <a:ext cx="1526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1ADDCF56-5F77-06F1-B4C5-536942908AC1}"/>
              </a:ext>
            </a:extLst>
          </p:cNvPr>
          <p:cNvGrpSpPr/>
          <p:nvPr/>
        </p:nvGrpSpPr>
        <p:grpSpPr>
          <a:xfrm>
            <a:off x="5607809" y="4503300"/>
            <a:ext cx="1332720" cy="277920"/>
            <a:chOff x="5607809" y="4503300"/>
            <a:chExt cx="13327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BD99519-DA7C-AA31-3DC5-EFC2393718DB}"/>
                    </a:ext>
                  </a:extLst>
                </p14:cNvPr>
                <p14:cNvContentPartPr/>
                <p14:nvPr/>
              </p14:nvContentPartPr>
              <p14:xfrm>
                <a:off x="5607809" y="4531380"/>
                <a:ext cx="224280" cy="249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BD99519-DA7C-AA31-3DC5-EFC2393718D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99169" y="4522740"/>
                  <a:ext cx="241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B5CABC9-697D-00FF-4952-375470150575}"/>
                    </a:ext>
                  </a:extLst>
                </p14:cNvPr>
                <p14:cNvContentPartPr/>
                <p14:nvPr/>
              </p14:nvContentPartPr>
              <p14:xfrm>
                <a:off x="5909129" y="4518420"/>
                <a:ext cx="162360" cy="237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B5CABC9-697D-00FF-4952-3754701505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900489" y="4509780"/>
                  <a:ext cx="1800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E2CA228-8B4E-5EA2-75AC-27B62CB69BB4}"/>
                    </a:ext>
                  </a:extLst>
                </p14:cNvPr>
                <p14:cNvContentPartPr/>
                <p14:nvPr/>
              </p14:nvContentPartPr>
              <p14:xfrm>
                <a:off x="5897249" y="4633260"/>
                <a:ext cx="172440" cy="33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E2CA228-8B4E-5EA2-75AC-27B62CB69BB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888249" y="4624260"/>
                  <a:ext cx="190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690FCD6-AFFC-B496-882D-6FDB03CA650D}"/>
                    </a:ext>
                  </a:extLst>
                </p14:cNvPr>
                <p14:cNvContentPartPr/>
                <p14:nvPr/>
              </p14:nvContentPartPr>
              <p14:xfrm>
                <a:off x="6137729" y="4613460"/>
                <a:ext cx="191160" cy="53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690FCD6-AFFC-B496-882D-6FDB03CA650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128729" y="4604820"/>
                  <a:ext cx="208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27E3B94-1D15-E307-3583-4DEABBFF39B8}"/>
                    </a:ext>
                  </a:extLst>
                </p14:cNvPr>
                <p14:cNvContentPartPr/>
                <p14:nvPr/>
              </p14:nvContentPartPr>
              <p14:xfrm>
                <a:off x="6392969" y="4520940"/>
                <a:ext cx="41040" cy="226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27E3B94-1D15-E307-3583-4DEABBFF39B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383969" y="4512300"/>
                  <a:ext cx="58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3B5E99B-1D29-CB20-E12D-CAAB3FC484F6}"/>
                    </a:ext>
                  </a:extLst>
                </p14:cNvPr>
                <p14:cNvContentPartPr/>
                <p14:nvPr/>
              </p14:nvContentPartPr>
              <p14:xfrm>
                <a:off x="6160049" y="4718220"/>
                <a:ext cx="166320" cy="2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3B5E99B-1D29-CB20-E12D-CAAB3FC484F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151049" y="4709580"/>
                  <a:ext cx="183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AD90AA5-8BB8-13B4-9B1F-5244652EB3D5}"/>
                    </a:ext>
                  </a:extLst>
                </p14:cNvPr>
                <p14:cNvContentPartPr/>
                <p14:nvPr/>
              </p14:nvContentPartPr>
              <p14:xfrm>
                <a:off x="6542729" y="4524540"/>
                <a:ext cx="91800" cy="138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AD90AA5-8BB8-13B4-9B1F-5244652EB3D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533729" y="4515540"/>
                  <a:ext cx="10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FFE080C-F25E-0898-524D-03CA2144BBB2}"/>
                    </a:ext>
                  </a:extLst>
                </p14:cNvPr>
                <p14:cNvContentPartPr/>
                <p14:nvPr/>
              </p14:nvContentPartPr>
              <p14:xfrm>
                <a:off x="6553529" y="4666740"/>
                <a:ext cx="73440" cy="81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FFE080C-F25E-0898-524D-03CA2144BBB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44529" y="4657740"/>
                  <a:ext cx="91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9CA6411-356E-5F6B-2DE0-20746F3D8E74}"/>
                    </a:ext>
                  </a:extLst>
                </p14:cNvPr>
                <p14:cNvContentPartPr/>
                <p14:nvPr/>
              </p14:nvContentPartPr>
              <p14:xfrm>
                <a:off x="6653249" y="4579260"/>
                <a:ext cx="171360" cy="149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9CA6411-356E-5F6B-2DE0-20746F3D8E7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644609" y="4570260"/>
                  <a:ext cx="189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BB4A434-FCF3-500F-D5F5-E679A77DB014}"/>
                    </a:ext>
                  </a:extLst>
                </p14:cNvPr>
                <p14:cNvContentPartPr/>
                <p14:nvPr/>
              </p14:nvContentPartPr>
              <p14:xfrm>
                <a:off x="6841889" y="4503300"/>
                <a:ext cx="98640" cy="824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BB4A434-FCF3-500F-D5F5-E679A77DB01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33249" y="4494300"/>
                  <a:ext cx="1162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00A56289-39A4-7E5F-895B-6252490F93FF}"/>
              </a:ext>
            </a:extLst>
          </p:cNvPr>
          <p:cNvGrpSpPr/>
          <p:nvPr/>
        </p:nvGrpSpPr>
        <p:grpSpPr>
          <a:xfrm>
            <a:off x="3658769" y="4438500"/>
            <a:ext cx="1796760" cy="543960"/>
            <a:chOff x="3658769" y="4438500"/>
            <a:chExt cx="179676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B4D5287-35F5-30F1-A3EC-B08A34099C61}"/>
                    </a:ext>
                  </a:extLst>
                </p14:cNvPr>
                <p14:cNvContentPartPr/>
                <p14:nvPr/>
              </p14:nvContentPartPr>
              <p14:xfrm>
                <a:off x="3879809" y="4438500"/>
                <a:ext cx="1575720" cy="94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B4D5287-35F5-30F1-A3EC-B08A34099C6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70809" y="4429860"/>
                  <a:ext cx="159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B1F4B9F-3FAD-5DF9-3415-33C276B3AD86}"/>
                    </a:ext>
                  </a:extLst>
                </p14:cNvPr>
                <p14:cNvContentPartPr/>
                <p14:nvPr/>
              </p14:nvContentPartPr>
              <p14:xfrm>
                <a:off x="4439609" y="4518420"/>
                <a:ext cx="26280" cy="191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B1F4B9F-3FAD-5DF9-3415-33C276B3AD8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30609" y="4509780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21B4FE1-35D5-04B1-BAA7-874732E720D8}"/>
                    </a:ext>
                  </a:extLst>
                </p14:cNvPr>
                <p14:cNvContentPartPr/>
                <p14:nvPr/>
              </p14:nvContentPartPr>
              <p14:xfrm>
                <a:off x="4379849" y="4699140"/>
                <a:ext cx="275400" cy="68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21B4FE1-35D5-04B1-BAA7-874732E720D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70849" y="4690140"/>
                  <a:ext cx="29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BF75436-2AE5-2FE7-C05B-51E151E4225C}"/>
                    </a:ext>
                  </a:extLst>
                </p14:cNvPr>
                <p14:cNvContentPartPr/>
                <p14:nvPr/>
              </p14:nvContentPartPr>
              <p14:xfrm>
                <a:off x="4447169" y="4766100"/>
                <a:ext cx="198360" cy="154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BF75436-2AE5-2FE7-C05B-51E151E4225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38529" y="4757100"/>
                  <a:ext cx="21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A30AA4-875C-1D32-781F-5C85F8883F85}"/>
                    </a:ext>
                  </a:extLst>
                </p14:cNvPr>
                <p14:cNvContentPartPr/>
                <p14:nvPr/>
              </p14:nvContentPartPr>
              <p14:xfrm>
                <a:off x="4763249" y="4694460"/>
                <a:ext cx="191160" cy="8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A30AA4-875C-1D32-781F-5C85F8883F8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54249" y="4685460"/>
                  <a:ext cx="208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1E11AAD-C25F-4235-0182-4892CC0C91BC}"/>
                    </a:ext>
                  </a:extLst>
                </p14:cNvPr>
                <p14:cNvContentPartPr/>
                <p14:nvPr/>
              </p14:nvContentPartPr>
              <p14:xfrm>
                <a:off x="5081849" y="4681140"/>
                <a:ext cx="135000" cy="10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1E11AAD-C25F-4235-0182-4892CC0C91B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072849" y="4672140"/>
                  <a:ext cx="152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4E6A128-272F-CFCE-EF72-F9FC3818091B}"/>
                    </a:ext>
                  </a:extLst>
                </p14:cNvPr>
                <p14:cNvContentPartPr/>
                <p14:nvPr/>
              </p14:nvContentPartPr>
              <p14:xfrm>
                <a:off x="5267969" y="4575660"/>
                <a:ext cx="135000" cy="11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4E6A128-272F-CFCE-EF72-F9FC3818091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58969" y="4566660"/>
                  <a:ext cx="152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DE49431-703D-7B31-2EC7-F54C2CE432AA}"/>
                    </a:ext>
                  </a:extLst>
                </p14:cNvPr>
                <p14:cNvContentPartPr/>
                <p14:nvPr/>
              </p14:nvContentPartPr>
              <p14:xfrm>
                <a:off x="3658769" y="4665660"/>
                <a:ext cx="198720" cy="2246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DE49431-703D-7B31-2EC7-F54C2CE432A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650129" y="4656660"/>
                  <a:ext cx="216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C510DB2-D367-2247-CAB7-42027909EC09}"/>
                    </a:ext>
                  </a:extLst>
                </p14:cNvPr>
                <p14:cNvContentPartPr/>
                <p14:nvPr/>
              </p14:nvContentPartPr>
              <p14:xfrm>
                <a:off x="3743729" y="4757460"/>
                <a:ext cx="102240" cy="100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C510DB2-D367-2247-CAB7-42027909EC0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35089" y="4748820"/>
                  <a:ext cx="119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E869DA1-EB88-BFE7-771E-96395F38B407}"/>
                    </a:ext>
                  </a:extLst>
                </p14:cNvPr>
                <p14:cNvContentPartPr/>
                <p14:nvPr/>
              </p14:nvContentPartPr>
              <p14:xfrm>
                <a:off x="3708089" y="4657020"/>
                <a:ext cx="167040" cy="360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E869DA1-EB88-BFE7-771E-96395F38B40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699449" y="4648020"/>
                  <a:ext cx="184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D893C1B-0E63-4538-3E4C-7EE4E41362B3}"/>
                    </a:ext>
                  </a:extLst>
                </p14:cNvPr>
                <p14:cNvContentPartPr/>
                <p14:nvPr/>
              </p14:nvContentPartPr>
              <p14:xfrm>
                <a:off x="3909689" y="4876980"/>
                <a:ext cx="114120" cy="105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D893C1B-0E63-4538-3E4C-7EE4E41362B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00689" y="4867980"/>
                  <a:ext cx="131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7E41A96-5268-E6C4-754C-EF5459393798}"/>
                    </a:ext>
                  </a:extLst>
                </p14:cNvPr>
                <p14:cNvContentPartPr/>
                <p14:nvPr/>
              </p14:nvContentPartPr>
              <p14:xfrm>
                <a:off x="3946409" y="4599420"/>
                <a:ext cx="81000" cy="123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7E41A96-5268-E6C4-754C-EF545939379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37409" y="4590780"/>
                  <a:ext cx="98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C1D21E1-598D-B4D6-8F91-F080886E7240}"/>
                    </a:ext>
                  </a:extLst>
                </p14:cNvPr>
                <p14:cNvContentPartPr/>
                <p14:nvPr/>
              </p14:nvContentPartPr>
              <p14:xfrm>
                <a:off x="4110929" y="4745220"/>
                <a:ext cx="68040" cy="4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C1D21E1-598D-B4D6-8F91-F080886E724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102289" y="4736580"/>
                  <a:ext cx="85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6EEB9CE-AA37-5CB3-C114-60AB6CCD01C7}"/>
                    </a:ext>
                  </a:extLst>
                </p14:cNvPr>
                <p14:cNvContentPartPr/>
                <p14:nvPr/>
              </p14:nvContentPartPr>
              <p14:xfrm>
                <a:off x="4133969" y="4842060"/>
                <a:ext cx="106920" cy="122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6EEB9CE-AA37-5CB3-C114-60AB6CCD01C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24969" y="4833060"/>
                  <a:ext cx="12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16AE42A-8B08-2E39-BDD8-77C256B552E5}"/>
                    </a:ext>
                  </a:extLst>
                </p14:cNvPr>
                <p14:cNvContentPartPr/>
                <p14:nvPr/>
              </p14:nvContentPartPr>
              <p14:xfrm>
                <a:off x="4151969" y="4717140"/>
                <a:ext cx="102600" cy="34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16AE42A-8B08-2E39-BDD8-77C256B552E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42969" y="4708140"/>
                  <a:ext cx="1202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FCE51BA5-224C-7837-4BBB-954ECC421179}"/>
              </a:ext>
            </a:extLst>
          </p:cNvPr>
          <p:cNvGrpSpPr/>
          <p:nvPr/>
        </p:nvGrpSpPr>
        <p:grpSpPr>
          <a:xfrm>
            <a:off x="3330809" y="5150580"/>
            <a:ext cx="2593440" cy="947520"/>
            <a:chOff x="3330809" y="5150580"/>
            <a:chExt cx="2593440" cy="9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73D50CA-BCB5-A8FB-109A-AF1DA5525310}"/>
                    </a:ext>
                  </a:extLst>
                </p14:cNvPr>
                <p14:cNvContentPartPr/>
                <p14:nvPr/>
              </p14:nvContentPartPr>
              <p14:xfrm>
                <a:off x="3330809" y="5150580"/>
                <a:ext cx="162360" cy="266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73D50CA-BCB5-A8FB-109A-AF1DA552531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21809" y="5141580"/>
                  <a:ext cx="180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3908FC7-8CB6-30AE-C984-ECF599301549}"/>
                    </a:ext>
                  </a:extLst>
                </p14:cNvPr>
                <p14:cNvContentPartPr/>
                <p14:nvPr/>
              </p14:nvContentPartPr>
              <p14:xfrm>
                <a:off x="3499649" y="5404380"/>
                <a:ext cx="68400" cy="75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3908FC7-8CB6-30AE-C984-ECF59930154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490649" y="5395740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49397A4-B437-7EFE-E712-BC3D93D57523}"/>
                    </a:ext>
                  </a:extLst>
                </p14:cNvPr>
                <p14:cNvContentPartPr/>
                <p14:nvPr/>
              </p14:nvContentPartPr>
              <p14:xfrm>
                <a:off x="3618809" y="5406180"/>
                <a:ext cx="69840" cy="78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49397A4-B437-7EFE-E712-BC3D93D5752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610169" y="5397180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915D44A-E2D7-1A34-20FC-EDDAAB7F1415}"/>
                    </a:ext>
                  </a:extLst>
                </p14:cNvPr>
                <p14:cNvContentPartPr/>
                <p14:nvPr/>
              </p14:nvContentPartPr>
              <p14:xfrm>
                <a:off x="3779009" y="5253540"/>
                <a:ext cx="80640" cy="258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915D44A-E2D7-1A34-20FC-EDDAAB7F141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770009" y="5244540"/>
                  <a:ext cx="98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FD870C7-D234-CD15-33F7-AE3E1C3DE731}"/>
                    </a:ext>
                  </a:extLst>
                </p14:cNvPr>
                <p14:cNvContentPartPr/>
                <p14:nvPr/>
              </p14:nvContentPartPr>
              <p14:xfrm>
                <a:off x="3699809" y="5363340"/>
                <a:ext cx="191160" cy="46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FD870C7-D234-CD15-33F7-AE3E1C3DE73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90809" y="5354700"/>
                  <a:ext cx="208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FC55D48-0BDD-B515-2C4B-64547DD227D3}"/>
                    </a:ext>
                  </a:extLst>
                </p14:cNvPr>
                <p14:cNvContentPartPr/>
                <p14:nvPr/>
              </p14:nvContentPartPr>
              <p14:xfrm>
                <a:off x="4201649" y="5297100"/>
                <a:ext cx="1358640" cy="540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FC55D48-0BDD-B515-2C4B-64547DD227D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192649" y="5288460"/>
                  <a:ext cx="137628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C5BFEDA-55FD-305D-D410-42BB9EF8953B}"/>
                    </a:ext>
                  </a:extLst>
                </p14:cNvPr>
                <p14:cNvContentPartPr/>
                <p14:nvPr/>
              </p14:nvContentPartPr>
              <p14:xfrm>
                <a:off x="4033169" y="5728380"/>
                <a:ext cx="107280" cy="155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C5BFEDA-55FD-305D-D410-42BB9EF8953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024529" y="5719380"/>
                  <a:ext cx="124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DDF78BF-A00B-9BA1-E50B-DFB4A80D28CE}"/>
                    </a:ext>
                  </a:extLst>
                </p14:cNvPr>
                <p14:cNvContentPartPr/>
                <p14:nvPr/>
              </p14:nvContentPartPr>
              <p14:xfrm>
                <a:off x="5727689" y="5698860"/>
                <a:ext cx="123480" cy="240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DDF78BF-A00B-9BA1-E50B-DFB4A80D28C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719049" y="5689860"/>
                  <a:ext cx="141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313FD8-E6EC-FE5D-3BBE-A2347A2AF15D}"/>
                    </a:ext>
                  </a:extLst>
                </p14:cNvPr>
                <p14:cNvContentPartPr/>
                <p14:nvPr/>
              </p14:nvContentPartPr>
              <p14:xfrm>
                <a:off x="5628329" y="5759700"/>
                <a:ext cx="282600" cy="29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313FD8-E6EC-FE5D-3BBE-A2347A2AF15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619689" y="5751060"/>
                  <a:ext cx="300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D2807F-CCE1-BD46-377B-5EB02A36D3CB}"/>
                    </a:ext>
                  </a:extLst>
                </p14:cNvPr>
                <p14:cNvContentPartPr/>
                <p14:nvPr/>
              </p14:nvContentPartPr>
              <p14:xfrm>
                <a:off x="3878729" y="5165340"/>
                <a:ext cx="2045520" cy="9327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D2807F-CCE1-BD46-377B-5EB02A36D3C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869729" y="5156700"/>
                  <a:ext cx="2063160" cy="9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829C418F-A236-1A17-5AF2-EE63A5DE90D5}"/>
                  </a:ext>
                </a:extLst>
              </p14:cNvPr>
              <p14:cNvContentPartPr/>
              <p14:nvPr/>
            </p14:nvContentPartPr>
            <p14:xfrm>
              <a:off x="3965129" y="5258220"/>
              <a:ext cx="1853640" cy="19620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829C418F-A236-1A17-5AF2-EE63A5DE90D5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911489" y="5150220"/>
                <a:ext cx="19612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05D8CCC1-B37E-51A3-88F6-19765BB7BB45}"/>
                  </a:ext>
                </a:extLst>
              </p14:cNvPr>
              <p14:cNvContentPartPr/>
              <p14:nvPr/>
            </p14:nvContentPartPr>
            <p14:xfrm>
              <a:off x="4458689" y="5207460"/>
              <a:ext cx="916560" cy="225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05D8CCC1-B37E-51A3-88F6-19765BB7BB45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404689" y="5099460"/>
                <a:ext cx="10242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FD3BDF9F-C5EA-19A6-5B19-060EB9FD3913}"/>
                  </a:ext>
                </a:extLst>
              </p14:cNvPr>
              <p14:cNvContentPartPr/>
              <p14:nvPr/>
            </p14:nvContentPartPr>
            <p14:xfrm>
              <a:off x="3928049" y="5245260"/>
              <a:ext cx="1910160" cy="70524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FD3BDF9F-C5EA-19A6-5B19-060EB9FD3913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3874409" y="5137620"/>
                <a:ext cx="201780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91DCA392-F2C5-9476-CFBC-F78AA767A01C}"/>
                  </a:ext>
                </a:extLst>
              </p14:cNvPr>
              <p14:cNvContentPartPr/>
              <p14:nvPr/>
            </p14:nvContentPartPr>
            <p14:xfrm>
              <a:off x="5698529" y="5670420"/>
              <a:ext cx="139680" cy="35964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91DCA392-F2C5-9476-CFBC-F78AA767A01C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644889" y="5562420"/>
                <a:ext cx="2473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3D314487-741E-BD96-3172-AB24105E01CC}"/>
                  </a:ext>
                </a:extLst>
              </p14:cNvPr>
              <p14:cNvContentPartPr/>
              <p14:nvPr/>
            </p14:nvContentPartPr>
            <p14:xfrm>
              <a:off x="1700729" y="5686620"/>
              <a:ext cx="1604880" cy="101160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3D314487-741E-BD96-3172-AB24105E01CC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646729" y="5578620"/>
                <a:ext cx="1712520" cy="12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8C11FE8D-065F-802F-7F39-1873392F06F0}"/>
                  </a:ext>
                </a:extLst>
              </p14:cNvPr>
              <p14:cNvContentPartPr/>
              <p14:nvPr/>
            </p14:nvContentPartPr>
            <p14:xfrm>
              <a:off x="1771289" y="5621820"/>
              <a:ext cx="1114920" cy="33300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8C11FE8D-065F-802F-7F39-1873392F06F0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717289" y="5514180"/>
                <a:ext cx="1222560" cy="54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B99AFE1-8549-BFEB-0356-3EA324C0CF63}"/>
              </a:ext>
            </a:extLst>
          </p:cNvPr>
          <p:cNvGrpSpPr/>
          <p:nvPr/>
        </p:nvGrpSpPr>
        <p:grpSpPr>
          <a:xfrm>
            <a:off x="8486369" y="1180860"/>
            <a:ext cx="1913040" cy="387720"/>
            <a:chOff x="8486369" y="1180860"/>
            <a:chExt cx="19130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2846F34-D9EC-0B70-0DCF-87190D21C9D2}"/>
                    </a:ext>
                  </a:extLst>
                </p14:cNvPr>
                <p14:cNvContentPartPr/>
                <p14:nvPr/>
              </p14:nvContentPartPr>
              <p14:xfrm>
                <a:off x="8486369" y="1328100"/>
                <a:ext cx="346320" cy="93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2846F34-D9EC-0B70-0DCF-87190D21C9D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477369" y="1319460"/>
                  <a:ext cx="363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4211652-04DA-0E9F-3683-ED9BBA23EA42}"/>
                    </a:ext>
                  </a:extLst>
                </p14:cNvPr>
                <p14:cNvContentPartPr/>
                <p14:nvPr/>
              </p14:nvContentPartPr>
              <p14:xfrm>
                <a:off x="8500049" y="1334940"/>
                <a:ext cx="109440" cy="1054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4211652-04DA-0E9F-3683-ED9BBA23EA4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491049" y="1325940"/>
                  <a:ext cx="127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61AE609-3EDB-1A8E-F4C7-FCAA1D2E3C2A}"/>
                    </a:ext>
                  </a:extLst>
                </p14:cNvPr>
                <p14:cNvContentPartPr/>
                <p14:nvPr/>
              </p14:nvContentPartPr>
              <p14:xfrm>
                <a:off x="8849969" y="1180860"/>
                <a:ext cx="427320" cy="379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61AE609-3EDB-1A8E-F4C7-FCAA1D2E3C2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840969" y="1172220"/>
                  <a:ext cx="4449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D093C39-120F-CD6F-ACA2-6CC95583C52F}"/>
                    </a:ext>
                  </a:extLst>
                </p14:cNvPr>
                <p14:cNvContentPartPr/>
                <p14:nvPr/>
              </p14:nvContentPartPr>
              <p14:xfrm>
                <a:off x="9410129" y="1341060"/>
                <a:ext cx="131040" cy="90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D093C39-120F-CD6F-ACA2-6CC95583C52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401129" y="1332420"/>
                  <a:ext cx="148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B21651E-C51A-3A64-E598-00B29555E08D}"/>
                    </a:ext>
                  </a:extLst>
                </p14:cNvPr>
                <p14:cNvContentPartPr/>
                <p14:nvPr/>
              </p14:nvContentPartPr>
              <p14:xfrm>
                <a:off x="9607409" y="1203180"/>
                <a:ext cx="395280" cy="255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B21651E-C51A-3A64-E598-00B29555E08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598769" y="1194540"/>
                  <a:ext cx="412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7B82052-370B-6964-34B7-32601215AB81}"/>
                    </a:ext>
                  </a:extLst>
                </p14:cNvPr>
                <p14:cNvContentPartPr/>
                <p14:nvPr/>
              </p14:nvContentPartPr>
              <p14:xfrm>
                <a:off x="9810809" y="1297860"/>
                <a:ext cx="264600" cy="70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7B82052-370B-6964-34B7-32601215AB8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801809" y="1288860"/>
                  <a:ext cx="28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BEF5FC5-B14D-CDCA-5372-2A1CE80C04D6}"/>
                    </a:ext>
                  </a:extLst>
                </p14:cNvPr>
                <p14:cNvContentPartPr/>
                <p14:nvPr/>
              </p14:nvContentPartPr>
              <p14:xfrm>
                <a:off x="10202129" y="1225500"/>
                <a:ext cx="197280" cy="343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BEF5FC5-B14D-CDCA-5372-2A1CE80C04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93489" y="1216860"/>
                  <a:ext cx="21492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A4E3CF6-4D0C-0E74-12FD-3E176F9C662D}"/>
                  </a:ext>
                </a:extLst>
              </p14:cNvPr>
              <p14:cNvContentPartPr/>
              <p14:nvPr/>
            </p14:nvContentPartPr>
            <p14:xfrm>
              <a:off x="10568609" y="1244580"/>
              <a:ext cx="856440" cy="35172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A4E3CF6-4D0C-0E74-12FD-3E176F9C662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559969" y="1235580"/>
                <a:ext cx="874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301AB662-701A-2B2F-21CB-9DA1140B5870}"/>
                  </a:ext>
                </a:extLst>
              </p14:cNvPr>
              <p14:cNvContentPartPr/>
              <p14:nvPr/>
            </p14:nvContentPartPr>
            <p14:xfrm>
              <a:off x="8809289" y="1710420"/>
              <a:ext cx="804960" cy="13428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301AB662-701A-2B2F-21CB-9DA1140B5870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8800289" y="1701780"/>
                <a:ext cx="82260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7475638C-D4E3-4115-87FD-A85CD15DDFC8}"/>
              </a:ext>
            </a:extLst>
          </p:cNvPr>
          <p:cNvGrpSpPr/>
          <p:nvPr/>
        </p:nvGrpSpPr>
        <p:grpSpPr>
          <a:xfrm>
            <a:off x="9806489" y="1607460"/>
            <a:ext cx="1180440" cy="423720"/>
            <a:chOff x="9806489" y="1607460"/>
            <a:chExt cx="11804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E5A5B0C-1411-2E5A-A72A-0F8B6F25A3C3}"/>
                    </a:ext>
                  </a:extLst>
                </p14:cNvPr>
                <p14:cNvContentPartPr/>
                <p14:nvPr/>
              </p14:nvContentPartPr>
              <p14:xfrm>
                <a:off x="9806489" y="1607460"/>
                <a:ext cx="217440" cy="209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E5A5B0C-1411-2E5A-A72A-0F8B6F25A3C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797489" y="1598460"/>
                  <a:ext cx="235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C8BA015-683A-EB06-A654-CD5C7855994D}"/>
                    </a:ext>
                  </a:extLst>
                </p14:cNvPr>
                <p14:cNvContentPartPr/>
                <p14:nvPr/>
              </p14:nvContentPartPr>
              <p14:xfrm>
                <a:off x="10098809" y="1747140"/>
                <a:ext cx="182160" cy="241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C8BA015-683A-EB06-A654-CD5C7855994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89809" y="1738140"/>
                  <a:ext cx="199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AAC24BB-14B9-0586-1EEB-74963B19DFBC}"/>
                    </a:ext>
                  </a:extLst>
                </p14:cNvPr>
                <p14:cNvContentPartPr/>
                <p14:nvPr/>
              </p14:nvContentPartPr>
              <p14:xfrm>
                <a:off x="10092689" y="1813380"/>
                <a:ext cx="201240" cy="8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AAC24BB-14B9-0586-1EEB-74963B19DFB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84049" y="1804380"/>
                  <a:ext cx="218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A697535-DCC3-FD35-EE39-BEF09AF5E864}"/>
                    </a:ext>
                  </a:extLst>
                </p14:cNvPr>
                <p14:cNvContentPartPr/>
                <p14:nvPr/>
              </p14:nvContentPartPr>
              <p14:xfrm>
                <a:off x="10416329" y="1671540"/>
                <a:ext cx="25200" cy="182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A697535-DCC3-FD35-EE39-BEF09AF5E86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407329" y="1662900"/>
                  <a:ext cx="42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B6DFAF9-D4A3-18F2-889A-F963EA2F6096}"/>
                    </a:ext>
                  </a:extLst>
                </p14:cNvPr>
                <p14:cNvContentPartPr/>
                <p14:nvPr/>
              </p14:nvContentPartPr>
              <p14:xfrm>
                <a:off x="10541249" y="1681980"/>
                <a:ext cx="110520" cy="128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B6DFAF9-D4A3-18F2-889A-F963EA2F609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32609" y="1673340"/>
                  <a:ext cx="12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875F9E9-EEFB-30CF-1E1E-0FAF1CE8F43C}"/>
                    </a:ext>
                  </a:extLst>
                </p14:cNvPr>
                <p14:cNvContentPartPr/>
                <p14:nvPr/>
              </p14:nvContentPartPr>
              <p14:xfrm>
                <a:off x="10535849" y="1798980"/>
                <a:ext cx="97200" cy="673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875F9E9-EEFB-30CF-1E1E-0FAF1CE8F43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526849" y="1789980"/>
                  <a:ext cx="114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2A82EEE-61F2-80CC-B425-43DDE06FDEFB}"/>
                    </a:ext>
                  </a:extLst>
                </p14:cNvPr>
                <p14:cNvContentPartPr/>
                <p14:nvPr/>
              </p14:nvContentPartPr>
              <p14:xfrm>
                <a:off x="10696409" y="1745340"/>
                <a:ext cx="96480" cy="1119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2A82EEE-61F2-80CC-B425-43DDE06FDEF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687409" y="1736700"/>
                  <a:ext cx="114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15B7B63-778D-A734-7727-8DC9BBA8B804}"/>
                    </a:ext>
                  </a:extLst>
                </p14:cNvPr>
                <p14:cNvContentPartPr/>
                <p14:nvPr/>
              </p14:nvContentPartPr>
              <p14:xfrm>
                <a:off x="10855889" y="1699980"/>
                <a:ext cx="126000" cy="91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15B7B63-778D-A734-7727-8DC9BBA8B80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847249" y="1691340"/>
                  <a:ext cx="143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BFAC6A3-103E-31A1-A207-7D3BCBB44ADB}"/>
                    </a:ext>
                  </a:extLst>
                </p14:cNvPr>
                <p14:cNvContentPartPr/>
                <p14:nvPr/>
              </p14:nvContentPartPr>
              <p14:xfrm>
                <a:off x="10874609" y="1898700"/>
                <a:ext cx="112320" cy="132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BFAC6A3-103E-31A1-A207-7D3BCBB44AD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865609" y="1890060"/>
                  <a:ext cx="1299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3EC554BF-BB09-5AB7-4746-16381158B076}"/>
              </a:ext>
            </a:extLst>
          </p:cNvPr>
          <p:cNvGrpSpPr/>
          <p:nvPr/>
        </p:nvGrpSpPr>
        <p:grpSpPr>
          <a:xfrm>
            <a:off x="8890649" y="2004180"/>
            <a:ext cx="2157840" cy="1013760"/>
            <a:chOff x="8890649" y="2004180"/>
            <a:chExt cx="2157840" cy="10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62CAF40-2C37-1431-57E4-2430549DB335}"/>
                    </a:ext>
                  </a:extLst>
                </p14:cNvPr>
                <p14:cNvContentPartPr/>
                <p14:nvPr/>
              </p14:nvContentPartPr>
              <p14:xfrm>
                <a:off x="8890649" y="2047740"/>
                <a:ext cx="495360" cy="1288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62CAF40-2C37-1431-57E4-2430549DB33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882009" y="2039100"/>
                  <a:ext cx="513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BBB58A7-BDD5-9F44-E990-739C68AEFCBD}"/>
                    </a:ext>
                  </a:extLst>
                </p14:cNvPr>
                <p14:cNvContentPartPr/>
                <p14:nvPr/>
              </p14:nvContentPartPr>
              <p14:xfrm>
                <a:off x="9527129" y="2004180"/>
                <a:ext cx="170640" cy="198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BBB58A7-BDD5-9F44-E990-739C68AEFCB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18489" y="1995180"/>
                  <a:ext cx="188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2183543-A577-D443-B815-1376A143991B}"/>
                    </a:ext>
                  </a:extLst>
                </p14:cNvPr>
                <p14:cNvContentPartPr/>
                <p14:nvPr/>
              </p14:nvContentPartPr>
              <p14:xfrm>
                <a:off x="9508769" y="2108940"/>
                <a:ext cx="215640" cy="421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2183543-A577-D443-B815-1376A143991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99769" y="2099940"/>
                  <a:ext cx="233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90FD440-3338-1991-1D36-2599EC4678B3}"/>
                    </a:ext>
                  </a:extLst>
                </p14:cNvPr>
                <p14:cNvContentPartPr/>
                <p14:nvPr/>
              </p14:nvContentPartPr>
              <p14:xfrm>
                <a:off x="9821249" y="2098140"/>
                <a:ext cx="171360" cy="64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90FD440-3338-1991-1D36-2599EC4678B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812249" y="2089140"/>
                  <a:ext cx="189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D62F612-6AB7-427D-8B95-B83E8CD483B3}"/>
                    </a:ext>
                  </a:extLst>
                </p14:cNvPr>
                <p14:cNvContentPartPr/>
                <p14:nvPr/>
              </p14:nvContentPartPr>
              <p14:xfrm>
                <a:off x="9843929" y="2197860"/>
                <a:ext cx="185760" cy="75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D62F612-6AB7-427D-8B95-B83E8CD483B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835289" y="2189220"/>
                  <a:ext cx="20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474CF2B-00A8-663B-857E-38B9525DE642}"/>
                    </a:ext>
                  </a:extLst>
                </p14:cNvPr>
                <p14:cNvContentPartPr/>
                <p14:nvPr/>
              </p14:nvContentPartPr>
              <p14:xfrm>
                <a:off x="10104209" y="2171940"/>
                <a:ext cx="194760" cy="60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474CF2B-00A8-663B-857E-38B9525DE64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095209" y="2163300"/>
                  <a:ext cx="21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9E09ABF-12CC-79D9-478E-B2D0830408CD}"/>
                    </a:ext>
                  </a:extLst>
                </p14:cNvPr>
                <p14:cNvContentPartPr/>
                <p14:nvPr/>
              </p14:nvContentPartPr>
              <p14:xfrm>
                <a:off x="10404089" y="2013900"/>
                <a:ext cx="173880" cy="236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9E09ABF-12CC-79D9-478E-B2D0830408C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395089" y="2005260"/>
                  <a:ext cx="191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2B5812B-4A28-7B63-8091-F5E311072F8E}"/>
                    </a:ext>
                  </a:extLst>
                </p14:cNvPr>
                <p14:cNvContentPartPr/>
                <p14:nvPr/>
              </p14:nvContentPartPr>
              <p14:xfrm>
                <a:off x="10498769" y="2297580"/>
                <a:ext cx="188280" cy="175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2B5812B-4A28-7B63-8091-F5E311072F8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490129" y="2288940"/>
                  <a:ext cx="205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FB4B665-CBAB-26B3-60D9-FEA15089B831}"/>
                    </a:ext>
                  </a:extLst>
                </p14:cNvPr>
                <p14:cNvContentPartPr/>
                <p14:nvPr/>
              </p14:nvContentPartPr>
              <p14:xfrm>
                <a:off x="9633329" y="2572260"/>
                <a:ext cx="183960" cy="2145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FB4B665-CBAB-26B3-60D9-FEA15089B83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624689" y="2563620"/>
                  <a:ext cx="201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66340D3-42BD-4368-85DD-9808B7448805}"/>
                    </a:ext>
                  </a:extLst>
                </p14:cNvPr>
                <p14:cNvContentPartPr/>
                <p14:nvPr/>
              </p14:nvContentPartPr>
              <p14:xfrm>
                <a:off x="9617849" y="2652540"/>
                <a:ext cx="190440" cy="7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66340D3-42BD-4368-85DD-9808B744880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609209" y="2643900"/>
                  <a:ext cx="20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006CDFE-F377-CD9E-6232-14BE5FAC4796}"/>
                    </a:ext>
                  </a:extLst>
                </p14:cNvPr>
                <p14:cNvContentPartPr/>
                <p14:nvPr/>
              </p14:nvContentPartPr>
              <p14:xfrm>
                <a:off x="9630449" y="2565060"/>
                <a:ext cx="195840" cy="40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006CDFE-F377-CD9E-6232-14BE5FAC479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621809" y="2556420"/>
                  <a:ext cx="21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6E14E10-2BF0-4C87-8651-2CB693AAEC84}"/>
                    </a:ext>
                  </a:extLst>
                </p14:cNvPr>
                <p14:cNvContentPartPr/>
                <p14:nvPr/>
              </p14:nvContentPartPr>
              <p14:xfrm>
                <a:off x="9836729" y="2792580"/>
                <a:ext cx="109440" cy="759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6E14E10-2BF0-4C87-8651-2CB693AAEC8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827729" y="2783940"/>
                  <a:ext cx="127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E79160A-6497-4F3B-234C-E7D2212645E2}"/>
                    </a:ext>
                  </a:extLst>
                </p14:cNvPr>
                <p14:cNvContentPartPr/>
                <p14:nvPr/>
              </p14:nvContentPartPr>
              <p14:xfrm>
                <a:off x="10005569" y="2561100"/>
                <a:ext cx="50760" cy="752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E79160A-6497-4F3B-234C-E7D2212645E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996569" y="2552100"/>
                  <a:ext cx="68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1D541F2-CBE8-1468-BBDF-2277600B19EF}"/>
                    </a:ext>
                  </a:extLst>
                </p14:cNvPr>
                <p14:cNvContentPartPr/>
                <p14:nvPr/>
              </p14:nvContentPartPr>
              <p14:xfrm>
                <a:off x="10223729" y="2624460"/>
                <a:ext cx="163800" cy="1015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1D541F2-CBE8-1468-BBDF-2277600B19E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215089" y="2615820"/>
                  <a:ext cx="18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7731AB7-AB6B-3921-37A3-B30AF4171BAE}"/>
                    </a:ext>
                  </a:extLst>
                </p14:cNvPr>
                <p14:cNvContentPartPr/>
                <p14:nvPr/>
              </p14:nvContentPartPr>
              <p14:xfrm>
                <a:off x="10210409" y="2774940"/>
                <a:ext cx="178560" cy="46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7731AB7-AB6B-3921-37A3-B30AF4171BA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201769" y="2766300"/>
                  <a:ext cx="196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213015E9-A345-EDE7-0E56-2AE22EE6A485}"/>
                    </a:ext>
                  </a:extLst>
                </p14:cNvPr>
                <p14:cNvContentPartPr/>
                <p14:nvPr/>
              </p14:nvContentPartPr>
              <p14:xfrm>
                <a:off x="10599209" y="2553180"/>
                <a:ext cx="32760" cy="1458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213015E9-A345-EDE7-0E56-2AE22EE6A485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590569" y="2544180"/>
                  <a:ext cx="5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82E60CA-3A7A-A0F6-A1D0-F105A8180F17}"/>
                    </a:ext>
                  </a:extLst>
                </p14:cNvPr>
                <p14:cNvContentPartPr/>
                <p14:nvPr/>
              </p14:nvContentPartPr>
              <p14:xfrm>
                <a:off x="10534769" y="2781060"/>
                <a:ext cx="204480" cy="61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82E60CA-3A7A-A0F6-A1D0-F105A8180F1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525769" y="2772060"/>
                  <a:ext cx="222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9BA030D-7D18-45BC-122B-05668E76F92F}"/>
                    </a:ext>
                  </a:extLst>
                </p14:cNvPr>
                <p14:cNvContentPartPr/>
                <p14:nvPr/>
              </p14:nvContentPartPr>
              <p14:xfrm>
                <a:off x="10574729" y="2839380"/>
                <a:ext cx="194400" cy="178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9BA030D-7D18-45BC-122B-05668E76F92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565729" y="2830740"/>
                  <a:ext cx="212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76E83DD-3708-F1B5-B902-12ED1519F0DD}"/>
                    </a:ext>
                  </a:extLst>
                </p14:cNvPr>
                <p14:cNvContentPartPr/>
                <p14:nvPr/>
              </p14:nvContentPartPr>
              <p14:xfrm>
                <a:off x="10796849" y="2737860"/>
                <a:ext cx="251640" cy="1227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76E83DD-3708-F1B5-B902-12ED1519F0D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787849" y="2728860"/>
                  <a:ext cx="2692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B2C329DD-E1BA-1B5D-D140-C73D8A1211F9}"/>
              </a:ext>
            </a:extLst>
          </p:cNvPr>
          <p:cNvGrpSpPr/>
          <p:nvPr/>
        </p:nvGrpSpPr>
        <p:grpSpPr>
          <a:xfrm>
            <a:off x="11134889" y="2589900"/>
            <a:ext cx="360000" cy="295200"/>
            <a:chOff x="11134889" y="2589900"/>
            <a:chExt cx="3600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68791BA-C78D-CAE6-ACAD-192CEF3AF918}"/>
                    </a:ext>
                  </a:extLst>
                </p14:cNvPr>
                <p14:cNvContentPartPr/>
                <p14:nvPr/>
              </p14:nvContentPartPr>
              <p14:xfrm>
                <a:off x="11134889" y="2767740"/>
                <a:ext cx="157320" cy="1173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68791BA-C78D-CAE6-ACAD-192CEF3AF91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126249" y="2758740"/>
                  <a:ext cx="174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2F06719-EDBF-582F-2764-5929DE5BFDC7}"/>
                    </a:ext>
                  </a:extLst>
                </p14:cNvPr>
                <p14:cNvContentPartPr/>
                <p14:nvPr/>
              </p14:nvContentPartPr>
              <p14:xfrm>
                <a:off x="11295449" y="2589900"/>
                <a:ext cx="199440" cy="1393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2F06719-EDBF-582F-2764-5929DE5BFDC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286809" y="2581260"/>
                  <a:ext cx="21708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77350917-C95A-7DD6-1913-B1E23DE00D00}"/>
              </a:ext>
            </a:extLst>
          </p:cNvPr>
          <p:cNvGrpSpPr/>
          <p:nvPr/>
        </p:nvGrpSpPr>
        <p:grpSpPr>
          <a:xfrm>
            <a:off x="9550889" y="3291900"/>
            <a:ext cx="1440720" cy="785520"/>
            <a:chOff x="9550889" y="3291900"/>
            <a:chExt cx="144072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419A313-7998-4CA4-2512-681A653C3C54}"/>
                    </a:ext>
                  </a:extLst>
                </p14:cNvPr>
                <p14:cNvContentPartPr/>
                <p14:nvPr/>
              </p14:nvContentPartPr>
              <p14:xfrm>
                <a:off x="9550889" y="3291900"/>
                <a:ext cx="45000" cy="7855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419A313-7998-4CA4-2512-681A653C3C5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42249" y="3283260"/>
                  <a:ext cx="6264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F599F1E-588C-7C20-02FA-BE11DA557ACE}"/>
                    </a:ext>
                  </a:extLst>
                </p14:cNvPr>
                <p14:cNvContentPartPr/>
                <p14:nvPr/>
              </p14:nvContentPartPr>
              <p14:xfrm>
                <a:off x="9562409" y="3624540"/>
                <a:ext cx="1232280" cy="486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F599F1E-588C-7C20-02FA-BE11DA557AC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553409" y="3615900"/>
                  <a:ext cx="1249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15C3672-9E81-7E9A-8449-C465357AA288}"/>
                    </a:ext>
                  </a:extLst>
                </p14:cNvPr>
                <p14:cNvContentPartPr/>
                <p14:nvPr/>
              </p14:nvContentPartPr>
              <p14:xfrm>
                <a:off x="10746449" y="3517260"/>
                <a:ext cx="50760" cy="2246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15C3672-9E81-7E9A-8449-C465357AA28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737809" y="3508620"/>
                  <a:ext cx="68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C3FE8780-B7B5-B636-F757-8DB03F0DC010}"/>
                    </a:ext>
                  </a:extLst>
                </p14:cNvPr>
                <p14:cNvContentPartPr/>
                <p14:nvPr/>
              </p14:nvContentPartPr>
              <p14:xfrm>
                <a:off x="10757969" y="3803820"/>
                <a:ext cx="38880" cy="1645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C3FE8780-B7B5-B636-F757-8DB03F0DC01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748969" y="3795180"/>
                  <a:ext cx="56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5EBEEE6-E9D1-4B31-ABFB-46BFD8978E10}"/>
                    </a:ext>
                  </a:extLst>
                </p14:cNvPr>
                <p14:cNvContentPartPr/>
                <p14:nvPr/>
              </p14:nvContentPartPr>
              <p14:xfrm>
                <a:off x="10885769" y="3796620"/>
                <a:ext cx="6840" cy="3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5EBEEE6-E9D1-4B31-ABFB-46BFD8978E1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877129" y="3787620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3BC1D54-0E3E-5E00-B7D4-DE95628FF61B}"/>
                    </a:ext>
                  </a:extLst>
                </p14:cNvPr>
                <p14:cNvContentPartPr/>
                <p14:nvPr/>
              </p14:nvContentPartPr>
              <p14:xfrm>
                <a:off x="10867769" y="3793740"/>
                <a:ext cx="38520" cy="201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3BC1D54-0E3E-5E00-B7D4-DE95628FF61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858769" y="3784740"/>
                  <a:ext cx="56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01CC02A-3792-C27B-8E93-EBE0B45C76C7}"/>
                    </a:ext>
                  </a:extLst>
                </p14:cNvPr>
                <p14:cNvContentPartPr/>
                <p14:nvPr/>
              </p14:nvContentPartPr>
              <p14:xfrm>
                <a:off x="10725569" y="3780420"/>
                <a:ext cx="266040" cy="532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01CC02A-3792-C27B-8E93-EBE0B45C76C7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16569" y="3771780"/>
                  <a:ext cx="283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8A27100-A124-6D6C-F2C4-4E6C2C987A10}"/>
                    </a:ext>
                  </a:extLst>
                </p14:cNvPr>
                <p14:cNvContentPartPr/>
                <p14:nvPr/>
              </p14:nvContentPartPr>
              <p14:xfrm>
                <a:off x="9615329" y="3332220"/>
                <a:ext cx="1188000" cy="736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8A27100-A124-6D6C-F2C4-4E6C2C987A1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9606689" y="3323220"/>
                  <a:ext cx="1205640" cy="75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F9543C6F-C35C-A638-E85B-003A3F947C82}"/>
                  </a:ext>
                </a:extLst>
              </p14:cNvPr>
              <p14:cNvContentPartPr/>
              <p14:nvPr/>
            </p14:nvContentPartPr>
            <p14:xfrm>
              <a:off x="10505969" y="3521940"/>
              <a:ext cx="280800" cy="55764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F9543C6F-C35C-A638-E85B-003A3F947C82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0452329" y="3413940"/>
                <a:ext cx="388440" cy="77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oup 391">
            <a:extLst>
              <a:ext uri="{FF2B5EF4-FFF2-40B4-BE49-F238E27FC236}">
                <a16:creationId xmlns:a16="http://schemas.microsoft.com/office/drawing/2014/main" id="{8691CD5B-B750-9C47-10A7-2E5A7C136F6D}"/>
              </a:ext>
            </a:extLst>
          </p:cNvPr>
          <p:cNvGrpSpPr/>
          <p:nvPr/>
        </p:nvGrpSpPr>
        <p:grpSpPr>
          <a:xfrm>
            <a:off x="9289889" y="3985980"/>
            <a:ext cx="275760" cy="149760"/>
            <a:chOff x="9289889" y="3985980"/>
            <a:chExt cx="27576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3BF55346-1226-76DD-BFA7-41327D7A518C}"/>
                    </a:ext>
                  </a:extLst>
                </p14:cNvPr>
                <p14:cNvContentPartPr/>
                <p14:nvPr/>
              </p14:nvContentPartPr>
              <p14:xfrm>
                <a:off x="9289889" y="4041060"/>
                <a:ext cx="198000" cy="331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3BF55346-1226-76DD-BFA7-41327D7A518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9281249" y="4032420"/>
                  <a:ext cx="215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3F1AF36-9B9C-DF87-1801-7F64CE2C40C1}"/>
                    </a:ext>
                  </a:extLst>
                </p14:cNvPr>
                <p14:cNvContentPartPr/>
                <p14:nvPr/>
              </p14:nvContentPartPr>
              <p14:xfrm>
                <a:off x="9532889" y="3985980"/>
                <a:ext cx="32760" cy="149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3F1AF36-9B9C-DF87-1801-7F64CE2C40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9524249" y="3976980"/>
                  <a:ext cx="50400" cy="16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534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F3FBA-DA62-70C0-4D53-89787793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135" y="37801"/>
            <a:ext cx="5430200" cy="67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FEB5BF-BAD2-2B61-8225-76A7865376CF}"/>
              </a:ext>
            </a:extLst>
          </p:cNvPr>
          <p:cNvGrpSpPr/>
          <p:nvPr/>
        </p:nvGrpSpPr>
        <p:grpSpPr>
          <a:xfrm>
            <a:off x="684970" y="278009"/>
            <a:ext cx="238320" cy="312480"/>
            <a:chOff x="684970" y="278009"/>
            <a:chExt cx="2383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E0A499-8877-0C49-4D0E-1F9612C5B414}"/>
                    </a:ext>
                  </a:extLst>
                </p14:cNvPr>
                <p14:cNvContentPartPr/>
                <p14:nvPr/>
              </p14:nvContentPartPr>
              <p14:xfrm>
                <a:off x="684970" y="278009"/>
                <a:ext cx="4680" cy="292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E0A499-8877-0C49-4D0E-1F9612C5B4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7330" y="260369"/>
                  <a:ext cx="40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05C3B4-27F5-8496-8CFD-0BF1B58DBD2B}"/>
                    </a:ext>
                  </a:extLst>
                </p14:cNvPr>
                <p14:cNvContentPartPr/>
                <p14:nvPr/>
              </p14:nvContentPartPr>
              <p14:xfrm>
                <a:off x="760570" y="283769"/>
                <a:ext cx="43920" cy="29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05C3B4-27F5-8496-8CFD-0BF1B58DBD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2930" y="265769"/>
                  <a:ext cx="79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C64A67-1A0F-1457-5E5E-34BAA18601CE}"/>
                    </a:ext>
                  </a:extLst>
                </p14:cNvPr>
                <p14:cNvContentPartPr/>
                <p14:nvPr/>
              </p14:nvContentPartPr>
              <p14:xfrm>
                <a:off x="919330" y="548729"/>
                <a:ext cx="3960" cy="4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C64A67-1A0F-1457-5E5E-34BAA18601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1330" y="530729"/>
                  <a:ext cx="396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0F0C75-0A4E-DCD4-51D3-7707A4239E01}"/>
                  </a:ext>
                </a:extLst>
              </p14:cNvPr>
              <p14:cNvContentPartPr/>
              <p14:nvPr/>
            </p14:nvContentPartPr>
            <p14:xfrm>
              <a:off x="1083130" y="297449"/>
              <a:ext cx="163440" cy="29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0F0C75-0A4E-DCD4-51D3-7707A4239E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5490" y="279449"/>
                <a:ext cx="1990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6ED469-2099-09B1-28DB-27FC6D37D8A2}"/>
                  </a:ext>
                </a:extLst>
              </p14:cNvPr>
              <p14:cNvContentPartPr/>
              <p14:nvPr/>
            </p14:nvContentPartPr>
            <p14:xfrm>
              <a:off x="1395250" y="569969"/>
              <a:ext cx="18360" cy="2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6ED469-2099-09B1-28DB-27FC6D37D8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7250" y="551969"/>
                <a:ext cx="54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449579-2938-9CF3-310B-B8B361281172}"/>
                  </a:ext>
                </a:extLst>
              </p14:cNvPr>
              <p14:cNvContentPartPr/>
              <p14:nvPr/>
            </p14:nvContentPartPr>
            <p14:xfrm>
              <a:off x="1575970" y="266489"/>
              <a:ext cx="178920" cy="334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449579-2938-9CF3-310B-B8B3612811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57970" y="248849"/>
                <a:ext cx="214560" cy="3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FDA71E8-AA3B-06FC-162A-D55230A67B16}"/>
              </a:ext>
            </a:extLst>
          </p:cNvPr>
          <p:cNvGrpSpPr/>
          <p:nvPr/>
        </p:nvGrpSpPr>
        <p:grpSpPr>
          <a:xfrm>
            <a:off x="2214970" y="203129"/>
            <a:ext cx="3671640" cy="639000"/>
            <a:chOff x="2214970" y="203129"/>
            <a:chExt cx="36716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0DE8A9-A528-948E-0382-12822B2E1951}"/>
                    </a:ext>
                  </a:extLst>
                </p14:cNvPr>
                <p14:cNvContentPartPr/>
                <p14:nvPr/>
              </p14:nvContentPartPr>
              <p14:xfrm>
                <a:off x="2214970" y="203129"/>
                <a:ext cx="1418400" cy="55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0DE8A9-A528-948E-0382-12822B2E19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97330" y="185489"/>
                  <a:ext cx="145404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93F863-3680-4781-A379-506C56AA4C05}"/>
                    </a:ext>
                  </a:extLst>
                </p14:cNvPr>
                <p14:cNvContentPartPr/>
                <p14:nvPr/>
              </p14:nvContentPartPr>
              <p14:xfrm>
                <a:off x="3021370" y="325529"/>
                <a:ext cx="231840" cy="1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93F863-3680-4781-A379-506C56AA4C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03730" y="307889"/>
                  <a:ext cx="267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69E844E-D833-3AD6-FD1E-B3AC743F43BE}"/>
                    </a:ext>
                  </a:extLst>
                </p14:cNvPr>
                <p14:cNvContentPartPr/>
                <p14:nvPr/>
              </p14:nvContentPartPr>
              <p14:xfrm>
                <a:off x="3848650" y="224729"/>
                <a:ext cx="2037960" cy="617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69E844E-D833-3AD6-FD1E-B3AC743F43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31010" y="207089"/>
                  <a:ext cx="207360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A013F0-089F-8B3E-8FB5-7607B2964287}"/>
                    </a:ext>
                  </a:extLst>
                </p14:cNvPr>
                <p14:cNvContentPartPr/>
                <p14:nvPr/>
              </p14:nvContentPartPr>
              <p14:xfrm>
                <a:off x="5360650" y="374129"/>
                <a:ext cx="1008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DA013F0-089F-8B3E-8FB5-7607B29642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42650" y="356129"/>
                  <a:ext cx="4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028C99-CF55-0E3D-D659-3AB5F8D3F8E0}"/>
                    </a:ext>
                  </a:extLst>
                </p14:cNvPr>
                <p14:cNvContentPartPr/>
                <p14:nvPr/>
              </p14:nvContentPartPr>
              <p14:xfrm>
                <a:off x="4579090" y="339929"/>
                <a:ext cx="438840" cy="2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028C99-CF55-0E3D-D659-3AB5F8D3F8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1090" y="322289"/>
                  <a:ext cx="4744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41DE8-C82A-3ACA-2243-39393117E12B}"/>
              </a:ext>
            </a:extLst>
          </p:cNvPr>
          <p:cNvGrpSpPr/>
          <p:nvPr/>
        </p:nvGrpSpPr>
        <p:grpSpPr>
          <a:xfrm>
            <a:off x="2544370" y="1109609"/>
            <a:ext cx="2690640" cy="680760"/>
            <a:chOff x="2544370" y="1109609"/>
            <a:chExt cx="2690640" cy="68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FB586A-8FEC-43EE-83B9-69EEA77B46B1}"/>
                    </a:ext>
                  </a:extLst>
                </p14:cNvPr>
                <p14:cNvContentPartPr/>
                <p14:nvPr/>
              </p14:nvContentPartPr>
              <p14:xfrm>
                <a:off x="2544370" y="1143809"/>
                <a:ext cx="50760" cy="432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FB586A-8FEC-43EE-83B9-69EEA77B46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26370" y="1125809"/>
                  <a:ext cx="864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BF28CC-BA6F-25AE-25FF-851BCE840AE3}"/>
                    </a:ext>
                  </a:extLst>
                </p14:cNvPr>
                <p14:cNvContentPartPr/>
                <p14:nvPr/>
              </p14:nvContentPartPr>
              <p14:xfrm>
                <a:off x="2610250" y="1189889"/>
                <a:ext cx="144720" cy="34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BF28CC-BA6F-25AE-25FF-851BCE840A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2610" y="1171889"/>
                  <a:ext cx="180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351D55-EEE4-9F21-40D2-FAD72D979A2A}"/>
                    </a:ext>
                  </a:extLst>
                </p14:cNvPr>
                <p14:cNvContentPartPr/>
                <p14:nvPr/>
              </p14:nvContentPartPr>
              <p14:xfrm>
                <a:off x="2983210" y="1230929"/>
                <a:ext cx="746280" cy="55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351D55-EEE4-9F21-40D2-FAD72D979A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65570" y="1213289"/>
                  <a:ext cx="7819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5B39DD2-F065-323C-5B72-DB623D19EDD6}"/>
                    </a:ext>
                  </a:extLst>
                </p14:cNvPr>
                <p14:cNvContentPartPr/>
                <p14:nvPr/>
              </p14:nvContentPartPr>
              <p14:xfrm>
                <a:off x="3916690" y="1342529"/>
                <a:ext cx="443520" cy="22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B39DD2-F065-323C-5B72-DB623D19ED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9050" y="1324529"/>
                  <a:ext cx="47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A17FBD-CA78-BDB4-DFAB-1B31FB2900F4}"/>
                    </a:ext>
                  </a:extLst>
                </p14:cNvPr>
                <p14:cNvContentPartPr/>
                <p14:nvPr/>
              </p14:nvContentPartPr>
              <p14:xfrm>
                <a:off x="4105690" y="1230569"/>
                <a:ext cx="15480" cy="40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A17FBD-CA78-BDB4-DFAB-1B31FB2900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88050" y="1212569"/>
                  <a:ext cx="51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EB4370-532A-55C4-AC34-870B5CFE4964}"/>
                    </a:ext>
                  </a:extLst>
                </p14:cNvPr>
                <p14:cNvContentPartPr/>
                <p14:nvPr/>
              </p14:nvContentPartPr>
              <p14:xfrm>
                <a:off x="4577290" y="1109609"/>
                <a:ext cx="657720" cy="46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EB4370-532A-55C4-AC34-870B5CFE49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59290" y="1091969"/>
                  <a:ext cx="6933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B529F9-A872-BC9E-95A4-F7E2AF598E27}"/>
                    </a:ext>
                  </a:extLst>
                </p14:cNvPr>
                <p14:cNvContentPartPr/>
                <p14:nvPr/>
              </p14:nvContentPartPr>
              <p14:xfrm>
                <a:off x="4661530" y="1283849"/>
                <a:ext cx="207360" cy="40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B529F9-A872-BC9E-95A4-F7E2AF598E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3530" y="1265849"/>
                  <a:ext cx="2430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A913B2-AE58-4154-8A98-2AA920CB4C55}"/>
              </a:ext>
            </a:extLst>
          </p:cNvPr>
          <p:cNvGrpSpPr/>
          <p:nvPr/>
        </p:nvGrpSpPr>
        <p:grpSpPr>
          <a:xfrm>
            <a:off x="5543530" y="1120769"/>
            <a:ext cx="1928880" cy="578880"/>
            <a:chOff x="5543530" y="1120769"/>
            <a:chExt cx="192888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2FB330-E8BF-58AE-A831-97DA5E8CA1B6}"/>
                    </a:ext>
                  </a:extLst>
                </p14:cNvPr>
                <p14:cNvContentPartPr/>
                <p14:nvPr/>
              </p14:nvContentPartPr>
              <p14:xfrm>
                <a:off x="5543530" y="1120769"/>
                <a:ext cx="1215720" cy="57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2FB330-E8BF-58AE-A831-97DA5E8CA1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25890" y="1103129"/>
                  <a:ext cx="125136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CC1A21-4582-8A0B-E6B6-5346CF672EDD}"/>
                    </a:ext>
                  </a:extLst>
                </p14:cNvPr>
                <p14:cNvContentPartPr/>
                <p14:nvPr/>
              </p14:nvContentPartPr>
              <p14:xfrm>
                <a:off x="6598690" y="1256129"/>
                <a:ext cx="163800" cy="1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CC1A21-4582-8A0B-E6B6-5346CF672E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81050" y="1238489"/>
                  <a:ext cx="199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5FC007-72E7-919F-B61E-C1C26897C675}"/>
                    </a:ext>
                  </a:extLst>
                </p14:cNvPr>
                <p14:cNvContentPartPr/>
                <p14:nvPr/>
              </p14:nvContentPartPr>
              <p14:xfrm>
                <a:off x="5844490" y="1246049"/>
                <a:ext cx="12960" cy="27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5FC007-72E7-919F-B61E-C1C26897C6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26850" y="1228409"/>
                  <a:ext cx="48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694BEE-1ED2-7D05-0CB2-FA2BAE7E80F5}"/>
                    </a:ext>
                  </a:extLst>
                </p14:cNvPr>
                <p14:cNvContentPartPr/>
                <p14:nvPr/>
              </p14:nvContentPartPr>
              <p14:xfrm>
                <a:off x="7104850" y="1305449"/>
                <a:ext cx="367560" cy="19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694BEE-1ED2-7D05-0CB2-FA2BAE7E80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86850" y="1287449"/>
                  <a:ext cx="40320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63468D-E68A-7072-6DA0-9DF290A7BF11}"/>
              </a:ext>
            </a:extLst>
          </p:cNvPr>
          <p:cNvGrpSpPr/>
          <p:nvPr/>
        </p:nvGrpSpPr>
        <p:grpSpPr>
          <a:xfrm>
            <a:off x="7878130" y="1001249"/>
            <a:ext cx="2584080" cy="628200"/>
            <a:chOff x="7878130" y="1001249"/>
            <a:chExt cx="25840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A5E485-212C-588C-D129-81005E80B11A}"/>
                    </a:ext>
                  </a:extLst>
                </p14:cNvPr>
                <p14:cNvContentPartPr/>
                <p14:nvPr/>
              </p14:nvContentPartPr>
              <p14:xfrm>
                <a:off x="7878130" y="1014929"/>
                <a:ext cx="949680" cy="614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A5E485-212C-588C-D129-81005E80B1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60130" y="996929"/>
                  <a:ext cx="9853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20C496-DBE0-3EFC-B3B3-D91577B321AF}"/>
                    </a:ext>
                  </a:extLst>
                </p14:cNvPr>
                <p14:cNvContentPartPr/>
                <p14:nvPr/>
              </p14:nvContentPartPr>
              <p14:xfrm>
                <a:off x="8417410" y="1145609"/>
                <a:ext cx="299880" cy="1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20C496-DBE0-3EFC-B3B3-D91577B321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99770" y="1127609"/>
                  <a:ext cx="335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CF2BA20-EE26-9835-7A78-B8E82FA405A3}"/>
                    </a:ext>
                  </a:extLst>
                </p14:cNvPr>
                <p14:cNvContentPartPr/>
                <p14:nvPr/>
              </p14:nvContentPartPr>
              <p14:xfrm>
                <a:off x="8906290" y="1309769"/>
                <a:ext cx="97560" cy="18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CF2BA20-EE26-9835-7A78-B8E82FA405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88650" y="1291769"/>
                  <a:ext cx="133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20A3CBA-4AEE-092D-3589-0B66A416C08B}"/>
                    </a:ext>
                  </a:extLst>
                </p14:cNvPr>
                <p14:cNvContentPartPr/>
                <p14:nvPr/>
              </p14:nvContentPartPr>
              <p14:xfrm>
                <a:off x="9093130" y="1001249"/>
                <a:ext cx="1369080" cy="38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20A3CBA-4AEE-092D-3589-0B66A416C0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75490" y="983249"/>
                  <a:ext cx="14047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BB39E7-F33D-4474-63EE-73F13A9F8573}"/>
                    </a:ext>
                  </a:extLst>
                </p14:cNvPr>
                <p14:cNvContentPartPr/>
                <p14:nvPr/>
              </p14:nvContentPartPr>
              <p14:xfrm>
                <a:off x="9773890" y="1131209"/>
                <a:ext cx="288720" cy="3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BB39E7-F33D-4474-63EE-73F13A9F857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56250" y="1113569"/>
                  <a:ext cx="3243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7DB177-7F0C-A1C6-DDE2-F32207C749BC}"/>
              </a:ext>
            </a:extLst>
          </p:cNvPr>
          <p:cNvGrpSpPr/>
          <p:nvPr/>
        </p:nvGrpSpPr>
        <p:grpSpPr>
          <a:xfrm>
            <a:off x="2631850" y="1834289"/>
            <a:ext cx="2931480" cy="635760"/>
            <a:chOff x="2631850" y="1834289"/>
            <a:chExt cx="293148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FCBD18-85CA-8E46-A971-6839DF6311CA}"/>
                    </a:ext>
                  </a:extLst>
                </p14:cNvPr>
                <p14:cNvContentPartPr/>
                <p14:nvPr/>
              </p14:nvContentPartPr>
              <p14:xfrm>
                <a:off x="2631850" y="1834289"/>
                <a:ext cx="1788840" cy="63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FCBD18-85CA-8E46-A971-6839DF6311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13850" y="1816649"/>
                  <a:ext cx="182448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9E9E17F-BF25-92C1-639F-451447B1A8F3}"/>
                    </a:ext>
                  </a:extLst>
                </p14:cNvPr>
                <p14:cNvContentPartPr/>
                <p14:nvPr/>
              </p14:nvContentPartPr>
              <p14:xfrm>
                <a:off x="4144570" y="1976849"/>
                <a:ext cx="27720" cy="2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9E9E17F-BF25-92C1-639F-451447B1A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26930" y="1959209"/>
                  <a:ext cx="63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A66BEDF-5750-77B6-2F3F-4569D18B0E74}"/>
                    </a:ext>
                  </a:extLst>
                </p14:cNvPr>
                <p14:cNvContentPartPr/>
                <p14:nvPr/>
              </p14:nvContentPartPr>
              <p14:xfrm>
                <a:off x="3764770" y="1925009"/>
                <a:ext cx="42264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A66BEDF-5750-77B6-2F3F-4569D18B0E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47130" y="1907009"/>
                  <a:ext cx="458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1263D7-128E-D85A-4A46-4A5370C62DC3}"/>
                    </a:ext>
                  </a:extLst>
                </p14:cNvPr>
                <p14:cNvContentPartPr/>
                <p14:nvPr/>
              </p14:nvContentPartPr>
              <p14:xfrm>
                <a:off x="4639930" y="1972889"/>
                <a:ext cx="795240" cy="496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1263D7-128E-D85A-4A46-4A5370C62D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22290" y="1954889"/>
                  <a:ext cx="8308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C2ED38-0E78-2CC8-B217-00E30D5D5514}"/>
                    </a:ext>
                  </a:extLst>
                </p14:cNvPr>
                <p14:cNvContentPartPr/>
                <p14:nvPr/>
              </p14:nvContentPartPr>
              <p14:xfrm>
                <a:off x="5549650" y="2263409"/>
                <a:ext cx="13680" cy="1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C2ED38-0E78-2CC8-B217-00E30D5D55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31650" y="2245409"/>
                  <a:ext cx="49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A4A376-7790-E328-9C02-B50C09E90B3F}"/>
              </a:ext>
            </a:extLst>
          </p:cNvPr>
          <p:cNvGrpSpPr/>
          <p:nvPr/>
        </p:nvGrpSpPr>
        <p:grpSpPr>
          <a:xfrm>
            <a:off x="2525650" y="2711609"/>
            <a:ext cx="9382680" cy="699840"/>
            <a:chOff x="2525650" y="2711609"/>
            <a:chExt cx="9382680" cy="69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0E3FB6-AE4E-44B8-C9E7-9E19AFBEE092}"/>
                    </a:ext>
                  </a:extLst>
                </p14:cNvPr>
                <p14:cNvContentPartPr/>
                <p14:nvPr/>
              </p14:nvContentPartPr>
              <p14:xfrm>
                <a:off x="2525650" y="2908529"/>
                <a:ext cx="1046520" cy="327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0E3FB6-AE4E-44B8-C9E7-9E19AFBEE0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8010" y="2890529"/>
                  <a:ext cx="1082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4195B1-716E-C6E1-FC6C-3F8885866C6E}"/>
                    </a:ext>
                  </a:extLst>
                </p14:cNvPr>
                <p14:cNvContentPartPr/>
                <p14:nvPr/>
              </p14:nvContentPartPr>
              <p14:xfrm>
                <a:off x="3792490" y="2787569"/>
                <a:ext cx="637920" cy="469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4195B1-716E-C6E1-FC6C-3F8885866C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74490" y="2769929"/>
                  <a:ext cx="6735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FBDC68D-DDA3-8FDF-87D0-4E941CF5E731}"/>
                    </a:ext>
                  </a:extLst>
                </p14:cNvPr>
                <p14:cNvContentPartPr/>
                <p14:nvPr/>
              </p14:nvContentPartPr>
              <p14:xfrm>
                <a:off x="3983290" y="2992409"/>
                <a:ext cx="234720" cy="1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FBDC68D-DDA3-8FDF-87D0-4E941CF5E7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65290" y="2974769"/>
                  <a:ext cx="270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B28978-57AE-3DDF-2BA7-437505F55E45}"/>
                    </a:ext>
                  </a:extLst>
                </p14:cNvPr>
                <p14:cNvContentPartPr/>
                <p14:nvPr/>
              </p14:nvContentPartPr>
              <p14:xfrm>
                <a:off x="4825330" y="2887289"/>
                <a:ext cx="29880" cy="342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B28978-57AE-3DDF-2BA7-437505F55E4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07330" y="2869289"/>
                  <a:ext cx="655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8F8241-0C7E-0409-6807-7AA25387C1CE}"/>
                    </a:ext>
                  </a:extLst>
                </p14:cNvPr>
                <p14:cNvContentPartPr/>
                <p14:nvPr/>
              </p14:nvContentPartPr>
              <p14:xfrm>
                <a:off x="4856650" y="2969009"/>
                <a:ext cx="170280" cy="249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8F8241-0C7E-0409-6807-7AA25387C1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39010" y="2951369"/>
                  <a:ext cx="205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D1368C-AA36-4340-09FF-7D6623D07EA6}"/>
                    </a:ext>
                  </a:extLst>
                </p14:cNvPr>
                <p14:cNvContentPartPr/>
                <p14:nvPr/>
              </p14:nvContentPartPr>
              <p14:xfrm>
                <a:off x="5139610" y="3096089"/>
                <a:ext cx="185400" cy="41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D1368C-AA36-4340-09FF-7D6623D07E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21610" y="3078449"/>
                  <a:ext cx="221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971CBF7-9844-E5C7-F9A0-331D9400A58C}"/>
                    </a:ext>
                  </a:extLst>
                </p14:cNvPr>
                <p14:cNvContentPartPr/>
                <p14:nvPr/>
              </p14:nvContentPartPr>
              <p14:xfrm>
                <a:off x="5427610" y="2870729"/>
                <a:ext cx="889920" cy="54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971CBF7-9844-E5C7-F9A0-331D9400A58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09610" y="2852729"/>
                  <a:ext cx="9255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7A31D8-0424-F2DB-F6A0-3FC3B0111956}"/>
                    </a:ext>
                  </a:extLst>
                </p14:cNvPr>
                <p14:cNvContentPartPr/>
                <p14:nvPr/>
              </p14:nvContentPartPr>
              <p14:xfrm>
                <a:off x="6391330" y="3252329"/>
                <a:ext cx="109080" cy="136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7A31D8-0424-F2DB-F6A0-3FC3B01119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73330" y="3234689"/>
                  <a:ext cx="144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31ECE0E-303E-9D34-EA62-C42C468FF823}"/>
                    </a:ext>
                  </a:extLst>
                </p14:cNvPr>
                <p14:cNvContentPartPr/>
                <p14:nvPr/>
              </p14:nvContentPartPr>
              <p14:xfrm>
                <a:off x="6738370" y="2736809"/>
                <a:ext cx="2157480" cy="571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31ECE0E-303E-9D34-EA62-C42C468FF8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0370" y="2718809"/>
                  <a:ext cx="219312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B00A0B-A329-A0E0-65A7-3E80197F6F63}"/>
                    </a:ext>
                  </a:extLst>
                </p14:cNvPr>
                <p14:cNvContentPartPr/>
                <p14:nvPr/>
              </p14:nvContentPartPr>
              <p14:xfrm>
                <a:off x="8563570" y="2877569"/>
                <a:ext cx="48960" cy="7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B00A0B-A329-A0E0-65A7-3E80197F6F6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5570" y="2859929"/>
                  <a:ext cx="84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9E66B80-F749-EA3E-7FDB-4FC3AE14DBF1}"/>
                    </a:ext>
                  </a:extLst>
                </p14:cNvPr>
                <p14:cNvContentPartPr/>
                <p14:nvPr/>
              </p14:nvContentPartPr>
              <p14:xfrm>
                <a:off x="8123290" y="2820329"/>
                <a:ext cx="417960" cy="2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9E66B80-F749-EA3E-7FDB-4FC3AE14DB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05290" y="2802329"/>
                  <a:ext cx="453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7E0E61A-B23F-579C-3A44-FD2BE0439662}"/>
                    </a:ext>
                  </a:extLst>
                </p14:cNvPr>
                <p14:cNvContentPartPr/>
                <p14:nvPr/>
              </p14:nvContentPartPr>
              <p14:xfrm>
                <a:off x="9099610" y="2804129"/>
                <a:ext cx="959400" cy="527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7E0E61A-B23F-579C-3A44-FD2BE04396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81610" y="2786129"/>
                  <a:ext cx="9950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525609-AB1D-7782-DBB7-6DA62FFE3A9E}"/>
                    </a:ext>
                  </a:extLst>
                </p14:cNvPr>
                <p14:cNvContentPartPr/>
                <p14:nvPr/>
              </p14:nvContentPartPr>
              <p14:xfrm>
                <a:off x="10421890" y="3004289"/>
                <a:ext cx="448200" cy="168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525609-AB1D-7782-DBB7-6DA62FFE3A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03890" y="2986289"/>
                  <a:ext cx="483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A80DF7-E016-1A1E-64DD-4D42661B0077}"/>
                    </a:ext>
                  </a:extLst>
                </p14:cNvPr>
                <p14:cNvContentPartPr/>
                <p14:nvPr/>
              </p14:nvContentPartPr>
              <p14:xfrm>
                <a:off x="11113090" y="2917889"/>
                <a:ext cx="394920" cy="19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A80DF7-E016-1A1E-64DD-4D42661B007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95090" y="2900249"/>
                  <a:ext cx="430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B866F3E-015F-F707-4DF2-EF15B01C20D7}"/>
                    </a:ext>
                  </a:extLst>
                </p14:cNvPr>
                <p14:cNvContentPartPr/>
                <p14:nvPr/>
              </p14:nvContentPartPr>
              <p14:xfrm>
                <a:off x="11568130" y="2790089"/>
                <a:ext cx="175320" cy="18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B866F3E-015F-F707-4DF2-EF15B01C20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50490" y="2772089"/>
                  <a:ext cx="210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D6DC7D-85D2-CBC5-20D5-7DE55B8A9511}"/>
                    </a:ext>
                  </a:extLst>
                </p14:cNvPr>
                <p14:cNvContentPartPr/>
                <p14:nvPr/>
              </p14:nvContentPartPr>
              <p14:xfrm>
                <a:off x="11765050" y="2711609"/>
                <a:ext cx="143280" cy="238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D6DC7D-85D2-CBC5-20D5-7DE55B8A95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47050" y="2693609"/>
                  <a:ext cx="1789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6EB42E3-CCFE-A2CA-1302-F5437C026CA7}"/>
              </a:ext>
            </a:extLst>
          </p:cNvPr>
          <p:cNvGrpSpPr/>
          <p:nvPr/>
        </p:nvGrpSpPr>
        <p:grpSpPr>
          <a:xfrm>
            <a:off x="2563450" y="3870809"/>
            <a:ext cx="2741040" cy="591480"/>
            <a:chOff x="2563450" y="3870809"/>
            <a:chExt cx="27410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9B5B74-23B2-45C8-1DCD-A1C3ACE9359C}"/>
                    </a:ext>
                  </a:extLst>
                </p14:cNvPr>
                <p14:cNvContentPartPr/>
                <p14:nvPr/>
              </p14:nvContentPartPr>
              <p14:xfrm>
                <a:off x="2563450" y="4028489"/>
                <a:ext cx="782640" cy="260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9B5B74-23B2-45C8-1DCD-A1C3ACE935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45450" y="4010849"/>
                  <a:ext cx="818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8B4DFF-448A-B5CE-EC0D-0B7F10199F7E}"/>
                    </a:ext>
                  </a:extLst>
                </p14:cNvPr>
                <p14:cNvContentPartPr/>
                <p14:nvPr/>
              </p14:nvContentPartPr>
              <p14:xfrm>
                <a:off x="3400810" y="4292369"/>
                <a:ext cx="55800" cy="123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8B4DFF-448A-B5CE-EC0D-0B7F10199F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82810" y="4274729"/>
                  <a:ext cx="91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075025-83D3-CB6E-3E51-E68C239A22A1}"/>
                    </a:ext>
                  </a:extLst>
                </p14:cNvPr>
                <p14:cNvContentPartPr/>
                <p14:nvPr/>
              </p14:nvContentPartPr>
              <p14:xfrm>
                <a:off x="3709330" y="3870809"/>
                <a:ext cx="1595160" cy="59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075025-83D3-CB6E-3E51-E68C239A22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91330" y="3853169"/>
                  <a:ext cx="163080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474F80E-02B6-355F-B5CB-0EF08C468450}"/>
                    </a:ext>
                  </a:extLst>
                </p14:cNvPr>
                <p14:cNvContentPartPr/>
                <p14:nvPr/>
              </p14:nvContentPartPr>
              <p14:xfrm>
                <a:off x="4881490" y="4000769"/>
                <a:ext cx="48960" cy="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474F80E-02B6-355F-B5CB-0EF08C4684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63850" y="3983129"/>
                  <a:ext cx="84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3A53D2-BF1F-8768-D256-E2D1374107BB}"/>
                    </a:ext>
                  </a:extLst>
                </p14:cNvPr>
                <p14:cNvContentPartPr/>
                <p14:nvPr/>
              </p14:nvContentPartPr>
              <p14:xfrm>
                <a:off x="4389370" y="4012649"/>
                <a:ext cx="325800" cy="3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83A53D2-BF1F-8768-D256-E2D1374107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71370" y="3995009"/>
                  <a:ext cx="36144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3DCFFDE-C922-7D42-252B-5A11F122A18C}"/>
                  </a:ext>
                </a:extLst>
              </p14:cNvPr>
              <p14:cNvContentPartPr/>
              <p14:nvPr/>
            </p14:nvContentPartPr>
            <p14:xfrm>
              <a:off x="5624530" y="3958649"/>
              <a:ext cx="381600" cy="513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3DCFFDE-C922-7D42-252B-5A11F122A18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606530" y="3940649"/>
                <a:ext cx="417240" cy="54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962607F-0ECB-D542-66A2-31FD3EAB184E}"/>
              </a:ext>
            </a:extLst>
          </p:cNvPr>
          <p:cNvGrpSpPr/>
          <p:nvPr/>
        </p:nvGrpSpPr>
        <p:grpSpPr>
          <a:xfrm>
            <a:off x="6338050" y="3900689"/>
            <a:ext cx="1508400" cy="393120"/>
            <a:chOff x="6338050" y="3900689"/>
            <a:chExt cx="15084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76056E-9766-5896-F095-5457BEB4AF64}"/>
                    </a:ext>
                  </a:extLst>
                </p14:cNvPr>
                <p14:cNvContentPartPr/>
                <p14:nvPr/>
              </p14:nvContentPartPr>
              <p14:xfrm>
                <a:off x="6338050" y="3900689"/>
                <a:ext cx="1508400" cy="393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76056E-9766-5896-F095-5457BEB4AF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20050" y="3882689"/>
                  <a:ext cx="15440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68AD28-4219-6F30-8FED-110612C47061}"/>
                    </a:ext>
                  </a:extLst>
                </p14:cNvPr>
                <p14:cNvContentPartPr/>
                <p14:nvPr/>
              </p14:nvContentPartPr>
              <p14:xfrm>
                <a:off x="6910810" y="4005449"/>
                <a:ext cx="432720" cy="4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68AD28-4219-6F30-8FED-110612C470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93170" y="3987809"/>
                  <a:ext cx="4683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7DCED85-0665-7473-634F-7E783F262146}"/>
              </a:ext>
            </a:extLst>
          </p:cNvPr>
          <p:cNvGrpSpPr/>
          <p:nvPr/>
        </p:nvGrpSpPr>
        <p:grpSpPr>
          <a:xfrm>
            <a:off x="8152450" y="3808889"/>
            <a:ext cx="2283840" cy="461160"/>
            <a:chOff x="8152450" y="3808889"/>
            <a:chExt cx="22838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D500BB-6B8E-3CBB-44E1-9C468C5177AC}"/>
                    </a:ext>
                  </a:extLst>
                </p14:cNvPr>
                <p14:cNvContentPartPr/>
                <p14:nvPr/>
              </p14:nvContentPartPr>
              <p14:xfrm>
                <a:off x="8152450" y="3958289"/>
                <a:ext cx="1414800" cy="311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D500BB-6B8E-3CBB-44E1-9C468C5177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34810" y="3940289"/>
                  <a:ext cx="14504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426629-0DED-55FC-900D-9D860C09C00F}"/>
                    </a:ext>
                  </a:extLst>
                </p14:cNvPr>
                <p14:cNvContentPartPr/>
                <p14:nvPr/>
              </p14:nvContentPartPr>
              <p14:xfrm>
                <a:off x="9767410" y="3808889"/>
                <a:ext cx="668880" cy="45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426629-0DED-55FC-900D-9D860C09C00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49770" y="3790889"/>
                  <a:ext cx="7045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6D27F65-5A68-12FA-CE1B-5BB68FB881AD}"/>
                    </a:ext>
                  </a:extLst>
                </p14:cNvPr>
                <p14:cNvContentPartPr/>
                <p14:nvPr/>
              </p14:nvContentPartPr>
              <p14:xfrm>
                <a:off x="9846970" y="4012649"/>
                <a:ext cx="367560" cy="19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6D27F65-5A68-12FA-CE1B-5BB68FB881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28970" y="3995009"/>
                  <a:ext cx="4032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2442BB9-F43E-D79F-32B4-65A74E3A06BC}"/>
              </a:ext>
            </a:extLst>
          </p:cNvPr>
          <p:cNvGrpSpPr/>
          <p:nvPr/>
        </p:nvGrpSpPr>
        <p:grpSpPr>
          <a:xfrm>
            <a:off x="2657770" y="4507289"/>
            <a:ext cx="4408920" cy="447120"/>
            <a:chOff x="2657770" y="4507289"/>
            <a:chExt cx="440892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1CD31A-6A47-D5D1-D49F-A191EAC9FA91}"/>
                    </a:ext>
                  </a:extLst>
                </p14:cNvPr>
                <p14:cNvContentPartPr/>
                <p14:nvPr/>
              </p14:nvContentPartPr>
              <p14:xfrm>
                <a:off x="2657770" y="4536089"/>
                <a:ext cx="1493640" cy="30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1CD31A-6A47-D5D1-D49F-A191EAC9FA9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40130" y="4518089"/>
                  <a:ext cx="152928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C438F6-3251-85A0-E623-DE439BDA74DE}"/>
                    </a:ext>
                  </a:extLst>
                </p14:cNvPr>
                <p14:cNvContentPartPr/>
                <p14:nvPr/>
              </p14:nvContentPartPr>
              <p14:xfrm>
                <a:off x="4034770" y="4596569"/>
                <a:ext cx="141480" cy="2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C438F6-3251-85A0-E623-DE439BDA74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16770" y="4578569"/>
                  <a:ext cx="177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BC84F13-E5E3-227E-CA93-B76F8AEEE2E3}"/>
                    </a:ext>
                  </a:extLst>
                </p14:cNvPr>
                <p14:cNvContentPartPr/>
                <p14:nvPr/>
              </p14:nvContentPartPr>
              <p14:xfrm>
                <a:off x="3251770" y="4543289"/>
                <a:ext cx="35640" cy="2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BC84F13-E5E3-227E-CA93-B76F8AEEE2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33770" y="4525649"/>
                  <a:ext cx="7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037052-C59E-B9D5-3572-5553383A9657}"/>
                    </a:ext>
                  </a:extLst>
                </p14:cNvPr>
                <p14:cNvContentPartPr/>
                <p14:nvPr/>
              </p14:nvContentPartPr>
              <p14:xfrm>
                <a:off x="4431130" y="4513769"/>
                <a:ext cx="1962000" cy="37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037052-C59E-B9D5-3572-5553383A965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13490" y="4496129"/>
                  <a:ext cx="19976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257D8D9-975A-AAFF-0231-8637BD6CEDDD}"/>
                    </a:ext>
                  </a:extLst>
                </p14:cNvPr>
                <p14:cNvContentPartPr/>
                <p14:nvPr/>
              </p14:nvContentPartPr>
              <p14:xfrm>
                <a:off x="5917570" y="4616729"/>
                <a:ext cx="48960" cy="30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257D8D9-975A-AAFF-0231-8637BD6CED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99570" y="4599089"/>
                  <a:ext cx="84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6C2229-3BEB-1462-5BDE-C9660ACC12BD}"/>
                    </a:ext>
                  </a:extLst>
                </p14:cNvPr>
                <p14:cNvContentPartPr/>
                <p14:nvPr/>
              </p14:nvContentPartPr>
              <p14:xfrm>
                <a:off x="6588250" y="4507289"/>
                <a:ext cx="478440" cy="447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6C2229-3BEB-1462-5BDE-C9660ACC12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70610" y="4489289"/>
                  <a:ext cx="514080" cy="48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6B3479-DCE5-9BC0-318F-39ED5B7B2F46}"/>
              </a:ext>
            </a:extLst>
          </p:cNvPr>
          <p:cNvGrpSpPr/>
          <p:nvPr/>
        </p:nvGrpSpPr>
        <p:grpSpPr>
          <a:xfrm>
            <a:off x="7255690" y="4537529"/>
            <a:ext cx="2063880" cy="505440"/>
            <a:chOff x="7255690" y="4537529"/>
            <a:chExt cx="20638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61FAEB-59F4-E53E-2C76-D51032C8AA1C}"/>
                    </a:ext>
                  </a:extLst>
                </p14:cNvPr>
                <p14:cNvContentPartPr/>
                <p14:nvPr/>
              </p14:nvContentPartPr>
              <p14:xfrm>
                <a:off x="7255690" y="4537529"/>
                <a:ext cx="1524960" cy="375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61FAEB-59F4-E53E-2C76-D51032C8AA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38050" y="4519529"/>
                  <a:ext cx="15606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2CDDFAB-E77C-8F1B-6AAF-FB3E643A2CC4}"/>
                    </a:ext>
                  </a:extLst>
                </p14:cNvPr>
                <p14:cNvContentPartPr/>
                <p14:nvPr/>
              </p14:nvContentPartPr>
              <p14:xfrm>
                <a:off x="9049570" y="4622129"/>
                <a:ext cx="270000" cy="42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2CDDFAB-E77C-8F1B-6AAF-FB3E643A2CC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31930" y="4604129"/>
                  <a:ext cx="305640" cy="45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332DF9F-751A-F8C5-CEEC-D910D525FE64}"/>
                  </a:ext>
                </a:extLst>
              </p14:cNvPr>
              <p14:cNvContentPartPr/>
              <p14:nvPr/>
            </p14:nvContentPartPr>
            <p14:xfrm>
              <a:off x="9590290" y="4705289"/>
              <a:ext cx="1477080" cy="314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332DF9F-751A-F8C5-CEEC-D910D525FE6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72650" y="4687649"/>
                <a:ext cx="151272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3979D61-56F2-F04C-8C6D-D1CDF48BDDC5}"/>
              </a:ext>
            </a:extLst>
          </p:cNvPr>
          <p:cNvGrpSpPr/>
          <p:nvPr/>
        </p:nvGrpSpPr>
        <p:grpSpPr>
          <a:xfrm>
            <a:off x="2608810" y="5040809"/>
            <a:ext cx="2805480" cy="588960"/>
            <a:chOff x="2608810" y="5040809"/>
            <a:chExt cx="280548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B647BA-4486-2DF5-1CBC-16D9AAEEC8CC}"/>
                    </a:ext>
                  </a:extLst>
                </p14:cNvPr>
                <p14:cNvContentPartPr/>
                <p14:nvPr/>
              </p14:nvContentPartPr>
              <p14:xfrm>
                <a:off x="2608810" y="5090129"/>
                <a:ext cx="774360" cy="53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B647BA-4486-2DF5-1CBC-16D9AAEEC8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91170" y="5072129"/>
                  <a:ext cx="8100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7B26BC-5268-C3C3-97A5-EC421C782722}"/>
                    </a:ext>
                  </a:extLst>
                </p14:cNvPr>
                <p14:cNvContentPartPr/>
                <p14:nvPr/>
              </p14:nvContentPartPr>
              <p14:xfrm>
                <a:off x="3619690" y="5040809"/>
                <a:ext cx="552600" cy="433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7B26BC-5268-C3C3-97A5-EC421C7827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02050" y="5023169"/>
                  <a:ext cx="588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8E8605-F384-C625-240F-6843829A74D8}"/>
                    </a:ext>
                  </a:extLst>
                </p14:cNvPr>
                <p14:cNvContentPartPr/>
                <p14:nvPr/>
              </p14:nvContentPartPr>
              <p14:xfrm>
                <a:off x="3692050" y="5226929"/>
                <a:ext cx="264240" cy="83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8E8605-F384-C625-240F-6843829A74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74050" y="5208929"/>
                  <a:ext cx="29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CC4136-A828-B07A-5365-4B6956D3D7B9}"/>
                    </a:ext>
                  </a:extLst>
                </p14:cNvPr>
                <p14:cNvContentPartPr/>
                <p14:nvPr/>
              </p14:nvContentPartPr>
              <p14:xfrm>
                <a:off x="4491610" y="5147009"/>
                <a:ext cx="922680" cy="291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CC4136-A828-B07A-5365-4B6956D3D7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73610" y="5129369"/>
                  <a:ext cx="958320" cy="32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FAD01EC-F78E-583D-F786-2EB037F1C0D2}"/>
                  </a:ext>
                </a:extLst>
              </p14:cNvPr>
              <p14:cNvContentPartPr/>
              <p14:nvPr/>
            </p14:nvContentPartPr>
            <p14:xfrm>
              <a:off x="5574130" y="5451209"/>
              <a:ext cx="14760" cy="22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FAD01EC-F78E-583D-F786-2EB037F1C0D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556490" y="5433209"/>
                <a:ext cx="504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69FE921-7D9D-23E6-5395-AA049BEC12A9}"/>
                  </a:ext>
                </a:extLst>
              </p14:cNvPr>
              <p14:cNvContentPartPr/>
              <p14:nvPr/>
            </p14:nvContentPartPr>
            <p14:xfrm>
              <a:off x="5433010" y="6193529"/>
              <a:ext cx="90360" cy="163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69FE921-7D9D-23E6-5395-AA049BEC12A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415010" y="6175529"/>
                <a:ext cx="126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349F6F7-F6A6-189C-E4D3-AA03B0ED0371}"/>
                  </a:ext>
                </a:extLst>
              </p14:cNvPr>
              <p14:cNvContentPartPr/>
              <p14:nvPr/>
            </p14:nvContentPartPr>
            <p14:xfrm>
              <a:off x="7344610" y="5977889"/>
              <a:ext cx="667440" cy="210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349F6F7-F6A6-189C-E4D3-AA03B0ED037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26610" y="5959889"/>
                <a:ext cx="70308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C531810-5941-15E0-0B1A-3DBB29FFE758}"/>
              </a:ext>
            </a:extLst>
          </p:cNvPr>
          <p:cNvGrpSpPr/>
          <p:nvPr/>
        </p:nvGrpSpPr>
        <p:grpSpPr>
          <a:xfrm>
            <a:off x="8261170" y="5719049"/>
            <a:ext cx="2899440" cy="586080"/>
            <a:chOff x="8261170" y="5719049"/>
            <a:chExt cx="289944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BEB9F3F-31BA-6733-D5F6-1A785FAF6CF2}"/>
                    </a:ext>
                  </a:extLst>
                </p14:cNvPr>
                <p14:cNvContentPartPr/>
                <p14:nvPr/>
              </p14:nvContentPartPr>
              <p14:xfrm>
                <a:off x="8261170" y="5719049"/>
                <a:ext cx="1302840" cy="432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BEB9F3F-31BA-6733-D5F6-1A785FAF6C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43170" y="5701049"/>
                  <a:ext cx="13384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A724E8-D33B-FDE2-0FDB-A593D2E1DC7C}"/>
                    </a:ext>
                  </a:extLst>
                </p14:cNvPr>
                <p14:cNvContentPartPr/>
                <p14:nvPr/>
              </p14:nvContentPartPr>
              <p14:xfrm>
                <a:off x="9225610" y="5892569"/>
                <a:ext cx="32760" cy="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A724E8-D33B-FDE2-0FDB-A593D2E1DC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07610" y="5874929"/>
                  <a:ext cx="68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B1BE3D5-028F-4D96-25D9-4911C6447B91}"/>
                    </a:ext>
                  </a:extLst>
                </p14:cNvPr>
                <p14:cNvContentPartPr/>
                <p14:nvPr/>
              </p14:nvContentPartPr>
              <p14:xfrm>
                <a:off x="8822410" y="5867009"/>
                <a:ext cx="367560" cy="34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B1BE3D5-028F-4D96-25D9-4911C6447B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04770" y="5849009"/>
                  <a:ext cx="403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2721135-FFB3-3756-9326-4DE37AAA5FF0}"/>
                    </a:ext>
                  </a:extLst>
                </p14:cNvPr>
                <p14:cNvContentPartPr/>
                <p14:nvPr/>
              </p14:nvContentPartPr>
              <p14:xfrm>
                <a:off x="9722410" y="5923889"/>
                <a:ext cx="437040" cy="213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2721135-FFB3-3756-9326-4DE37AAA5F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04770" y="5905889"/>
                  <a:ext cx="472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9ECF882-11A6-CCCB-D005-9C3F61E1E800}"/>
                    </a:ext>
                  </a:extLst>
                </p14:cNvPr>
                <p14:cNvContentPartPr/>
                <p14:nvPr/>
              </p14:nvContentPartPr>
              <p14:xfrm>
                <a:off x="9997810" y="5744969"/>
                <a:ext cx="21240" cy="20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9ECF882-11A6-CCCB-D005-9C3F61E1E80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79810" y="5726969"/>
                  <a:ext cx="56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9EDE54E-B860-0199-D32A-C9FC24D1ABBB}"/>
                    </a:ext>
                  </a:extLst>
                </p14:cNvPr>
                <p14:cNvContentPartPr/>
                <p14:nvPr/>
              </p14:nvContentPartPr>
              <p14:xfrm>
                <a:off x="10272130" y="5950529"/>
                <a:ext cx="888480" cy="354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9EDE54E-B860-0199-D32A-C9FC24D1AB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54130" y="5932889"/>
                  <a:ext cx="9241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6413229-8334-EC35-06F9-A886038AC071}"/>
                    </a:ext>
                  </a:extLst>
                </p14:cNvPr>
                <p14:cNvContentPartPr/>
                <p14:nvPr/>
              </p14:nvContentPartPr>
              <p14:xfrm>
                <a:off x="10575610" y="5826689"/>
                <a:ext cx="40320" cy="17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6413229-8334-EC35-06F9-A886038AC0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57610" y="5809049"/>
                  <a:ext cx="759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42004D3-AC40-C2DF-04E0-2D4F81F21033}"/>
              </a:ext>
            </a:extLst>
          </p:cNvPr>
          <p:cNvGrpSpPr/>
          <p:nvPr/>
        </p:nvGrpSpPr>
        <p:grpSpPr>
          <a:xfrm>
            <a:off x="2383090" y="5697449"/>
            <a:ext cx="5439960" cy="1104480"/>
            <a:chOff x="2383090" y="5697449"/>
            <a:chExt cx="5439960" cy="11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68D040-73EB-EAF5-1B9D-C375175C5B4F}"/>
                    </a:ext>
                  </a:extLst>
                </p14:cNvPr>
                <p14:cNvContentPartPr/>
                <p14:nvPr/>
              </p14:nvContentPartPr>
              <p14:xfrm>
                <a:off x="2383090" y="5964569"/>
                <a:ext cx="143640" cy="250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68D040-73EB-EAF5-1B9D-C375175C5B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365090" y="5946929"/>
                  <a:ext cx="179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DC0B4F-5228-EC26-28EF-21498EFB94EF}"/>
                    </a:ext>
                  </a:extLst>
                </p14:cNvPr>
                <p14:cNvContentPartPr/>
                <p14:nvPr/>
              </p14:nvContentPartPr>
              <p14:xfrm>
                <a:off x="2443210" y="5948369"/>
                <a:ext cx="258480" cy="63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DC0B4F-5228-EC26-28EF-21498EFB94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25570" y="5930369"/>
                  <a:ext cx="294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AC7076C-95C3-C4F8-9640-AD0EC65A3424}"/>
                    </a:ext>
                  </a:extLst>
                </p14:cNvPr>
                <p14:cNvContentPartPr/>
                <p14:nvPr/>
              </p14:nvContentPartPr>
              <p14:xfrm>
                <a:off x="2420890" y="6048089"/>
                <a:ext cx="219960" cy="9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AC7076C-95C3-C4F8-9640-AD0EC65A34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03250" y="6030089"/>
                  <a:ext cx="255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A5EEB78-BA19-8868-CF37-1821211C668B}"/>
                    </a:ext>
                  </a:extLst>
                </p14:cNvPr>
                <p14:cNvContentPartPr/>
                <p14:nvPr/>
              </p14:nvContentPartPr>
              <p14:xfrm>
                <a:off x="2633650" y="6087689"/>
                <a:ext cx="438480" cy="127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A5EEB78-BA19-8868-CF37-1821211C668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15650" y="6069689"/>
                  <a:ext cx="474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12320FF-5E05-4A46-8C7C-9C687E1440E1}"/>
                    </a:ext>
                  </a:extLst>
                </p14:cNvPr>
                <p14:cNvContentPartPr/>
                <p14:nvPr/>
              </p14:nvContentPartPr>
              <p14:xfrm>
                <a:off x="3385690" y="5898689"/>
                <a:ext cx="135000" cy="29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12320FF-5E05-4A46-8C7C-9C687E1440E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67690" y="5880689"/>
                  <a:ext cx="1706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3F08325-6226-C159-478C-F08F185E08E5}"/>
                    </a:ext>
                  </a:extLst>
                </p14:cNvPr>
                <p14:cNvContentPartPr/>
                <p14:nvPr/>
              </p14:nvContentPartPr>
              <p14:xfrm>
                <a:off x="3603130" y="6059249"/>
                <a:ext cx="260280" cy="149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3F08325-6226-C159-478C-F08F185E08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85490" y="6041249"/>
                  <a:ext cx="295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604A88-97ED-C5F2-1E9B-72A05A280E27}"/>
                    </a:ext>
                  </a:extLst>
                </p14:cNvPr>
                <p14:cNvContentPartPr/>
                <p14:nvPr/>
              </p14:nvContentPartPr>
              <p14:xfrm>
                <a:off x="4112530" y="5948729"/>
                <a:ext cx="215640" cy="227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604A88-97ED-C5F2-1E9B-72A05A280E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94530" y="5931089"/>
                  <a:ext cx="251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30A89A-9A2D-1567-011B-64B461D65677}"/>
                    </a:ext>
                  </a:extLst>
                </p14:cNvPr>
                <p14:cNvContentPartPr/>
                <p14:nvPr/>
              </p14:nvContentPartPr>
              <p14:xfrm>
                <a:off x="4340770" y="5951609"/>
                <a:ext cx="180000" cy="213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30A89A-9A2D-1567-011B-64B461D656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22770" y="5933609"/>
                  <a:ext cx="215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4ABEC26-01A6-E3F4-6049-28D665B92CE0}"/>
                    </a:ext>
                  </a:extLst>
                </p14:cNvPr>
                <p14:cNvContentPartPr/>
                <p14:nvPr/>
              </p14:nvContentPartPr>
              <p14:xfrm>
                <a:off x="4750090" y="5987609"/>
                <a:ext cx="246600" cy="19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4ABEC26-01A6-E3F4-6049-28D665B92C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32450" y="5969969"/>
                  <a:ext cx="282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B3E92F8-45E8-B8F0-5E75-4F6F74731A80}"/>
                    </a:ext>
                  </a:extLst>
                </p14:cNvPr>
                <p14:cNvContentPartPr/>
                <p14:nvPr/>
              </p14:nvContentPartPr>
              <p14:xfrm>
                <a:off x="5092450" y="6010649"/>
                <a:ext cx="192600" cy="172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B3E92F8-45E8-B8F0-5E75-4F6F74731A8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74810" y="5993009"/>
                  <a:ext cx="228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5C8CFA-EFD4-5D81-8E1A-3F6F4AC0A693}"/>
                    </a:ext>
                  </a:extLst>
                </p14:cNvPr>
                <p14:cNvContentPartPr/>
                <p14:nvPr/>
              </p14:nvContentPartPr>
              <p14:xfrm>
                <a:off x="5246890" y="5872769"/>
                <a:ext cx="155880" cy="9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5C8CFA-EFD4-5D81-8E1A-3F6F4AC0A6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29250" y="5855129"/>
                  <a:ext cx="191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323582-833C-D42E-D19D-DA376E8BBCAF}"/>
                    </a:ext>
                  </a:extLst>
                </p14:cNvPr>
                <p14:cNvContentPartPr/>
                <p14:nvPr/>
              </p14:nvContentPartPr>
              <p14:xfrm>
                <a:off x="5828290" y="5697449"/>
                <a:ext cx="1304640" cy="491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323582-833C-D42E-D19D-DA376E8BBC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10650" y="5679809"/>
                  <a:ext cx="13402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22CCEA-449C-2932-DA9D-DECE20769DE0}"/>
                    </a:ext>
                  </a:extLst>
                </p14:cNvPr>
                <p14:cNvContentPartPr/>
                <p14:nvPr/>
              </p14:nvContentPartPr>
              <p14:xfrm>
                <a:off x="6468730" y="5878169"/>
                <a:ext cx="468000" cy="3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22CCEA-449C-2932-DA9D-DECE20769DE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51090" y="5860529"/>
                  <a:ext cx="503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A545D8-982A-C505-BFBE-0912022FBEC3}"/>
                    </a:ext>
                  </a:extLst>
                </p14:cNvPr>
                <p14:cNvContentPartPr/>
                <p14:nvPr/>
              </p14:nvContentPartPr>
              <p14:xfrm>
                <a:off x="2416930" y="6391889"/>
                <a:ext cx="466200" cy="410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A545D8-982A-C505-BFBE-0912022FBEC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99290" y="6374249"/>
                  <a:ext cx="501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46590F-663C-105F-B6BC-74E82213311D}"/>
                    </a:ext>
                  </a:extLst>
                </p14:cNvPr>
                <p14:cNvContentPartPr/>
                <p14:nvPr/>
              </p14:nvContentPartPr>
              <p14:xfrm>
                <a:off x="3074290" y="6292169"/>
                <a:ext cx="593640" cy="40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46590F-663C-105F-B6BC-74E82213311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56650" y="6274169"/>
                  <a:ext cx="6292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C5EBFE-4A84-892B-F04C-6B217F5FBE4B}"/>
                    </a:ext>
                  </a:extLst>
                </p14:cNvPr>
                <p14:cNvContentPartPr/>
                <p14:nvPr/>
              </p14:nvContentPartPr>
              <p14:xfrm>
                <a:off x="3164290" y="6531209"/>
                <a:ext cx="250920" cy="23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C5EBFE-4A84-892B-F04C-6B217F5FBE4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46650" y="6513569"/>
                  <a:ext cx="286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967383B-0C83-8DC1-D949-9AB260FB40BC}"/>
                    </a:ext>
                  </a:extLst>
                </p14:cNvPr>
                <p14:cNvContentPartPr/>
                <p14:nvPr/>
              </p14:nvContentPartPr>
              <p14:xfrm>
                <a:off x="3896890" y="6292529"/>
                <a:ext cx="1743840" cy="392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967383B-0C83-8DC1-D949-9AB260FB40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79250" y="6274889"/>
                  <a:ext cx="1779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12D497-7B67-5796-7E6D-6180081B353C}"/>
                    </a:ext>
                  </a:extLst>
                </p14:cNvPr>
                <p14:cNvContentPartPr/>
                <p14:nvPr/>
              </p14:nvContentPartPr>
              <p14:xfrm>
                <a:off x="4905610" y="6434009"/>
                <a:ext cx="54360" cy="8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12D497-7B67-5796-7E6D-6180081B353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87610" y="6416009"/>
                  <a:ext cx="90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29D945-4545-4183-C7C1-B825FEDD11D8}"/>
                    </a:ext>
                  </a:extLst>
                </p14:cNvPr>
                <p14:cNvContentPartPr/>
                <p14:nvPr/>
              </p14:nvContentPartPr>
              <p14:xfrm>
                <a:off x="6032050" y="6401969"/>
                <a:ext cx="110880" cy="263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29D945-4545-4183-C7C1-B825FEDD11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14050" y="6384329"/>
                  <a:ext cx="146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2C40BD7-4AC0-756E-A295-23504A3AE8D8}"/>
                    </a:ext>
                  </a:extLst>
                </p14:cNvPr>
                <p14:cNvContentPartPr/>
                <p14:nvPr/>
              </p14:nvContentPartPr>
              <p14:xfrm>
                <a:off x="5989570" y="6413489"/>
                <a:ext cx="266400" cy="23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2C40BD7-4AC0-756E-A295-23504A3AE8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71570" y="6395849"/>
                  <a:ext cx="302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F25E1FC-E20C-068A-4957-B086200514A3}"/>
                    </a:ext>
                  </a:extLst>
                </p14:cNvPr>
                <p14:cNvContentPartPr/>
                <p14:nvPr/>
              </p14:nvContentPartPr>
              <p14:xfrm>
                <a:off x="6174610" y="6341849"/>
                <a:ext cx="1648440" cy="372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F25E1FC-E20C-068A-4957-B086200514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56610" y="6323849"/>
                  <a:ext cx="168408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7CA5333-DEF9-660F-4FCA-03684D177918}"/>
              </a:ext>
            </a:extLst>
          </p:cNvPr>
          <p:cNvGrpSpPr/>
          <p:nvPr/>
        </p:nvGrpSpPr>
        <p:grpSpPr>
          <a:xfrm>
            <a:off x="7895770" y="6301529"/>
            <a:ext cx="1914480" cy="391320"/>
            <a:chOff x="7895770" y="6301529"/>
            <a:chExt cx="19144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4C0002-D73B-B0FD-6A43-243156C5DC81}"/>
                    </a:ext>
                  </a:extLst>
                </p14:cNvPr>
                <p14:cNvContentPartPr/>
                <p14:nvPr/>
              </p14:nvContentPartPr>
              <p14:xfrm>
                <a:off x="7895770" y="6301529"/>
                <a:ext cx="1755360" cy="391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4C0002-D73B-B0FD-6A43-243156C5DC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77770" y="6283889"/>
                  <a:ext cx="1791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6D0373-F718-9E37-A09B-F9DF7BB0614F}"/>
                    </a:ext>
                  </a:extLst>
                </p14:cNvPr>
                <p14:cNvContentPartPr/>
                <p14:nvPr/>
              </p14:nvContentPartPr>
              <p14:xfrm>
                <a:off x="9759490" y="6662249"/>
                <a:ext cx="50760" cy="2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6D0373-F718-9E37-A09B-F9DF7BB061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41850" y="6644609"/>
                  <a:ext cx="8640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5C25257-80FB-1E67-576A-E907C03CE4BE}"/>
              </a:ext>
            </a:extLst>
          </p:cNvPr>
          <p:cNvGrpSpPr/>
          <p:nvPr/>
        </p:nvGrpSpPr>
        <p:grpSpPr>
          <a:xfrm>
            <a:off x="10064770" y="6324209"/>
            <a:ext cx="1032480" cy="381600"/>
            <a:chOff x="10064770" y="6324209"/>
            <a:chExt cx="103248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B96B15-8BEB-9ADB-E523-66F330A05683}"/>
                    </a:ext>
                  </a:extLst>
                </p14:cNvPr>
                <p14:cNvContentPartPr/>
                <p14:nvPr/>
              </p14:nvContentPartPr>
              <p14:xfrm>
                <a:off x="10064770" y="6438689"/>
                <a:ext cx="208080" cy="251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B96B15-8BEB-9ADB-E523-66F330A056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46770" y="6420689"/>
                  <a:ext cx="2437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CB104E6-AC2D-0347-0E53-17CD050C33A9}"/>
                    </a:ext>
                  </a:extLst>
                </p14:cNvPr>
                <p14:cNvContentPartPr/>
                <p14:nvPr/>
              </p14:nvContentPartPr>
              <p14:xfrm>
                <a:off x="10321090" y="6462449"/>
                <a:ext cx="179640" cy="243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CB104E6-AC2D-0347-0E53-17CD050C33A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03450" y="6444809"/>
                  <a:ext cx="215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7351A7-5D72-3136-92CD-EB210760F85E}"/>
                    </a:ext>
                  </a:extLst>
                </p14:cNvPr>
                <p14:cNvContentPartPr/>
                <p14:nvPr/>
              </p14:nvContentPartPr>
              <p14:xfrm>
                <a:off x="10547890" y="6445169"/>
                <a:ext cx="172800" cy="235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7351A7-5D72-3136-92CD-EB210760F8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30250" y="6427529"/>
                  <a:ext cx="208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8A833EB-087E-3A18-A07D-9E891C39779D}"/>
                    </a:ext>
                  </a:extLst>
                </p14:cNvPr>
                <p14:cNvContentPartPr/>
                <p14:nvPr/>
              </p14:nvContentPartPr>
              <p14:xfrm>
                <a:off x="10891690" y="6324209"/>
                <a:ext cx="205560" cy="33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8A833EB-087E-3A18-A07D-9E891C39779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73690" y="6306209"/>
                  <a:ext cx="24120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64D5AFB-6BFB-E1F2-921A-A71DD36CD548}"/>
              </a:ext>
            </a:extLst>
          </p:cNvPr>
          <p:cNvGrpSpPr/>
          <p:nvPr/>
        </p:nvGrpSpPr>
        <p:grpSpPr>
          <a:xfrm>
            <a:off x="337930" y="5994809"/>
            <a:ext cx="1770840" cy="695520"/>
            <a:chOff x="337930" y="5994809"/>
            <a:chExt cx="177084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A96114C-A929-C4B1-5666-53C4564BD14B}"/>
                    </a:ext>
                  </a:extLst>
                </p14:cNvPr>
                <p14:cNvContentPartPr/>
                <p14:nvPr/>
              </p14:nvContentPartPr>
              <p14:xfrm>
                <a:off x="337930" y="6219089"/>
                <a:ext cx="233280" cy="191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A96114C-A929-C4B1-5666-53C4564BD1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0290" y="6201449"/>
                  <a:ext cx="268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A9022F-B5A6-D993-D2F8-3203345A649F}"/>
                    </a:ext>
                  </a:extLst>
                </p14:cNvPr>
                <p14:cNvContentPartPr/>
                <p14:nvPr/>
              </p14:nvContentPartPr>
              <p14:xfrm>
                <a:off x="648610" y="6299729"/>
                <a:ext cx="105840" cy="36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A9022F-B5A6-D993-D2F8-3203345A649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0970" y="6282089"/>
                  <a:ext cx="141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E964971-9BE5-5371-F901-CB29253374D7}"/>
                    </a:ext>
                  </a:extLst>
                </p14:cNvPr>
                <p14:cNvContentPartPr/>
                <p14:nvPr/>
              </p14:nvContentPartPr>
              <p14:xfrm>
                <a:off x="629530" y="6371729"/>
                <a:ext cx="14256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E964971-9BE5-5371-F901-CB29253374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11890" y="6353729"/>
                  <a:ext cx="178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96D21E-094B-E0A3-689E-E2307A7F12D4}"/>
                    </a:ext>
                  </a:extLst>
                </p14:cNvPr>
                <p14:cNvContentPartPr/>
                <p14:nvPr/>
              </p14:nvContentPartPr>
              <p14:xfrm>
                <a:off x="886930" y="6082649"/>
                <a:ext cx="128880" cy="75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96D21E-094B-E0A3-689E-E2307A7F12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8930" y="6065009"/>
                  <a:ext cx="164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18663F1-A640-530E-512F-4D3BBA265FF7}"/>
                    </a:ext>
                  </a:extLst>
                </p14:cNvPr>
                <p14:cNvContentPartPr/>
                <p14:nvPr/>
              </p14:nvContentPartPr>
              <p14:xfrm>
                <a:off x="886930" y="6152849"/>
                <a:ext cx="100080" cy="90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18663F1-A640-530E-512F-4D3BBA265FF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8930" y="6135209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558227D-4ADD-1595-34A9-49A18B9726DF}"/>
                    </a:ext>
                  </a:extLst>
                </p14:cNvPr>
                <p14:cNvContentPartPr/>
                <p14:nvPr/>
              </p14:nvContentPartPr>
              <p14:xfrm>
                <a:off x="1051810" y="6151409"/>
                <a:ext cx="27720" cy="11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558227D-4ADD-1595-34A9-49A18B9726D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4170" y="6133769"/>
                  <a:ext cx="63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9FA8286-C8FA-3329-28FB-E6D4D8B54584}"/>
                    </a:ext>
                  </a:extLst>
                </p14:cNvPr>
                <p14:cNvContentPartPr/>
                <p14:nvPr/>
              </p14:nvContentPartPr>
              <p14:xfrm>
                <a:off x="1135690" y="6138809"/>
                <a:ext cx="5760" cy="138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9FA8286-C8FA-3329-28FB-E6D4D8B5458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7690" y="6121169"/>
                  <a:ext cx="41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50F7FD-F858-16B0-66E1-D4BE2FE57B19}"/>
                    </a:ext>
                  </a:extLst>
                </p14:cNvPr>
                <p14:cNvContentPartPr/>
                <p14:nvPr/>
              </p14:nvContentPartPr>
              <p14:xfrm>
                <a:off x="1024450" y="6131969"/>
                <a:ext cx="157680" cy="3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50F7FD-F858-16B0-66E1-D4BE2FE57B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6450" y="6113969"/>
                  <a:ext cx="193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25238A-9DCF-16D2-4F17-72574F1348CA}"/>
                    </a:ext>
                  </a:extLst>
                </p14:cNvPr>
                <p14:cNvContentPartPr/>
                <p14:nvPr/>
              </p14:nvContentPartPr>
              <p14:xfrm>
                <a:off x="870730" y="6320249"/>
                <a:ext cx="247680" cy="44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25238A-9DCF-16D2-4F17-72574F1348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2730" y="6302249"/>
                  <a:ext cx="283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57D827C-E3E7-9202-D00E-28003E9D883E}"/>
                    </a:ext>
                  </a:extLst>
                </p14:cNvPr>
                <p14:cNvContentPartPr/>
                <p14:nvPr/>
              </p14:nvContentPartPr>
              <p14:xfrm>
                <a:off x="888730" y="6436169"/>
                <a:ext cx="147240" cy="176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57D827C-E3E7-9202-D00E-28003E9D883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0730" y="6418529"/>
                  <a:ext cx="182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E312882-C528-F377-D9A7-F5835647436B}"/>
                    </a:ext>
                  </a:extLst>
                </p14:cNvPr>
                <p14:cNvContentPartPr/>
                <p14:nvPr/>
              </p14:nvContentPartPr>
              <p14:xfrm>
                <a:off x="1435930" y="6151409"/>
                <a:ext cx="180000" cy="104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E312882-C528-F377-D9A7-F5835647436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18290" y="6133769"/>
                  <a:ext cx="215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1B96E7A-D91B-88C5-5A2A-175E142664F5}"/>
                    </a:ext>
                  </a:extLst>
                </p14:cNvPr>
                <p14:cNvContentPartPr/>
                <p14:nvPr/>
              </p14:nvContentPartPr>
              <p14:xfrm>
                <a:off x="1595770" y="5994809"/>
                <a:ext cx="73440" cy="106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1B96E7A-D91B-88C5-5A2A-175E142664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77770" y="5977169"/>
                  <a:ext cx="10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9E56CA-3E3E-405A-EF72-4EBF67D350F7}"/>
                    </a:ext>
                  </a:extLst>
                </p14:cNvPr>
                <p14:cNvContentPartPr/>
                <p14:nvPr/>
              </p14:nvContentPartPr>
              <p14:xfrm>
                <a:off x="1370770" y="6311609"/>
                <a:ext cx="369360" cy="44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9E56CA-3E3E-405A-EF72-4EBF67D350F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352770" y="6293609"/>
                  <a:ext cx="405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E9591C2-3979-CC7B-6170-2248F1E0A216}"/>
                    </a:ext>
                  </a:extLst>
                </p14:cNvPr>
                <p14:cNvContentPartPr/>
                <p14:nvPr/>
              </p14:nvContentPartPr>
              <p14:xfrm>
                <a:off x="1319290" y="6477929"/>
                <a:ext cx="150480" cy="118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E9591C2-3979-CC7B-6170-2248F1E0A2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01650" y="6460289"/>
                  <a:ext cx="186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4802C8A-AE9C-FCBF-CF3D-4D52A287AE86}"/>
                    </a:ext>
                  </a:extLst>
                </p14:cNvPr>
                <p14:cNvContentPartPr/>
                <p14:nvPr/>
              </p14:nvContentPartPr>
              <p14:xfrm>
                <a:off x="1555810" y="6482969"/>
                <a:ext cx="140760" cy="136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4802C8A-AE9C-FCBF-CF3D-4D52A287AE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38170" y="6464969"/>
                  <a:ext cx="176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BDB59C8-4F65-E1EA-360F-7CB3A49E3716}"/>
                    </a:ext>
                  </a:extLst>
                </p14:cNvPr>
                <p14:cNvContentPartPr/>
                <p14:nvPr/>
              </p14:nvContentPartPr>
              <p14:xfrm>
                <a:off x="1673170" y="6396209"/>
                <a:ext cx="137160" cy="61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BDB59C8-4F65-E1EA-360F-7CB3A49E37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55530" y="6378209"/>
                  <a:ext cx="172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19E4C6-1B55-40A5-FA24-6B75D012CF9F}"/>
                    </a:ext>
                  </a:extLst>
                </p14:cNvPr>
                <p14:cNvContentPartPr/>
                <p14:nvPr/>
              </p14:nvContentPartPr>
              <p14:xfrm>
                <a:off x="1242610" y="6029369"/>
                <a:ext cx="144360" cy="638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19E4C6-1B55-40A5-FA24-6B75D012CF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24970" y="6011729"/>
                  <a:ext cx="1800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D0A1900-2217-497B-FC86-A69AF90ED3B1}"/>
                    </a:ext>
                  </a:extLst>
                </p14:cNvPr>
                <p14:cNvContentPartPr/>
                <p14:nvPr/>
              </p14:nvContentPartPr>
              <p14:xfrm>
                <a:off x="1872970" y="6042689"/>
                <a:ext cx="110160" cy="64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D0A1900-2217-497B-FC86-A69AF90ED3B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55330" y="6025049"/>
                  <a:ext cx="1458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333CB1-E153-246A-E5D7-966FCF2F38AC}"/>
                    </a:ext>
                  </a:extLst>
                </p14:cNvPr>
                <p14:cNvContentPartPr/>
                <p14:nvPr/>
              </p14:nvContentPartPr>
              <p14:xfrm>
                <a:off x="1992130" y="6047729"/>
                <a:ext cx="116640" cy="128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333CB1-E153-246A-E5D7-966FCF2F38A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974490" y="6029729"/>
                  <a:ext cx="1522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EFFA063-B3A6-7B93-37E3-2499B7855EA3}"/>
                  </a:ext>
                </a:extLst>
              </p14:cNvPr>
              <p14:cNvContentPartPr/>
              <p14:nvPr/>
            </p14:nvContentPartPr>
            <p14:xfrm>
              <a:off x="8020889" y="1440060"/>
              <a:ext cx="2407320" cy="83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EFFA063-B3A6-7B93-37E3-2499B7855EA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002889" y="1422060"/>
                <a:ext cx="244296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23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296A9-0B44-CF2D-F417-AE97E7F56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9" y="630425"/>
            <a:ext cx="5796923" cy="122523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E51962-72E7-CB64-1AAC-6DBDCDB17C2B}"/>
              </a:ext>
            </a:extLst>
          </p:cNvPr>
          <p:cNvGrpSpPr/>
          <p:nvPr/>
        </p:nvGrpSpPr>
        <p:grpSpPr>
          <a:xfrm>
            <a:off x="6779770" y="708569"/>
            <a:ext cx="4390920" cy="477720"/>
            <a:chOff x="6779770" y="708569"/>
            <a:chExt cx="4390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6734B6-C5CE-9E97-3EAF-3F8676CBD8C6}"/>
                    </a:ext>
                  </a:extLst>
                </p14:cNvPr>
                <p14:cNvContentPartPr/>
                <p14:nvPr/>
              </p14:nvContentPartPr>
              <p14:xfrm>
                <a:off x="6828010" y="1046609"/>
                <a:ext cx="578160" cy="90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6734B6-C5CE-9E97-3EAF-3F8676CBD8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10370" y="1028609"/>
                  <a:ext cx="613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28D24CE-585A-2ED3-6DC6-264D68D36341}"/>
                    </a:ext>
                  </a:extLst>
                </p14:cNvPr>
                <p14:cNvContentPartPr/>
                <p14:nvPr/>
              </p14:nvContentPartPr>
              <p14:xfrm>
                <a:off x="6779770" y="1054889"/>
                <a:ext cx="149040" cy="131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28D24CE-585A-2ED3-6DC6-264D68D3634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62130" y="1037249"/>
                  <a:ext cx="184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E676A6-E2E7-841D-2FA4-ACAE277A92ED}"/>
                    </a:ext>
                  </a:extLst>
                </p14:cNvPr>
                <p14:cNvContentPartPr/>
                <p14:nvPr/>
              </p14:nvContentPartPr>
              <p14:xfrm>
                <a:off x="7567090" y="708569"/>
                <a:ext cx="2018160" cy="420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E676A6-E2E7-841D-2FA4-ACAE277A92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49090" y="690569"/>
                  <a:ext cx="20538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3B06E8-5E33-C7E8-F0D3-88D56C82CA55}"/>
                    </a:ext>
                  </a:extLst>
                </p14:cNvPr>
                <p14:cNvContentPartPr/>
                <p14:nvPr/>
              </p14:nvContentPartPr>
              <p14:xfrm>
                <a:off x="8994130" y="884969"/>
                <a:ext cx="27360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3B06E8-5E33-C7E8-F0D3-88D56C82CA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76130" y="866969"/>
                  <a:ext cx="309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AB3330-2827-7D0F-8419-C6DAEAC4916B}"/>
                    </a:ext>
                  </a:extLst>
                </p14:cNvPr>
                <p14:cNvContentPartPr/>
                <p14:nvPr/>
              </p14:nvContentPartPr>
              <p14:xfrm>
                <a:off x="9858850" y="764729"/>
                <a:ext cx="1311840" cy="34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AB3330-2827-7D0F-8419-C6DAEAC491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841210" y="746729"/>
                  <a:ext cx="1347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317D09-CB6F-3AD1-D707-D240DBD968BE}"/>
                    </a:ext>
                  </a:extLst>
                </p14:cNvPr>
                <p14:cNvContentPartPr/>
                <p14:nvPr/>
              </p14:nvContentPartPr>
              <p14:xfrm>
                <a:off x="10379410" y="886769"/>
                <a:ext cx="353160" cy="30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317D09-CB6F-3AD1-D707-D240DBD968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61410" y="868769"/>
                  <a:ext cx="3888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94772A-F527-8E8B-A2B8-C04F08F1307D}"/>
              </a:ext>
            </a:extLst>
          </p:cNvPr>
          <p:cNvGrpSpPr/>
          <p:nvPr/>
        </p:nvGrpSpPr>
        <p:grpSpPr>
          <a:xfrm>
            <a:off x="7525690" y="1326689"/>
            <a:ext cx="1314360" cy="317880"/>
            <a:chOff x="7525690" y="1326689"/>
            <a:chExt cx="13143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1BFEB0-E6E5-D498-CEA3-2D2B67D68E70}"/>
                    </a:ext>
                  </a:extLst>
                </p14:cNvPr>
                <p14:cNvContentPartPr/>
                <p14:nvPr/>
              </p14:nvContentPartPr>
              <p14:xfrm>
                <a:off x="7525690" y="1326689"/>
                <a:ext cx="1314360" cy="317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1BFEB0-E6E5-D498-CEA3-2D2B67D68E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08050" y="1308689"/>
                  <a:ext cx="1350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5C5C10-F7E0-E6BA-6F85-14C5505E13D6}"/>
                    </a:ext>
                  </a:extLst>
                </p14:cNvPr>
                <p14:cNvContentPartPr/>
                <p14:nvPr/>
              </p14:nvContentPartPr>
              <p14:xfrm>
                <a:off x="8328130" y="1419929"/>
                <a:ext cx="251640" cy="34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5C5C10-F7E0-E6BA-6F85-14C5505E13D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0490" y="1402289"/>
                  <a:ext cx="287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945404-9021-A7F9-CAA2-2C04A219CD41}"/>
                    </a:ext>
                  </a:extLst>
                </p14:cNvPr>
                <p14:cNvContentPartPr/>
                <p14:nvPr/>
              </p14:nvContentPartPr>
              <p14:xfrm>
                <a:off x="8145970" y="1385369"/>
                <a:ext cx="40320" cy="1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945404-9021-A7F9-CAA2-2C04A219CD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27970" y="1367729"/>
                  <a:ext cx="759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9F2F7E-B295-C52E-2F2B-B360926DF353}"/>
              </a:ext>
            </a:extLst>
          </p:cNvPr>
          <p:cNvGrpSpPr/>
          <p:nvPr/>
        </p:nvGrpSpPr>
        <p:grpSpPr>
          <a:xfrm>
            <a:off x="697930" y="2040569"/>
            <a:ext cx="10688400" cy="644760"/>
            <a:chOff x="697930" y="2040569"/>
            <a:chExt cx="1068840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C34239-659E-9BC0-083B-DF8334402034}"/>
                    </a:ext>
                  </a:extLst>
                </p14:cNvPr>
                <p14:cNvContentPartPr/>
                <p14:nvPr/>
              </p14:nvContentPartPr>
              <p14:xfrm>
                <a:off x="697930" y="2263049"/>
                <a:ext cx="55440" cy="199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C34239-659E-9BC0-083B-DF833440203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9930" y="2245409"/>
                  <a:ext cx="91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50EA24-C2C2-A7ED-7663-2B634D956C99}"/>
                    </a:ext>
                  </a:extLst>
                </p14:cNvPr>
                <p14:cNvContentPartPr/>
                <p14:nvPr/>
              </p14:nvContentPartPr>
              <p14:xfrm>
                <a:off x="761650" y="2251889"/>
                <a:ext cx="164520" cy="314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50EA24-C2C2-A7ED-7663-2B634D956C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3650" y="2233889"/>
                  <a:ext cx="2001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9D51EA-2E7E-2F1D-4F9A-FFFE5D2E578E}"/>
                    </a:ext>
                  </a:extLst>
                </p14:cNvPr>
                <p14:cNvContentPartPr/>
                <p14:nvPr/>
              </p14:nvContentPartPr>
              <p14:xfrm>
                <a:off x="1218850" y="2294369"/>
                <a:ext cx="244080" cy="19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9D51EA-2E7E-2F1D-4F9A-FFFE5D2E57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01210" y="2276369"/>
                  <a:ext cx="279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249E6C-1ABA-7825-5463-FC2BA2F92782}"/>
                    </a:ext>
                  </a:extLst>
                </p14:cNvPr>
                <p14:cNvContentPartPr/>
                <p14:nvPr/>
              </p14:nvContentPartPr>
              <p14:xfrm>
                <a:off x="1725370" y="2307689"/>
                <a:ext cx="167400" cy="20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249E6C-1ABA-7825-5463-FC2BA2F927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707730" y="2289689"/>
                  <a:ext cx="203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CEF001-F1D8-0184-05D6-940C9274CBB4}"/>
                    </a:ext>
                  </a:extLst>
                </p14:cNvPr>
                <p14:cNvContentPartPr/>
                <p14:nvPr/>
              </p14:nvContentPartPr>
              <p14:xfrm>
                <a:off x="1907530" y="2300489"/>
                <a:ext cx="139680" cy="239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CEF001-F1D8-0184-05D6-940C9274CB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9530" y="2282489"/>
                  <a:ext cx="175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E9F7FE-EE5E-B84C-2D35-4304DA4EC6A4}"/>
                    </a:ext>
                  </a:extLst>
                </p14:cNvPr>
                <p14:cNvContentPartPr/>
                <p14:nvPr/>
              </p14:nvContentPartPr>
              <p14:xfrm>
                <a:off x="2287690" y="2096369"/>
                <a:ext cx="1069920" cy="399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E9F7FE-EE5E-B84C-2D35-4304DA4EC6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70050" y="2078729"/>
                  <a:ext cx="110556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97A82E-9084-876D-A0EA-284092FF48F0}"/>
                    </a:ext>
                  </a:extLst>
                </p14:cNvPr>
                <p14:cNvContentPartPr/>
                <p14:nvPr/>
              </p14:nvContentPartPr>
              <p14:xfrm>
                <a:off x="2887090" y="2228849"/>
                <a:ext cx="22068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97A82E-9084-876D-A0EA-284092FF48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869450" y="2210849"/>
                  <a:ext cx="256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A23533-652F-D9DB-AC7E-3D011D977530}"/>
                    </a:ext>
                  </a:extLst>
                </p14:cNvPr>
                <p14:cNvContentPartPr/>
                <p14:nvPr/>
              </p14:nvContentPartPr>
              <p14:xfrm>
                <a:off x="2832370" y="2175569"/>
                <a:ext cx="8280" cy="6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A23533-652F-D9DB-AC7E-3D011D9775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4730" y="2157569"/>
                  <a:ext cx="4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4AF85F-640F-2356-67FC-E5D893B3F05C}"/>
                    </a:ext>
                  </a:extLst>
                </p14:cNvPr>
                <p14:cNvContentPartPr/>
                <p14:nvPr/>
              </p14:nvContentPartPr>
              <p14:xfrm>
                <a:off x="3581530" y="2141009"/>
                <a:ext cx="1547640" cy="54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4AF85F-640F-2356-67FC-E5D893B3F0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3890" y="2123369"/>
                  <a:ext cx="158328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6875B7-136E-68F0-98CE-4A2BB31836BB}"/>
                    </a:ext>
                  </a:extLst>
                </p14:cNvPr>
                <p14:cNvContentPartPr/>
                <p14:nvPr/>
              </p14:nvContentPartPr>
              <p14:xfrm>
                <a:off x="5274610" y="2515049"/>
                <a:ext cx="81000" cy="8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6875B7-136E-68F0-98CE-4A2BB31836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56610" y="2497409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83164A4-BDD7-CE5B-EDE3-BBBF08D46DE7}"/>
                    </a:ext>
                  </a:extLst>
                </p14:cNvPr>
                <p14:cNvContentPartPr/>
                <p14:nvPr/>
              </p14:nvContentPartPr>
              <p14:xfrm>
                <a:off x="5580250" y="2083769"/>
                <a:ext cx="1334520" cy="41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83164A4-BDD7-CE5B-EDE3-BBBF08D46D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62610" y="2065769"/>
                  <a:ext cx="13701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B9268E-72FD-8F57-9733-9C06811071A8}"/>
                    </a:ext>
                  </a:extLst>
                </p14:cNvPr>
                <p14:cNvContentPartPr/>
                <p14:nvPr/>
              </p14:nvContentPartPr>
              <p14:xfrm>
                <a:off x="6262090" y="2144969"/>
                <a:ext cx="291600" cy="42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B9268E-72FD-8F57-9733-9C06811071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44090" y="2127329"/>
                  <a:ext cx="327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CB0C94-28AC-08EB-C4EB-7FF4F66017D2}"/>
                    </a:ext>
                  </a:extLst>
                </p14:cNvPr>
                <p14:cNvContentPartPr/>
                <p14:nvPr/>
              </p14:nvContentPartPr>
              <p14:xfrm>
                <a:off x="7158490" y="2306969"/>
                <a:ext cx="703080" cy="19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CB0C94-28AC-08EB-C4EB-7FF4F66017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40850" y="2288969"/>
                  <a:ext cx="738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5598E90-F4DD-B141-927B-B5C42657206F}"/>
                    </a:ext>
                  </a:extLst>
                </p14:cNvPr>
                <p14:cNvContentPartPr/>
                <p14:nvPr/>
              </p14:nvContentPartPr>
              <p14:xfrm>
                <a:off x="8081530" y="2154329"/>
                <a:ext cx="375480" cy="28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5598E90-F4DD-B141-927B-B5C4265720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63530" y="2136329"/>
                  <a:ext cx="411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2FD95BC-02C5-A888-E2E5-469B97DA36E5}"/>
                    </a:ext>
                  </a:extLst>
                </p14:cNvPr>
                <p14:cNvContentPartPr/>
                <p14:nvPr/>
              </p14:nvContentPartPr>
              <p14:xfrm>
                <a:off x="8671930" y="2052089"/>
                <a:ext cx="1821600" cy="356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2FD95BC-02C5-A888-E2E5-469B97DA36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53930" y="2034449"/>
                  <a:ext cx="1857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4636D02-B4F5-A1DB-6718-50E177E6632D}"/>
                    </a:ext>
                  </a:extLst>
                </p14:cNvPr>
                <p14:cNvContentPartPr/>
                <p14:nvPr/>
              </p14:nvContentPartPr>
              <p14:xfrm>
                <a:off x="9453490" y="2087729"/>
                <a:ext cx="38160" cy="29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4636D02-B4F5-A1DB-6718-50E177E6632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35490" y="2069729"/>
                  <a:ext cx="73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BDDA16-9F85-33F1-2384-F81D2A809698}"/>
                    </a:ext>
                  </a:extLst>
                </p14:cNvPr>
                <p14:cNvContentPartPr/>
                <p14:nvPr/>
              </p14:nvContentPartPr>
              <p14:xfrm>
                <a:off x="10629610" y="2040569"/>
                <a:ext cx="756720" cy="456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BDDA16-9F85-33F1-2384-F81D2A8096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11610" y="2022929"/>
                  <a:ext cx="792360" cy="49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F76CF87-7254-692C-1833-68FEB6AD6628}"/>
                  </a:ext>
                </a:extLst>
              </p14:cNvPr>
              <p14:cNvContentPartPr/>
              <p14:nvPr/>
            </p14:nvContentPartPr>
            <p14:xfrm>
              <a:off x="2850370" y="2994929"/>
              <a:ext cx="210240" cy="131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F76CF87-7254-692C-1833-68FEB6AD662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832730" y="2977289"/>
                <a:ext cx="2458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1B5967BB-7EEF-0C72-92FD-C690F62B739B}"/>
              </a:ext>
            </a:extLst>
          </p:cNvPr>
          <p:cNvGrpSpPr/>
          <p:nvPr/>
        </p:nvGrpSpPr>
        <p:grpSpPr>
          <a:xfrm>
            <a:off x="3217570" y="2790809"/>
            <a:ext cx="1382760" cy="435960"/>
            <a:chOff x="3217570" y="2790809"/>
            <a:chExt cx="138276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08BC1E-E0D8-BA09-BE7F-30E19E4B9D52}"/>
                    </a:ext>
                  </a:extLst>
                </p14:cNvPr>
                <p14:cNvContentPartPr/>
                <p14:nvPr/>
              </p14:nvContentPartPr>
              <p14:xfrm>
                <a:off x="3217570" y="2866409"/>
                <a:ext cx="191160" cy="28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08BC1E-E0D8-BA09-BE7F-30E19E4B9D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199570" y="2848409"/>
                  <a:ext cx="226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1E7A87-A0FC-96BB-98E4-8554D453B8AB}"/>
                    </a:ext>
                  </a:extLst>
                </p14:cNvPr>
                <p14:cNvContentPartPr/>
                <p14:nvPr/>
              </p14:nvContentPartPr>
              <p14:xfrm>
                <a:off x="3265810" y="3042809"/>
                <a:ext cx="112680" cy="13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1E7A87-A0FC-96BB-98E4-8554D453B8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247810" y="3024809"/>
                  <a:ext cx="14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4BDE05-F07D-4D21-CEF4-2DEDA82C02DE}"/>
                    </a:ext>
                  </a:extLst>
                </p14:cNvPr>
                <p14:cNvContentPartPr/>
                <p14:nvPr/>
              </p14:nvContentPartPr>
              <p14:xfrm>
                <a:off x="3258610" y="2790809"/>
                <a:ext cx="181440" cy="1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4BDE05-F07D-4D21-CEF4-2DEDA82C02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40610" y="2773169"/>
                  <a:ext cx="217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EAE543-5995-993D-5114-F3B9AD0CFE9A}"/>
                    </a:ext>
                  </a:extLst>
                </p14:cNvPr>
                <p14:cNvContentPartPr/>
                <p14:nvPr/>
              </p14:nvContentPartPr>
              <p14:xfrm>
                <a:off x="3683770" y="2994209"/>
                <a:ext cx="18396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EAE543-5995-993D-5114-F3B9AD0CFE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66130" y="2976569"/>
                  <a:ext cx="219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A54060-5F67-7481-90CC-D6D187BF2154}"/>
                    </a:ext>
                  </a:extLst>
                </p14:cNvPr>
                <p14:cNvContentPartPr/>
                <p14:nvPr/>
              </p14:nvContentPartPr>
              <p14:xfrm>
                <a:off x="3666130" y="3052529"/>
                <a:ext cx="207360" cy="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A54060-5F67-7481-90CC-D6D187BF215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48490" y="3034529"/>
                  <a:ext cx="243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9E8C1B-B46C-C2D3-2C00-4CE0AB0C19EA}"/>
                    </a:ext>
                  </a:extLst>
                </p14:cNvPr>
                <p14:cNvContentPartPr/>
                <p14:nvPr/>
              </p14:nvContentPartPr>
              <p14:xfrm>
                <a:off x="4122610" y="3014729"/>
                <a:ext cx="170280" cy="16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9E8C1B-B46C-C2D3-2C00-4CE0AB0C19E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04610" y="2997089"/>
                  <a:ext cx="205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261A92-951C-8CCC-4D34-E698BB9C03C6}"/>
                    </a:ext>
                  </a:extLst>
                </p14:cNvPr>
                <p14:cNvContentPartPr/>
                <p14:nvPr/>
              </p14:nvContentPartPr>
              <p14:xfrm>
                <a:off x="4394050" y="2926889"/>
                <a:ext cx="201600" cy="299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261A92-951C-8CCC-4D34-E698BB9C03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76050" y="2908889"/>
                  <a:ext cx="2372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6822C3-3F47-C4D1-9EF8-BD552332FEAC}"/>
                    </a:ext>
                  </a:extLst>
                </p14:cNvPr>
                <p14:cNvContentPartPr/>
                <p14:nvPr/>
              </p14:nvContentPartPr>
              <p14:xfrm>
                <a:off x="4389010" y="2831849"/>
                <a:ext cx="21132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6822C3-3F47-C4D1-9EF8-BD552332FEA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71370" y="2814209"/>
                  <a:ext cx="2469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CE8E91A-C668-334A-A97C-A040577DDF52}"/>
              </a:ext>
            </a:extLst>
          </p:cNvPr>
          <p:cNvGrpSpPr/>
          <p:nvPr/>
        </p:nvGrpSpPr>
        <p:grpSpPr>
          <a:xfrm>
            <a:off x="3337090" y="3500369"/>
            <a:ext cx="1237320" cy="439200"/>
            <a:chOff x="3337090" y="3500369"/>
            <a:chExt cx="12373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6B2F5E-3C94-8DAA-2BD2-D35E9CA70644}"/>
                    </a:ext>
                  </a:extLst>
                </p14:cNvPr>
                <p14:cNvContentPartPr/>
                <p14:nvPr/>
              </p14:nvContentPartPr>
              <p14:xfrm>
                <a:off x="3337090" y="3622769"/>
                <a:ext cx="160920" cy="31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6B2F5E-3C94-8DAA-2BD2-D35E9CA7064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19090" y="3604769"/>
                  <a:ext cx="196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C1D7E0-13C1-743E-98FA-8514A040DEC7}"/>
                    </a:ext>
                  </a:extLst>
                </p14:cNvPr>
                <p14:cNvContentPartPr/>
                <p14:nvPr/>
              </p14:nvContentPartPr>
              <p14:xfrm>
                <a:off x="3378130" y="3794489"/>
                <a:ext cx="74520" cy="5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C1D7E0-13C1-743E-98FA-8514A040DEC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360130" y="3776489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7441C64-644A-4CA0-FFD1-AE7874BE2033}"/>
                    </a:ext>
                  </a:extLst>
                </p14:cNvPr>
                <p14:cNvContentPartPr/>
                <p14:nvPr/>
              </p14:nvContentPartPr>
              <p14:xfrm>
                <a:off x="3654250" y="3738689"/>
                <a:ext cx="126000" cy="9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7441C64-644A-4CA0-FFD1-AE7874BE203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36610" y="3720689"/>
                  <a:ext cx="161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2B3809-2824-857E-11B9-21889B18A4B1}"/>
                    </a:ext>
                  </a:extLst>
                </p14:cNvPr>
                <p14:cNvContentPartPr/>
                <p14:nvPr/>
              </p14:nvContentPartPr>
              <p14:xfrm>
                <a:off x="3654250" y="3787649"/>
                <a:ext cx="118800" cy="1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2B3809-2824-857E-11B9-21889B18A4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36610" y="3769649"/>
                  <a:ext cx="154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8E2304-90FE-6BB8-FD8F-2302159E8479}"/>
                    </a:ext>
                  </a:extLst>
                </p14:cNvPr>
                <p14:cNvContentPartPr/>
                <p14:nvPr/>
              </p14:nvContentPartPr>
              <p14:xfrm>
                <a:off x="4075810" y="3600089"/>
                <a:ext cx="155520" cy="166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8E2304-90FE-6BB8-FD8F-2302159E84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57810" y="3582449"/>
                  <a:ext cx="191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56045F-FF5B-9597-88C3-9B400900DBF7}"/>
                    </a:ext>
                  </a:extLst>
                </p14:cNvPr>
                <p14:cNvContentPartPr/>
                <p14:nvPr/>
              </p14:nvContentPartPr>
              <p14:xfrm>
                <a:off x="4374610" y="3534209"/>
                <a:ext cx="145080" cy="260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56045F-FF5B-9597-88C3-9B400900DBF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56610" y="3516209"/>
                  <a:ext cx="180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7C04251-90CB-A41D-B277-EE6BEA744BCB}"/>
                    </a:ext>
                  </a:extLst>
                </p14:cNvPr>
                <p14:cNvContentPartPr/>
                <p14:nvPr/>
              </p14:nvContentPartPr>
              <p14:xfrm>
                <a:off x="4344010" y="3500369"/>
                <a:ext cx="225360" cy="1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7C04251-90CB-A41D-B277-EE6BEA744B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26010" y="3482369"/>
                  <a:ext cx="261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DECE5C-F37B-DCA3-E6C1-E1898934F20C}"/>
                    </a:ext>
                  </a:extLst>
                </p14:cNvPr>
                <p14:cNvContentPartPr/>
                <p14:nvPr/>
              </p14:nvContentPartPr>
              <p14:xfrm>
                <a:off x="4065730" y="3858569"/>
                <a:ext cx="508680" cy="8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DECE5C-F37B-DCA3-E6C1-E1898934F2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48090" y="3840569"/>
                  <a:ext cx="5443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6BDE5FF-655A-A39E-571F-1F3C8719C4A2}"/>
                  </a:ext>
                </a:extLst>
              </p14:cNvPr>
              <p14:cNvContentPartPr/>
              <p14:nvPr/>
            </p14:nvContentPartPr>
            <p14:xfrm>
              <a:off x="4209730" y="4014809"/>
              <a:ext cx="268920" cy="165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6BDE5FF-655A-A39E-571F-1F3C8719C4A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192090" y="3996809"/>
                <a:ext cx="30456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2F86C6C-7995-3932-0C2E-74F1BCBF0D35}"/>
              </a:ext>
            </a:extLst>
          </p:cNvPr>
          <p:cNvGrpSpPr/>
          <p:nvPr/>
        </p:nvGrpSpPr>
        <p:grpSpPr>
          <a:xfrm>
            <a:off x="5156170" y="2805929"/>
            <a:ext cx="2232360" cy="475920"/>
            <a:chOff x="5156170" y="2805929"/>
            <a:chExt cx="22323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A657A1-4919-66B3-77ED-0D95D9DE768F}"/>
                    </a:ext>
                  </a:extLst>
                </p14:cNvPr>
                <p14:cNvContentPartPr/>
                <p14:nvPr/>
              </p14:nvContentPartPr>
              <p14:xfrm>
                <a:off x="5156170" y="2805929"/>
                <a:ext cx="1103400" cy="392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A657A1-4919-66B3-77ED-0D95D9DE76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38170" y="2788289"/>
                  <a:ext cx="11390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959A9F-7B67-1B7E-4E89-65379660218C}"/>
                    </a:ext>
                  </a:extLst>
                </p14:cNvPr>
                <p14:cNvContentPartPr/>
                <p14:nvPr/>
              </p14:nvContentPartPr>
              <p14:xfrm>
                <a:off x="6059770" y="2994209"/>
                <a:ext cx="10080" cy="15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959A9F-7B67-1B7E-4E89-6537966021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42130" y="2976569"/>
                  <a:ext cx="4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B0F38E-B9F4-B1EC-5E08-CC5F0D89CFCF}"/>
                    </a:ext>
                  </a:extLst>
                </p14:cNvPr>
                <p14:cNvContentPartPr/>
                <p14:nvPr/>
              </p14:nvContentPartPr>
              <p14:xfrm>
                <a:off x="5680690" y="2902049"/>
                <a:ext cx="274320" cy="63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B0F38E-B9F4-B1EC-5E08-CC5F0D89CFC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62690" y="2884409"/>
                  <a:ext cx="309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834B80-170D-FDE9-D891-73ED4641D43C}"/>
                    </a:ext>
                  </a:extLst>
                </p14:cNvPr>
                <p14:cNvContentPartPr/>
                <p14:nvPr/>
              </p14:nvContentPartPr>
              <p14:xfrm>
                <a:off x="6406810" y="2905289"/>
                <a:ext cx="981720" cy="37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834B80-170D-FDE9-D891-73ED4641D4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88810" y="2887289"/>
                  <a:ext cx="101736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9803962-B131-05F0-E721-8FF58D32C87F}"/>
                  </a:ext>
                </a:extLst>
              </p14:cNvPr>
              <p14:cNvContentPartPr/>
              <p14:nvPr/>
            </p14:nvContentPartPr>
            <p14:xfrm>
              <a:off x="705490" y="4420889"/>
              <a:ext cx="96120" cy="305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9803962-B131-05F0-E721-8FF58D32C87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87490" y="4403249"/>
                <a:ext cx="131760" cy="34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82920DC7-C090-C2A6-7CAD-4AF1B535373F}"/>
              </a:ext>
            </a:extLst>
          </p:cNvPr>
          <p:cNvGrpSpPr/>
          <p:nvPr/>
        </p:nvGrpSpPr>
        <p:grpSpPr>
          <a:xfrm>
            <a:off x="748690" y="4279409"/>
            <a:ext cx="2385000" cy="462600"/>
            <a:chOff x="748690" y="4279409"/>
            <a:chExt cx="23850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2A44BD-D07C-3CAD-57A0-8A63D1213ED8}"/>
                    </a:ext>
                  </a:extLst>
                </p14:cNvPr>
                <p14:cNvContentPartPr/>
                <p14:nvPr/>
              </p14:nvContentPartPr>
              <p14:xfrm>
                <a:off x="748690" y="4279409"/>
                <a:ext cx="2385000" cy="462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2A44BD-D07C-3CAD-57A0-8A63D1213ED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690" y="4261409"/>
                  <a:ext cx="24206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440526-63C4-1F42-0545-BF3A56435FED}"/>
                    </a:ext>
                  </a:extLst>
                </p14:cNvPr>
                <p14:cNvContentPartPr/>
                <p14:nvPr/>
              </p14:nvContentPartPr>
              <p14:xfrm>
                <a:off x="1819330" y="4467329"/>
                <a:ext cx="179640" cy="11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440526-63C4-1F42-0545-BF3A56435F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01330" y="4449329"/>
                  <a:ext cx="215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EFA7AF-DC09-06C0-481C-63486124E657}"/>
                    </a:ext>
                  </a:extLst>
                </p14:cNvPr>
                <p14:cNvContentPartPr/>
                <p14:nvPr/>
              </p14:nvContentPartPr>
              <p14:xfrm>
                <a:off x="1154410" y="4454009"/>
                <a:ext cx="165600" cy="1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EFA7AF-DC09-06C0-481C-63486124E65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6410" y="4436369"/>
                  <a:ext cx="201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2448EB1-6EF6-0C43-99A8-A2BFCA62428D}"/>
              </a:ext>
            </a:extLst>
          </p:cNvPr>
          <p:cNvGrpSpPr/>
          <p:nvPr/>
        </p:nvGrpSpPr>
        <p:grpSpPr>
          <a:xfrm>
            <a:off x="3385690" y="4199489"/>
            <a:ext cx="6883920" cy="676080"/>
            <a:chOff x="3385690" y="4199489"/>
            <a:chExt cx="688392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2224E93-2B9C-1250-8F72-50C70AC87072}"/>
                    </a:ext>
                  </a:extLst>
                </p14:cNvPr>
                <p14:cNvContentPartPr/>
                <p14:nvPr/>
              </p14:nvContentPartPr>
              <p14:xfrm>
                <a:off x="3385690" y="4446449"/>
                <a:ext cx="1223280" cy="30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2224E93-2B9C-1250-8F72-50C70AC870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68050" y="4428449"/>
                  <a:ext cx="1258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96256A3-FF21-8576-BEA5-43E10603FE55}"/>
                    </a:ext>
                  </a:extLst>
                </p14:cNvPr>
                <p14:cNvContentPartPr/>
                <p14:nvPr/>
              </p14:nvContentPartPr>
              <p14:xfrm>
                <a:off x="4415290" y="4612769"/>
                <a:ext cx="205920" cy="28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96256A3-FF21-8576-BEA5-43E10603FE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97290" y="4595129"/>
                  <a:ext cx="241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E45430-985E-167F-AC08-AEC92EFE226A}"/>
                    </a:ext>
                  </a:extLst>
                </p14:cNvPr>
                <p14:cNvContentPartPr/>
                <p14:nvPr/>
              </p14:nvContentPartPr>
              <p14:xfrm>
                <a:off x="4623730" y="4423769"/>
                <a:ext cx="363600" cy="327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E45430-985E-167F-AC08-AEC92EFE22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06090" y="4406129"/>
                  <a:ext cx="3992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424005F-6D34-EC46-E645-935781BD8274}"/>
                    </a:ext>
                  </a:extLst>
                </p14:cNvPr>
                <p14:cNvContentPartPr/>
                <p14:nvPr/>
              </p14:nvContentPartPr>
              <p14:xfrm>
                <a:off x="4170850" y="4510529"/>
                <a:ext cx="34560" cy="27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424005F-6D34-EC46-E645-935781BD827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53210" y="4492529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86FB29-9BC1-DD4A-4B17-E00853C903EC}"/>
                    </a:ext>
                  </a:extLst>
                </p14:cNvPr>
                <p14:cNvContentPartPr/>
                <p14:nvPr/>
              </p14:nvContentPartPr>
              <p14:xfrm>
                <a:off x="5203330" y="4485329"/>
                <a:ext cx="1146240" cy="390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86FB29-9BC1-DD4A-4B17-E00853C903E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85690" y="4467689"/>
                  <a:ext cx="1181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F020A1-7047-C20A-07AA-F385E6536FB8}"/>
                    </a:ext>
                  </a:extLst>
                </p14:cNvPr>
                <p14:cNvContentPartPr/>
                <p14:nvPr/>
              </p14:nvContentPartPr>
              <p14:xfrm>
                <a:off x="6551530" y="4299569"/>
                <a:ext cx="875880" cy="419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F020A1-7047-C20A-07AA-F385E6536FB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33530" y="4281929"/>
                  <a:ext cx="9115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04A983-B453-E67D-CCA5-32ACF7646F44}"/>
                    </a:ext>
                  </a:extLst>
                </p14:cNvPr>
                <p14:cNvContentPartPr/>
                <p14:nvPr/>
              </p14:nvContentPartPr>
              <p14:xfrm>
                <a:off x="7705690" y="4488929"/>
                <a:ext cx="207360" cy="110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04A983-B453-E67D-CCA5-32ACF7646F4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87690" y="4470929"/>
                  <a:ext cx="24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DC7796-2424-EE4B-1242-4FE6F3E9311B}"/>
                    </a:ext>
                  </a:extLst>
                </p14:cNvPr>
                <p14:cNvContentPartPr/>
                <p14:nvPr/>
              </p14:nvContentPartPr>
              <p14:xfrm>
                <a:off x="8103130" y="4255649"/>
                <a:ext cx="710280" cy="434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DC7796-2424-EE4B-1242-4FE6F3E9311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85130" y="4237649"/>
                  <a:ext cx="74592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6B18DF-13D8-5E15-38DA-4930CD4FBFFC}"/>
                    </a:ext>
                  </a:extLst>
                </p14:cNvPr>
                <p14:cNvContentPartPr/>
                <p14:nvPr/>
              </p14:nvContentPartPr>
              <p14:xfrm>
                <a:off x="9007090" y="4199489"/>
                <a:ext cx="1262520" cy="545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6B18DF-13D8-5E15-38DA-4930CD4FBF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89450" y="4181489"/>
                  <a:ext cx="1298160" cy="58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01F0F23-63C7-406D-13F4-5646E2768D3A}"/>
              </a:ext>
            </a:extLst>
          </p:cNvPr>
          <p:cNvGrpSpPr/>
          <p:nvPr/>
        </p:nvGrpSpPr>
        <p:grpSpPr>
          <a:xfrm>
            <a:off x="2856490" y="5110649"/>
            <a:ext cx="3036600" cy="837000"/>
            <a:chOff x="2856490" y="5110649"/>
            <a:chExt cx="3036600" cy="8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CD7C81A-4F37-68CB-FE4E-95534257CA11}"/>
                    </a:ext>
                  </a:extLst>
                </p14:cNvPr>
                <p14:cNvContentPartPr/>
                <p14:nvPr/>
              </p14:nvContentPartPr>
              <p14:xfrm>
                <a:off x="2882050" y="5110649"/>
                <a:ext cx="165960" cy="28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CD7C81A-4F37-68CB-FE4E-95534257CA1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64410" y="5092649"/>
                  <a:ext cx="201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3D7B306-3F4D-F891-1136-B9D4A5326294}"/>
                    </a:ext>
                  </a:extLst>
                </p14:cNvPr>
                <p14:cNvContentPartPr/>
                <p14:nvPr/>
              </p14:nvContentPartPr>
              <p14:xfrm>
                <a:off x="3180850" y="5188409"/>
                <a:ext cx="148680" cy="23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3D7B306-3F4D-F891-1136-B9D4A532629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63210" y="5170769"/>
                  <a:ext cx="184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952B21-DBCF-7B6F-A9CB-F195A8186D85}"/>
                    </a:ext>
                  </a:extLst>
                </p14:cNvPr>
                <p14:cNvContentPartPr/>
                <p14:nvPr/>
              </p14:nvContentPartPr>
              <p14:xfrm>
                <a:off x="3178690" y="5259689"/>
                <a:ext cx="166680" cy="2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952B21-DBCF-7B6F-A9CB-F195A8186D8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61050" y="5241689"/>
                  <a:ext cx="202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8043A88-EB09-D402-75FD-DC04F895C0AE}"/>
                    </a:ext>
                  </a:extLst>
                </p14:cNvPr>
                <p14:cNvContentPartPr/>
                <p14:nvPr/>
              </p14:nvContentPartPr>
              <p14:xfrm>
                <a:off x="3183730" y="5159249"/>
                <a:ext cx="194760" cy="4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8043A88-EB09-D402-75FD-DC04F895C0A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165730" y="5141609"/>
                  <a:ext cx="230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4F34F8-EDDF-4FD6-E424-7F3CCD871214}"/>
                    </a:ext>
                  </a:extLst>
                </p14:cNvPr>
                <p14:cNvContentPartPr/>
                <p14:nvPr/>
              </p14:nvContentPartPr>
              <p14:xfrm>
                <a:off x="2856490" y="5511329"/>
                <a:ext cx="553320" cy="9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4F34F8-EDDF-4FD6-E424-7F3CCD8712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38490" y="5493689"/>
                  <a:ext cx="588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1B63DD-6CBF-06DF-CFD2-3F70F839D47F}"/>
                    </a:ext>
                  </a:extLst>
                </p14:cNvPr>
                <p14:cNvContentPartPr/>
                <p14:nvPr/>
              </p14:nvContentPartPr>
              <p14:xfrm>
                <a:off x="2929570" y="5677649"/>
                <a:ext cx="198000" cy="270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1B63DD-6CBF-06DF-CFD2-3F70F839D47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11930" y="5659649"/>
                  <a:ext cx="2336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F7B3010-AF6C-56CC-EB80-4E04A68DC63F}"/>
                    </a:ext>
                  </a:extLst>
                </p14:cNvPr>
                <p14:cNvContentPartPr/>
                <p14:nvPr/>
              </p14:nvContentPartPr>
              <p14:xfrm>
                <a:off x="3258250" y="5670089"/>
                <a:ext cx="111600" cy="259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F7B3010-AF6C-56CC-EB80-4E04A68DC63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240250" y="5652089"/>
                  <a:ext cx="1472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598FED-2587-8B70-22FE-108D0D9AC51D}"/>
                    </a:ext>
                  </a:extLst>
                </p14:cNvPr>
                <p14:cNvContentPartPr/>
                <p14:nvPr/>
              </p14:nvContentPartPr>
              <p14:xfrm>
                <a:off x="3192010" y="5762249"/>
                <a:ext cx="186480" cy="43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598FED-2587-8B70-22FE-108D0D9AC51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74010" y="5744249"/>
                  <a:ext cx="222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0654AD-1132-8A6A-41D4-411F45E8C2E4}"/>
                    </a:ext>
                  </a:extLst>
                </p14:cNvPr>
                <p14:cNvContentPartPr/>
                <p14:nvPr/>
              </p14:nvContentPartPr>
              <p14:xfrm>
                <a:off x="3786730" y="5470649"/>
                <a:ext cx="229680" cy="2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0654AD-1132-8A6A-41D4-411F45E8C2E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69090" y="5452649"/>
                  <a:ext cx="265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C38B94-C14B-D617-E5A6-AF0D14FE5737}"/>
                    </a:ext>
                  </a:extLst>
                </p14:cNvPr>
                <p14:cNvContentPartPr/>
                <p14:nvPr/>
              </p14:nvContentPartPr>
              <p14:xfrm>
                <a:off x="3813370" y="5580449"/>
                <a:ext cx="228240" cy="43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C38B94-C14B-D617-E5A6-AF0D14FE573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795730" y="5562449"/>
                  <a:ext cx="263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D3ECC4F-5E27-A9FA-BDFE-F1F7D8286B7E}"/>
                    </a:ext>
                  </a:extLst>
                </p14:cNvPr>
                <p14:cNvContentPartPr/>
                <p14:nvPr/>
              </p14:nvContentPartPr>
              <p14:xfrm>
                <a:off x="4398370" y="5225129"/>
                <a:ext cx="156240" cy="223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D3ECC4F-5E27-A9FA-BDFE-F1F7D8286B7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80730" y="5207129"/>
                  <a:ext cx="191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2C996AA-4284-AC75-4C8C-BFB5264AC785}"/>
                    </a:ext>
                  </a:extLst>
                </p14:cNvPr>
                <p14:cNvContentPartPr/>
                <p14:nvPr/>
              </p14:nvContentPartPr>
              <p14:xfrm>
                <a:off x="4345810" y="5522849"/>
                <a:ext cx="249480" cy="38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2C996AA-4284-AC75-4C8C-BFB5264AC78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27810" y="5505209"/>
                  <a:ext cx="285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5E44185-44C7-0845-C810-565183F73B13}"/>
                    </a:ext>
                  </a:extLst>
                </p14:cNvPr>
                <p14:cNvContentPartPr/>
                <p14:nvPr/>
              </p14:nvContentPartPr>
              <p14:xfrm>
                <a:off x="4378210" y="5672249"/>
                <a:ext cx="123840" cy="21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5E44185-44C7-0845-C810-565183F73B1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60210" y="5654249"/>
                  <a:ext cx="159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0F5B7A-822F-6FD9-862F-3F79D6CC53EC}"/>
                    </a:ext>
                  </a:extLst>
                </p14:cNvPr>
                <p14:cNvContentPartPr/>
                <p14:nvPr/>
              </p14:nvContentPartPr>
              <p14:xfrm>
                <a:off x="4876810" y="5318009"/>
                <a:ext cx="197640" cy="158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0F5B7A-822F-6FD9-862F-3F79D6CC53E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858810" y="5300009"/>
                  <a:ext cx="233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77B6809-7A82-DD6C-6C07-87350535D353}"/>
                    </a:ext>
                  </a:extLst>
                </p14:cNvPr>
                <p14:cNvContentPartPr/>
                <p14:nvPr/>
              </p14:nvContentPartPr>
              <p14:xfrm>
                <a:off x="5103970" y="5215769"/>
                <a:ext cx="103320" cy="152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77B6809-7A82-DD6C-6C07-87350535D35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86330" y="5197769"/>
                  <a:ext cx="138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EC6586-7D2A-3058-7121-1D06C6372200}"/>
                    </a:ext>
                  </a:extLst>
                </p14:cNvPr>
                <p14:cNvContentPartPr/>
                <p14:nvPr/>
              </p14:nvContentPartPr>
              <p14:xfrm>
                <a:off x="4847650" y="5545529"/>
                <a:ext cx="356400" cy="52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EC6586-7D2A-3058-7121-1D06C637220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29650" y="5527889"/>
                  <a:ext cx="392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48D686-FFBD-2DE5-8995-458CAE7EED77}"/>
                    </a:ext>
                  </a:extLst>
                </p14:cNvPr>
                <p14:cNvContentPartPr/>
                <p14:nvPr/>
              </p14:nvContentPartPr>
              <p14:xfrm>
                <a:off x="4908850" y="5719049"/>
                <a:ext cx="174960" cy="198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48D686-FFBD-2DE5-8995-458CAE7EED7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91210" y="5701409"/>
                  <a:ext cx="210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49FC378-5574-E8FD-1C28-4C75D4774D3C}"/>
                    </a:ext>
                  </a:extLst>
                </p14:cNvPr>
                <p14:cNvContentPartPr/>
                <p14:nvPr/>
              </p14:nvContentPartPr>
              <p14:xfrm>
                <a:off x="5158330" y="5669369"/>
                <a:ext cx="100080" cy="124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49FC378-5574-E8FD-1C28-4C75D4774D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40330" y="5651729"/>
                  <a:ext cx="135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425779E-FAFF-47CF-F85E-9CBC0039575C}"/>
                    </a:ext>
                  </a:extLst>
                </p14:cNvPr>
                <p14:cNvContentPartPr/>
                <p14:nvPr/>
              </p14:nvContentPartPr>
              <p14:xfrm>
                <a:off x="5515450" y="5386769"/>
                <a:ext cx="279000" cy="30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425779E-FAFF-47CF-F85E-9CBC0039575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97810" y="5368769"/>
                  <a:ext cx="314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9FC33F4-C3DC-F900-AAB7-E1B86B3B693F}"/>
                    </a:ext>
                  </a:extLst>
                </p14:cNvPr>
                <p14:cNvContentPartPr/>
                <p14:nvPr/>
              </p14:nvContentPartPr>
              <p14:xfrm>
                <a:off x="5537410" y="5602049"/>
                <a:ext cx="114840" cy="7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9FC33F4-C3DC-F900-AAB7-E1B86B3B693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19770" y="5584409"/>
                  <a:ext cx="150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E560775-FCAE-5698-3B27-73076C4A95ED}"/>
                    </a:ext>
                  </a:extLst>
                </p14:cNvPr>
                <p14:cNvContentPartPr/>
                <p14:nvPr/>
              </p14:nvContentPartPr>
              <p14:xfrm>
                <a:off x="5742250" y="5262929"/>
                <a:ext cx="150840" cy="153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E560775-FCAE-5698-3B27-73076C4A95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24610" y="5244929"/>
                  <a:ext cx="1864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9C5B9C3-8E41-ADAF-4D5D-3367CB446444}"/>
              </a:ext>
            </a:extLst>
          </p:cNvPr>
          <p:cNvGrpSpPr/>
          <p:nvPr/>
        </p:nvGrpSpPr>
        <p:grpSpPr>
          <a:xfrm>
            <a:off x="810250" y="6216569"/>
            <a:ext cx="1409040" cy="451440"/>
            <a:chOff x="810250" y="6216569"/>
            <a:chExt cx="140904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5538E1-E61E-FEE1-39BB-11E1AED4F794}"/>
                    </a:ext>
                  </a:extLst>
                </p14:cNvPr>
                <p14:cNvContentPartPr/>
                <p14:nvPr/>
              </p14:nvContentPartPr>
              <p14:xfrm>
                <a:off x="810250" y="6216569"/>
                <a:ext cx="1409040" cy="451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5538E1-E61E-FEE1-39BB-11E1AED4F7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92250" y="6198929"/>
                  <a:ext cx="14446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1D32E1-49EB-F47B-2916-32887476315A}"/>
                    </a:ext>
                  </a:extLst>
                </p14:cNvPr>
                <p14:cNvContentPartPr/>
                <p14:nvPr/>
              </p14:nvContentPartPr>
              <p14:xfrm>
                <a:off x="1721770" y="6423569"/>
                <a:ext cx="176760" cy="6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1D32E1-49EB-F47B-2916-32887476315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04130" y="6405929"/>
                  <a:ext cx="212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7B9029D-6C41-5616-F4D7-CA6E1CB67B8E}"/>
                    </a:ext>
                  </a:extLst>
                </p14:cNvPr>
                <p14:cNvContentPartPr/>
                <p14:nvPr/>
              </p14:nvContentPartPr>
              <p14:xfrm>
                <a:off x="1511890" y="6369209"/>
                <a:ext cx="51840" cy="10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7B9029D-6C41-5616-F4D7-CA6E1CB67B8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94250" y="6351569"/>
                  <a:ext cx="874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8ED26D-6142-5702-2C7C-FFB1962B6EB8}"/>
              </a:ext>
            </a:extLst>
          </p:cNvPr>
          <p:cNvGrpSpPr/>
          <p:nvPr/>
        </p:nvGrpSpPr>
        <p:grpSpPr>
          <a:xfrm>
            <a:off x="2505490" y="6445529"/>
            <a:ext cx="2823480" cy="367920"/>
            <a:chOff x="2505490" y="6445529"/>
            <a:chExt cx="282348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6D23435-C22F-B0A3-F31D-E3897F3B0E50}"/>
                    </a:ext>
                  </a:extLst>
                </p14:cNvPr>
                <p14:cNvContentPartPr/>
                <p14:nvPr/>
              </p14:nvContentPartPr>
              <p14:xfrm>
                <a:off x="2505490" y="6481169"/>
                <a:ext cx="1204200" cy="258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6D23435-C22F-B0A3-F31D-E3897F3B0E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87490" y="6463169"/>
                  <a:ext cx="1239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BDEE4E-E054-DF04-9E44-6C443A67C037}"/>
                    </a:ext>
                  </a:extLst>
                </p14:cNvPr>
                <p14:cNvContentPartPr/>
                <p14:nvPr/>
              </p14:nvContentPartPr>
              <p14:xfrm>
                <a:off x="3863770" y="6445529"/>
                <a:ext cx="1257480" cy="367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BDEE4E-E054-DF04-9E44-6C443A67C0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46130" y="6427889"/>
                  <a:ext cx="1293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562988-B93B-D821-CC2C-8B8D79425C59}"/>
                    </a:ext>
                  </a:extLst>
                </p14:cNvPr>
                <p14:cNvContentPartPr/>
                <p14:nvPr/>
              </p14:nvContentPartPr>
              <p14:xfrm>
                <a:off x="5297290" y="6478649"/>
                <a:ext cx="21240" cy="2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562988-B93B-D821-CC2C-8B8D79425C5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79290" y="6461009"/>
                  <a:ext cx="56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16C6B4-661F-C78D-6889-6C1E70631E5B}"/>
                    </a:ext>
                  </a:extLst>
                </p14:cNvPr>
                <p14:cNvContentPartPr/>
                <p14:nvPr/>
              </p14:nvContentPartPr>
              <p14:xfrm>
                <a:off x="5317090" y="6615089"/>
                <a:ext cx="11880" cy="1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16C6B4-661F-C78D-6889-6C1E70631E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99090" y="6597089"/>
                  <a:ext cx="475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4E7DD94-B077-766E-2F8D-704F68119C84}"/>
              </a:ext>
            </a:extLst>
          </p:cNvPr>
          <p:cNvGrpSpPr/>
          <p:nvPr/>
        </p:nvGrpSpPr>
        <p:grpSpPr>
          <a:xfrm>
            <a:off x="5617690" y="6022169"/>
            <a:ext cx="3434760" cy="815040"/>
            <a:chOff x="5617690" y="6022169"/>
            <a:chExt cx="343476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F0013AC-6B72-D1CD-B6A7-5813DC15FFB8}"/>
                    </a:ext>
                  </a:extLst>
                </p14:cNvPr>
                <p14:cNvContentPartPr/>
                <p14:nvPr/>
              </p14:nvContentPartPr>
              <p14:xfrm>
                <a:off x="5617690" y="6325649"/>
                <a:ext cx="234720" cy="358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F0013AC-6B72-D1CD-B6A7-5813DC15FFB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00050" y="6307649"/>
                  <a:ext cx="2703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416ECF1-15D8-36EA-6964-71B3F13AB3AD}"/>
                    </a:ext>
                  </a:extLst>
                </p14:cNvPr>
                <p14:cNvContentPartPr/>
                <p14:nvPr/>
              </p14:nvContentPartPr>
              <p14:xfrm>
                <a:off x="5941690" y="6215129"/>
                <a:ext cx="137880" cy="28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416ECF1-15D8-36EA-6964-71B3F13AB3A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23690" y="6197489"/>
                  <a:ext cx="173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2C7F613-76A2-24AB-AA14-BD66D5779A3D}"/>
                    </a:ext>
                  </a:extLst>
                </p14:cNvPr>
                <p14:cNvContentPartPr/>
                <p14:nvPr/>
              </p14:nvContentPartPr>
              <p14:xfrm>
                <a:off x="6182170" y="6234569"/>
                <a:ext cx="147960" cy="221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2C7F613-76A2-24AB-AA14-BD66D5779A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64170" y="6216929"/>
                  <a:ext cx="183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01CD416-AB9B-87E5-3797-CC0D04F97F4B}"/>
                    </a:ext>
                  </a:extLst>
                </p14:cNvPr>
                <p14:cNvContentPartPr/>
                <p14:nvPr/>
              </p14:nvContentPartPr>
              <p14:xfrm>
                <a:off x="6176410" y="6349049"/>
                <a:ext cx="167760" cy="30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01CD416-AB9B-87E5-3797-CC0D04F97F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8770" y="6331409"/>
                  <a:ext cx="203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3F61070-18C3-806F-96CB-EA81C6DD0A4B}"/>
                    </a:ext>
                  </a:extLst>
                </p14:cNvPr>
                <p14:cNvContentPartPr/>
                <p14:nvPr/>
              </p14:nvContentPartPr>
              <p14:xfrm>
                <a:off x="6193690" y="6214769"/>
                <a:ext cx="183600" cy="2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3F61070-18C3-806F-96CB-EA81C6DD0A4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76050" y="6197129"/>
                  <a:ext cx="219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5F9D4A-4014-D601-8FD0-97634D5B9738}"/>
                    </a:ext>
                  </a:extLst>
                </p14:cNvPr>
                <p14:cNvContentPartPr/>
                <p14:nvPr/>
              </p14:nvContentPartPr>
              <p14:xfrm>
                <a:off x="6220330" y="6326369"/>
                <a:ext cx="396360" cy="36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5F9D4A-4014-D601-8FD0-97634D5B97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02690" y="6308729"/>
                  <a:ext cx="4320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9FB3B9-788A-385E-B432-B2DBDDC8A2A5}"/>
                    </a:ext>
                  </a:extLst>
                </p14:cNvPr>
                <p14:cNvContentPartPr/>
                <p14:nvPr/>
              </p14:nvContentPartPr>
              <p14:xfrm>
                <a:off x="6494290" y="6459929"/>
                <a:ext cx="120600" cy="24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9FB3B9-788A-385E-B432-B2DBDDC8A2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76650" y="6442289"/>
                  <a:ext cx="156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588A1B-CE29-CE63-76FF-2EE3FBB4FA77}"/>
                    </a:ext>
                  </a:extLst>
                </p14:cNvPr>
                <p14:cNvContentPartPr/>
                <p14:nvPr/>
              </p14:nvContentPartPr>
              <p14:xfrm>
                <a:off x="6748810" y="6457769"/>
                <a:ext cx="106920" cy="226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588A1B-CE29-CE63-76FF-2EE3FBB4FA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31170" y="6439769"/>
                  <a:ext cx="142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E693F1-23A0-4D54-2B8D-C4DF8B72BE42}"/>
                    </a:ext>
                  </a:extLst>
                </p14:cNvPr>
                <p14:cNvContentPartPr/>
                <p14:nvPr/>
              </p14:nvContentPartPr>
              <p14:xfrm>
                <a:off x="6686890" y="6576209"/>
                <a:ext cx="162720" cy="20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E693F1-23A0-4D54-2B8D-C4DF8B72BE4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69250" y="6558209"/>
                  <a:ext cx="198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DB391D4-336A-FE8F-4A90-EC3936FE496D}"/>
                    </a:ext>
                  </a:extLst>
                </p14:cNvPr>
                <p14:cNvContentPartPr/>
                <p14:nvPr/>
              </p14:nvContentPartPr>
              <p14:xfrm>
                <a:off x="6942130" y="6279569"/>
                <a:ext cx="315000" cy="44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DB391D4-336A-FE8F-4A90-EC3936FE496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24490" y="6261569"/>
                  <a:ext cx="35064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43F1777-6531-7FF3-5522-CD1FB41BBABC}"/>
                    </a:ext>
                  </a:extLst>
                </p14:cNvPr>
                <p14:cNvContentPartPr/>
                <p14:nvPr/>
              </p14:nvContentPartPr>
              <p14:xfrm>
                <a:off x="7194850" y="6697169"/>
                <a:ext cx="149040" cy="140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43F1777-6531-7FF3-5522-CD1FB41BBAB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76850" y="6679169"/>
                  <a:ext cx="184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6A8449-E046-5409-3AA2-278238653C6B}"/>
                    </a:ext>
                  </a:extLst>
                </p14:cNvPr>
                <p14:cNvContentPartPr/>
                <p14:nvPr/>
              </p14:nvContentPartPr>
              <p14:xfrm>
                <a:off x="7153810" y="6751529"/>
                <a:ext cx="165600" cy="12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6A8449-E046-5409-3AA2-278238653C6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35810" y="6733529"/>
                  <a:ext cx="201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2A9B68-6E92-EACA-070F-C784019C54C2}"/>
                    </a:ext>
                  </a:extLst>
                </p14:cNvPr>
                <p14:cNvContentPartPr/>
                <p14:nvPr/>
              </p14:nvContentPartPr>
              <p14:xfrm>
                <a:off x="7575730" y="6436889"/>
                <a:ext cx="167400" cy="29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2A9B68-6E92-EACA-070F-C784019C54C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557730" y="6418889"/>
                  <a:ext cx="20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283E871-C24A-EABA-8D77-E8F2E7AFE71A}"/>
                    </a:ext>
                  </a:extLst>
                </p14:cNvPr>
                <p14:cNvContentPartPr/>
                <p14:nvPr/>
              </p14:nvContentPartPr>
              <p14:xfrm>
                <a:off x="7564570" y="6547409"/>
                <a:ext cx="183240" cy="39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283E871-C24A-EABA-8D77-E8F2E7AFE71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546930" y="6529769"/>
                  <a:ext cx="218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C5F1A0-E794-EB4F-ED10-1A042DA9D351}"/>
                    </a:ext>
                  </a:extLst>
                </p14:cNvPr>
                <p14:cNvContentPartPr/>
                <p14:nvPr/>
              </p14:nvContentPartPr>
              <p14:xfrm>
                <a:off x="8022850" y="6188129"/>
                <a:ext cx="98640" cy="168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C5F1A0-E794-EB4F-ED10-1A042DA9D35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4850" y="6170129"/>
                  <a:ext cx="134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D76C1F7-6BC1-4A81-C14E-9ABCCA1606F9}"/>
                    </a:ext>
                  </a:extLst>
                </p14:cNvPr>
                <p14:cNvContentPartPr/>
                <p14:nvPr/>
              </p14:nvContentPartPr>
              <p14:xfrm>
                <a:off x="7937170" y="6429689"/>
                <a:ext cx="233280" cy="18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D76C1F7-6BC1-4A81-C14E-9ABCCA1606F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19530" y="6411689"/>
                  <a:ext cx="268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52579A-BF1A-B080-D1E7-CC99EC3DE689}"/>
                    </a:ext>
                  </a:extLst>
                </p14:cNvPr>
                <p14:cNvContentPartPr/>
                <p14:nvPr/>
              </p14:nvContentPartPr>
              <p14:xfrm>
                <a:off x="7908370" y="6552449"/>
                <a:ext cx="169920" cy="141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52579A-BF1A-B080-D1E7-CC99EC3DE68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890370" y="6534809"/>
                  <a:ext cx="205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18BF55-7CD6-51D6-1EA1-68E59EB3E5B8}"/>
                    </a:ext>
                  </a:extLst>
                </p14:cNvPr>
                <p14:cNvContentPartPr/>
                <p14:nvPr/>
              </p14:nvContentPartPr>
              <p14:xfrm>
                <a:off x="8472130" y="6188129"/>
                <a:ext cx="195120" cy="194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18BF55-7CD6-51D6-1EA1-68E59EB3E5B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54490" y="6170129"/>
                  <a:ext cx="230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2FFAF15-DBF9-72D3-4D15-BAEAD41AA2E3}"/>
                    </a:ext>
                  </a:extLst>
                </p14:cNvPr>
                <p14:cNvContentPartPr/>
                <p14:nvPr/>
              </p14:nvContentPartPr>
              <p14:xfrm>
                <a:off x="8760850" y="6038009"/>
                <a:ext cx="23040" cy="156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2FFAF15-DBF9-72D3-4D15-BAEAD41AA2E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742850" y="6020009"/>
                  <a:ext cx="5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7ADFC30-F67A-4A17-0DA5-15237EDC0DE0}"/>
                    </a:ext>
                  </a:extLst>
                </p14:cNvPr>
                <p14:cNvContentPartPr/>
                <p14:nvPr/>
              </p14:nvContentPartPr>
              <p14:xfrm>
                <a:off x="8674810" y="6022169"/>
                <a:ext cx="172440" cy="121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7ADFC30-F67A-4A17-0DA5-15237EDC0D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56810" y="6004529"/>
                  <a:ext cx="208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1EC28DB-C249-6367-794B-177B5E27C181}"/>
                    </a:ext>
                  </a:extLst>
                </p14:cNvPr>
                <p14:cNvContentPartPr/>
                <p14:nvPr/>
              </p14:nvContentPartPr>
              <p14:xfrm>
                <a:off x="8295730" y="6427889"/>
                <a:ext cx="693720" cy="35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1EC28DB-C249-6367-794B-177B5E27C18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78090" y="6409889"/>
                  <a:ext cx="729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BEC3B1-F006-1A50-363E-290ACD1D4B48}"/>
                    </a:ext>
                  </a:extLst>
                </p14:cNvPr>
                <p14:cNvContentPartPr/>
                <p14:nvPr/>
              </p14:nvContentPartPr>
              <p14:xfrm>
                <a:off x="8321290" y="6642449"/>
                <a:ext cx="184680" cy="148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BEC3B1-F006-1A50-363E-290ACD1D4B4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03290" y="6624809"/>
                  <a:ext cx="220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3A937E5-B61C-A035-1DA8-1E664733DD1D}"/>
                    </a:ext>
                  </a:extLst>
                </p14:cNvPr>
                <p14:cNvContentPartPr/>
                <p14:nvPr/>
              </p14:nvContentPartPr>
              <p14:xfrm>
                <a:off x="8535850" y="6536249"/>
                <a:ext cx="72000" cy="134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3A937E5-B61C-A035-1DA8-1E664733DD1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518210" y="6518609"/>
                  <a:ext cx="107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3CC7D0F-822B-1459-14D1-5A2065BE9AB3}"/>
                    </a:ext>
                  </a:extLst>
                </p14:cNvPr>
                <p14:cNvContentPartPr/>
                <p14:nvPr/>
              </p14:nvContentPartPr>
              <p14:xfrm>
                <a:off x="8714050" y="6639569"/>
                <a:ext cx="184680" cy="13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3CC7D0F-822B-1459-14D1-5A2065BE9AB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696410" y="6621929"/>
                  <a:ext cx="220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FF7DA7D-246C-BB0A-8A7B-9684B2956DB4}"/>
                    </a:ext>
                  </a:extLst>
                </p14:cNvPr>
                <p14:cNvContentPartPr/>
                <p14:nvPr/>
              </p14:nvContentPartPr>
              <p14:xfrm>
                <a:off x="8914570" y="6500249"/>
                <a:ext cx="137880" cy="122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FF7DA7D-246C-BB0A-8A7B-9684B2956D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96570" y="6482249"/>
                  <a:ext cx="1735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692AD0B-1438-AEB9-3101-83479E146F23}"/>
              </a:ext>
            </a:extLst>
          </p:cNvPr>
          <p:cNvGrpSpPr/>
          <p:nvPr/>
        </p:nvGrpSpPr>
        <p:grpSpPr>
          <a:xfrm>
            <a:off x="9278890" y="6076889"/>
            <a:ext cx="843840" cy="582840"/>
            <a:chOff x="9278890" y="6076889"/>
            <a:chExt cx="84384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E19807-BB5B-AD28-2BFC-AB424C8FB101}"/>
                    </a:ext>
                  </a:extLst>
                </p14:cNvPr>
                <p14:cNvContentPartPr/>
                <p14:nvPr/>
              </p14:nvContentPartPr>
              <p14:xfrm>
                <a:off x="9278890" y="6076889"/>
                <a:ext cx="213840" cy="385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E19807-BB5B-AD28-2BFC-AB424C8FB10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60890" y="6058889"/>
                  <a:ext cx="249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B34671A-8B70-8FFC-1212-5E546378E3BC}"/>
                    </a:ext>
                  </a:extLst>
                </p14:cNvPr>
                <p14:cNvContentPartPr/>
                <p14:nvPr/>
              </p14:nvContentPartPr>
              <p14:xfrm>
                <a:off x="9512170" y="6188129"/>
                <a:ext cx="183240" cy="250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B34671A-8B70-8FFC-1212-5E546378E3B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94530" y="6170489"/>
                  <a:ext cx="218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57615BF-282B-BA9E-E7EB-E99EB0DACBF4}"/>
                    </a:ext>
                  </a:extLst>
                </p14:cNvPr>
                <p14:cNvContentPartPr/>
                <p14:nvPr/>
              </p14:nvContentPartPr>
              <p14:xfrm>
                <a:off x="9751210" y="6143489"/>
                <a:ext cx="68040" cy="81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57615BF-282B-BA9E-E7EB-E99EB0DACBF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33570" y="6125489"/>
                  <a:ext cx="10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2D8CB41-F7DF-42F0-DD95-3D675382AE93}"/>
                    </a:ext>
                  </a:extLst>
                </p14:cNvPr>
                <p14:cNvContentPartPr/>
                <p14:nvPr/>
              </p14:nvContentPartPr>
              <p14:xfrm>
                <a:off x="9760210" y="6125849"/>
                <a:ext cx="295920" cy="368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2D8CB41-F7DF-42F0-DD95-3D675382AE9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42210" y="6107849"/>
                  <a:ext cx="3315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A12863-E302-9438-0831-442BCE4AEB21}"/>
                    </a:ext>
                  </a:extLst>
                </p14:cNvPr>
                <p14:cNvContentPartPr/>
                <p14:nvPr/>
              </p14:nvContentPartPr>
              <p14:xfrm>
                <a:off x="9939850" y="6490169"/>
                <a:ext cx="111240" cy="169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A12863-E302-9438-0831-442BCE4AEB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22210" y="6472169"/>
                  <a:ext cx="146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7AB8B85-9357-0681-D39E-0ACE70E66026}"/>
                    </a:ext>
                  </a:extLst>
                </p14:cNvPr>
                <p14:cNvContentPartPr/>
                <p14:nvPr/>
              </p14:nvContentPartPr>
              <p14:xfrm>
                <a:off x="9867130" y="6605009"/>
                <a:ext cx="25560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7AB8B85-9357-0681-D39E-0ACE70E6602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849130" y="6587009"/>
                  <a:ext cx="2912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42FE3A3-6ACA-F80C-EACA-D8E004233D7A}"/>
              </a:ext>
            </a:extLst>
          </p:cNvPr>
          <p:cNvGrpSpPr/>
          <p:nvPr/>
        </p:nvGrpSpPr>
        <p:grpSpPr>
          <a:xfrm>
            <a:off x="7089010" y="5305769"/>
            <a:ext cx="617760" cy="259920"/>
            <a:chOff x="7089010" y="5305769"/>
            <a:chExt cx="6177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6EF1240-64B8-8EA6-947B-8389A7178B76}"/>
                    </a:ext>
                  </a:extLst>
                </p14:cNvPr>
                <p14:cNvContentPartPr/>
                <p14:nvPr/>
              </p14:nvContentPartPr>
              <p14:xfrm>
                <a:off x="7089010" y="5305769"/>
                <a:ext cx="160920" cy="256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6EF1240-64B8-8EA6-947B-8389A7178B7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71010" y="5287769"/>
                  <a:ext cx="196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1D2CFE-AA7D-3C64-C437-A45767B617F1}"/>
                    </a:ext>
                  </a:extLst>
                </p14:cNvPr>
                <p14:cNvContentPartPr/>
                <p14:nvPr/>
              </p14:nvContentPartPr>
              <p14:xfrm>
                <a:off x="7317970" y="5337449"/>
                <a:ext cx="147240" cy="214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1D2CFE-AA7D-3C64-C437-A45767B617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99970" y="5319809"/>
                  <a:ext cx="182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66F5324-12AF-E62E-17D5-37B18217EED2}"/>
                    </a:ext>
                  </a:extLst>
                </p14:cNvPr>
                <p14:cNvContentPartPr/>
                <p14:nvPr/>
              </p14:nvContentPartPr>
              <p14:xfrm>
                <a:off x="7556290" y="5336729"/>
                <a:ext cx="150480" cy="228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66F5324-12AF-E62E-17D5-37B18217EED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38290" y="5318729"/>
                  <a:ext cx="18612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FD35D0D-B93C-7EBC-9B32-005B5CEDA4FE}"/>
              </a:ext>
            </a:extLst>
          </p:cNvPr>
          <p:cNvGrpSpPr/>
          <p:nvPr/>
        </p:nvGrpSpPr>
        <p:grpSpPr>
          <a:xfrm>
            <a:off x="8013490" y="5199209"/>
            <a:ext cx="1152360" cy="533880"/>
            <a:chOff x="8013490" y="5199209"/>
            <a:chExt cx="11523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A9C2A18-0BB8-1ABB-F116-BC78CD8EC4BF}"/>
                    </a:ext>
                  </a:extLst>
                </p14:cNvPr>
                <p14:cNvContentPartPr/>
                <p14:nvPr/>
              </p14:nvContentPartPr>
              <p14:xfrm>
                <a:off x="8013490" y="5271209"/>
                <a:ext cx="140040" cy="367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A9C2A18-0BB8-1ABB-F116-BC78CD8EC4B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95850" y="5253209"/>
                  <a:ext cx="1756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86D7BD-02F1-B875-55A4-DDE1565443D6}"/>
                    </a:ext>
                  </a:extLst>
                </p14:cNvPr>
                <p14:cNvContentPartPr/>
                <p14:nvPr/>
              </p14:nvContentPartPr>
              <p14:xfrm>
                <a:off x="8203210" y="5348609"/>
                <a:ext cx="164880" cy="241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86D7BD-02F1-B875-55A4-DDE1565443D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85570" y="5330969"/>
                  <a:ext cx="200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C3E101F-986F-2718-238B-DD07CCAB0746}"/>
                    </a:ext>
                  </a:extLst>
                </p14:cNvPr>
                <p14:cNvContentPartPr/>
                <p14:nvPr/>
              </p14:nvContentPartPr>
              <p14:xfrm>
                <a:off x="8471410" y="5384969"/>
                <a:ext cx="162000" cy="182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C3E101F-986F-2718-238B-DD07CCAB074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53410" y="5366969"/>
                  <a:ext cx="197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5ABD96-06FD-4992-CC20-BC8CD54F1066}"/>
                    </a:ext>
                  </a:extLst>
                </p14:cNvPr>
                <p14:cNvContentPartPr/>
                <p14:nvPr/>
              </p14:nvContentPartPr>
              <p14:xfrm>
                <a:off x="8670850" y="5540129"/>
                <a:ext cx="17640" cy="30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5ABD96-06FD-4992-CC20-BC8CD54F10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52850" y="5522489"/>
                  <a:ext cx="53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5DE4D04-B1A5-7FA7-91A7-5E2E4BA83BF6}"/>
                    </a:ext>
                  </a:extLst>
                </p14:cNvPr>
                <p14:cNvContentPartPr/>
                <p14:nvPr/>
              </p14:nvContentPartPr>
              <p14:xfrm>
                <a:off x="8858410" y="5310809"/>
                <a:ext cx="158760" cy="281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5DE4D04-B1A5-7FA7-91A7-5E2E4BA83BF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40770" y="5292809"/>
                  <a:ext cx="194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F299089-B4BD-B932-2435-EACC86C63CC0}"/>
                    </a:ext>
                  </a:extLst>
                </p14:cNvPr>
                <p14:cNvContentPartPr/>
                <p14:nvPr/>
              </p14:nvContentPartPr>
              <p14:xfrm>
                <a:off x="8994130" y="5199209"/>
                <a:ext cx="171720" cy="533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F299089-B4BD-B932-2435-EACC86C63C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76130" y="5181569"/>
                  <a:ext cx="207360" cy="56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498A02-F68E-0234-9229-88C6432A6AAD}"/>
                  </a:ext>
                </a:extLst>
              </p14:cNvPr>
              <p14:cNvContentPartPr/>
              <p14:nvPr/>
            </p14:nvContentPartPr>
            <p14:xfrm>
              <a:off x="3327569" y="3500340"/>
              <a:ext cx="197640" cy="2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498A02-F68E-0234-9229-88C6432A6AAD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309929" y="3482700"/>
                <a:ext cx="2332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FBF55E80-3BD2-7349-B77F-77A45DC20095}"/>
              </a:ext>
            </a:extLst>
          </p:cNvPr>
          <p:cNvGrpSpPr/>
          <p:nvPr/>
        </p:nvGrpSpPr>
        <p:grpSpPr>
          <a:xfrm>
            <a:off x="5354009" y="3526260"/>
            <a:ext cx="2163960" cy="373680"/>
            <a:chOff x="5354009" y="3526260"/>
            <a:chExt cx="21639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2E1865-C640-58B9-4BDA-2BC0A581B757}"/>
                    </a:ext>
                  </a:extLst>
                </p14:cNvPr>
                <p14:cNvContentPartPr/>
                <p14:nvPr/>
              </p14:nvContentPartPr>
              <p14:xfrm>
                <a:off x="5354009" y="3526260"/>
                <a:ext cx="2163960" cy="37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2E1865-C640-58B9-4BDA-2BC0A581B7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36369" y="3508260"/>
                  <a:ext cx="21996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E27DA2-41B4-F81D-B104-4936F1A29934}"/>
                    </a:ext>
                  </a:extLst>
                </p14:cNvPr>
                <p14:cNvContentPartPr/>
                <p14:nvPr/>
              </p14:nvContentPartPr>
              <p14:xfrm>
                <a:off x="7105409" y="3772140"/>
                <a:ext cx="5040" cy="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E27DA2-41B4-F81D-B104-4936F1A2993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87409" y="3754140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5CCBDA-64FC-7536-295C-077E2675512A}"/>
                    </a:ext>
                  </a:extLst>
                </p14:cNvPr>
                <p14:cNvContentPartPr/>
                <p14:nvPr/>
              </p14:nvContentPartPr>
              <p14:xfrm>
                <a:off x="7020809" y="3573420"/>
                <a:ext cx="6840" cy="20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5CCBDA-64FC-7536-295C-077E2675512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03169" y="3555780"/>
                  <a:ext cx="42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F44DD56-887C-9DB7-A8F0-5823E0F52D66}"/>
                    </a:ext>
                  </a:extLst>
                </p14:cNvPr>
                <p14:cNvContentPartPr/>
                <p14:nvPr/>
              </p14:nvContentPartPr>
              <p14:xfrm>
                <a:off x="6749729" y="3604380"/>
                <a:ext cx="209880" cy="37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F44DD56-887C-9DB7-A8F0-5823E0F52D6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732089" y="3586740"/>
                  <a:ext cx="24552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976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09C091E-AFC3-2D30-60E7-1BA3BADBDA03}"/>
              </a:ext>
            </a:extLst>
          </p:cNvPr>
          <p:cNvGrpSpPr/>
          <p:nvPr/>
        </p:nvGrpSpPr>
        <p:grpSpPr>
          <a:xfrm>
            <a:off x="932290" y="193769"/>
            <a:ext cx="1436040" cy="386640"/>
            <a:chOff x="932290" y="193769"/>
            <a:chExt cx="143604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53328A-FAF5-18FC-8180-73C445983C74}"/>
                    </a:ext>
                  </a:extLst>
                </p14:cNvPr>
                <p14:cNvContentPartPr/>
                <p14:nvPr/>
              </p14:nvContentPartPr>
              <p14:xfrm>
                <a:off x="979090" y="305009"/>
                <a:ext cx="52560" cy="2710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53328A-FAF5-18FC-8180-73C445983C7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1090" y="287369"/>
                  <a:ext cx="88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4328B9-B9B7-3A69-947D-0DBCDECC977A}"/>
                    </a:ext>
                  </a:extLst>
                </p14:cNvPr>
                <p14:cNvContentPartPr/>
                <p14:nvPr/>
              </p14:nvContentPartPr>
              <p14:xfrm>
                <a:off x="932290" y="314369"/>
                <a:ext cx="209160" cy="1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4328B9-B9B7-3A69-947D-0DBCDECC977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4290" y="296729"/>
                  <a:ext cx="244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872EAD-1927-71BE-116F-66C59CDD2737}"/>
                    </a:ext>
                  </a:extLst>
                </p14:cNvPr>
                <p14:cNvContentPartPr/>
                <p14:nvPr/>
              </p14:nvContentPartPr>
              <p14:xfrm>
                <a:off x="1163410" y="193769"/>
                <a:ext cx="1204920" cy="38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872EAD-1927-71BE-116F-66C59CDD27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5410" y="175769"/>
                  <a:ext cx="124056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D98276-0DB0-358D-8D7A-17088E002E3B}"/>
              </a:ext>
            </a:extLst>
          </p:cNvPr>
          <p:cNvGrpSpPr/>
          <p:nvPr/>
        </p:nvGrpSpPr>
        <p:grpSpPr>
          <a:xfrm>
            <a:off x="2655610" y="227249"/>
            <a:ext cx="2403720" cy="365760"/>
            <a:chOff x="2655610" y="227249"/>
            <a:chExt cx="240372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6C5F5B-3A16-683B-9408-B189924F5194}"/>
                    </a:ext>
                  </a:extLst>
                </p14:cNvPr>
                <p14:cNvContentPartPr/>
                <p14:nvPr/>
              </p14:nvContentPartPr>
              <p14:xfrm>
                <a:off x="2655610" y="374489"/>
                <a:ext cx="753480" cy="20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6C5F5B-3A16-683B-9408-B189924F51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37610" y="356849"/>
                  <a:ext cx="789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E43D95-6F30-C0C7-6B44-C2D95155C7A4}"/>
                    </a:ext>
                  </a:extLst>
                </p14:cNvPr>
                <p14:cNvContentPartPr/>
                <p14:nvPr/>
              </p14:nvContentPartPr>
              <p14:xfrm>
                <a:off x="3549490" y="480689"/>
                <a:ext cx="9072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E43D95-6F30-C0C7-6B44-C2D95155C7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31850" y="462689"/>
                  <a:ext cx="126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97D9A5-AEA4-8BF8-A36A-468C2B4BC24D}"/>
                    </a:ext>
                  </a:extLst>
                </p14:cNvPr>
                <p14:cNvContentPartPr/>
                <p14:nvPr/>
              </p14:nvContentPartPr>
              <p14:xfrm>
                <a:off x="3715810" y="227249"/>
                <a:ext cx="1343520" cy="36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97D9A5-AEA4-8BF8-A36A-468C2B4BC2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98170" y="209609"/>
                  <a:ext cx="13791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13C82A1-01D9-1B34-F12D-F16ABBEB3505}"/>
                    </a:ext>
                  </a:extLst>
                </p14:cNvPr>
                <p14:cNvContentPartPr/>
                <p14:nvPr/>
              </p14:nvContentPartPr>
              <p14:xfrm>
                <a:off x="4625530" y="357209"/>
                <a:ext cx="14760" cy="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13C82A1-01D9-1B34-F12D-F16ABBEB35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07890" y="339569"/>
                  <a:ext cx="50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14513F-DB94-6D4F-B434-BCAE77E42882}"/>
                    </a:ext>
                  </a:extLst>
                </p14:cNvPr>
                <p14:cNvContentPartPr/>
                <p14:nvPr/>
              </p14:nvContentPartPr>
              <p14:xfrm>
                <a:off x="4370290" y="329849"/>
                <a:ext cx="26532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14513F-DB94-6D4F-B434-BCAE77E428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52290" y="311849"/>
                  <a:ext cx="3009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F97774-D1C5-49E3-81C2-F3204B302DE5}"/>
              </a:ext>
            </a:extLst>
          </p:cNvPr>
          <p:cNvGrpSpPr/>
          <p:nvPr/>
        </p:nvGrpSpPr>
        <p:grpSpPr>
          <a:xfrm>
            <a:off x="351460" y="1009051"/>
            <a:ext cx="1218240" cy="504360"/>
            <a:chOff x="351460" y="1009051"/>
            <a:chExt cx="1218240" cy="50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5EF958-DC52-0CFB-5EF0-69E0D07788C8}"/>
                    </a:ext>
                  </a:extLst>
                </p14:cNvPr>
                <p14:cNvContentPartPr/>
                <p14:nvPr/>
              </p14:nvContentPartPr>
              <p14:xfrm>
                <a:off x="351460" y="1100131"/>
                <a:ext cx="293400" cy="22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5EF958-DC52-0CFB-5EF0-69E0D07788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3820" y="1082131"/>
                  <a:ext cx="329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FBBC716-9987-5EF8-6C81-03AD7CFAE38F}"/>
                    </a:ext>
                  </a:extLst>
                </p14:cNvPr>
                <p14:cNvContentPartPr/>
                <p14:nvPr/>
              </p14:nvContentPartPr>
              <p14:xfrm>
                <a:off x="632260" y="1335931"/>
                <a:ext cx="36360" cy="17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FBBC716-9987-5EF8-6C81-03AD7CFAE3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4260" y="1318291"/>
                  <a:ext cx="72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C0F3E8C-B41E-E76C-6A9D-BB2FD8010143}"/>
                    </a:ext>
                  </a:extLst>
                </p14:cNvPr>
                <p14:cNvContentPartPr/>
                <p14:nvPr/>
              </p14:nvContentPartPr>
              <p14:xfrm>
                <a:off x="574300" y="1326931"/>
                <a:ext cx="19764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C0F3E8C-B41E-E76C-6A9D-BB2FD80101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300" y="1309291"/>
                  <a:ext cx="233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D5B9AA-344A-EA60-F97C-B75AF212F17E}"/>
                    </a:ext>
                  </a:extLst>
                </p14:cNvPr>
                <p14:cNvContentPartPr/>
                <p14:nvPr/>
              </p14:nvContentPartPr>
              <p14:xfrm>
                <a:off x="1108540" y="1111291"/>
                <a:ext cx="113400" cy="177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D5B9AA-344A-EA60-F97C-B75AF212F1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0540" y="1093291"/>
                  <a:ext cx="149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574B67-EF39-A60F-DD76-662BA23BC404}"/>
                    </a:ext>
                  </a:extLst>
                </p14:cNvPr>
                <p14:cNvContentPartPr/>
                <p14:nvPr/>
              </p14:nvContentPartPr>
              <p14:xfrm>
                <a:off x="1098820" y="1135771"/>
                <a:ext cx="134280" cy="142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574B67-EF39-A60F-DD76-662BA23BC4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80820" y="1117771"/>
                  <a:ext cx="169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20F473-2AE0-2240-3ED9-68F4A3F0B81E}"/>
                    </a:ext>
                  </a:extLst>
                </p14:cNvPr>
                <p14:cNvContentPartPr/>
                <p14:nvPr/>
              </p14:nvContentPartPr>
              <p14:xfrm>
                <a:off x="1485100" y="1009051"/>
                <a:ext cx="84600" cy="36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20F473-2AE0-2240-3ED9-68F4A3F0B8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67100" y="991051"/>
                  <a:ext cx="12024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86EB680-53A2-AFDA-4CD1-972B69AC6F34}"/>
                  </a:ext>
                </a:extLst>
              </p14:cNvPr>
              <p14:cNvContentPartPr/>
              <p14:nvPr/>
            </p14:nvContentPartPr>
            <p14:xfrm>
              <a:off x="1781740" y="1081771"/>
              <a:ext cx="37440" cy="224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86EB680-53A2-AFDA-4CD1-972B69AC6F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64100" y="1063771"/>
                <a:ext cx="7308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4998987-0819-5C45-4CDC-954D6027791A}"/>
              </a:ext>
            </a:extLst>
          </p:cNvPr>
          <p:cNvGrpSpPr/>
          <p:nvPr/>
        </p:nvGrpSpPr>
        <p:grpSpPr>
          <a:xfrm>
            <a:off x="1865620" y="1006171"/>
            <a:ext cx="1510560" cy="492120"/>
            <a:chOff x="1865620" y="1006171"/>
            <a:chExt cx="151056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7FE5A8A-6195-3392-DA31-7CA86491CA07}"/>
                    </a:ext>
                  </a:extLst>
                </p14:cNvPr>
                <p14:cNvContentPartPr/>
                <p14:nvPr/>
              </p14:nvContentPartPr>
              <p14:xfrm>
                <a:off x="1865620" y="1006171"/>
                <a:ext cx="1065600" cy="49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7FE5A8A-6195-3392-DA31-7CA86491CA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47620" y="988531"/>
                  <a:ext cx="110124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B694C8-6622-33A0-3417-E8A9F46EB121}"/>
                    </a:ext>
                  </a:extLst>
                </p14:cNvPr>
                <p14:cNvContentPartPr/>
                <p14:nvPr/>
              </p14:nvContentPartPr>
              <p14:xfrm>
                <a:off x="2697220" y="1176811"/>
                <a:ext cx="15120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B694C8-6622-33A0-3417-E8A9F46EB1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79580" y="1159171"/>
                  <a:ext cx="18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41AEB8-05DA-357D-69C7-EC2AA27F5AA7}"/>
                    </a:ext>
                  </a:extLst>
                </p14:cNvPr>
                <p14:cNvContentPartPr/>
                <p14:nvPr/>
              </p14:nvContentPartPr>
              <p14:xfrm>
                <a:off x="2688940" y="1102291"/>
                <a:ext cx="1548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41AEB8-05DA-357D-69C7-EC2AA27F5A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71300" y="1084291"/>
                  <a:ext cx="51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3C9B0AC-F5D9-D837-2E14-64F56C23B2AA}"/>
                    </a:ext>
                  </a:extLst>
                </p14:cNvPr>
                <p14:cNvContentPartPr/>
                <p14:nvPr/>
              </p14:nvContentPartPr>
              <p14:xfrm>
                <a:off x="2080180" y="1073491"/>
                <a:ext cx="287640" cy="4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3C9B0AC-F5D9-D837-2E14-64F56C23B2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2540" y="1055851"/>
                  <a:ext cx="323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3C0DF5D-2A1C-43D8-6B80-46A223ED16DC}"/>
                    </a:ext>
                  </a:extLst>
                </p14:cNvPr>
                <p14:cNvContentPartPr/>
                <p14:nvPr/>
              </p14:nvContentPartPr>
              <p14:xfrm>
                <a:off x="3183220" y="1119211"/>
                <a:ext cx="192960" cy="321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3C0DF5D-2A1C-43D8-6B80-46A223ED16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65220" y="1101571"/>
                  <a:ext cx="228600" cy="35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958EF49-D1D6-02DD-3845-0307D07D35B0}"/>
                  </a:ext>
                </a:extLst>
              </p14:cNvPr>
              <p14:cNvContentPartPr/>
              <p14:nvPr/>
            </p14:nvContentPartPr>
            <p14:xfrm>
              <a:off x="3504340" y="1047931"/>
              <a:ext cx="1371600" cy="294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958EF49-D1D6-02DD-3845-0307D07D35B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86700" y="1029931"/>
                <a:ext cx="140724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CB2C7B5-CD60-3669-E6B5-B2D0BEF7533A}"/>
                  </a:ext>
                </a:extLst>
              </p14:cNvPr>
              <p14:cNvContentPartPr/>
              <p14:nvPr/>
            </p14:nvContentPartPr>
            <p14:xfrm>
              <a:off x="4673620" y="1118491"/>
              <a:ext cx="91440" cy="14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CB2C7B5-CD60-3669-E6B5-B2D0BEF7533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55620" y="1100491"/>
                <a:ext cx="1270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45CD60F-8390-585E-BA68-38FD3CFEB092}"/>
                  </a:ext>
                </a:extLst>
              </p14:cNvPr>
              <p14:cNvContentPartPr/>
              <p14:nvPr/>
            </p14:nvContentPartPr>
            <p14:xfrm>
              <a:off x="4003660" y="1096891"/>
              <a:ext cx="14760" cy="8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45CD60F-8390-585E-BA68-38FD3CFEB0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86020" y="1078891"/>
                <a:ext cx="50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2D17866-3C43-A34E-A0AA-4CFD27FDE0FC}"/>
                  </a:ext>
                </a:extLst>
              </p14:cNvPr>
              <p14:cNvContentPartPr/>
              <p14:nvPr/>
            </p14:nvContentPartPr>
            <p14:xfrm>
              <a:off x="3637540" y="1148371"/>
              <a:ext cx="57240" cy="29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2D17866-3C43-A34E-A0AA-4CFD27FDE0F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19900" y="1130371"/>
                <a:ext cx="92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6A249E6-ED7F-9EDB-FDC9-841B4E8043AE}"/>
                  </a:ext>
                </a:extLst>
              </p14:cNvPr>
              <p14:cNvContentPartPr/>
              <p14:nvPr/>
            </p14:nvContentPartPr>
            <p14:xfrm>
              <a:off x="5144500" y="1062331"/>
              <a:ext cx="746640" cy="242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6A249E6-ED7F-9EDB-FDC9-841B4E8043A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126500" y="1044691"/>
                <a:ext cx="782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9FCFF89-0CBA-92B7-26DF-A39711703913}"/>
                  </a:ext>
                </a:extLst>
              </p14:cNvPr>
              <p14:cNvContentPartPr/>
              <p14:nvPr/>
            </p14:nvContentPartPr>
            <p14:xfrm>
              <a:off x="5919940" y="977011"/>
              <a:ext cx="118080" cy="37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9FCFF89-0CBA-92B7-26DF-A3971170391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02300" y="959011"/>
                <a:ext cx="1537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55B6642-0327-D0A7-8F0D-C1D735A9B719}"/>
                  </a:ext>
                </a:extLst>
              </p14:cNvPr>
              <p14:cNvContentPartPr/>
              <p14:nvPr/>
            </p14:nvContentPartPr>
            <p14:xfrm>
              <a:off x="6299170" y="1082249"/>
              <a:ext cx="165240" cy="8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55B6642-0327-D0A7-8F0D-C1D735A9B71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281170" y="1064609"/>
                <a:ext cx="2008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DE48EA-E085-6FA0-5084-5734B1D2C089}"/>
                  </a:ext>
                </a:extLst>
              </p14:cNvPr>
              <p14:cNvContentPartPr/>
              <p14:nvPr/>
            </p14:nvContentPartPr>
            <p14:xfrm>
              <a:off x="6320050" y="1182689"/>
              <a:ext cx="143280" cy="21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DE48EA-E085-6FA0-5084-5734B1D2C08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302050" y="1164689"/>
                <a:ext cx="17892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EACB8E7-BE89-4C70-10D5-853BCBBCEEBC}"/>
              </a:ext>
            </a:extLst>
          </p:cNvPr>
          <p:cNvGrpSpPr/>
          <p:nvPr/>
        </p:nvGrpSpPr>
        <p:grpSpPr>
          <a:xfrm>
            <a:off x="6876970" y="692729"/>
            <a:ext cx="2277720" cy="392040"/>
            <a:chOff x="6876970" y="692729"/>
            <a:chExt cx="227772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B23B1D-7B35-6E8E-4D0F-20430B1C02DB}"/>
                    </a:ext>
                  </a:extLst>
                </p14:cNvPr>
                <p14:cNvContentPartPr/>
                <p14:nvPr/>
              </p14:nvContentPartPr>
              <p14:xfrm>
                <a:off x="6881650" y="795329"/>
                <a:ext cx="711720" cy="28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B23B1D-7B35-6E8E-4D0F-20430B1C02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63650" y="777689"/>
                  <a:ext cx="747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3B8421-1185-95FA-9BF0-9E94F4D1BFFA}"/>
                    </a:ext>
                  </a:extLst>
                </p14:cNvPr>
                <p14:cNvContentPartPr/>
                <p14:nvPr/>
              </p14:nvContentPartPr>
              <p14:xfrm>
                <a:off x="7164970" y="883889"/>
                <a:ext cx="223560" cy="2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3B8421-1185-95FA-9BF0-9E94F4D1BF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47330" y="866249"/>
                  <a:ext cx="259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F032C3-FF26-FE92-55C9-61697E9CFCCA}"/>
                    </a:ext>
                  </a:extLst>
                </p14:cNvPr>
                <p14:cNvContentPartPr/>
                <p14:nvPr/>
              </p14:nvContentPartPr>
              <p14:xfrm>
                <a:off x="6876970" y="906209"/>
                <a:ext cx="212760" cy="2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F032C3-FF26-FE92-55C9-61697E9CFC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58970" y="888569"/>
                  <a:ext cx="248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A35052-AA7B-838B-6A2C-DAF85875617F}"/>
                    </a:ext>
                  </a:extLst>
                </p14:cNvPr>
                <p14:cNvContentPartPr/>
                <p14:nvPr/>
              </p14:nvContentPartPr>
              <p14:xfrm>
                <a:off x="7788130" y="692729"/>
                <a:ext cx="1366560" cy="38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A35052-AA7B-838B-6A2C-DAF8587561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70490" y="675089"/>
                  <a:ext cx="1402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3DE33E-2D1D-2592-2495-1752A5A56471}"/>
                    </a:ext>
                  </a:extLst>
                </p14:cNvPr>
                <p14:cNvContentPartPr/>
                <p14:nvPr/>
              </p14:nvContentPartPr>
              <p14:xfrm>
                <a:off x="8671570" y="841769"/>
                <a:ext cx="160560" cy="1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3DE33E-2D1D-2592-2495-1752A5A564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53930" y="823769"/>
                  <a:ext cx="196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847324-540F-D210-A987-B82773B81BBC}"/>
                    </a:ext>
                  </a:extLst>
                </p14:cNvPr>
                <p14:cNvContentPartPr/>
                <p14:nvPr/>
              </p14:nvContentPartPr>
              <p14:xfrm>
                <a:off x="8549170" y="788489"/>
                <a:ext cx="828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847324-540F-D210-A987-B82773B81B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31170" y="770849"/>
                  <a:ext cx="4392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9F85AC-1F45-2A7C-F234-9E6B826C65F2}"/>
                  </a:ext>
                </a:extLst>
              </p14:cNvPr>
              <p14:cNvContentPartPr/>
              <p14:nvPr/>
            </p14:nvContentPartPr>
            <p14:xfrm>
              <a:off x="9361330" y="908369"/>
              <a:ext cx="912600" cy="334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9F85AC-1F45-2A7C-F234-9E6B826C65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343690" y="890729"/>
                <a:ext cx="9482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509857-101C-495A-A721-FDFB32F30FA6}"/>
                  </a:ext>
                </a:extLst>
              </p14:cNvPr>
              <p14:cNvContentPartPr/>
              <p14:nvPr/>
            </p14:nvContentPartPr>
            <p14:xfrm>
              <a:off x="10526650" y="890729"/>
              <a:ext cx="555840" cy="296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509857-101C-495A-A721-FDFB32F30F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509010" y="872729"/>
                <a:ext cx="591480" cy="33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C3BE60A-F1E7-E0EC-3872-601F7C093883}"/>
              </a:ext>
            </a:extLst>
          </p:cNvPr>
          <p:cNvGrpSpPr/>
          <p:nvPr/>
        </p:nvGrpSpPr>
        <p:grpSpPr>
          <a:xfrm>
            <a:off x="6925210" y="1294649"/>
            <a:ext cx="1465200" cy="288360"/>
            <a:chOff x="6925210" y="1294649"/>
            <a:chExt cx="146520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DA9269-ECCF-B03D-1B13-7959B86064AB}"/>
                    </a:ext>
                  </a:extLst>
                </p14:cNvPr>
                <p14:cNvContentPartPr/>
                <p14:nvPr/>
              </p14:nvContentPartPr>
              <p14:xfrm>
                <a:off x="6925210" y="1294649"/>
                <a:ext cx="621720" cy="258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DA9269-ECCF-B03D-1B13-7959B86064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07210" y="1276649"/>
                  <a:ext cx="6573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EF6C492-66F0-E48D-8ECB-5E0155A82592}"/>
                    </a:ext>
                  </a:extLst>
                </p14:cNvPr>
                <p14:cNvContentPartPr/>
                <p14:nvPr/>
              </p14:nvContentPartPr>
              <p14:xfrm>
                <a:off x="7325530" y="1316609"/>
                <a:ext cx="200880" cy="73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EF6C492-66F0-E48D-8ECB-5E0155A825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07530" y="1298969"/>
                  <a:ext cx="236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A2A05B-40E7-4796-4E4B-EF16A6AD8CE1}"/>
                    </a:ext>
                  </a:extLst>
                </p14:cNvPr>
                <p14:cNvContentPartPr/>
                <p14:nvPr/>
              </p14:nvContentPartPr>
              <p14:xfrm>
                <a:off x="7721890" y="1316249"/>
                <a:ext cx="668520" cy="266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A2A05B-40E7-4796-4E4B-EF16A6AD8CE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4250" y="1298609"/>
                  <a:ext cx="7041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821CB6-271B-2A05-D7FA-8B5AB0270CCE}"/>
                    </a:ext>
                  </a:extLst>
                </p14:cNvPr>
                <p14:cNvContentPartPr/>
                <p14:nvPr/>
              </p14:nvContentPartPr>
              <p14:xfrm>
                <a:off x="8021050" y="1370969"/>
                <a:ext cx="1044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821CB6-271B-2A05-D7FA-8B5AB0270C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03050" y="1353329"/>
                  <a:ext cx="46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BB63244-6624-8E04-6002-148E403035CF}"/>
                    </a:ext>
                  </a:extLst>
                </p14:cNvPr>
                <p14:cNvContentPartPr/>
                <p14:nvPr/>
              </p14:nvContentPartPr>
              <p14:xfrm>
                <a:off x="7772290" y="1363769"/>
                <a:ext cx="285120" cy="55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BB63244-6624-8E04-6002-148E403035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754290" y="1346129"/>
                  <a:ext cx="3207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D89FF1F-D356-27B4-C6F4-626997DE3CDE}"/>
              </a:ext>
            </a:extLst>
          </p:cNvPr>
          <p:cNvGrpSpPr/>
          <p:nvPr/>
        </p:nvGrpSpPr>
        <p:grpSpPr>
          <a:xfrm>
            <a:off x="8767690" y="1326689"/>
            <a:ext cx="1373760" cy="299160"/>
            <a:chOff x="8767690" y="1326689"/>
            <a:chExt cx="13737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544768-9AD1-0DD0-5C22-8C51BCA011B6}"/>
                    </a:ext>
                  </a:extLst>
                </p14:cNvPr>
                <p14:cNvContentPartPr/>
                <p14:nvPr/>
              </p14:nvContentPartPr>
              <p14:xfrm>
                <a:off x="8767690" y="1326689"/>
                <a:ext cx="60120" cy="29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544768-9AD1-0DD0-5C22-8C51BCA011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49690" y="1309049"/>
                  <a:ext cx="95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5D0F72E-6089-F524-17D8-FF8DC702DC3A}"/>
                    </a:ext>
                  </a:extLst>
                </p14:cNvPr>
                <p14:cNvContentPartPr/>
                <p14:nvPr/>
              </p14:nvContentPartPr>
              <p14:xfrm>
                <a:off x="8868850" y="1342889"/>
                <a:ext cx="591480" cy="28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5D0F72E-6089-F524-17D8-FF8DC702DC3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50850" y="1325249"/>
                  <a:ext cx="627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7D2DD6-AB00-BC9B-186C-204813F9C81F}"/>
                    </a:ext>
                  </a:extLst>
                </p14:cNvPr>
                <p14:cNvContentPartPr/>
                <p14:nvPr/>
              </p14:nvContentPartPr>
              <p14:xfrm>
                <a:off x="9638530" y="1441529"/>
                <a:ext cx="502920" cy="11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7D2DD6-AB00-BC9B-186C-204813F9C8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20530" y="1423529"/>
                  <a:ext cx="5385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3D7C967-ACA2-C670-0D91-A5D497662589}"/>
              </a:ext>
            </a:extLst>
          </p:cNvPr>
          <p:cNvGrpSpPr/>
          <p:nvPr/>
        </p:nvGrpSpPr>
        <p:grpSpPr>
          <a:xfrm>
            <a:off x="10344130" y="1229849"/>
            <a:ext cx="1425960" cy="502920"/>
            <a:chOff x="10344130" y="1229849"/>
            <a:chExt cx="142596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4E8A09D-AF1A-25A4-202A-36D1A7623093}"/>
                    </a:ext>
                  </a:extLst>
                </p14:cNvPr>
                <p14:cNvContentPartPr/>
                <p14:nvPr/>
              </p14:nvContentPartPr>
              <p14:xfrm>
                <a:off x="10344130" y="1229849"/>
                <a:ext cx="1244880" cy="359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4E8A09D-AF1A-25A4-202A-36D1A76230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26130" y="1212209"/>
                  <a:ext cx="12805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FEB970-23CA-1C8C-B5C4-827F838BE6B9}"/>
                    </a:ext>
                  </a:extLst>
                </p14:cNvPr>
                <p14:cNvContentPartPr/>
                <p14:nvPr/>
              </p14:nvContentPartPr>
              <p14:xfrm>
                <a:off x="11708170" y="1235969"/>
                <a:ext cx="61920" cy="496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FEB970-23CA-1C8C-B5C4-827F838BE6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90530" y="1217969"/>
                  <a:ext cx="975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FCC9369-A980-6A0B-16DF-4E4391C36914}"/>
                    </a:ext>
                  </a:extLst>
                </p14:cNvPr>
                <p14:cNvContentPartPr/>
                <p14:nvPr/>
              </p14:nvContentPartPr>
              <p14:xfrm>
                <a:off x="11002570" y="1314089"/>
                <a:ext cx="285120" cy="32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FCC9369-A980-6A0B-16DF-4E4391C3691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84570" y="1296449"/>
                  <a:ext cx="3207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6E843C0-927B-4350-2665-A3E6478F3251}"/>
              </a:ext>
            </a:extLst>
          </p:cNvPr>
          <p:cNvGrpSpPr/>
          <p:nvPr/>
        </p:nvGrpSpPr>
        <p:grpSpPr>
          <a:xfrm>
            <a:off x="3071410" y="2274929"/>
            <a:ext cx="3530880" cy="748440"/>
            <a:chOff x="3071410" y="2274929"/>
            <a:chExt cx="353088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9E47BE-EA5E-08F7-E1F1-460F2DCCD8A8}"/>
                    </a:ext>
                  </a:extLst>
                </p14:cNvPr>
                <p14:cNvContentPartPr/>
                <p14:nvPr/>
              </p14:nvContentPartPr>
              <p14:xfrm>
                <a:off x="3071410" y="2548889"/>
                <a:ext cx="232200" cy="231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9E47BE-EA5E-08F7-E1F1-460F2DCCD8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53770" y="2530889"/>
                  <a:ext cx="267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675DC4-6FCC-C4B7-DD2F-4ED4DD6D64F7}"/>
                    </a:ext>
                  </a:extLst>
                </p14:cNvPr>
                <p14:cNvContentPartPr/>
                <p14:nvPr/>
              </p14:nvContentPartPr>
              <p14:xfrm>
                <a:off x="3290650" y="2763809"/>
                <a:ext cx="11160" cy="167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675DC4-6FCC-C4B7-DD2F-4ED4DD6D64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72650" y="2745809"/>
                  <a:ext cx="46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E9B87BA-108C-C524-8E8A-35B183FAB9E8}"/>
                    </a:ext>
                  </a:extLst>
                </p14:cNvPr>
                <p14:cNvContentPartPr/>
                <p14:nvPr/>
              </p14:nvContentPartPr>
              <p14:xfrm>
                <a:off x="3215770" y="2752649"/>
                <a:ext cx="149400" cy="24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E9B87BA-108C-C524-8E8A-35B183FAB9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97770" y="2734649"/>
                  <a:ext cx="185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7EA09B5-1790-1AE5-C297-1560FF84D8EA}"/>
                    </a:ext>
                  </a:extLst>
                </p14:cNvPr>
                <p14:cNvContentPartPr/>
                <p14:nvPr/>
              </p14:nvContentPartPr>
              <p14:xfrm>
                <a:off x="3575410" y="2463209"/>
                <a:ext cx="82800" cy="33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7EA09B5-1790-1AE5-C297-1560FF84D8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57770" y="2445209"/>
                  <a:ext cx="118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FBF0594-F08C-C662-84D6-FC1CDA7B878E}"/>
                    </a:ext>
                  </a:extLst>
                </p14:cNvPr>
                <p14:cNvContentPartPr/>
                <p14:nvPr/>
              </p14:nvContentPartPr>
              <p14:xfrm>
                <a:off x="3707170" y="2571569"/>
                <a:ext cx="140760" cy="17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FBF0594-F08C-C662-84D6-FC1CDA7B87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89170" y="2553929"/>
                  <a:ext cx="176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94C978-AA78-62B2-4272-003B7A3E8C82}"/>
                    </a:ext>
                  </a:extLst>
                </p14:cNvPr>
                <p14:cNvContentPartPr/>
                <p14:nvPr/>
              </p14:nvContentPartPr>
              <p14:xfrm>
                <a:off x="3897250" y="2619809"/>
                <a:ext cx="180360" cy="136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94C978-AA78-62B2-4272-003B7A3E8C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79250" y="2602169"/>
                  <a:ext cx="21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E39D5A4-8E0D-E365-03D9-CFF5340B60CF}"/>
                    </a:ext>
                  </a:extLst>
                </p14:cNvPr>
                <p14:cNvContentPartPr/>
                <p14:nvPr/>
              </p14:nvContentPartPr>
              <p14:xfrm>
                <a:off x="4092730" y="2517929"/>
                <a:ext cx="62640" cy="7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E39D5A4-8E0D-E365-03D9-CFF5340B60C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74730" y="2500289"/>
                  <a:ext cx="98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CA48600-95E8-1B10-BE4F-E4F7C2DFA59B}"/>
                    </a:ext>
                  </a:extLst>
                </p14:cNvPr>
                <p14:cNvContentPartPr/>
                <p14:nvPr/>
              </p14:nvContentPartPr>
              <p14:xfrm>
                <a:off x="4170850" y="2384369"/>
                <a:ext cx="144360" cy="39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CA48600-95E8-1B10-BE4F-E4F7C2DFA5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53210" y="2366369"/>
                  <a:ext cx="1800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AFD49CB-04B8-53F2-DBA2-B1BD9D6C9CF7}"/>
                    </a:ext>
                  </a:extLst>
                </p14:cNvPr>
                <p14:cNvContentPartPr/>
                <p14:nvPr/>
              </p14:nvContentPartPr>
              <p14:xfrm>
                <a:off x="4507450" y="2560049"/>
                <a:ext cx="28080" cy="2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AFD49CB-04B8-53F2-DBA2-B1BD9D6C9C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89450" y="2542049"/>
                  <a:ext cx="63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437878-333F-A6F4-65D1-C9EA2C2CE5D3}"/>
                    </a:ext>
                  </a:extLst>
                </p14:cNvPr>
                <p14:cNvContentPartPr/>
                <p14:nvPr/>
              </p14:nvContentPartPr>
              <p14:xfrm>
                <a:off x="4773130" y="2444489"/>
                <a:ext cx="136080" cy="312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437878-333F-A6F4-65D1-C9EA2C2CE5D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55130" y="2426849"/>
                  <a:ext cx="171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492E5F-8233-38AA-5B26-F4D4747648E0}"/>
                    </a:ext>
                  </a:extLst>
                </p14:cNvPr>
                <p14:cNvContentPartPr/>
                <p14:nvPr/>
              </p14:nvContentPartPr>
              <p14:xfrm>
                <a:off x="4756210" y="2428649"/>
                <a:ext cx="198000" cy="3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492E5F-8233-38AA-5B26-F4D4747648E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38570" y="2410649"/>
                  <a:ext cx="233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847E44A-4723-34BA-6D9A-8DAEE8405E0D}"/>
                    </a:ext>
                  </a:extLst>
                </p14:cNvPr>
                <p14:cNvContentPartPr/>
                <p14:nvPr/>
              </p14:nvContentPartPr>
              <p14:xfrm>
                <a:off x="5143570" y="2287529"/>
                <a:ext cx="114840" cy="533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847E44A-4723-34BA-6D9A-8DAEE8405E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25570" y="2269529"/>
                  <a:ext cx="15048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1E8C09-4368-170F-3941-4D882A907322}"/>
                    </a:ext>
                  </a:extLst>
                </p14:cNvPr>
                <p14:cNvContentPartPr/>
                <p14:nvPr/>
              </p14:nvContentPartPr>
              <p14:xfrm>
                <a:off x="5345530" y="2359529"/>
                <a:ext cx="288720" cy="161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1E8C09-4368-170F-3941-4D882A9073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27530" y="2341529"/>
                  <a:ext cx="324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784F823-AB48-368C-7B36-E0D4A4EA3913}"/>
                    </a:ext>
                  </a:extLst>
                </p14:cNvPr>
                <p14:cNvContentPartPr/>
                <p14:nvPr/>
              </p14:nvContentPartPr>
              <p14:xfrm>
                <a:off x="5633170" y="2355929"/>
                <a:ext cx="153360" cy="20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784F823-AB48-368C-7B36-E0D4A4EA391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15170" y="2337929"/>
                  <a:ext cx="189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257263C-9399-AC50-E4F3-BE8655266DF8}"/>
                    </a:ext>
                  </a:extLst>
                </p14:cNvPr>
                <p14:cNvContentPartPr/>
                <p14:nvPr/>
              </p14:nvContentPartPr>
              <p14:xfrm>
                <a:off x="5287570" y="2571569"/>
                <a:ext cx="672120" cy="8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257263C-9399-AC50-E4F3-BE8655266D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69930" y="2553569"/>
                  <a:ext cx="707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230FCC-D289-C733-05C6-B5861F5BC3D4}"/>
                    </a:ext>
                  </a:extLst>
                </p14:cNvPr>
                <p14:cNvContentPartPr/>
                <p14:nvPr/>
              </p14:nvContentPartPr>
              <p14:xfrm>
                <a:off x="5345170" y="2776409"/>
                <a:ext cx="91800" cy="153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230FCC-D289-C733-05C6-B5861F5BC3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27170" y="2758409"/>
                  <a:ext cx="127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F3F1E7-20E5-04D0-1558-AAB3F00330F9}"/>
                    </a:ext>
                  </a:extLst>
                </p14:cNvPr>
                <p14:cNvContentPartPr/>
                <p14:nvPr/>
              </p14:nvContentPartPr>
              <p14:xfrm>
                <a:off x="5481610" y="2792609"/>
                <a:ext cx="150480" cy="145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F3F1E7-20E5-04D0-1558-AAB3F00330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63970" y="2774969"/>
                  <a:ext cx="186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9F4B9A-31EB-8F42-5456-3832D06F964B}"/>
                    </a:ext>
                  </a:extLst>
                </p14:cNvPr>
                <p14:cNvContentPartPr/>
                <p14:nvPr/>
              </p14:nvContentPartPr>
              <p14:xfrm>
                <a:off x="5648290" y="2711969"/>
                <a:ext cx="86400" cy="8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9F4B9A-31EB-8F42-5456-3832D06F96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30650" y="2694329"/>
                  <a:ext cx="122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502AAF-C4DA-D9AE-4F72-C7AA9BB579AB}"/>
                    </a:ext>
                  </a:extLst>
                </p14:cNvPr>
                <p14:cNvContentPartPr/>
                <p14:nvPr/>
              </p14:nvContentPartPr>
              <p14:xfrm>
                <a:off x="5772130" y="2860289"/>
                <a:ext cx="64440" cy="4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502AAF-C4DA-D9AE-4F72-C7AA9BB579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54130" y="2842289"/>
                  <a:ext cx="100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587FC5F-EBC2-1D75-3C6C-3DF12371E5DA}"/>
                    </a:ext>
                  </a:extLst>
                </p14:cNvPr>
                <p14:cNvContentPartPr/>
                <p14:nvPr/>
              </p14:nvContentPartPr>
              <p14:xfrm>
                <a:off x="5885890" y="2761649"/>
                <a:ext cx="106200" cy="162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587FC5F-EBC2-1D75-3C6C-3DF12371E5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68250" y="2744009"/>
                  <a:ext cx="141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BC26A2-15EA-9CBD-8BDF-AB5200D73A94}"/>
                    </a:ext>
                  </a:extLst>
                </p14:cNvPr>
                <p14:cNvContentPartPr/>
                <p14:nvPr/>
              </p14:nvContentPartPr>
              <p14:xfrm>
                <a:off x="6018010" y="2274929"/>
                <a:ext cx="127080" cy="748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BC26A2-15EA-9CBD-8BDF-AB5200D73A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0370" y="2256929"/>
                  <a:ext cx="162720" cy="7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8D893C-6E35-4869-747C-81158B222BE6}"/>
                    </a:ext>
                  </a:extLst>
                </p14:cNvPr>
                <p14:cNvContentPartPr/>
                <p14:nvPr/>
              </p14:nvContentPartPr>
              <p14:xfrm>
                <a:off x="6371890" y="2546729"/>
                <a:ext cx="195480" cy="16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8D893C-6E35-4869-747C-81158B222B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54250" y="2529089"/>
                  <a:ext cx="231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612D47-1CD9-891B-340C-32C82B6879D6}"/>
                    </a:ext>
                  </a:extLst>
                </p14:cNvPr>
                <p14:cNvContentPartPr/>
                <p14:nvPr/>
              </p14:nvContentPartPr>
              <p14:xfrm>
                <a:off x="6379810" y="2601449"/>
                <a:ext cx="222480" cy="46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612D47-1CD9-891B-340C-32C82B6879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61810" y="2583449"/>
                  <a:ext cx="2581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D2C326-41A9-8CC8-AFBB-5DF283C36FE5}"/>
              </a:ext>
            </a:extLst>
          </p:cNvPr>
          <p:cNvGrpSpPr/>
          <p:nvPr/>
        </p:nvGrpSpPr>
        <p:grpSpPr>
          <a:xfrm>
            <a:off x="7015930" y="2237849"/>
            <a:ext cx="1737720" cy="771120"/>
            <a:chOff x="7015930" y="2237849"/>
            <a:chExt cx="1737720" cy="77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893430-396F-B12D-FF74-2D05FE8ED743}"/>
                    </a:ext>
                  </a:extLst>
                </p14:cNvPr>
                <p14:cNvContentPartPr/>
                <p14:nvPr/>
              </p14:nvContentPartPr>
              <p14:xfrm>
                <a:off x="7019890" y="2237849"/>
                <a:ext cx="126000" cy="28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893430-396F-B12D-FF74-2D05FE8ED7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01890" y="2220209"/>
                  <a:ext cx="161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E249B96-CE19-D093-EF1E-0E6E021415CA}"/>
                    </a:ext>
                  </a:extLst>
                </p14:cNvPr>
                <p14:cNvContentPartPr/>
                <p14:nvPr/>
              </p14:nvContentPartPr>
              <p14:xfrm>
                <a:off x="7310410" y="2271689"/>
                <a:ext cx="108360" cy="261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E249B96-CE19-D093-EF1E-0E6E021415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92770" y="2254049"/>
                  <a:ext cx="144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DFB374-9EBD-867F-557A-29BCA161CD28}"/>
                    </a:ext>
                  </a:extLst>
                </p14:cNvPr>
                <p14:cNvContentPartPr/>
                <p14:nvPr/>
              </p14:nvContentPartPr>
              <p14:xfrm>
                <a:off x="7327690" y="2364929"/>
                <a:ext cx="93240" cy="29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DFB374-9EBD-867F-557A-29BCA161CD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09690" y="2346929"/>
                  <a:ext cx="128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E30079-07C9-9D00-D3FE-84B993D62816}"/>
                    </a:ext>
                  </a:extLst>
                </p14:cNvPr>
                <p14:cNvContentPartPr/>
                <p14:nvPr/>
              </p14:nvContentPartPr>
              <p14:xfrm>
                <a:off x="7325530" y="2278169"/>
                <a:ext cx="163440" cy="3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E30079-07C9-9D00-D3FE-84B993D628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07890" y="2260169"/>
                  <a:ext cx="199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787E3F5-AF8A-0486-1C75-6130D12769FF}"/>
                    </a:ext>
                  </a:extLst>
                </p14:cNvPr>
                <p14:cNvContentPartPr/>
                <p14:nvPr/>
              </p14:nvContentPartPr>
              <p14:xfrm>
                <a:off x="7015930" y="2602169"/>
                <a:ext cx="509760" cy="56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787E3F5-AF8A-0486-1C75-6130D12769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97930" y="2584529"/>
                  <a:ext cx="545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BF486E0-C98C-FF16-87CF-1DD60FEDA60B}"/>
                    </a:ext>
                  </a:extLst>
                </p14:cNvPr>
                <p14:cNvContentPartPr/>
                <p14:nvPr/>
              </p14:nvContentPartPr>
              <p14:xfrm>
                <a:off x="7067410" y="2704769"/>
                <a:ext cx="102600" cy="255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BF486E0-C98C-FF16-87CF-1DD60FEDA6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49770" y="2686769"/>
                  <a:ext cx="138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B4CA34C-18EB-9ADB-C8B0-BDED35EFAF1E}"/>
                    </a:ext>
                  </a:extLst>
                </p14:cNvPr>
                <p14:cNvContentPartPr/>
                <p14:nvPr/>
              </p14:nvContentPartPr>
              <p14:xfrm>
                <a:off x="7307530" y="2726369"/>
                <a:ext cx="100080" cy="251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B4CA34C-18EB-9ADB-C8B0-BDED35EFAF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9530" y="2708369"/>
                  <a:ext cx="135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5A0664-2DC5-8831-9A78-772346EC5C45}"/>
                    </a:ext>
                  </a:extLst>
                </p14:cNvPr>
                <p14:cNvContentPartPr/>
                <p14:nvPr/>
              </p14:nvContentPartPr>
              <p14:xfrm>
                <a:off x="7278010" y="2782529"/>
                <a:ext cx="155880" cy="2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5A0664-2DC5-8831-9A78-772346EC5C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60370" y="2764889"/>
                  <a:ext cx="191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5998E2-936E-7DDC-C595-2A400FCB516F}"/>
                    </a:ext>
                  </a:extLst>
                </p14:cNvPr>
                <p14:cNvContentPartPr/>
                <p14:nvPr/>
              </p14:nvContentPartPr>
              <p14:xfrm>
                <a:off x="7797130" y="2286089"/>
                <a:ext cx="145080" cy="510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5998E2-936E-7DDC-C595-2A400FCB51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79490" y="2268449"/>
                  <a:ext cx="18072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05087DA-F8EC-F64D-960D-0B43B97804E6}"/>
                    </a:ext>
                  </a:extLst>
                </p14:cNvPr>
                <p14:cNvContentPartPr/>
                <p14:nvPr/>
              </p14:nvContentPartPr>
              <p14:xfrm>
                <a:off x="8109970" y="2310569"/>
                <a:ext cx="471240" cy="249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05087DA-F8EC-F64D-960D-0B43B97804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91970" y="2292569"/>
                  <a:ext cx="506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E44809-8DF1-A9FA-F91F-96A21C8AFDB6}"/>
                    </a:ext>
                  </a:extLst>
                </p14:cNvPr>
                <p14:cNvContentPartPr/>
                <p14:nvPr/>
              </p14:nvContentPartPr>
              <p14:xfrm>
                <a:off x="8041210" y="2573009"/>
                <a:ext cx="556200" cy="57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E44809-8DF1-A9FA-F91F-96A21C8AFD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23210" y="2555009"/>
                  <a:ext cx="591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341574B-4131-250C-1BDA-C7570F82DAAD}"/>
                    </a:ext>
                  </a:extLst>
                </p14:cNvPr>
                <p14:cNvContentPartPr/>
                <p14:nvPr/>
              </p14:nvContentPartPr>
              <p14:xfrm>
                <a:off x="8253610" y="2706569"/>
                <a:ext cx="113760" cy="132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341574B-4131-250C-1BDA-C7570F82DA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35970" y="2688929"/>
                  <a:ext cx="149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C201210-D64B-51CE-2DEE-9FB231227D3F}"/>
                    </a:ext>
                  </a:extLst>
                </p14:cNvPr>
                <p14:cNvContentPartPr/>
                <p14:nvPr/>
              </p14:nvContentPartPr>
              <p14:xfrm>
                <a:off x="8553850" y="2247209"/>
                <a:ext cx="199800" cy="761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C201210-D64B-51CE-2DEE-9FB231227D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6210" y="2229209"/>
                  <a:ext cx="235440" cy="79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954211E-23B2-80C0-8BA6-C002BBF9A33E}"/>
                  </a:ext>
                </a:extLst>
              </p14:cNvPr>
              <p14:cNvContentPartPr/>
              <p14:nvPr/>
            </p14:nvContentPartPr>
            <p14:xfrm>
              <a:off x="4965370" y="3979169"/>
              <a:ext cx="930960" cy="374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954211E-23B2-80C0-8BA6-C002BBF9A33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947370" y="3961529"/>
                <a:ext cx="966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C3175528-950B-17F8-EA60-ABBE366BEC29}"/>
                  </a:ext>
                </a:extLst>
              </p14:cNvPr>
              <p14:cNvContentPartPr/>
              <p14:nvPr/>
            </p14:nvContentPartPr>
            <p14:xfrm>
              <a:off x="5267410" y="4077449"/>
              <a:ext cx="15840" cy="2588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C3175528-950B-17F8-EA60-ABBE366BEC29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249770" y="4059449"/>
                <a:ext cx="514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60B13D0-90EC-317C-5442-03EA7ABC8C85}"/>
                  </a:ext>
                </a:extLst>
              </p14:cNvPr>
              <p14:cNvContentPartPr/>
              <p14:nvPr/>
            </p14:nvContentPartPr>
            <p14:xfrm>
              <a:off x="5158690" y="4078529"/>
              <a:ext cx="218520" cy="1627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60B13D0-90EC-317C-5442-03EA7ABC8C8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141050" y="4060889"/>
                <a:ext cx="2541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D6A1AA0E-39DD-4258-F9F2-66E43D19ACA9}"/>
                  </a:ext>
                </a:extLst>
              </p14:cNvPr>
              <p14:cNvContentPartPr/>
              <p14:nvPr/>
            </p14:nvContentPartPr>
            <p14:xfrm>
              <a:off x="5506090" y="4201289"/>
              <a:ext cx="6480" cy="1378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D6A1AA0E-39DD-4258-F9F2-66E43D19ACA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88090" y="4183289"/>
                <a:ext cx="42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AB4BBC6-D834-A6D8-23EA-B6A2097BD35A}"/>
                  </a:ext>
                </a:extLst>
              </p14:cNvPr>
              <p14:cNvContentPartPr/>
              <p14:nvPr/>
            </p14:nvContentPartPr>
            <p14:xfrm>
              <a:off x="5583490" y="4176809"/>
              <a:ext cx="5760" cy="1425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AB4BBC6-D834-A6D8-23EA-B6A2097BD35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565490" y="4159169"/>
                <a:ext cx="41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398EAE9-4700-6947-294D-BB4738B707EE}"/>
                  </a:ext>
                </a:extLst>
              </p14:cNvPr>
              <p14:cNvContentPartPr/>
              <p14:nvPr/>
            </p14:nvContentPartPr>
            <p14:xfrm>
              <a:off x="5471170" y="4184009"/>
              <a:ext cx="183960" cy="392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398EAE9-4700-6947-294D-BB4738B707E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453530" y="4166009"/>
                <a:ext cx="219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1C928D7-E00D-E5D2-CA40-335BFCEF7878}"/>
                  </a:ext>
                </a:extLst>
              </p14:cNvPr>
              <p14:cNvContentPartPr/>
              <p14:nvPr/>
            </p14:nvContentPartPr>
            <p14:xfrm>
              <a:off x="6093970" y="3853889"/>
              <a:ext cx="197640" cy="1857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1C928D7-E00D-E5D2-CA40-335BFCEF787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075970" y="3836249"/>
                <a:ext cx="23328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211BEE7-180B-C5B9-0B04-187FAB5FC627}"/>
              </a:ext>
            </a:extLst>
          </p:cNvPr>
          <p:cNvGrpSpPr/>
          <p:nvPr/>
        </p:nvGrpSpPr>
        <p:grpSpPr>
          <a:xfrm>
            <a:off x="4993810" y="3487769"/>
            <a:ext cx="867240" cy="379080"/>
            <a:chOff x="4993810" y="3487769"/>
            <a:chExt cx="86724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1D82847-F464-0F71-EBB3-58910D9A77E7}"/>
                    </a:ext>
                  </a:extLst>
                </p14:cNvPr>
                <p14:cNvContentPartPr/>
                <p14:nvPr/>
              </p14:nvContentPartPr>
              <p14:xfrm>
                <a:off x="4993810" y="3497849"/>
                <a:ext cx="163440" cy="299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1D82847-F464-0F71-EBB3-58910D9A77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75810" y="3479849"/>
                  <a:ext cx="199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8B14F2-673B-232B-F492-BC893373B0FF}"/>
                    </a:ext>
                  </a:extLst>
                </p14:cNvPr>
                <p14:cNvContentPartPr/>
                <p14:nvPr/>
              </p14:nvContentPartPr>
              <p14:xfrm>
                <a:off x="5214490" y="3565889"/>
                <a:ext cx="151560" cy="241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8B14F2-673B-232B-F492-BC893373B0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96490" y="3548249"/>
                  <a:ext cx="187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7FA1E8-2552-63C4-D423-D55727EB2239}"/>
                    </a:ext>
                  </a:extLst>
                </p14:cNvPr>
                <p14:cNvContentPartPr/>
                <p14:nvPr/>
              </p14:nvContentPartPr>
              <p14:xfrm>
                <a:off x="5397010" y="3502889"/>
                <a:ext cx="99720" cy="77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7FA1E8-2552-63C4-D423-D55727EB22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79010" y="3485249"/>
                  <a:ext cx="135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4C1170-E9D4-C497-1C9E-D3AF48B4523E}"/>
                    </a:ext>
                  </a:extLst>
                </p14:cNvPr>
                <p14:cNvContentPartPr/>
                <p14:nvPr/>
              </p14:nvContentPartPr>
              <p14:xfrm>
                <a:off x="5565490" y="3487769"/>
                <a:ext cx="160920" cy="33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4C1170-E9D4-C497-1C9E-D3AF48B452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47490" y="3469769"/>
                  <a:ext cx="1965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BF8402-9053-C971-056B-291CF2CE9019}"/>
                    </a:ext>
                  </a:extLst>
                </p14:cNvPr>
                <p14:cNvContentPartPr/>
                <p14:nvPr/>
              </p14:nvContentPartPr>
              <p14:xfrm>
                <a:off x="5780050" y="3756329"/>
                <a:ext cx="47160" cy="11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BF8402-9053-C971-056B-291CF2CE90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62050" y="3738329"/>
                  <a:ext cx="82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489E62-9A0F-0D37-1DF4-D783CD8A3601}"/>
                    </a:ext>
                  </a:extLst>
                </p14:cNvPr>
                <p14:cNvContentPartPr/>
                <p14:nvPr/>
              </p14:nvContentPartPr>
              <p14:xfrm>
                <a:off x="5732530" y="3779369"/>
                <a:ext cx="128520" cy="15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489E62-9A0F-0D37-1DF4-D783CD8A36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14890" y="3761729"/>
                  <a:ext cx="164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87D515B-D441-E583-50DE-7108B5C9E94D}"/>
                    </a:ext>
                  </a:extLst>
                </p14:cNvPr>
                <p14:cNvContentPartPr/>
                <p14:nvPr/>
              </p14:nvContentPartPr>
              <p14:xfrm>
                <a:off x="5805610" y="3726449"/>
                <a:ext cx="29520" cy="53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87D515B-D441-E583-50DE-7108B5C9E94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87970" y="3708449"/>
                  <a:ext cx="651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628071-4286-D24C-2862-C21294FB5FC4}"/>
              </a:ext>
            </a:extLst>
          </p:cNvPr>
          <p:cNvGrpSpPr/>
          <p:nvPr/>
        </p:nvGrpSpPr>
        <p:grpSpPr>
          <a:xfrm>
            <a:off x="3517090" y="3763889"/>
            <a:ext cx="778680" cy="503640"/>
            <a:chOff x="3517090" y="3763889"/>
            <a:chExt cx="77868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6E7F698-300A-843A-7348-6547DFD27B51}"/>
                    </a:ext>
                  </a:extLst>
                </p14:cNvPr>
                <p14:cNvContentPartPr/>
                <p14:nvPr/>
              </p14:nvContentPartPr>
              <p14:xfrm>
                <a:off x="3517090" y="3763889"/>
                <a:ext cx="200880" cy="395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6E7F698-300A-843A-7348-6547DFD27B5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499090" y="3746249"/>
                  <a:ext cx="236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1D6510-0B0C-7140-6EBA-B3160CDED869}"/>
                    </a:ext>
                  </a:extLst>
                </p14:cNvPr>
                <p14:cNvContentPartPr/>
                <p14:nvPr/>
              </p14:nvContentPartPr>
              <p14:xfrm>
                <a:off x="3691690" y="3896369"/>
                <a:ext cx="163800" cy="204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1D6510-0B0C-7140-6EBA-B3160CDED86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74050" y="3878369"/>
                  <a:ext cx="199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727C35F-F92C-6779-F5BC-41615B89DEFD}"/>
                    </a:ext>
                  </a:extLst>
                </p14:cNvPr>
                <p14:cNvContentPartPr/>
                <p14:nvPr/>
              </p14:nvContentPartPr>
              <p14:xfrm>
                <a:off x="3872050" y="3818249"/>
                <a:ext cx="181800" cy="37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727C35F-F92C-6779-F5BC-41615B89DEF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54410" y="3800609"/>
                  <a:ext cx="2174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92E80D4-329E-D514-0A0F-38D797F73CC1}"/>
                    </a:ext>
                  </a:extLst>
                </p14:cNvPr>
                <p14:cNvContentPartPr/>
                <p14:nvPr/>
              </p14:nvContentPartPr>
              <p14:xfrm>
                <a:off x="4002370" y="4153409"/>
                <a:ext cx="55440" cy="114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92E80D4-329E-D514-0A0F-38D797F73CC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984370" y="4135409"/>
                  <a:ext cx="91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4BF6FA1-E6A3-6D9E-2C45-E7D9DB22F65E}"/>
                    </a:ext>
                  </a:extLst>
                </p14:cNvPr>
                <p14:cNvContentPartPr/>
                <p14:nvPr/>
              </p14:nvContentPartPr>
              <p14:xfrm>
                <a:off x="3953770" y="4231169"/>
                <a:ext cx="133200" cy="5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4BF6FA1-E6A3-6D9E-2C45-E7D9DB22F65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36130" y="4213169"/>
                  <a:ext cx="168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93D27DC-1480-3F24-29AE-8A155176D16F}"/>
                    </a:ext>
                  </a:extLst>
                </p14:cNvPr>
                <p14:cNvContentPartPr/>
                <p14:nvPr/>
              </p14:nvContentPartPr>
              <p14:xfrm>
                <a:off x="4160770" y="3988169"/>
                <a:ext cx="135000" cy="132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93D27DC-1480-3F24-29AE-8A155176D1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42770" y="3970169"/>
                  <a:ext cx="1706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9BFF04F-AA27-1F99-4A88-BAFCE881B238}"/>
              </a:ext>
            </a:extLst>
          </p:cNvPr>
          <p:cNvGrpSpPr/>
          <p:nvPr/>
        </p:nvGrpSpPr>
        <p:grpSpPr>
          <a:xfrm>
            <a:off x="4563250" y="3992849"/>
            <a:ext cx="159120" cy="92160"/>
            <a:chOff x="4563250" y="3992849"/>
            <a:chExt cx="15912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8F6CC4-1425-1CCD-DBDE-AAAAC51ECAAF}"/>
                    </a:ext>
                  </a:extLst>
                </p14:cNvPr>
                <p14:cNvContentPartPr/>
                <p14:nvPr/>
              </p14:nvContentPartPr>
              <p14:xfrm>
                <a:off x="4563250" y="3992849"/>
                <a:ext cx="159120" cy="1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8F6CC4-1425-1CCD-DBDE-AAAAC51ECA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5250" y="3975209"/>
                  <a:ext cx="194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B577CC1-2AF1-EB7F-B7E1-8EF13CBB2120}"/>
                    </a:ext>
                  </a:extLst>
                </p14:cNvPr>
                <p14:cNvContentPartPr/>
                <p14:nvPr/>
              </p14:nvContentPartPr>
              <p14:xfrm>
                <a:off x="4571890" y="4054409"/>
                <a:ext cx="117360" cy="30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B577CC1-2AF1-EB7F-B7E1-8EF13CBB21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54250" y="4036409"/>
                  <a:ext cx="1530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8176EEE-4343-4BB9-DD6B-BD862D9D1946}"/>
              </a:ext>
            </a:extLst>
          </p:cNvPr>
          <p:cNvGrpSpPr/>
          <p:nvPr/>
        </p:nvGrpSpPr>
        <p:grpSpPr>
          <a:xfrm>
            <a:off x="4639210" y="2948849"/>
            <a:ext cx="226440" cy="943560"/>
            <a:chOff x="4639210" y="2948849"/>
            <a:chExt cx="226440" cy="9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7D8E2B-26F2-CCBE-AE1C-A956EC46EFB6}"/>
                    </a:ext>
                  </a:extLst>
                </p14:cNvPr>
                <p14:cNvContentPartPr/>
                <p14:nvPr/>
              </p14:nvContentPartPr>
              <p14:xfrm>
                <a:off x="4639210" y="3027329"/>
                <a:ext cx="171720" cy="86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7D8E2B-26F2-CCBE-AE1C-A956EC46EFB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21210" y="3009329"/>
                  <a:ext cx="207360" cy="9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F868A17-CCC3-DE76-21EF-4E56E1E7502B}"/>
                    </a:ext>
                  </a:extLst>
                </p14:cNvPr>
                <p14:cNvContentPartPr/>
                <p14:nvPr/>
              </p14:nvContentPartPr>
              <p14:xfrm>
                <a:off x="4683850" y="2948849"/>
                <a:ext cx="181800" cy="202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F868A17-CCC3-DE76-21EF-4E56E1E750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666210" y="2931209"/>
                  <a:ext cx="21744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27E513C-2EB2-60B4-77BF-3C95F1B71453}"/>
              </a:ext>
            </a:extLst>
          </p:cNvPr>
          <p:cNvGrpSpPr/>
          <p:nvPr/>
        </p:nvGrpSpPr>
        <p:grpSpPr>
          <a:xfrm>
            <a:off x="1078450" y="5067809"/>
            <a:ext cx="360720" cy="370440"/>
            <a:chOff x="1078450" y="5067809"/>
            <a:chExt cx="3607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9C3BE59-65A3-5FEE-AA5F-BB7B682170FD}"/>
                    </a:ext>
                  </a:extLst>
                </p14:cNvPr>
                <p14:cNvContentPartPr/>
                <p14:nvPr/>
              </p14:nvContentPartPr>
              <p14:xfrm>
                <a:off x="1078450" y="5067809"/>
                <a:ext cx="232920" cy="20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9C3BE59-65A3-5FEE-AA5F-BB7B682170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60450" y="5050169"/>
                  <a:ext cx="2685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8DBE8EB-9F3E-D0C6-A65D-3541A76E9D96}"/>
                    </a:ext>
                  </a:extLst>
                </p14:cNvPr>
                <p14:cNvContentPartPr/>
                <p14:nvPr/>
              </p14:nvContentPartPr>
              <p14:xfrm>
                <a:off x="1349530" y="5278049"/>
                <a:ext cx="7200" cy="160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8DBE8EB-9F3E-D0C6-A65D-3541A76E9D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31890" y="5260409"/>
                  <a:ext cx="42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638EB2-53BE-C051-6977-EE18A60B6A89}"/>
                    </a:ext>
                  </a:extLst>
                </p14:cNvPr>
                <p14:cNvContentPartPr/>
                <p14:nvPr/>
              </p14:nvContentPartPr>
              <p14:xfrm>
                <a:off x="1263490" y="5283089"/>
                <a:ext cx="175680" cy="59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638EB2-53BE-C051-6977-EE18A60B6A8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45850" y="5265449"/>
                  <a:ext cx="2113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4D0BBBA-5265-0CA0-7649-585DBBF3F6AE}"/>
              </a:ext>
            </a:extLst>
          </p:cNvPr>
          <p:cNvGrpSpPr/>
          <p:nvPr/>
        </p:nvGrpSpPr>
        <p:grpSpPr>
          <a:xfrm>
            <a:off x="1832290" y="5165729"/>
            <a:ext cx="202680" cy="84240"/>
            <a:chOff x="1832290" y="5165729"/>
            <a:chExt cx="20268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07D37B-2CF8-A2AE-9BB5-49866339BE59}"/>
                    </a:ext>
                  </a:extLst>
                </p14:cNvPr>
                <p14:cNvContentPartPr/>
                <p14:nvPr/>
              </p14:nvContentPartPr>
              <p14:xfrm>
                <a:off x="1832290" y="5165729"/>
                <a:ext cx="155160" cy="30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07D37B-2CF8-A2AE-9BB5-49866339BE5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14650" y="5147729"/>
                  <a:ext cx="190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FFDEAC-EC3A-8378-F3AE-DC5895B07022}"/>
                    </a:ext>
                  </a:extLst>
                </p14:cNvPr>
                <p14:cNvContentPartPr/>
                <p14:nvPr/>
              </p14:nvContentPartPr>
              <p14:xfrm>
                <a:off x="1863610" y="5220809"/>
                <a:ext cx="171360" cy="29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FFDEAC-EC3A-8378-F3AE-DC5895B0702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5610" y="5203169"/>
                  <a:ext cx="2070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7212D56-6E2E-0C04-22CF-01762FB994E6}"/>
              </a:ext>
            </a:extLst>
          </p:cNvPr>
          <p:cNvGrpSpPr/>
          <p:nvPr/>
        </p:nvGrpSpPr>
        <p:grpSpPr>
          <a:xfrm>
            <a:off x="2402890" y="4757849"/>
            <a:ext cx="1067760" cy="912600"/>
            <a:chOff x="2402890" y="4757849"/>
            <a:chExt cx="106776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1D1619E-89E8-7CF4-7AED-A8ACFAD623EA}"/>
                    </a:ext>
                  </a:extLst>
                </p14:cNvPr>
                <p14:cNvContentPartPr/>
                <p14:nvPr/>
              </p14:nvContentPartPr>
              <p14:xfrm>
                <a:off x="2402890" y="4787009"/>
                <a:ext cx="145080" cy="264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1D1619E-89E8-7CF4-7AED-A8ACFAD623E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85250" y="4769009"/>
                  <a:ext cx="180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954299-2179-3D36-89CA-C8EC9CC2B34C}"/>
                    </a:ext>
                  </a:extLst>
                </p14:cNvPr>
                <p14:cNvContentPartPr/>
                <p14:nvPr/>
              </p14:nvContentPartPr>
              <p14:xfrm>
                <a:off x="2635090" y="4830929"/>
                <a:ext cx="115920" cy="18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954299-2179-3D36-89CA-C8EC9CC2B34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17450" y="4813289"/>
                  <a:ext cx="15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3DD3CB8-01AA-4863-3B64-A0E50801C7E1}"/>
                    </a:ext>
                  </a:extLst>
                </p14:cNvPr>
                <p14:cNvContentPartPr/>
                <p14:nvPr/>
              </p14:nvContentPartPr>
              <p14:xfrm>
                <a:off x="2652370" y="4944689"/>
                <a:ext cx="109080" cy="19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3DD3CB8-01AA-4863-3B64-A0E50801C7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34730" y="4926689"/>
                  <a:ext cx="144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9EDC260-197A-5A05-DA14-257E425EC8BD}"/>
                    </a:ext>
                  </a:extLst>
                </p14:cNvPr>
                <p14:cNvContentPartPr/>
                <p14:nvPr/>
              </p14:nvContentPartPr>
              <p14:xfrm>
                <a:off x="2641210" y="4848209"/>
                <a:ext cx="139680" cy="30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9EDC260-197A-5A05-DA14-257E425EC8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23210" y="4830569"/>
                  <a:ext cx="175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7CCC992-C202-F19F-50D1-38BCCEDE72B4}"/>
                    </a:ext>
                  </a:extLst>
                </p14:cNvPr>
                <p14:cNvContentPartPr/>
                <p14:nvPr/>
              </p14:nvContentPartPr>
              <p14:xfrm>
                <a:off x="2869450" y="4757849"/>
                <a:ext cx="212760" cy="352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7CCC992-C202-F19F-50D1-38BCCEDE72B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51810" y="4740209"/>
                  <a:ext cx="248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995AD17-281B-584E-1B4C-D892A023D808}"/>
                    </a:ext>
                  </a:extLst>
                </p14:cNvPr>
                <p14:cNvContentPartPr/>
                <p14:nvPr/>
              </p14:nvContentPartPr>
              <p14:xfrm>
                <a:off x="3028930" y="4870169"/>
                <a:ext cx="114480" cy="233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995AD17-281B-584E-1B4C-D892A023D80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10930" y="4852169"/>
                  <a:ext cx="150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86A22F7-54B7-F6F7-6D3F-E73185BA573F}"/>
                    </a:ext>
                  </a:extLst>
                </p14:cNvPr>
                <p14:cNvContentPartPr/>
                <p14:nvPr/>
              </p14:nvContentPartPr>
              <p14:xfrm>
                <a:off x="3202450" y="4861529"/>
                <a:ext cx="128520" cy="20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86A22F7-54B7-F6F7-6D3F-E73185BA573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84450" y="4843529"/>
                  <a:ext cx="164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E5FEDAC-AFD4-E606-02BD-107E5BCECEDB}"/>
                    </a:ext>
                  </a:extLst>
                </p14:cNvPr>
                <p14:cNvContentPartPr/>
                <p14:nvPr/>
              </p14:nvContentPartPr>
              <p14:xfrm>
                <a:off x="3165730" y="4944689"/>
                <a:ext cx="153000" cy="1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E5FEDAC-AFD4-E606-02BD-107E5BCECE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47730" y="4926689"/>
                  <a:ext cx="18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8A251B5-4B6B-C31E-F98C-63B48F026091}"/>
                    </a:ext>
                  </a:extLst>
                </p14:cNvPr>
                <p14:cNvContentPartPr/>
                <p14:nvPr/>
              </p14:nvContentPartPr>
              <p14:xfrm>
                <a:off x="2415130" y="5221169"/>
                <a:ext cx="1055520" cy="86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8A251B5-4B6B-C31E-F98C-63B48F0260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97130" y="5203169"/>
                  <a:ext cx="1091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1738341-4A22-BE18-D9B0-71046A051196}"/>
                    </a:ext>
                  </a:extLst>
                </p14:cNvPr>
                <p14:cNvContentPartPr/>
                <p14:nvPr/>
              </p14:nvContentPartPr>
              <p14:xfrm>
                <a:off x="2796370" y="5439689"/>
                <a:ext cx="149400" cy="230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1738341-4A22-BE18-D9B0-71046A0511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78730" y="5422049"/>
                  <a:ext cx="185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6AE892-08E2-5F5D-3DA1-EBF215AD4680}"/>
                    </a:ext>
                  </a:extLst>
                </p14:cNvPr>
                <p14:cNvContentPartPr/>
                <p14:nvPr/>
              </p14:nvContentPartPr>
              <p14:xfrm>
                <a:off x="2812930" y="5415209"/>
                <a:ext cx="196560" cy="33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6AE892-08E2-5F5D-3DA1-EBF215AD46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94930" y="5397569"/>
                  <a:ext cx="2322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F9763D4-E6C6-3C8C-915C-DE51CF842EBC}"/>
              </a:ext>
            </a:extLst>
          </p:cNvPr>
          <p:cNvGrpSpPr/>
          <p:nvPr/>
        </p:nvGrpSpPr>
        <p:grpSpPr>
          <a:xfrm>
            <a:off x="3881410" y="5142329"/>
            <a:ext cx="250920" cy="90360"/>
            <a:chOff x="3881410" y="5142329"/>
            <a:chExt cx="25092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45672F-71BE-09A3-896A-B0CD66859474}"/>
                    </a:ext>
                  </a:extLst>
                </p14:cNvPr>
                <p14:cNvContentPartPr/>
                <p14:nvPr/>
              </p14:nvContentPartPr>
              <p14:xfrm>
                <a:off x="3881410" y="5142329"/>
                <a:ext cx="207720" cy="17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45672F-71BE-09A3-896A-B0CD6685947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63770" y="5124329"/>
                  <a:ext cx="243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443DFE5-8778-748F-FDB1-5622A957F011}"/>
                    </a:ext>
                  </a:extLst>
                </p14:cNvPr>
                <p14:cNvContentPartPr/>
                <p14:nvPr/>
              </p14:nvContentPartPr>
              <p14:xfrm>
                <a:off x="3888970" y="5202449"/>
                <a:ext cx="243360" cy="30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443DFE5-8778-748F-FDB1-5622A957F0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71330" y="5184449"/>
                  <a:ext cx="2790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340ECE9-DFE8-6D2A-3AB4-EC3A2F2E1E05}"/>
                  </a:ext>
                </a:extLst>
              </p14:cNvPr>
              <p14:cNvContentPartPr/>
              <p14:nvPr/>
            </p14:nvContentPartPr>
            <p14:xfrm>
              <a:off x="4483330" y="5234849"/>
              <a:ext cx="1572120" cy="907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340ECE9-DFE8-6D2A-3AB4-EC3A2F2E1E0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465330" y="5217209"/>
                <a:ext cx="160776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ED5F21D-B77D-0E1C-7DDD-074356B1FA64}"/>
              </a:ext>
            </a:extLst>
          </p:cNvPr>
          <p:cNvGrpSpPr/>
          <p:nvPr/>
        </p:nvGrpSpPr>
        <p:grpSpPr>
          <a:xfrm>
            <a:off x="4668730" y="4504409"/>
            <a:ext cx="2017800" cy="711360"/>
            <a:chOff x="4668730" y="4504409"/>
            <a:chExt cx="201780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B02E6B7-0A0F-598D-5EA0-3678711F2CEA}"/>
                    </a:ext>
                  </a:extLst>
                </p14:cNvPr>
                <p14:cNvContentPartPr/>
                <p14:nvPr/>
              </p14:nvContentPartPr>
              <p14:xfrm>
                <a:off x="4716250" y="4764329"/>
                <a:ext cx="157320" cy="180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B02E6B7-0A0F-598D-5EA0-3678711F2C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98610" y="4746329"/>
                  <a:ext cx="192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0AA2387-3C69-8F3A-3EED-6A8927B9225B}"/>
                    </a:ext>
                  </a:extLst>
                </p14:cNvPr>
                <p14:cNvContentPartPr/>
                <p14:nvPr/>
              </p14:nvContentPartPr>
              <p14:xfrm>
                <a:off x="4668730" y="4972049"/>
                <a:ext cx="272880" cy="49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0AA2387-3C69-8F3A-3EED-6A8927B9225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51090" y="4954409"/>
                  <a:ext cx="308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25B026A-092D-BC79-D69D-C6FB2DE3983B}"/>
                    </a:ext>
                  </a:extLst>
                </p14:cNvPr>
                <p14:cNvContentPartPr/>
                <p14:nvPr/>
              </p14:nvContentPartPr>
              <p14:xfrm>
                <a:off x="4760170" y="5066369"/>
                <a:ext cx="117000" cy="126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25B026A-092D-BC79-D69D-C6FB2DE398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42170" y="5048369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976B4DF-7749-EA4E-F415-EEAE6FAC37E7}"/>
                    </a:ext>
                  </a:extLst>
                </p14:cNvPr>
                <p14:cNvContentPartPr/>
                <p14:nvPr/>
              </p14:nvContentPartPr>
              <p14:xfrm>
                <a:off x="5165530" y="4706369"/>
                <a:ext cx="191880" cy="148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976B4DF-7749-EA4E-F415-EEAE6FAC37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47890" y="4688729"/>
                  <a:ext cx="227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583410D-94BD-E81A-ECBD-4E1BAA370DAF}"/>
                    </a:ext>
                  </a:extLst>
                </p14:cNvPr>
                <p14:cNvContentPartPr/>
                <p14:nvPr/>
              </p14:nvContentPartPr>
              <p14:xfrm>
                <a:off x="5436610" y="4516289"/>
                <a:ext cx="360" cy="191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583410D-94BD-E81A-ECBD-4E1BAA370D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418610" y="4498649"/>
                  <a:ext cx="36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502918C-1B34-007B-66B2-636735348A5C}"/>
                    </a:ext>
                  </a:extLst>
                </p14:cNvPr>
                <p14:cNvContentPartPr/>
                <p14:nvPr/>
              </p14:nvContentPartPr>
              <p14:xfrm>
                <a:off x="5381530" y="4504409"/>
                <a:ext cx="144720" cy="12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502918C-1B34-007B-66B2-636735348A5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363530" y="4486769"/>
                  <a:ext cx="180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21D181D-89DB-3149-6E51-4790C8194C0A}"/>
                    </a:ext>
                  </a:extLst>
                </p14:cNvPr>
                <p14:cNvContentPartPr/>
                <p14:nvPr/>
              </p14:nvContentPartPr>
              <p14:xfrm>
                <a:off x="5052490" y="4910489"/>
                <a:ext cx="536400" cy="471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21D181D-89DB-3149-6E51-4790C8194C0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34850" y="4892849"/>
                  <a:ext cx="572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9FDD790-7F3A-0885-3B4C-503F1967929B}"/>
                    </a:ext>
                  </a:extLst>
                </p14:cNvPr>
                <p14:cNvContentPartPr/>
                <p14:nvPr/>
              </p14:nvContentPartPr>
              <p14:xfrm>
                <a:off x="5089930" y="5069609"/>
                <a:ext cx="94680" cy="128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9FDD790-7F3A-0885-3B4C-503F196792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71930" y="5051609"/>
                  <a:ext cx="13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B33DC2B-24F8-A408-8585-14FDBA5A81D3}"/>
                    </a:ext>
                  </a:extLst>
                </p14:cNvPr>
                <p14:cNvContentPartPr/>
                <p14:nvPr/>
              </p14:nvContentPartPr>
              <p14:xfrm>
                <a:off x="5272090" y="4994729"/>
                <a:ext cx="68040" cy="123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B33DC2B-24F8-A408-8585-14FDBA5A81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54090" y="4977089"/>
                  <a:ext cx="103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F7EF8A0-86C6-9488-3557-F6F00F83B51E}"/>
                    </a:ext>
                  </a:extLst>
                </p14:cNvPr>
                <p14:cNvContentPartPr/>
                <p14:nvPr/>
              </p14:nvContentPartPr>
              <p14:xfrm>
                <a:off x="5400610" y="5070329"/>
                <a:ext cx="188280" cy="126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F7EF8A0-86C6-9488-3557-F6F00F83B5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382970" y="5052689"/>
                  <a:ext cx="223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5E19B1-C67D-AF8F-892B-1B3F88EC7220}"/>
                    </a:ext>
                  </a:extLst>
                </p14:cNvPr>
                <p14:cNvContentPartPr/>
                <p14:nvPr/>
              </p14:nvContentPartPr>
              <p14:xfrm>
                <a:off x="5645410" y="4960169"/>
                <a:ext cx="69840" cy="66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5E19B1-C67D-AF8F-892B-1B3F88EC72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627410" y="4942169"/>
                  <a:ext cx="105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2E3008-5646-A917-2DCF-2F79B7171C54}"/>
                    </a:ext>
                  </a:extLst>
                </p14:cNvPr>
                <p14:cNvContentPartPr/>
                <p14:nvPr/>
              </p14:nvContentPartPr>
              <p14:xfrm>
                <a:off x="5850610" y="4700249"/>
                <a:ext cx="169200" cy="302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2E3008-5646-A917-2DCF-2F79B7171C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32970" y="4682609"/>
                  <a:ext cx="204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28A593-A888-1F95-6A48-7DED51767E93}"/>
                    </a:ext>
                  </a:extLst>
                </p14:cNvPr>
                <p14:cNvContentPartPr/>
                <p14:nvPr/>
              </p14:nvContentPartPr>
              <p14:xfrm>
                <a:off x="6080650" y="4748489"/>
                <a:ext cx="133200" cy="238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28A593-A888-1F95-6A48-7DED51767E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63010" y="4730489"/>
                  <a:ext cx="168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9E700F1-779D-FD84-5E4D-8346D976CBD9}"/>
                    </a:ext>
                  </a:extLst>
                </p14:cNvPr>
                <p14:cNvContentPartPr/>
                <p14:nvPr/>
              </p14:nvContentPartPr>
              <p14:xfrm>
                <a:off x="6232930" y="4681529"/>
                <a:ext cx="75960" cy="95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9E700F1-779D-FD84-5E4D-8346D976CB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15290" y="4663529"/>
                  <a:ext cx="111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BDF1203-6A8A-524F-9CCE-2795B6E8C768}"/>
                    </a:ext>
                  </a:extLst>
                </p14:cNvPr>
                <p14:cNvContentPartPr/>
                <p14:nvPr/>
              </p14:nvContentPartPr>
              <p14:xfrm>
                <a:off x="6318610" y="4691609"/>
                <a:ext cx="237960" cy="334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BDF1203-6A8A-524F-9CCE-2795B6E8C7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00970" y="4673969"/>
                  <a:ext cx="2736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297F8EF-8D1D-64C7-60B5-C33B80BED7FC}"/>
                    </a:ext>
                  </a:extLst>
                </p14:cNvPr>
                <p14:cNvContentPartPr/>
                <p14:nvPr/>
              </p14:nvContentPartPr>
              <p14:xfrm>
                <a:off x="6591490" y="4937489"/>
                <a:ext cx="62640" cy="13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297F8EF-8D1D-64C7-60B5-C33B80BED7F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73490" y="4919489"/>
                  <a:ext cx="98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CCC8A7E-66D6-1E29-2B01-0EDF648B77A5}"/>
                    </a:ext>
                  </a:extLst>
                </p14:cNvPr>
                <p14:cNvContentPartPr/>
                <p14:nvPr/>
              </p14:nvContentPartPr>
              <p14:xfrm>
                <a:off x="6535330" y="4987529"/>
                <a:ext cx="97920" cy="6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CCC8A7E-66D6-1E29-2B01-0EDF648B77A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517330" y="4969889"/>
                  <a:ext cx="133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EB172B1-8746-FA70-8CDC-4521C22868C0}"/>
                    </a:ext>
                  </a:extLst>
                </p14:cNvPr>
                <p14:cNvContentPartPr/>
                <p14:nvPr/>
              </p14:nvContentPartPr>
              <p14:xfrm>
                <a:off x="6014050" y="5174729"/>
                <a:ext cx="672480" cy="41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EB172B1-8746-FA70-8CDC-4521C22868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996050" y="5157089"/>
                  <a:ext cx="7081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A6F5BB2-81D1-0DB8-67D9-44D522CCF710}"/>
              </a:ext>
            </a:extLst>
          </p:cNvPr>
          <p:cNvGrpSpPr/>
          <p:nvPr/>
        </p:nvGrpSpPr>
        <p:grpSpPr>
          <a:xfrm>
            <a:off x="4809850" y="5401169"/>
            <a:ext cx="1884600" cy="546120"/>
            <a:chOff x="4809850" y="5401169"/>
            <a:chExt cx="18846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073B1E6-BA17-C7BA-B9EA-AC081973D26A}"/>
                    </a:ext>
                  </a:extLst>
                </p14:cNvPr>
                <p14:cNvContentPartPr/>
                <p14:nvPr/>
              </p14:nvContentPartPr>
              <p14:xfrm>
                <a:off x="4953850" y="5410529"/>
                <a:ext cx="162360" cy="146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073B1E6-BA17-C7BA-B9EA-AC081973D26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36210" y="5392889"/>
                  <a:ext cx="198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C3B8EB-4C33-98E6-6451-DCEC3C8A7613}"/>
                    </a:ext>
                  </a:extLst>
                </p14:cNvPr>
                <p14:cNvContentPartPr/>
                <p14:nvPr/>
              </p14:nvContentPartPr>
              <p14:xfrm>
                <a:off x="4809850" y="5638409"/>
                <a:ext cx="469080" cy="43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C3B8EB-4C33-98E6-6451-DCEC3C8A76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91850" y="5620409"/>
                  <a:ext cx="504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B09AE6B-4C49-AEC2-34CA-BB66AA839F16}"/>
                    </a:ext>
                  </a:extLst>
                </p14:cNvPr>
                <p14:cNvContentPartPr/>
                <p14:nvPr/>
              </p14:nvContentPartPr>
              <p14:xfrm>
                <a:off x="4998130" y="5735969"/>
                <a:ext cx="47520" cy="211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B09AE6B-4C49-AEC2-34CA-BB66AA839F1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80490" y="5718329"/>
                  <a:ext cx="8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FD9B6DE-A03B-6142-737C-A187F8F0DE9A}"/>
                    </a:ext>
                  </a:extLst>
                </p14:cNvPr>
                <p14:cNvContentPartPr/>
                <p14:nvPr/>
              </p14:nvContentPartPr>
              <p14:xfrm>
                <a:off x="4894810" y="5710769"/>
                <a:ext cx="235800" cy="169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FD9B6DE-A03B-6142-737C-A187F8F0DE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77170" y="5693129"/>
                  <a:ext cx="271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14D2E97-B4A7-8FA6-6C64-3B45F11A0275}"/>
                    </a:ext>
                  </a:extLst>
                </p14:cNvPr>
                <p14:cNvContentPartPr/>
                <p14:nvPr/>
              </p14:nvContentPartPr>
              <p14:xfrm>
                <a:off x="5220970" y="5756129"/>
                <a:ext cx="2520" cy="1522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14D2E97-B4A7-8FA6-6C64-3B45F11A02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203330" y="5738489"/>
                  <a:ext cx="38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F0BB4C4-084D-234C-A50A-1C85E348C97E}"/>
                    </a:ext>
                  </a:extLst>
                </p14:cNvPr>
                <p14:cNvContentPartPr/>
                <p14:nvPr/>
              </p14:nvContentPartPr>
              <p14:xfrm>
                <a:off x="5322850" y="5739569"/>
                <a:ext cx="7200" cy="161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F0BB4C4-084D-234C-A50A-1C85E348C97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05210" y="5721569"/>
                  <a:ext cx="42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FE10F68-3DE6-7E44-8CDD-DFABF6E1A62F}"/>
                    </a:ext>
                  </a:extLst>
                </p14:cNvPr>
                <p14:cNvContentPartPr/>
                <p14:nvPr/>
              </p14:nvContentPartPr>
              <p14:xfrm>
                <a:off x="5158330" y="5724089"/>
                <a:ext cx="275040" cy="45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FE10F68-3DE6-7E44-8CDD-DFABF6E1A62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40690" y="5706449"/>
                  <a:ext cx="310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4131244-CE6A-9817-EE87-52548D876574}"/>
                    </a:ext>
                  </a:extLst>
                </p14:cNvPr>
                <p14:cNvContentPartPr/>
                <p14:nvPr/>
              </p14:nvContentPartPr>
              <p14:xfrm>
                <a:off x="5600050" y="5446169"/>
                <a:ext cx="222120" cy="425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4131244-CE6A-9817-EE87-52548D8765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82050" y="5428169"/>
                  <a:ext cx="2577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A8419F4-3C04-FC14-0C77-7839971FA711}"/>
                    </a:ext>
                  </a:extLst>
                </p14:cNvPr>
                <p14:cNvContentPartPr/>
                <p14:nvPr/>
              </p14:nvContentPartPr>
              <p14:xfrm>
                <a:off x="5916850" y="5491169"/>
                <a:ext cx="170640" cy="290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A8419F4-3C04-FC14-0C77-7839971FA7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99210" y="5473529"/>
                  <a:ext cx="2062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037497-B233-70D4-64D4-2378A2B57328}"/>
                    </a:ext>
                  </a:extLst>
                </p14:cNvPr>
                <p14:cNvContentPartPr/>
                <p14:nvPr/>
              </p14:nvContentPartPr>
              <p14:xfrm>
                <a:off x="6147250" y="5411249"/>
                <a:ext cx="133560" cy="133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037497-B233-70D4-64D4-2378A2B573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29610" y="5393249"/>
                  <a:ext cx="169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532760-CCCA-3649-485E-97AEF3003ADD}"/>
                    </a:ext>
                  </a:extLst>
                </p14:cNvPr>
                <p14:cNvContentPartPr/>
                <p14:nvPr/>
              </p14:nvContentPartPr>
              <p14:xfrm>
                <a:off x="6299890" y="5401169"/>
                <a:ext cx="273600" cy="520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532760-CCCA-3649-485E-97AEF3003A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81890" y="5383529"/>
                  <a:ext cx="3092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4A810E2-7E0D-652D-378B-75FE98B5BA5F}"/>
                    </a:ext>
                  </a:extLst>
                </p14:cNvPr>
                <p14:cNvContentPartPr/>
                <p14:nvPr/>
              </p14:nvContentPartPr>
              <p14:xfrm>
                <a:off x="6561610" y="5737769"/>
                <a:ext cx="69480" cy="201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4A810E2-7E0D-652D-378B-75FE98B5BA5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43970" y="5719769"/>
                  <a:ext cx="105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EA4401E-A253-1EDE-17F2-523295829133}"/>
                    </a:ext>
                  </a:extLst>
                </p14:cNvPr>
                <p14:cNvContentPartPr/>
                <p14:nvPr/>
              </p14:nvContentPartPr>
              <p14:xfrm>
                <a:off x="6491770" y="5872769"/>
                <a:ext cx="202680" cy="5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EA4401E-A253-1EDE-17F2-52329582913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73770" y="5855129"/>
                  <a:ext cx="2383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F8940E4-186F-BB77-CD16-760F33303E08}"/>
              </a:ext>
            </a:extLst>
          </p:cNvPr>
          <p:cNvGrpSpPr/>
          <p:nvPr/>
        </p:nvGrpSpPr>
        <p:grpSpPr>
          <a:xfrm>
            <a:off x="7086130" y="5168249"/>
            <a:ext cx="308520" cy="106920"/>
            <a:chOff x="7086130" y="5168249"/>
            <a:chExt cx="3085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81335BE-C023-7A11-FF9B-B1AD2C18DF8C}"/>
                    </a:ext>
                  </a:extLst>
                </p14:cNvPr>
                <p14:cNvContentPartPr/>
                <p14:nvPr/>
              </p14:nvContentPartPr>
              <p14:xfrm>
                <a:off x="7125730" y="5168249"/>
                <a:ext cx="223920" cy="17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81335BE-C023-7A11-FF9B-B1AD2C18DF8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08090" y="5150609"/>
                  <a:ext cx="25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A66688-04FB-3448-B02E-A190EFB9BB3D}"/>
                    </a:ext>
                  </a:extLst>
                </p14:cNvPr>
                <p14:cNvContentPartPr/>
                <p14:nvPr/>
              </p14:nvContentPartPr>
              <p14:xfrm>
                <a:off x="7086130" y="5232689"/>
                <a:ext cx="308520" cy="42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A66688-04FB-3448-B02E-A190EFB9BB3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68490" y="5214689"/>
                  <a:ext cx="3441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4AE2FF7-C01A-B8B0-6767-F3EAB6C647CC}"/>
              </a:ext>
            </a:extLst>
          </p:cNvPr>
          <p:cNvGrpSpPr/>
          <p:nvPr/>
        </p:nvGrpSpPr>
        <p:grpSpPr>
          <a:xfrm>
            <a:off x="7757170" y="4724009"/>
            <a:ext cx="1856880" cy="990720"/>
            <a:chOff x="7757170" y="4724009"/>
            <a:chExt cx="1856880" cy="9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BF2A3D-6E56-5793-4E48-042508B8C222}"/>
                    </a:ext>
                  </a:extLst>
                </p14:cNvPr>
                <p14:cNvContentPartPr/>
                <p14:nvPr/>
              </p14:nvContentPartPr>
              <p14:xfrm>
                <a:off x="7850410" y="4857209"/>
                <a:ext cx="192600" cy="128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BF2A3D-6E56-5793-4E48-042508B8C2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32770" y="4839209"/>
                  <a:ext cx="22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336852E-F949-292C-F78A-474CB90F1FAF}"/>
                    </a:ext>
                  </a:extLst>
                </p14:cNvPr>
                <p14:cNvContentPartPr/>
                <p14:nvPr/>
              </p14:nvContentPartPr>
              <p14:xfrm>
                <a:off x="7850050" y="4964849"/>
                <a:ext cx="91440" cy="178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336852E-F949-292C-F78A-474CB90F1F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832050" y="4947209"/>
                  <a:ext cx="12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D2D13CF-CF62-BED4-6E6F-69CF679A88E1}"/>
                    </a:ext>
                  </a:extLst>
                </p14:cNvPr>
                <p14:cNvContentPartPr/>
                <p14:nvPr/>
              </p14:nvContentPartPr>
              <p14:xfrm>
                <a:off x="8130850" y="4965569"/>
                <a:ext cx="29520" cy="177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D2D13CF-CF62-BED4-6E6F-69CF679A88E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13210" y="4947929"/>
                  <a:ext cx="65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B2F9B5B-5E97-63AC-EAC1-97B1A101B08E}"/>
                    </a:ext>
                  </a:extLst>
                </p14:cNvPr>
                <p14:cNvContentPartPr/>
                <p14:nvPr/>
              </p14:nvContentPartPr>
              <p14:xfrm>
                <a:off x="8254330" y="4940369"/>
                <a:ext cx="26280" cy="20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B2F9B5B-5E97-63AC-EAC1-97B1A101B08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36330" y="4922729"/>
                  <a:ext cx="61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BBA934C-1819-A67D-5766-F0EE744D7B9E}"/>
                    </a:ext>
                  </a:extLst>
                </p14:cNvPr>
                <p14:cNvContentPartPr/>
                <p14:nvPr/>
              </p14:nvContentPartPr>
              <p14:xfrm>
                <a:off x="8076490" y="4945049"/>
                <a:ext cx="267120" cy="50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BBA934C-1819-A67D-5766-F0EE744D7B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058490" y="4927049"/>
                  <a:ext cx="302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8052F56-C64C-20E3-78C0-AC3C0D754CA0}"/>
                    </a:ext>
                  </a:extLst>
                </p14:cNvPr>
                <p14:cNvContentPartPr/>
                <p14:nvPr/>
              </p14:nvContentPartPr>
              <p14:xfrm>
                <a:off x="7757170" y="5249609"/>
                <a:ext cx="559080" cy="47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8052F56-C64C-20E3-78C0-AC3C0D754CA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739530" y="5231969"/>
                  <a:ext cx="594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E2A5BB8-5CFA-401E-331A-CA88F51BBC0C}"/>
                    </a:ext>
                  </a:extLst>
                </p14:cNvPr>
                <p14:cNvContentPartPr/>
                <p14:nvPr/>
              </p14:nvContentPartPr>
              <p14:xfrm>
                <a:off x="7892530" y="5428889"/>
                <a:ext cx="221400" cy="236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E2A5BB8-5CFA-401E-331A-CA88F51BBC0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74890" y="5410889"/>
                  <a:ext cx="257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2CDE054-EA4E-1C1B-71E1-CABBF43F7ABC}"/>
                    </a:ext>
                  </a:extLst>
                </p14:cNvPr>
                <p14:cNvContentPartPr/>
                <p14:nvPr/>
              </p14:nvContentPartPr>
              <p14:xfrm>
                <a:off x="8807650" y="4883489"/>
                <a:ext cx="131760" cy="129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2CDE054-EA4E-1C1B-71E1-CABBF43F7AB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789650" y="4865489"/>
                  <a:ext cx="167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84A3E42-0F27-CF7D-B7AA-60461D3575D3}"/>
                    </a:ext>
                  </a:extLst>
                </p14:cNvPr>
                <p14:cNvContentPartPr/>
                <p14:nvPr/>
              </p14:nvContentPartPr>
              <p14:xfrm>
                <a:off x="9024010" y="4724009"/>
                <a:ext cx="78840" cy="98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84A3E42-0F27-CF7D-B7AA-60461D3575D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006010" y="4706369"/>
                  <a:ext cx="114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E007192-E8CA-0EF7-E7BF-52C909E906F9}"/>
                    </a:ext>
                  </a:extLst>
                </p14:cNvPr>
                <p14:cNvContentPartPr/>
                <p14:nvPr/>
              </p14:nvContentPartPr>
              <p14:xfrm>
                <a:off x="8683810" y="5199569"/>
                <a:ext cx="459360" cy="13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E007192-E8CA-0EF7-E7BF-52C909E906F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65810" y="5181569"/>
                  <a:ext cx="49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36A277A-67A7-8294-7C05-9FC7E488267A}"/>
                    </a:ext>
                  </a:extLst>
                </p14:cNvPr>
                <p14:cNvContentPartPr/>
                <p14:nvPr/>
              </p14:nvContentPartPr>
              <p14:xfrm>
                <a:off x="8713330" y="5423129"/>
                <a:ext cx="184680" cy="133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36A277A-67A7-8294-7C05-9FC7E48826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95690" y="5405489"/>
                  <a:ext cx="22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6BFF9E8-3284-9862-2D39-5CFB9B8C04CB}"/>
                    </a:ext>
                  </a:extLst>
                </p14:cNvPr>
                <p14:cNvContentPartPr/>
                <p14:nvPr/>
              </p14:nvContentPartPr>
              <p14:xfrm>
                <a:off x="9031210" y="5407649"/>
                <a:ext cx="135000" cy="144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6BFF9E8-3284-9862-2D39-5CFB9B8C04C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13570" y="5389649"/>
                  <a:ext cx="170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5F16065-34C8-DE6B-69A2-6F69DA040C9A}"/>
                    </a:ext>
                  </a:extLst>
                </p14:cNvPr>
                <p14:cNvContentPartPr/>
                <p14:nvPr/>
              </p14:nvContentPartPr>
              <p14:xfrm>
                <a:off x="9195010" y="5328809"/>
                <a:ext cx="117720" cy="93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5F16065-34C8-DE6B-69A2-6F69DA040C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77370" y="5310809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9A4839-6AD7-E2CB-9C01-AE5D392DEE9D}"/>
                    </a:ext>
                  </a:extLst>
                </p14:cNvPr>
                <p14:cNvContentPartPr/>
                <p14:nvPr/>
              </p14:nvContentPartPr>
              <p14:xfrm>
                <a:off x="8438290" y="4733369"/>
                <a:ext cx="217800" cy="981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9A4839-6AD7-E2CB-9C01-AE5D392DEE9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0290" y="4715369"/>
                  <a:ext cx="25344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B0E2549-8295-B25E-AD71-DF4BA588B175}"/>
                    </a:ext>
                  </a:extLst>
                </p14:cNvPr>
                <p14:cNvContentPartPr/>
                <p14:nvPr/>
              </p14:nvContentPartPr>
              <p14:xfrm>
                <a:off x="9324250" y="4747769"/>
                <a:ext cx="187200" cy="940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B0E2549-8295-B25E-AD71-DF4BA588B17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06250" y="4730129"/>
                  <a:ext cx="22284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4695969-F1B2-5A91-02CE-BEE6C954E0AC}"/>
                    </a:ext>
                  </a:extLst>
                </p14:cNvPr>
                <p14:cNvContentPartPr/>
                <p14:nvPr/>
              </p14:nvContentPartPr>
              <p14:xfrm>
                <a:off x="9524410" y="4794569"/>
                <a:ext cx="89640" cy="163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4695969-F1B2-5A91-02CE-BEE6C954E0A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06410" y="4776569"/>
                  <a:ext cx="1252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98F21B-1CA5-CE13-2281-3023F6CB8301}"/>
                  </a:ext>
                </a:extLst>
              </p14:cNvPr>
              <p14:cNvContentPartPr/>
              <p14:nvPr/>
            </p14:nvContentPartPr>
            <p14:xfrm>
              <a:off x="5425289" y="214620"/>
              <a:ext cx="607320" cy="39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98F21B-1CA5-CE13-2281-3023F6CB830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407289" y="196980"/>
                <a:ext cx="642960" cy="43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C404A85-4C5C-DD1E-4096-756CF78AF3BB}"/>
              </a:ext>
            </a:extLst>
          </p:cNvPr>
          <p:cNvGrpSpPr/>
          <p:nvPr/>
        </p:nvGrpSpPr>
        <p:grpSpPr>
          <a:xfrm>
            <a:off x="6214769" y="171060"/>
            <a:ext cx="2044080" cy="475200"/>
            <a:chOff x="6214769" y="171060"/>
            <a:chExt cx="204408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F293EF-EBD2-5ED3-4543-E395289D7D83}"/>
                    </a:ext>
                  </a:extLst>
                </p14:cNvPr>
                <p14:cNvContentPartPr/>
                <p14:nvPr/>
              </p14:nvContentPartPr>
              <p14:xfrm>
                <a:off x="6214769" y="171060"/>
                <a:ext cx="2044080" cy="47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F293EF-EBD2-5ED3-4543-E395289D7D8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196769" y="153060"/>
                  <a:ext cx="20797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F7ADDC-FF4A-2078-A64D-1E001125AB40}"/>
                    </a:ext>
                  </a:extLst>
                </p14:cNvPr>
                <p14:cNvContentPartPr/>
                <p14:nvPr/>
              </p14:nvContentPartPr>
              <p14:xfrm>
                <a:off x="7692569" y="209940"/>
                <a:ext cx="25920" cy="43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F7ADDC-FF4A-2078-A64D-1E001125AB4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74929" y="191940"/>
                  <a:ext cx="61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D500AF-BF14-E8D8-8AA6-3F20176A0D2E}"/>
                    </a:ext>
                  </a:extLst>
                </p14:cNvPr>
                <p14:cNvContentPartPr/>
                <p14:nvPr/>
              </p14:nvContentPartPr>
              <p14:xfrm>
                <a:off x="6901289" y="244500"/>
                <a:ext cx="45180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D500AF-BF14-E8D8-8AA6-3F20176A0D2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883649" y="226860"/>
                  <a:ext cx="48744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215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8918944-F3EF-64D3-D1DB-AD1C2FBB651B}"/>
              </a:ext>
            </a:extLst>
          </p:cNvPr>
          <p:cNvGrpSpPr/>
          <p:nvPr/>
        </p:nvGrpSpPr>
        <p:grpSpPr>
          <a:xfrm>
            <a:off x="2190398" y="577971"/>
            <a:ext cx="2527920" cy="990720"/>
            <a:chOff x="7086130" y="4724009"/>
            <a:chExt cx="2527920" cy="9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4611C78-A48F-8FC8-0E58-09F186718F48}"/>
                    </a:ext>
                  </a:extLst>
                </p14:cNvPr>
                <p14:cNvContentPartPr/>
                <p14:nvPr/>
              </p14:nvContentPartPr>
              <p14:xfrm>
                <a:off x="7125730" y="5168249"/>
                <a:ext cx="223920" cy="17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4611C78-A48F-8FC8-0E58-09F186718F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08090" y="5150609"/>
                  <a:ext cx="25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36E4071-D2CD-D946-283F-F87B754E3D50}"/>
                    </a:ext>
                  </a:extLst>
                </p14:cNvPr>
                <p14:cNvContentPartPr/>
                <p14:nvPr/>
              </p14:nvContentPartPr>
              <p14:xfrm>
                <a:off x="7086130" y="5232689"/>
                <a:ext cx="308520" cy="42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36E4071-D2CD-D946-283F-F87B754E3D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68490" y="5214689"/>
                  <a:ext cx="344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8BFCA0-C074-B83B-861A-AC2C6337F14E}"/>
                    </a:ext>
                  </a:extLst>
                </p14:cNvPr>
                <p14:cNvContentPartPr/>
                <p14:nvPr/>
              </p14:nvContentPartPr>
              <p14:xfrm>
                <a:off x="7850410" y="4857209"/>
                <a:ext cx="192600" cy="128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8BFCA0-C074-B83B-861A-AC2C6337F1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32770" y="4839209"/>
                  <a:ext cx="22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A85A52E-6B42-B2AE-3891-2FB2D2EFB66C}"/>
                    </a:ext>
                  </a:extLst>
                </p14:cNvPr>
                <p14:cNvContentPartPr/>
                <p14:nvPr/>
              </p14:nvContentPartPr>
              <p14:xfrm>
                <a:off x="7850050" y="4964849"/>
                <a:ext cx="91440" cy="178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A85A52E-6B42-B2AE-3891-2FB2D2EFB6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32050" y="4947209"/>
                  <a:ext cx="12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9F335F-E290-8989-E829-5E6792ADFBF0}"/>
                    </a:ext>
                  </a:extLst>
                </p14:cNvPr>
                <p14:cNvContentPartPr/>
                <p14:nvPr/>
              </p14:nvContentPartPr>
              <p14:xfrm>
                <a:off x="8130850" y="4965569"/>
                <a:ext cx="29520" cy="17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9F335F-E290-8989-E829-5E6792ADFB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113210" y="4947929"/>
                  <a:ext cx="65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6D25C4-C1F9-15C3-E150-4DF52311D756}"/>
                    </a:ext>
                  </a:extLst>
                </p14:cNvPr>
                <p14:cNvContentPartPr/>
                <p14:nvPr/>
              </p14:nvContentPartPr>
              <p14:xfrm>
                <a:off x="8254330" y="4940369"/>
                <a:ext cx="26280" cy="20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6D25C4-C1F9-15C3-E150-4DF52311D7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36330" y="4922729"/>
                  <a:ext cx="61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DBE197-55A6-7629-96ED-5FA1BB8AA40B}"/>
                    </a:ext>
                  </a:extLst>
                </p14:cNvPr>
                <p14:cNvContentPartPr/>
                <p14:nvPr/>
              </p14:nvContentPartPr>
              <p14:xfrm>
                <a:off x="8076490" y="4945049"/>
                <a:ext cx="267120" cy="50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DBE197-55A6-7629-96ED-5FA1BB8AA4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58490" y="4927049"/>
                  <a:ext cx="302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B34844-5AF8-739F-B6EA-CF3E50D151A1}"/>
                    </a:ext>
                  </a:extLst>
                </p14:cNvPr>
                <p14:cNvContentPartPr/>
                <p14:nvPr/>
              </p14:nvContentPartPr>
              <p14:xfrm>
                <a:off x="7757170" y="5249609"/>
                <a:ext cx="559080" cy="47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B34844-5AF8-739F-B6EA-CF3E50D151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39530" y="5231969"/>
                  <a:ext cx="594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C50F2B-B1B2-B882-3C96-059642735AED}"/>
                    </a:ext>
                  </a:extLst>
                </p14:cNvPr>
                <p14:cNvContentPartPr/>
                <p14:nvPr/>
              </p14:nvContentPartPr>
              <p14:xfrm>
                <a:off x="7892530" y="5428889"/>
                <a:ext cx="221400" cy="23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C50F2B-B1B2-B882-3C96-059642735A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74890" y="5410889"/>
                  <a:ext cx="257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69BCA6-83D4-A8C2-24D9-087A8A59A586}"/>
                    </a:ext>
                  </a:extLst>
                </p14:cNvPr>
                <p14:cNvContentPartPr/>
                <p14:nvPr/>
              </p14:nvContentPartPr>
              <p14:xfrm>
                <a:off x="8807650" y="4883489"/>
                <a:ext cx="131760" cy="12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69BCA6-83D4-A8C2-24D9-087A8A59A5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89650" y="4865489"/>
                  <a:ext cx="167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6E4467-2983-80C1-52A1-A8E2CEB8C60F}"/>
                    </a:ext>
                  </a:extLst>
                </p14:cNvPr>
                <p14:cNvContentPartPr/>
                <p14:nvPr/>
              </p14:nvContentPartPr>
              <p14:xfrm>
                <a:off x="9024010" y="4724009"/>
                <a:ext cx="78840" cy="9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6E4467-2983-80C1-52A1-A8E2CEB8C6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6010" y="4706369"/>
                  <a:ext cx="114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A5F1A8-3253-2D84-1428-ED017D4964C4}"/>
                    </a:ext>
                  </a:extLst>
                </p14:cNvPr>
                <p14:cNvContentPartPr/>
                <p14:nvPr/>
              </p14:nvContentPartPr>
              <p14:xfrm>
                <a:off x="8683810" y="5199569"/>
                <a:ext cx="459360" cy="1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A5F1A8-3253-2D84-1428-ED017D4964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65810" y="5181569"/>
                  <a:ext cx="49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A102FA-C71E-C2FB-B1F0-C5F5EC9D0603}"/>
                    </a:ext>
                  </a:extLst>
                </p14:cNvPr>
                <p14:cNvContentPartPr/>
                <p14:nvPr/>
              </p14:nvContentPartPr>
              <p14:xfrm>
                <a:off x="8713330" y="5423129"/>
                <a:ext cx="184680" cy="133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A102FA-C71E-C2FB-B1F0-C5F5EC9D06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95690" y="5405489"/>
                  <a:ext cx="22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14B537-19CC-C03E-B875-BB129B788F79}"/>
                    </a:ext>
                  </a:extLst>
                </p14:cNvPr>
                <p14:cNvContentPartPr/>
                <p14:nvPr/>
              </p14:nvContentPartPr>
              <p14:xfrm>
                <a:off x="9031210" y="5407649"/>
                <a:ext cx="135000" cy="14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14B537-19CC-C03E-B875-BB129B788F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13570" y="5389649"/>
                  <a:ext cx="170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57DC68-A344-B911-C4FF-EA021F717A7E}"/>
                    </a:ext>
                  </a:extLst>
                </p14:cNvPr>
                <p14:cNvContentPartPr/>
                <p14:nvPr/>
              </p14:nvContentPartPr>
              <p14:xfrm>
                <a:off x="9195010" y="5328809"/>
                <a:ext cx="117720" cy="9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57DC68-A344-B911-C4FF-EA021F717A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77370" y="5310809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68E3C4-145F-0EBD-B24C-18A1BE2C4CE9}"/>
                    </a:ext>
                  </a:extLst>
                </p14:cNvPr>
                <p14:cNvContentPartPr/>
                <p14:nvPr/>
              </p14:nvContentPartPr>
              <p14:xfrm>
                <a:off x="8438290" y="4733369"/>
                <a:ext cx="217800" cy="981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68E3C4-145F-0EBD-B24C-18A1BE2C4C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20290" y="4715369"/>
                  <a:ext cx="25344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440099-B9E8-261E-DF92-5E6E4F0B0D1F}"/>
                    </a:ext>
                  </a:extLst>
                </p14:cNvPr>
                <p14:cNvContentPartPr/>
                <p14:nvPr/>
              </p14:nvContentPartPr>
              <p14:xfrm>
                <a:off x="9324250" y="4747769"/>
                <a:ext cx="187200" cy="940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440099-B9E8-261E-DF92-5E6E4F0B0D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06250" y="4730129"/>
                  <a:ext cx="22284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FFD21B-06F7-08F7-91F9-D32C16683C3B}"/>
                    </a:ext>
                  </a:extLst>
                </p14:cNvPr>
                <p14:cNvContentPartPr/>
                <p14:nvPr/>
              </p14:nvContentPartPr>
              <p14:xfrm>
                <a:off x="9524410" y="4794569"/>
                <a:ext cx="89640" cy="163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FFD21B-06F7-08F7-91F9-D32C16683C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06410" y="4776569"/>
                  <a:ext cx="1252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54606F-B8E7-FCF9-8808-A7534CEAD082}"/>
              </a:ext>
            </a:extLst>
          </p:cNvPr>
          <p:cNvGrpSpPr/>
          <p:nvPr/>
        </p:nvGrpSpPr>
        <p:grpSpPr>
          <a:xfrm>
            <a:off x="1393810" y="1004129"/>
            <a:ext cx="397800" cy="361440"/>
            <a:chOff x="1393810" y="1004129"/>
            <a:chExt cx="3978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20AF63-C6D8-247B-E7B8-5D74FDAA03DA}"/>
                    </a:ext>
                  </a:extLst>
                </p14:cNvPr>
                <p14:cNvContentPartPr/>
                <p14:nvPr/>
              </p14:nvContentPartPr>
              <p14:xfrm>
                <a:off x="1393810" y="1004129"/>
                <a:ext cx="296280" cy="18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20AF63-C6D8-247B-E7B8-5D74FDAA03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76170" y="986489"/>
                  <a:ext cx="33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771955-0B2F-99CB-730E-5054488E3DE4}"/>
                    </a:ext>
                  </a:extLst>
                </p14:cNvPr>
                <p14:cNvContentPartPr/>
                <p14:nvPr/>
              </p14:nvContentPartPr>
              <p14:xfrm>
                <a:off x="1682170" y="1165769"/>
                <a:ext cx="11160" cy="19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771955-0B2F-99CB-730E-5054488E3D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4170" y="1148129"/>
                  <a:ext cx="46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80BCF6-D11F-4F51-6A3B-551D7A549C49}"/>
                    </a:ext>
                  </a:extLst>
                </p14:cNvPr>
                <p14:cNvContentPartPr/>
                <p14:nvPr/>
              </p14:nvContentPartPr>
              <p14:xfrm>
                <a:off x="1666690" y="1163969"/>
                <a:ext cx="7812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80BCF6-D11F-4F51-6A3B-551D7A549C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49050" y="1146329"/>
                  <a:ext cx="113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93BD383-504A-CC0D-541B-5692B89C6264}"/>
                    </a:ext>
                  </a:extLst>
                </p14:cNvPr>
                <p14:cNvContentPartPr/>
                <p14:nvPr/>
              </p14:nvContentPartPr>
              <p14:xfrm>
                <a:off x="1636090" y="1176569"/>
                <a:ext cx="155520" cy="2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93BD383-504A-CC0D-541B-5692B89C62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8090" y="1158929"/>
                  <a:ext cx="19116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F3FF19-2160-3414-5A1B-ADE600306966}"/>
                  </a:ext>
                </a:extLst>
              </p14:cNvPr>
              <p14:cNvContentPartPr/>
              <p14:nvPr/>
            </p14:nvContentPartPr>
            <p14:xfrm>
              <a:off x="2270770" y="2546729"/>
              <a:ext cx="14688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F3FF19-2160-3414-5A1B-ADE6003069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53130" y="2529089"/>
                <a:ext cx="182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B2846FA-EE29-283D-882B-A3C3A725DE3F}"/>
                  </a:ext>
                </a:extLst>
              </p14:cNvPr>
              <p14:cNvContentPartPr/>
              <p14:nvPr/>
            </p14:nvContentPartPr>
            <p14:xfrm>
              <a:off x="2319010" y="2651489"/>
              <a:ext cx="142920" cy="8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B2846FA-EE29-283D-882B-A3C3A725DE3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01370" y="2633489"/>
                <a:ext cx="1785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C346DF3-FC6A-55BA-559F-F8CF2B4B158C}"/>
              </a:ext>
            </a:extLst>
          </p:cNvPr>
          <p:cNvGrpSpPr/>
          <p:nvPr/>
        </p:nvGrpSpPr>
        <p:grpSpPr>
          <a:xfrm>
            <a:off x="2957290" y="2254409"/>
            <a:ext cx="408960" cy="265320"/>
            <a:chOff x="2957290" y="2254409"/>
            <a:chExt cx="4089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ABCD58-3056-ED7B-7FFD-FB5D9106EFE6}"/>
                    </a:ext>
                  </a:extLst>
                </p14:cNvPr>
                <p14:cNvContentPartPr/>
                <p14:nvPr/>
              </p14:nvContentPartPr>
              <p14:xfrm>
                <a:off x="2961250" y="2254409"/>
                <a:ext cx="159120" cy="130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ABCD58-3056-ED7B-7FFD-FB5D9106EF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43610" y="2236409"/>
                  <a:ext cx="194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D47DC8-1302-2163-166E-A34FDD4DBDB8}"/>
                    </a:ext>
                  </a:extLst>
                </p14:cNvPr>
                <p14:cNvContentPartPr/>
                <p14:nvPr/>
              </p14:nvContentPartPr>
              <p14:xfrm>
                <a:off x="2957290" y="2414249"/>
                <a:ext cx="126720" cy="10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D47DC8-1302-2163-166E-A34FDD4DBD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39650" y="2396249"/>
                  <a:ext cx="162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8F63D4-70CE-873A-2476-98528F2EFB3C}"/>
                    </a:ext>
                  </a:extLst>
                </p14:cNvPr>
                <p14:cNvContentPartPr/>
                <p14:nvPr/>
              </p14:nvContentPartPr>
              <p14:xfrm>
                <a:off x="3195970" y="2310929"/>
                <a:ext cx="15480" cy="177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8F63D4-70CE-873A-2476-98528F2EFB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78330" y="2293289"/>
                  <a:ext cx="51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763C67-0F44-B533-853C-8281EFB6D85A}"/>
                    </a:ext>
                  </a:extLst>
                </p14:cNvPr>
                <p14:cNvContentPartPr/>
                <p14:nvPr/>
              </p14:nvContentPartPr>
              <p14:xfrm>
                <a:off x="3279130" y="2306609"/>
                <a:ext cx="5040" cy="18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763C67-0F44-B533-853C-8281EFB6D8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1490" y="2288609"/>
                  <a:ext cx="40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792991B-F438-D4EF-0407-88CA9023EA95}"/>
                    </a:ext>
                  </a:extLst>
                </p14:cNvPr>
                <p14:cNvContentPartPr/>
                <p14:nvPr/>
              </p14:nvContentPartPr>
              <p14:xfrm>
                <a:off x="3162130" y="2287529"/>
                <a:ext cx="204120" cy="43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792991B-F438-D4EF-0407-88CA9023EA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44490" y="2269889"/>
                  <a:ext cx="23976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45CFA37-1FD9-C421-4F91-9C62677F6D11}"/>
                  </a:ext>
                </a:extLst>
              </p14:cNvPr>
              <p14:cNvContentPartPr/>
              <p14:nvPr/>
            </p14:nvContentPartPr>
            <p14:xfrm>
              <a:off x="2892850" y="2623049"/>
              <a:ext cx="438120" cy="45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45CFA37-1FD9-C421-4F91-9C62677F6D1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74850" y="2605049"/>
                <a:ext cx="473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4F8211-EA8F-CDEB-A93B-42626C9DFEA4}"/>
                  </a:ext>
                </a:extLst>
              </p14:cNvPr>
              <p14:cNvContentPartPr/>
              <p14:nvPr/>
            </p14:nvContentPartPr>
            <p14:xfrm>
              <a:off x="3032890" y="2759489"/>
              <a:ext cx="146160" cy="227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4F8211-EA8F-CDEB-A93B-42626C9DFEA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14890" y="2741849"/>
                <a:ext cx="181800" cy="26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41AAED6-6F07-AF68-B11C-DB283D29184B}"/>
              </a:ext>
            </a:extLst>
          </p:cNvPr>
          <p:cNvGrpSpPr/>
          <p:nvPr/>
        </p:nvGrpSpPr>
        <p:grpSpPr>
          <a:xfrm>
            <a:off x="3749290" y="2461769"/>
            <a:ext cx="263520" cy="325800"/>
            <a:chOff x="3749290" y="2461769"/>
            <a:chExt cx="2635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31C927B-42DE-EB2D-2DA6-31BE84C952BB}"/>
                    </a:ext>
                  </a:extLst>
                </p14:cNvPr>
                <p14:cNvContentPartPr/>
                <p14:nvPr/>
              </p14:nvContentPartPr>
              <p14:xfrm>
                <a:off x="3749290" y="2461769"/>
                <a:ext cx="145080" cy="180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31C927B-42DE-EB2D-2DA6-31BE84C952B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31290" y="2444129"/>
                  <a:ext cx="180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93B4865-F907-FCB7-6F05-AFA6EB421F0A}"/>
                    </a:ext>
                  </a:extLst>
                </p14:cNvPr>
                <p14:cNvContentPartPr/>
                <p14:nvPr/>
              </p14:nvContentPartPr>
              <p14:xfrm>
                <a:off x="3901930" y="2668769"/>
                <a:ext cx="110880" cy="11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93B4865-F907-FCB7-6F05-AFA6EB421F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84290" y="2651129"/>
                  <a:ext cx="1465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0AF87E5-AF16-3FDC-7FA4-F11D221A83B8}"/>
                  </a:ext>
                </a:extLst>
              </p14:cNvPr>
              <p14:cNvContentPartPr/>
              <p14:nvPr/>
            </p14:nvContentPartPr>
            <p14:xfrm>
              <a:off x="4037290" y="2252969"/>
              <a:ext cx="125640" cy="112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0AF87E5-AF16-3FDC-7FA4-F11D221A83B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19650" y="2234969"/>
                <a:ext cx="161280" cy="14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5FC9C4F-CA2A-6EBE-DB31-6A181FA6A9B3}"/>
              </a:ext>
            </a:extLst>
          </p:cNvPr>
          <p:cNvGrpSpPr/>
          <p:nvPr/>
        </p:nvGrpSpPr>
        <p:grpSpPr>
          <a:xfrm>
            <a:off x="5807410" y="2337569"/>
            <a:ext cx="584280" cy="290880"/>
            <a:chOff x="5807410" y="2337569"/>
            <a:chExt cx="5842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1E8939-DF75-7A77-C77E-80A0A708F0B2}"/>
                    </a:ext>
                  </a:extLst>
                </p14:cNvPr>
                <p14:cNvContentPartPr/>
                <p14:nvPr/>
              </p14:nvContentPartPr>
              <p14:xfrm>
                <a:off x="5807410" y="2358089"/>
                <a:ext cx="131400" cy="19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1E8939-DF75-7A77-C77E-80A0A708F0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89770" y="2340449"/>
                  <a:ext cx="167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9B78B8-49DF-2AA9-D510-CB15F3EE4083}"/>
                    </a:ext>
                  </a:extLst>
                </p14:cNvPr>
                <p14:cNvContentPartPr/>
                <p14:nvPr/>
              </p14:nvContentPartPr>
              <p14:xfrm>
                <a:off x="5912530" y="2534849"/>
                <a:ext cx="148680" cy="9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9B78B8-49DF-2AA9-D510-CB15F3EE40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94890" y="2517209"/>
                  <a:ext cx="184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C0009C-C774-ADA4-1F2F-AFC7A1C2EC63}"/>
                    </a:ext>
                  </a:extLst>
                </p14:cNvPr>
                <p14:cNvContentPartPr/>
                <p14:nvPr/>
              </p14:nvContentPartPr>
              <p14:xfrm>
                <a:off x="6260290" y="2337569"/>
                <a:ext cx="105840" cy="1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C0009C-C774-ADA4-1F2F-AFC7A1C2EC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42290" y="2319929"/>
                  <a:ext cx="14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0917E79-AC8B-70EA-0DCC-410E0FFD1260}"/>
                    </a:ext>
                  </a:extLst>
                </p14:cNvPr>
                <p14:cNvContentPartPr/>
                <p14:nvPr/>
              </p14:nvContentPartPr>
              <p14:xfrm>
                <a:off x="6267130" y="2435849"/>
                <a:ext cx="11052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0917E79-AC8B-70EA-0DCC-410E0FFD12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49130" y="2418209"/>
                  <a:ext cx="146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608FF5-6139-0F77-2A1F-C42F807DB79A}"/>
                    </a:ext>
                  </a:extLst>
                </p14:cNvPr>
                <p14:cNvContentPartPr/>
                <p14:nvPr/>
              </p14:nvContentPartPr>
              <p14:xfrm>
                <a:off x="6224290" y="2522249"/>
                <a:ext cx="167400" cy="9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608FF5-6139-0F77-2A1F-C42F807DB7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6290" y="2504609"/>
                  <a:ext cx="203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012C78A-7083-CE34-9E09-3AE47CA16C12}"/>
              </a:ext>
            </a:extLst>
          </p:cNvPr>
          <p:cNvGrpSpPr/>
          <p:nvPr/>
        </p:nvGrpSpPr>
        <p:grpSpPr>
          <a:xfrm>
            <a:off x="6736570" y="2155769"/>
            <a:ext cx="1413360" cy="393120"/>
            <a:chOff x="6736570" y="2155769"/>
            <a:chExt cx="14133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A1DCFA-72D7-B634-D4DE-A4C2B74F404B}"/>
                    </a:ext>
                  </a:extLst>
                </p14:cNvPr>
                <p14:cNvContentPartPr/>
                <p14:nvPr/>
              </p14:nvContentPartPr>
              <p14:xfrm>
                <a:off x="6736570" y="2155769"/>
                <a:ext cx="1413360" cy="393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A1DCFA-72D7-B634-D4DE-A4C2B74F40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8570" y="2137769"/>
                  <a:ext cx="1449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3D9040-4A09-E048-D3DE-359E6D40D330}"/>
                    </a:ext>
                  </a:extLst>
                </p14:cNvPr>
                <p14:cNvContentPartPr/>
                <p14:nvPr/>
              </p14:nvContentPartPr>
              <p14:xfrm>
                <a:off x="7595890" y="2205449"/>
                <a:ext cx="42120" cy="2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3D9040-4A09-E048-D3DE-359E6D40D3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7890" y="2187449"/>
                  <a:ext cx="777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2767A35-954A-B88F-ECC2-A74F30329991}"/>
              </a:ext>
            </a:extLst>
          </p:cNvPr>
          <p:cNvGrpSpPr/>
          <p:nvPr/>
        </p:nvGrpSpPr>
        <p:grpSpPr>
          <a:xfrm>
            <a:off x="8324170" y="2163689"/>
            <a:ext cx="1623600" cy="493920"/>
            <a:chOff x="8324170" y="2163689"/>
            <a:chExt cx="162360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8788685-C097-1F87-8EB7-BA9A08A62440}"/>
                    </a:ext>
                  </a:extLst>
                </p14:cNvPr>
                <p14:cNvContentPartPr/>
                <p14:nvPr/>
              </p14:nvContentPartPr>
              <p14:xfrm>
                <a:off x="8324170" y="2163689"/>
                <a:ext cx="1089360" cy="379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8788685-C097-1F87-8EB7-BA9A08A624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06530" y="2145689"/>
                  <a:ext cx="11250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B55EC1-1805-67A3-04E5-A86C9F67E8F1}"/>
                    </a:ext>
                  </a:extLst>
                </p14:cNvPr>
                <p14:cNvContentPartPr/>
                <p14:nvPr/>
              </p14:nvContentPartPr>
              <p14:xfrm>
                <a:off x="9196090" y="2217329"/>
                <a:ext cx="37440" cy="33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B55EC1-1805-67A3-04E5-A86C9F67E8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78450" y="2199689"/>
                  <a:ext cx="73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27FB3A3-4F06-EC23-AC86-EA1B964C5B7E}"/>
                    </a:ext>
                  </a:extLst>
                </p14:cNvPr>
                <p14:cNvContentPartPr/>
                <p14:nvPr/>
              </p14:nvContentPartPr>
              <p14:xfrm>
                <a:off x="9696490" y="2266649"/>
                <a:ext cx="251280" cy="390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27FB3A3-4F06-EC23-AC86-EA1B964C5B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78490" y="2249009"/>
                  <a:ext cx="28692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985675-31CF-4F01-1984-E230411DB759}"/>
              </a:ext>
            </a:extLst>
          </p:cNvPr>
          <p:cNvGrpSpPr/>
          <p:nvPr/>
        </p:nvGrpSpPr>
        <p:grpSpPr>
          <a:xfrm>
            <a:off x="10219210" y="2133089"/>
            <a:ext cx="1329120" cy="388800"/>
            <a:chOff x="10219210" y="2133089"/>
            <a:chExt cx="13291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26FB1DA-1748-16CE-CB57-CE04E0CDCE4D}"/>
                    </a:ext>
                  </a:extLst>
                </p14:cNvPr>
                <p14:cNvContentPartPr/>
                <p14:nvPr/>
              </p14:nvContentPartPr>
              <p14:xfrm>
                <a:off x="10219210" y="2133089"/>
                <a:ext cx="1329120" cy="388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26FB1DA-1748-16CE-CB57-CE04E0CDCE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01210" y="2115449"/>
                  <a:ext cx="13647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07804D-F9B0-BCAD-7E9F-6D4CBCBFA1D0}"/>
                    </a:ext>
                  </a:extLst>
                </p14:cNvPr>
                <p14:cNvContentPartPr/>
                <p14:nvPr/>
              </p14:nvContentPartPr>
              <p14:xfrm>
                <a:off x="10832650" y="2270609"/>
                <a:ext cx="286920" cy="29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07804D-F9B0-BCAD-7E9F-6D4CBCBFA1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14650" y="2252609"/>
                  <a:ext cx="32256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3AFA87A-7781-7E64-7A1F-8D62C2785E2F}"/>
                  </a:ext>
                </a:extLst>
              </p14:cNvPr>
              <p14:cNvContentPartPr/>
              <p14:nvPr/>
            </p14:nvContentPartPr>
            <p14:xfrm>
              <a:off x="6331210" y="3061529"/>
              <a:ext cx="141480" cy="19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3AFA87A-7781-7E64-7A1F-8D62C2785E2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313570" y="3043529"/>
                <a:ext cx="177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590AAC3-6AD0-CC96-079E-CDFC84543628}"/>
                  </a:ext>
                </a:extLst>
              </p14:cNvPr>
              <p14:cNvContentPartPr/>
              <p14:nvPr/>
            </p14:nvContentPartPr>
            <p14:xfrm>
              <a:off x="6338050" y="3172409"/>
              <a:ext cx="162360" cy="11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590AAC3-6AD0-CC96-079E-CDFC8454362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20050" y="3154769"/>
                <a:ext cx="1980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81D59998-5A9D-57F5-B43F-F641FFC2AC12}"/>
              </a:ext>
            </a:extLst>
          </p:cNvPr>
          <p:cNvGrpSpPr/>
          <p:nvPr/>
        </p:nvGrpSpPr>
        <p:grpSpPr>
          <a:xfrm>
            <a:off x="6910810" y="2785769"/>
            <a:ext cx="691200" cy="658080"/>
            <a:chOff x="6910810" y="2785769"/>
            <a:chExt cx="69120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4C876F-F3AF-EA1E-DADD-BBFB8CD688D9}"/>
                    </a:ext>
                  </a:extLst>
                </p14:cNvPr>
                <p14:cNvContentPartPr/>
                <p14:nvPr/>
              </p14:nvContentPartPr>
              <p14:xfrm>
                <a:off x="7108450" y="2889089"/>
                <a:ext cx="197640" cy="153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4C876F-F3AF-EA1E-DADD-BBFB8CD688D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0450" y="2871449"/>
                  <a:ext cx="233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BB88D0-2382-3AB7-AB18-37537BDF002D}"/>
                    </a:ext>
                  </a:extLst>
                </p14:cNvPr>
                <p14:cNvContentPartPr/>
                <p14:nvPr/>
              </p14:nvContentPartPr>
              <p14:xfrm>
                <a:off x="7319770" y="2785769"/>
                <a:ext cx="68760" cy="10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BB88D0-2382-3AB7-AB18-37537BDF00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02130" y="2768129"/>
                  <a:ext cx="104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F7CB9A-7C0E-BED1-89A6-602519A36E9D}"/>
                    </a:ext>
                  </a:extLst>
                </p14:cNvPr>
                <p14:cNvContentPartPr/>
                <p14:nvPr/>
              </p14:nvContentPartPr>
              <p14:xfrm>
                <a:off x="6910810" y="3067649"/>
                <a:ext cx="550800" cy="9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F7CB9A-7C0E-BED1-89A6-602519A36E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93170" y="3050009"/>
                  <a:ext cx="586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C6091C-836B-DC2A-E96C-81E906BB13EB}"/>
                    </a:ext>
                  </a:extLst>
                </p14:cNvPr>
                <p14:cNvContentPartPr/>
                <p14:nvPr/>
              </p14:nvContentPartPr>
              <p14:xfrm>
                <a:off x="6998290" y="3275729"/>
                <a:ext cx="199440" cy="145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C6091C-836B-DC2A-E96C-81E906BB13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80290" y="3258089"/>
                  <a:ext cx="235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31CB78-CCD3-86BA-9A01-C5E7C5139F10}"/>
                    </a:ext>
                  </a:extLst>
                </p14:cNvPr>
                <p14:cNvContentPartPr/>
                <p14:nvPr/>
              </p14:nvContentPartPr>
              <p14:xfrm>
                <a:off x="7329490" y="3278249"/>
                <a:ext cx="108000" cy="165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31CB78-CCD3-86BA-9A01-C5E7C5139F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11490" y="3260609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A35C49-C620-95CF-AE67-110AFA9C4199}"/>
                    </a:ext>
                  </a:extLst>
                </p14:cNvPr>
                <p14:cNvContentPartPr/>
                <p14:nvPr/>
              </p14:nvContentPartPr>
              <p14:xfrm>
                <a:off x="7524970" y="3208769"/>
                <a:ext cx="77040" cy="67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A35C49-C620-95CF-AE67-110AFA9C419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07330" y="3190769"/>
                  <a:ext cx="11268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D6E91EB-B88A-DAD2-80BF-EDFAA84BBF76}"/>
                  </a:ext>
                </a:extLst>
              </p14:cNvPr>
              <p14:cNvContentPartPr/>
              <p14:nvPr/>
            </p14:nvContentPartPr>
            <p14:xfrm>
              <a:off x="6959410" y="3633929"/>
              <a:ext cx="116640" cy="393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D6E91EB-B88A-DAD2-80BF-EDFAA84BBF7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41770" y="3616289"/>
                <a:ext cx="1522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35683C9-6D69-B5BE-CF63-2C34C3F3DD17}"/>
                  </a:ext>
                </a:extLst>
              </p14:cNvPr>
              <p14:cNvContentPartPr/>
              <p14:nvPr/>
            </p14:nvContentPartPr>
            <p14:xfrm>
              <a:off x="6357490" y="3989609"/>
              <a:ext cx="216000" cy="64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35683C9-6D69-B5BE-CF63-2C34C3F3DD1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39850" y="3971609"/>
                <a:ext cx="251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062ABA1-B9CE-8D1F-DF66-315ECA1BAD6B}"/>
                  </a:ext>
                </a:extLst>
              </p14:cNvPr>
              <p14:cNvContentPartPr/>
              <p14:nvPr/>
            </p14:nvContentPartPr>
            <p14:xfrm>
              <a:off x="6385930" y="4078169"/>
              <a:ext cx="211320" cy="16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062ABA1-B9CE-8D1F-DF66-315ECA1BAD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368290" y="4060529"/>
                <a:ext cx="246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5DC6CD5-913C-31FA-3501-3C9F7661B179}"/>
                  </a:ext>
                </a:extLst>
              </p14:cNvPr>
              <p14:cNvContentPartPr/>
              <p14:nvPr/>
            </p14:nvContentPartPr>
            <p14:xfrm>
              <a:off x="6924130" y="4025609"/>
              <a:ext cx="3138480" cy="145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5DC6CD5-913C-31FA-3501-3C9F7661B17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06130" y="4007609"/>
                <a:ext cx="317412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8DC77DF-A073-D020-40AB-4D08082C67EA}"/>
              </a:ext>
            </a:extLst>
          </p:cNvPr>
          <p:cNvGrpSpPr/>
          <p:nvPr/>
        </p:nvGrpSpPr>
        <p:grpSpPr>
          <a:xfrm>
            <a:off x="6969850" y="3543209"/>
            <a:ext cx="4546800" cy="1108800"/>
            <a:chOff x="6969850" y="3543209"/>
            <a:chExt cx="4546800" cy="11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BB00C67-563F-26FA-1552-6D872E9A4E2A}"/>
                    </a:ext>
                  </a:extLst>
                </p14:cNvPr>
                <p14:cNvContentPartPr/>
                <p14:nvPr/>
              </p14:nvContentPartPr>
              <p14:xfrm>
                <a:off x="7142290" y="3756689"/>
                <a:ext cx="25560" cy="21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BB00C67-563F-26FA-1552-6D872E9A4E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24650" y="3738689"/>
                  <a:ext cx="612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745C660-5C48-F0AC-9FAC-E7A4ADAD47AC}"/>
                    </a:ext>
                  </a:extLst>
                </p14:cNvPr>
                <p14:cNvContentPartPr/>
                <p14:nvPr/>
              </p14:nvContentPartPr>
              <p14:xfrm>
                <a:off x="7083250" y="3733649"/>
                <a:ext cx="91440" cy="126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745C660-5C48-F0AC-9FAC-E7A4ADAD47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65250" y="3715649"/>
                  <a:ext cx="127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1E43F38-F4CD-B397-AC8C-4E2EB582B8BE}"/>
                    </a:ext>
                  </a:extLst>
                </p14:cNvPr>
                <p14:cNvContentPartPr/>
                <p14:nvPr/>
              </p14:nvContentPartPr>
              <p14:xfrm>
                <a:off x="7316890" y="3919049"/>
                <a:ext cx="5040" cy="3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1E43F38-F4CD-B397-AC8C-4E2EB582B8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99250" y="3901049"/>
                  <a:ext cx="40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9F0C2A5-3F0A-6957-4075-A395DDCFA5E0}"/>
                    </a:ext>
                  </a:extLst>
                </p14:cNvPr>
                <p14:cNvContentPartPr/>
                <p14:nvPr/>
              </p14:nvContentPartPr>
              <p14:xfrm>
                <a:off x="7380610" y="3743729"/>
                <a:ext cx="12888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9F0C2A5-3F0A-6957-4075-A395DDCFA5E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62610" y="3725729"/>
                  <a:ext cx="164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7747E2-28F2-BF62-95F1-DFEABF144AC3}"/>
                    </a:ext>
                  </a:extLst>
                </p14:cNvPr>
                <p14:cNvContentPartPr/>
                <p14:nvPr/>
              </p14:nvContentPartPr>
              <p14:xfrm>
                <a:off x="7423810" y="3853169"/>
                <a:ext cx="84600" cy="11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7747E2-28F2-BF62-95F1-DFEABF144A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06170" y="3835169"/>
                  <a:ext cx="120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066CC6A-F6D1-D4AC-BE67-5C62ECB53A25}"/>
                    </a:ext>
                  </a:extLst>
                </p14:cNvPr>
                <p14:cNvContentPartPr/>
                <p14:nvPr/>
              </p14:nvContentPartPr>
              <p14:xfrm>
                <a:off x="7617130" y="3776849"/>
                <a:ext cx="14256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066CC6A-F6D1-D4AC-BE67-5C62ECB53A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99490" y="3759209"/>
                  <a:ext cx="178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BBC9A0-7145-C0F4-8A07-219B4DE88B1F}"/>
                    </a:ext>
                  </a:extLst>
                </p14:cNvPr>
                <p14:cNvContentPartPr/>
                <p14:nvPr/>
              </p14:nvContentPartPr>
              <p14:xfrm>
                <a:off x="7611010" y="3769649"/>
                <a:ext cx="114120" cy="20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BBC9A0-7145-C0F4-8A07-219B4DE88B1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93370" y="3751649"/>
                  <a:ext cx="149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7480E3-6AAC-6F48-6A65-089EE53E2859}"/>
                    </a:ext>
                  </a:extLst>
                </p14:cNvPr>
                <p14:cNvContentPartPr/>
                <p14:nvPr/>
              </p14:nvContentPartPr>
              <p14:xfrm>
                <a:off x="7843930" y="3766409"/>
                <a:ext cx="6480" cy="20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7480E3-6AAC-6F48-6A65-089EE53E28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26290" y="3748409"/>
                  <a:ext cx="42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1DEA9B-26B1-4B11-5BA5-1BB554C6AE18}"/>
                    </a:ext>
                  </a:extLst>
                </p14:cNvPr>
                <p14:cNvContentPartPr/>
                <p14:nvPr/>
              </p14:nvContentPartPr>
              <p14:xfrm>
                <a:off x="7958410" y="3793769"/>
                <a:ext cx="127440" cy="155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1DEA9B-26B1-4B11-5BA5-1BB554C6AE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40410" y="3776129"/>
                  <a:ext cx="16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7B43BE1-F93D-1542-3C29-D7A826C162A4}"/>
                    </a:ext>
                  </a:extLst>
                </p14:cNvPr>
                <p14:cNvContentPartPr/>
                <p14:nvPr/>
              </p14:nvContentPartPr>
              <p14:xfrm>
                <a:off x="8123290" y="3726449"/>
                <a:ext cx="103680" cy="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7B43BE1-F93D-1542-3C29-D7A826C162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05290" y="3708449"/>
                  <a:ext cx="139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8D22AC-6E81-C831-57C2-9DDFC682E822}"/>
                    </a:ext>
                  </a:extLst>
                </p14:cNvPr>
                <p14:cNvContentPartPr/>
                <p14:nvPr/>
              </p14:nvContentPartPr>
              <p14:xfrm>
                <a:off x="8300410" y="3628169"/>
                <a:ext cx="7560" cy="12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8D22AC-6E81-C831-57C2-9DDFC682E82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82410" y="3610529"/>
                  <a:ext cx="43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DF055E7-4F7F-EC3A-92F3-EA2A409A5209}"/>
                    </a:ext>
                  </a:extLst>
                </p14:cNvPr>
                <p14:cNvContentPartPr/>
                <p14:nvPr/>
              </p14:nvContentPartPr>
              <p14:xfrm>
                <a:off x="8356210" y="3627449"/>
                <a:ext cx="88920" cy="95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DF055E7-4F7F-EC3A-92F3-EA2A409A52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38210" y="3609809"/>
                  <a:ext cx="124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D7E95B-201B-F1A3-F5E6-54544DA2FEFC}"/>
                    </a:ext>
                  </a:extLst>
                </p14:cNvPr>
                <p14:cNvContentPartPr/>
                <p14:nvPr/>
              </p14:nvContentPartPr>
              <p14:xfrm>
                <a:off x="8513170" y="3543209"/>
                <a:ext cx="87120" cy="47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D7E95B-201B-F1A3-F5E6-54544DA2FEF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95530" y="3525569"/>
                  <a:ext cx="1227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A499577-32B7-C5F3-C034-431F5CFA68E2}"/>
                    </a:ext>
                  </a:extLst>
                </p14:cNvPr>
                <p14:cNvContentPartPr/>
                <p14:nvPr/>
              </p14:nvContentPartPr>
              <p14:xfrm>
                <a:off x="8674810" y="3544289"/>
                <a:ext cx="113760" cy="163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A499577-32B7-C5F3-C034-431F5CFA68E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57170" y="3526649"/>
                  <a:ext cx="149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077CAFC-9A5B-85F2-2140-7CBA99978D70}"/>
                    </a:ext>
                  </a:extLst>
                </p14:cNvPr>
                <p14:cNvContentPartPr/>
                <p14:nvPr/>
              </p14:nvContentPartPr>
              <p14:xfrm>
                <a:off x="8961730" y="3740489"/>
                <a:ext cx="289800" cy="150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077CAFC-9A5B-85F2-2140-7CBA99978D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43730" y="3722849"/>
                  <a:ext cx="325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A06C88D-13D7-2D2A-ED52-4781BCB15CE2}"/>
                    </a:ext>
                  </a:extLst>
                </p14:cNvPr>
                <p14:cNvContentPartPr/>
                <p14:nvPr/>
              </p14:nvContentPartPr>
              <p14:xfrm>
                <a:off x="9243970" y="3737609"/>
                <a:ext cx="126000" cy="266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A06C88D-13D7-2D2A-ED52-4781BCB15C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26330" y="3719969"/>
                  <a:ext cx="161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27E2C6-24E7-BD57-2054-546F473754D5}"/>
                    </a:ext>
                  </a:extLst>
                </p14:cNvPr>
                <p14:cNvContentPartPr/>
                <p14:nvPr/>
              </p14:nvContentPartPr>
              <p14:xfrm>
                <a:off x="9461770" y="3783689"/>
                <a:ext cx="6480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27E2C6-24E7-BD57-2054-546F473754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44130" y="3766049"/>
                  <a:ext cx="100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BBE0111-13EA-36C9-6A7E-9BEC06CC1100}"/>
                    </a:ext>
                  </a:extLst>
                </p14:cNvPr>
                <p14:cNvContentPartPr/>
                <p14:nvPr/>
              </p14:nvContentPartPr>
              <p14:xfrm>
                <a:off x="9640330" y="3744449"/>
                <a:ext cx="154800" cy="150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BBE0111-13EA-36C9-6A7E-9BEC06CC11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22690" y="3726809"/>
                  <a:ext cx="19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A697C8E-F9D0-2B1D-511C-B84A6ECB260C}"/>
                    </a:ext>
                  </a:extLst>
                </p14:cNvPr>
                <p14:cNvContentPartPr/>
                <p14:nvPr/>
              </p14:nvContentPartPr>
              <p14:xfrm>
                <a:off x="9834370" y="3765329"/>
                <a:ext cx="227520" cy="131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A697C8E-F9D0-2B1D-511C-B84A6ECB26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16730" y="3747329"/>
                  <a:ext cx="263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B7ACA7F-4C07-F48A-60FE-36E40E41D78A}"/>
                    </a:ext>
                  </a:extLst>
                </p14:cNvPr>
                <p14:cNvContentPartPr/>
                <p14:nvPr/>
              </p14:nvContentPartPr>
              <p14:xfrm>
                <a:off x="7162450" y="4254569"/>
                <a:ext cx="187920" cy="19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B7ACA7F-4C07-F48A-60FE-36E40E41D7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44450" y="4236569"/>
                  <a:ext cx="22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AE5B3DC-D46B-E6C5-C72D-B9C8624EBD21}"/>
                    </a:ext>
                  </a:extLst>
                </p14:cNvPr>
                <p14:cNvContentPartPr/>
                <p14:nvPr/>
              </p14:nvContentPartPr>
              <p14:xfrm>
                <a:off x="7407970" y="4452929"/>
                <a:ext cx="1188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AE5B3DC-D46B-E6C5-C72D-B9C8624EBD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89970" y="4435289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38F6CFE-A306-5DF2-B9F7-ECAFDEFC45D8}"/>
                    </a:ext>
                  </a:extLst>
                </p14:cNvPr>
                <p14:cNvContentPartPr/>
                <p14:nvPr/>
              </p14:nvContentPartPr>
              <p14:xfrm>
                <a:off x="7527130" y="4280129"/>
                <a:ext cx="84240" cy="187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38F6CFE-A306-5DF2-B9F7-ECAFDEFC45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09490" y="4262489"/>
                  <a:ext cx="119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DD5B11-863E-00DA-555C-EFF6A1D4E63E}"/>
                    </a:ext>
                  </a:extLst>
                </p14:cNvPr>
                <p14:cNvContentPartPr/>
                <p14:nvPr/>
              </p14:nvContentPartPr>
              <p14:xfrm>
                <a:off x="7524610" y="4297409"/>
                <a:ext cx="108720" cy="20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DD5B11-863E-00DA-555C-EFF6A1D4E6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06610" y="4279769"/>
                  <a:ext cx="144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35BD2F-D178-65E5-85A1-C139EBF203E1}"/>
                    </a:ext>
                  </a:extLst>
                </p14:cNvPr>
                <p14:cNvContentPartPr/>
                <p14:nvPr/>
              </p14:nvContentPartPr>
              <p14:xfrm>
                <a:off x="7734490" y="4280129"/>
                <a:ext cx="8280" cy="17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35BD2F-D178-65E5-85A1-C139EBF203E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16490" y="4262489"/>
                  <a:ext cx="43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0FEA51-DDEF-D79F-7BED-4774542D35E7}"/>
                    </a:ext>
                  </a:extLst>
                </p14:cNvPr>
                <p14:cNvContentPartPr/>
                <p14:nvPr/>
              </p14:nvContentPartPr>
              <p14:xfrm>
                <a:off x="7825210" y="4250249"/>
                <a:ext cx="5040" cy="22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0FEA51-DDEF-D79F-7BED-4774542D35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07570" y="4232249"/>
                  <a:ext cx="40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326915A-2725-7927-65A9-FC73220DBC0B}"/>
                    </a:ext>
                  </a:extLst>
                </p14:cNvPr>
                <p14:cNvContentPartPr/>
                <p14:nvPr/>
              </p14:nvContentPartPr>
              <p14:xfrm>
                <a:off x="7965250" y="4307489"/>
                <a:ext cx="92160" cy="154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326915A-2725-7927-65A9-FC73220DBC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47250" y="4289849"/>
                  <a:ext cx="127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4E5A533-014B-5DD1-2032-E24D7B56BAB3}"/>
                    </a:ext>
                  </a:extLst>
                </p14:cNvPr>
                <p14:cNvContentPartPr/>
                <p14:nvPr/>
              </p14:nvContentPartPr>
              <p14:xfrm>
                <a:off x="7955170" y="4312889"/>
                <a:ext cx="90720" cy="142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4E5A533-014B-5DD1-2032-E24D7B56BA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37530" y="4295249"/>
                  <a:ext cx="126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17CC85D-AB24-5323-6BA7-C4D427587002}"/>
                    </a:ext>
                  </a:extLst>
                </p14:cNvPr>
                <p14:cNvContentPartPr/>
                <p14:nvPr/>
              </p14:nvContentPartPr>
              <p14:xfrm>
                <a:off x="8178010" y="4264649"/>
                <a:ext cx="3600" cy="179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17CC85D-AB24-5323-6BA7-C4D4275870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60010" y="4246649"/>
                  <a:ext cx="3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02B5B1-D52D-E1D1-F5DD-FE5293D5E9C2}"/>
                    </a:ext>
                  </a:extLst>
                </p14:cNvPr>
                <p14:cNvContentPartPr/>
                <p14:nvPr/>
              </p14:nvContentPartPr>
              <p14:xfrm>
                <a:off x="8289970" y="4261049"/>
                <a:ext cx="70560" cy="172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02B5B1-D52D-E1D1-F5DD-FE5293D5E9C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71970" y="4243049"/>
                  <a:ext cx="106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BF58B1F-D818-4C19-F26D-CF09D4C9E63E}"/>
                    </a:ext>
                  </a:extLst>
                </p14:cNvPr>
                <p14:cNvContentPartPr/>
                <p14:nvPr/>
              </p14:nvContentPartPr>
              <p14:xfrm>
                <a:off x="8458450" y="4177529"/>
                <a:ext cx="60840" cy="10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BF58B1F-D818-4C19-F26D-CF09D4C9E6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40450" y="4159529"/>
                  <a:ext cx="96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51485E-C47F-31EB-DE0E-ACAB744D019B}"/>
                    </a:ext>
                  </a:extLst>
                </p14:cNvPr>
                <p14:cNvContentPartPr/>
                <p14:nvPr/>
              </p14:nvContentPartPr>
              <p14:xfrm>
                <a:off x="8535490" y="4369409"/>
                <a:ext cx="108000" cy="109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51485E-C47F-31EB-DE0E-ACAB744D01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17490" y="4351409"/>
                  <a:ext cx="143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102AE96-4979-FD0F-652E-95B51D87BF08}"/>
                    </a:ext>
                  </a:extLst>
                </p14:cNvPr>
                <p14:cNvContentPartPr/>
                <p14:nvPr/>
              </p14:nvContentPartPr>
              <p14:xfrm>
                <a:off x="8680210" y="4231169"/>
                <a:ext cx="145800" cy="229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102AE96-4979-FD0F-652E-95B51D87BF0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62210" y="4213169"/>
                  <a:ext cx="181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C8C8906-347A-41D8-D81A-BFC5EFFDDCC7}"/>
                    </a:ext>
                  </a:extLst>
                </p14:cNvPr>
                <p14:cNvContentPartPr/>
                <p14:nvPr/>
              </p14:nvContentPartPr>
              <p14:xfrm>
                <a:off x="6969850" y="4244129"/>
                <a:ext cx="67680" cy="321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C8C8906-347A-41D8-D81A-BFC5EFFDDC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51850" y="4226489"/>
                  <a:ext cx="103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BD79184-159D-E1BB-D438-E0A8D537F0A6}"/>
                    </a:ext>
                  </a:extLst>
                </p14:cNvPr>
                <p14:cNvContentPartPr/>
                <p14:nvPr/>
              </p14:nvContentPartPr>
              <p14:xfrm>
                <a:off x="8834290" y="4158089"/>
                <a:ext cx="108000" cy="453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BD79184-159D-E1BB-D438-E0A8D537F0A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16650" y="4140449"/>
                  <a:ext cx="1436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306DA0-086A-50C7-AEE9-DC62125CCA26}"/>
                    </a:ext>
                  </a:extLst>
                </p14:cNvPr>
                <p14:cNvContentPartPr/>
                <p14:nvPr/>
              </p14:nvContentPartPr>
              <p14:xfrm>
                <a:off x="9128410" y="4228649"/>
                <a:ext cx="21600" cy="18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306DA0-086A-50C7-AEE9-DC62125CCA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10410" y="4211009"/>
                  <a:ext cx="57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CE7310C-8EDE-E0B4-54A5-68ED533390BF}"/>
                    </a:ext>
                  </a:extLst>
                </p14:cNvPr>
                <p14:cNvContentPartPr/>
                <p14:nvPr/>
              </p14:nvContentPartPr>
              <p14:xfrm>
                <a:off x="9285370" y="4330529"/>
                <a:ext cx="11880" cy="6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CE7310C-8EDE-E0B4-54A5-68ED533390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67370" y="4312529"/>
                  <a:ext cx="47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A46604F-4AAD-1070-9146-C7F6D596E449}"/>
                    </a:ext>
                  </a:extLst>
                </p14:cNvPr>
                <p14:cNvContentPartPr/>
                <p14:nvPr/>
              </p14:nvContentPartPr>
              <p14:xfrm>
                <a:off x="9413530" y="4202369"/>
                <a:ext cx="99720" cy="218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A46604F-4AAD-1070-9146-C7F6D596E4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95890" y="4184369"/>
                  <a:ext cx="135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86F2FE2-F650-F6E8-EB9E-7BE3716D9A7C}"/>
                    </a:ext>
                  </a:extLst>
                </p14:cNvPr>
                <p14:cNvContentPartPr/>
                <p14:nvPr/>
              </p14:nvContentPartPr>
              <p14:xfrm>
                <a:off x="9590290" y="4236209"/>
                <a:ext cx="149040" cy="192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86F2FE2-F650-F6E8-EB9E-7BE3716D9A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72290" y="4218209"/>
                  <a:ext cx="184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ABE0670-09E8-E1EE-2DDC-1909433C5562}"/>
                    </a:ext>
                  </a:extLst>
                </p14:cNvPr>
                <p14:cNvContentPartPr/>
                <p14:nvPr/>
              </p14:nvContentPartPr>
              <p14:xfrm>
                <a:off x="9584890" y="4235489"/>
                <a:ext cx="134280" cy="18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ABE0670-09E8-E1EE-2DDC-1909433C55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67250" y="4217489"/>
                  <a:ext cx="169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1B6687-95C6-1618-F420-AF7F712AA386}"/>
                    </a:ext>
                  </a:extLst>
                </p14:cNvPr>
                <p14:cNvContentPartPr/>
                <p14:nvPr/>
              </p14:nvContentPartPr>
              <p14:xfrm>
                <a:off x="9843010" y="4211009"/>
                <a:ext cx="12240" cy="21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1B6687-95C6-1618-F420-AF7F712AA3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25370" y="4193369"/>
                  <a:ext cx="47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7A387A1-785F-4B7F-ECAE-06EA043738F1}"/>
                    </a:ext>
                  </a:extLst>
                </p14:cNvPr>
                <p14:cNvContentPartPr/>
                <p14:nvPr/>
              </p14:nvContentPartPr>
              <p14:xfrm>
                <a:off x="9945250" y="4239809"/>
                <a:ext cx="107280" cy="147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7A387A1-785F-4B7F-ECAE-06EA043738F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27250" y="4221809"/>
                  <a:ext cx="142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66D981A-6ABB-951C-76E6-1DD4F0484826}"/>
                    </a:ext>
                  </a:extLst>
                </p14:cNvPr>
                <p14:cNvContentPartPr/>
                <p14:nvPr/>
              </p14:nvContentPartPr>
              <p14:xfrm>
                <a:off x="10069810" y="4226489"/>
                <a:ext cx="97920" cy="3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66D981A-6ABB-951C-76E6-1DD4F04848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52170" y="4208489"/>
                  <a:ext cx="13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2F7F105-0CD5-FE13-F723-C41EEC09E3A3}"/>
                    </a:ext>
                  </a:extLst>
                </p14:cNvPr>
                <p14:cNvContentPartPr/>
                <p14:nvPr/>
              </p14:nvContentPartPr>
              <p14:xfrm>
                <a:off x="10252690" y="4167449"/>
                <a:ext cx="10800" cy="80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2F7F105-0CD5-FE13-F723-C41EEC09E3A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35050" y="4149449"/>
                  <a:ext cx="46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23E5FB7-FF60-6D5B-9CE4-F9DE88C4CF91}"/>
                    </a:ext>
                  </a:extLst>
                </p14:cNvPr>
                <p14:cNvContentPartPr/>
                <p14:nvPr/>
              </p14:nvContentPartPr>
              <p14:xfrm>
                <a:off x="10311730" y="4138289"/>
                <a:ext cx="106920" cy="103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23E5FB7-FF60-6D5B-9CE4-F9DE88C4CF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93730" y="4120649"/>
                  <a:ext cx="142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9E75E3-7584-2A53-D9C9-1C7556B2317E}"/>
                    </a:ext>
                  </a:extLst>
                </p14:cNvPr>
                <p14:cNvContentPartPr/>
                <p14:nvPr/>
              </p14:nvContentPartPr>
              <p14:xfrm>
                <a:off x="10453930" y="4280489"/>
                <a:ext cx="126360" cy="139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9E75E3-7584-2A53-D9C9-1C7556B231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36290" y="4262849"/>
                  <a:ext cx="162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6B697A-C826-C971-26E8-6B20C9705991}"/>
                    </a:ext>
                  </a:extLst>
                </p14:cNvPr>
                <p14:cNvContentPartPr/>
                <p14:nvPr/>
              </p14:nvContentPartPr>
              <p14:xfrm>
                <a:off x="10592170" y="4278689"/>
                <a:ext cx="112320" cy="11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6B697A-C826-C971-26E8-6B20C970599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74170" y="4261049"/>
                  <a:ext cx="14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487DCC9-CB61-AD02-D707-76D51FFB6C68}"/>
                    </a:ext>
                  </a:extLst>
                </p14:cNvPr>
                <p14:cNvContentPartPr/>
                <p14:nvPr/>
              </p14:nvContentPartPr>
              <p14:xfrm>
                <a:off x="10714210" y="4288049"/>
                <a:ext cx="110160" cy="21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487DCC9-CB61-AD02-D707-76D51FFB6C6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96570" y="4270049"/>
                  <a:ext cx="145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1C0D662-A4D5-3940-9281-053C06F42C6A}"/>
                    </a:ext>
                  </a:extLst>
                </p14:cNvPr>
                <p14:cNvContentPartPr/>
                <p14:nvPr/>
              </p14:nvContentPartPr>
              <p14:xfrm>
                <a:off x="10894570" y="4236929"/>
                <a:ext cx="153720" cy="252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1C0D662-A4D5-3940-9281-053C06F42C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76570" y="4219289"/>
                  <a:ext cx="189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96A346-3628-D5F9-128B-2FB11E470AB0}"/>
                    </a:ext>
                  </a:extLst>
                </p14:cNvPr>
                <p14:cNvContentPartPr/>
                <p14:nvPr/>
              </p14:nvContentPartPr>
              <p14:xfrm>
                <a:off x="11022730" y="4393889"/>
                <a:ext cx="132120" cy="10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96A346-3628-D5F9-128B-2FB11E470A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04730" y="4375889"/>
                  <a:ext cx="167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D1F1DD-E2F1-76C8-5FA4-774C1759FB04}"/>
                    </a:ext>
                  </a:extLst>
                </p14:cNvPr>
                <p14:cNvContentPartPr/>
                <p14:nvPr/>
              </p14:nvContentPartPr>
              <p14:xfrm>
                <a:off x="11191210" y="4261769"/>
                <a:ext cx="167400" cy="246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D1F1DD-E2F1-76C8-5FA4-774C1759FB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73570" y="4243769"/>
                  <a:ext cx="203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3177474-2788-FB4B-2DAB-A76DFBCD4855}"/>
                    </a:ext>
                  </a:extLst>
                </p14:cNvPr>
                <p14:cNvContentPartPr/>
                <p14:nvPr/>
              </p14:nvContentPartPr>
              <p14:xfrm>
                <a:off x="10030930" y="3995729"/>
                <a:ext cx="1077480" cy="43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3177474-2788-FB4B-2DAB-A76DFBCD48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12930" y="3978089"/>
                  <a:ext cx="1113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8228738-8159-3C40-3EA7-E84E6F60B09E}"/>
                    </a:ext>
                  </a:extLst>
                </p14:cNvPr>
                <p14:cNvContentPartPr/>
                <p14:nvPr/>
              </p14:nvContentPartPr>
              <p14:xfrm>
                <a:off x="9017530" y="4167809"/>
                <a:ext cx="109800" cy="413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8228738-8159-3C40-3EA7-E84E6F60B09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99530" y="4149809"/>
                  <a:ext cx="1454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DDE1D7-1CED-C70C-DF75-685063B60C28}"/>
                    </a:ext>
                  </a:extLst>
                </p14:cNvPr>
                <p14:cNvContentPartPr/>
                <p14:nvPr/>
              </p14:nvContentPartPr>
              <p14:xfrm>
                <a:off x="11319370" y="4150889"/>
                <a:ext cx="197280" cy="501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DDE1D7-1CED-C70C-DF75-685063B60C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301730" y="4133249"/>
                  <a:ext cx="232920" cy="53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1EAAE46-B755-ACE8-DA0B-620FCC0645A3}"/>
              </a:ext>
            </a:extLst>
          </p:cNvPr>
          <p:cNvGrpSpPr/>
          <p:nvPr/>
        </p:nvGrpSpPr>
        <p:grpSpPr>
          <a:xfrm>
            <a:off x="6397090" y="4963409"/>
            <a:ext cx="708480" cy="228960"/>
            <a:chOff x="6397090" y="4963409"/>
            <a:chExt cx="7084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1E96212-5FFB-AAFC-446A-F2B2F26AB904}"/>
                    </a:ext>
                  </a:extLst>
                </p14:cNvPr>
                <p14:cNvContentPartPr/>
                <p14:nvPr/>
              </p14:nvContentPartPr>
              <p14:xfrm>
                <a:off x="6397090" y="5019929"/>
                <a:ext cx="232560" cy="36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1E96212-5FFB-AAFC-446A-F2B2F26AB9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79450" y="5001929"/>
                  <a:ext cx="268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8AAAD3-EA0E-A86E-B116-31058279C34B}"/>
                    </a:ext>
                  </a:extLst>
                </p14:cNvPr>
                <p14:cNvContentPartPr/>
                <p14:nvPr/>
              </p14:nvContentPartPr>
              <p14:xfrm>
                <a:off x="6426970" y="5139089"/>
                <a:ext cx="249840" cy="2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8AAAD3-EA0E-A86E-B116-31058279C3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09330" y="5121089"/>
                  <a:ext cx="285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34EFD0E-49E1-5075-03EE-8A44A8D6B343}"/>
                    </a:ext>
                  </a:extLst>
                </p14:cNvPr>
                <p14:cNvContentPartPr/>
                <p14:nvPr/>
              </p14:nvContentPartPr>
              <p14:xfrm>
                <a:off x="6850690" y="4963409"/>
                <a:ext cx="126720" cy="228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34EFD0E-49E1-5075-03EE-8A44A8D6B3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33050" y="4945769"/>
                  <a:ext cx="16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016D2C0-7F2B-518C-5D02-975B039A6E1E}"/>
                    </a:ext>
                  </a:extLst>
                </p14:cNvPr>
                <p14:cNvContentPartPr/>
                <p14:nvPr/>
              </p14:nvContentPartPr>
              <p14:xfrm>
                <a:off x="7098730" y="5130449"/>
                <a:ext cx="6840" cy="48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016D2C0-7F2B-518C-5D02-975B039A6E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80730" y="5112809"/>
                  <a:ext cx="424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4B549E7-AA0F-C15B-E17F-10B282D6BE4C}"/>
              </a:ext>
            </a:extLst>
          </p:cNvPr>
          <p:cNvGrpSpPr/>
          <p:nvPr/>
        </p:nvGrpSpPr>
        <p:grpSpPr>
          <a:xfrm>
            <a:off x="7251010" y="4845689"/>
            <a:ext cx="1818720" cy="371520"/>
            <a:chOff x="7251010" y="4845689"/>
            <a:chExt cx="18187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8A8F09-AE4F-A846-EB83-48655F73B40F}"/>
                    </a:ext>
                  </a:extLst>
                </p14:cNvPr>
                <p14:cNvContentPartPr/>
                <p14:nvPr/>
              </p14:nvContentPartPr>
              <p14:xfrm>
                <a:off x="7258930" y="4958369"/>
                <a:ext cx="120960" cy="9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8A8F09-AE4F-A846-EB83-48655F73B4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40930" y="4940729"/>
                  <a:ext cx="156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1677D9-3960-D9C4-FFA0-7D78D16AB9B5}"/>
                    </a:ext>
                  </a:extLst>
                </p14:cNvPr>
                <p14:cNvContentPartPr/>
                <p14:nvPr/>
              </p14:nvContentPartPr>
              <p14:xfrm>
                <a:off x="7251010" y="5094089"/>
                <a:ext cx="106200" cy="112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1677D9-3960-D9C4-FFA0-7D78D16AB9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33370" y="5076449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AD54D8-E558-7F96-C1AE-C46008E05BE6}"/>
                    </a:ext>
                  </a:extLst>
                </p14:cNvPr>
                <p14:cNvContentPartPr/>
                <p14:nvPr/>
              </p14:nvContentPartPr>
              <p14:xfrm>
                <a:off x="7584010" y="4994729"/>
                <a:ext cx="129960" cy="21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AD54D8-E558-7F96-C1AE-C46008E05B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66370" y="4977089"/>
                  <a:ext cx="165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2B5AF18-DDA1-3390-57B8-9B89297682A0}"/>
                    </a:ext>
                  </a:extLst>
                </p14:cNvPr>
                <p14:cNvContentPartPr/>
                <p14:nvPr/>
              </p14:nvContentPartPr>
              <p14:xfrm>
                <a:off x="7579690" y="4982129"/>
                <a:ext cx="63000" cy="220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2B5AF18-DDA1-3390-57B8-9B89297682A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61690" y="4964489"/>
                  <a:ext cx="98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0CD52D6-D35C-B63F-873A-26B73B198825}"/>
                    </a:ext>
                  </a:extLst>
                </p14:cNvPr>
                <p14:cNvContentPartPr/>
                <p14:nvPr/>
              </p14:nvContentPartPr>
              <p14:xfrm>
                <a:off x="7849690" y="4985009"/>
                <a:ext cx="12240" cy="213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0CD52D6-D35C-B63F-873A-26B73B19882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32050" y="4967369"/>
                  <a:ext cx="47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4DF2E8-407C-D7AA-449D-0EAB20D91F4A}"/>
                    </a:ext>
                  </a:extLst>
                </p14:cNvPr>
                <p14:cNvContentPartPr/>
                <p14:nvPr/>
              </p14:nvContentPartPr>
              <p14:xfrm>
                <a:off x="8036530" y="4993289"/>
                <a:ext cx="87840" cy="18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4DF2E8-407C-D7AA-449D-0EAB20D91F4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18890" y="4975289"/>
                  <a:ext cx="123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D84299-C03A-6476-87BE-20F2322417C2}"/>
                    </a:ext>
                  </a:extLst>
                </p14:cNvPr>
                <p14:cNvContentPartPr/>
                <p14:nvPr/>
              </p14:nvContentPartPr>
              <p14:xfrm>
                <a:off x="8184850" y="4954769"/>
                <a:ext cx="115200" cy="7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D84299-C03A-6476-87BE-20F2322417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66850" y="4937129"/>
                  <a:ext cx="150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405FE3-FA2F-50C1-C19C-F30A73F329CE}"/>
                    </a:ext>
                  </a:extLst>
                </p14:cNvPr>
                <p14:cNvContentPartPr/>
                <p14:nvPr/>
              </p14:nvContentPartPr>
              <p14:xfrm>
                <a:off x="8377450" y="4845689"/>
                <a:ext cx="11880" cy="12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405FE3-FA2F-50C1-C19C-F30A73F329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59450" y="4828049"/>
                  <a:ext cx="47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44E958C-69F3-3D93-9FFF-E4C1019A5689}"/>
                    </a:ext>
                  </a:extLst>
                </p14:cNvPr>
                <p14:cNvContentPartPr/>
                <p14:nvPr/>
              </p14:nvContentPartPr>
              <p14:xfrm>
                <a:off x="8467810" y="4857569"/>
                <a:ext cx="99000" cy="146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44E958C-69F3-3D93-9FFF-E4C1019A568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49810" y="4839569"/>
                  <a:ext cx="134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796C7E-DCDC-3F5C-BF90-FCAC63B29984}"/>
                    </a:ext>
                  </a:extLst>
                </p14:cNvPr>
                <p14:cNvContentPartPr/>
                <p14:nvPr/>
              </p14:nvContentPartPr>
              <p14:xfrm>
                <a:off x="8668690" y="5040449"/>
                <a:ext cx="144720" cy="138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796C7E-DCDC-3F5C-BF90-FCAC63B299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50690" y="5022809"/>
                  <a:ext cx="180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6FA627-AB18-728D-0DC5-DCAC04ACA5FF}"/>
                    </a:ext>
                  </a:extLst>
                </p14:cNvPr>
                <p14:cNvContentPartPr/>
                <p14:nvPr/>
              </p14:nvContentPartPr>
              <p14:xfrm>
                <a:off x="8861290" y="5048729"/>
                <a:ext cx="208440" cy="168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6FA627-AB18-728D-0DC5-DCAC04ACA5F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43290" y="5030729"/>
                  <a:ext cx="244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1D2A163-D7D1-20F0-C518-CCAD4C8296AC}"/>
              </a:ext>
            </a:extLst>
          </p:cNvPr>
          <p:cNvGrpSpPr/>
          <p:nvPr/>
        </p:nvGrpSpPr>
        <p:grpSpPr>
          <a:xfrm>
            <a:off x="9540610" y="5056289"/>
            <a:ext cx="199440" cy="88560"/>
            <a:chOff x="9540610" y="5056289"/>
            <a:chExt cx="1994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DB182B1-6EA5-C392-2F7F-32C506D3BC11}"/>
                    </a:ext>
                  </a:extLst>
                </p14:cNvPr>
                <p14:cNvContentPartPr/>
                <p14:nvPr/>
              </p14:nvContentPartPr>
              <p14:xfrm>
                <a:off x="9540610" y="5056289"/>
                <a:ext cx="199440" cy="21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DB182B1-6EA5-C392-2F7F-32C506D3BC1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22610" y="5038649"/>
                  <a:ext cx="235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69C4DD1-DCF5-1C03-E2D9-11429B13E8DE}"/>
                    </a:ext>
                  </a:extLst>
                </p14:cNvPr>
                <p14:cNvContentPartPr/>
                <p14:nvPr/>
              </p14:nvContentPartPr>
              <p14:xfrm>
                <a:off x="9550690" y="5126489"/>
                <a:ext cx="189360" cy="18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69C4DD1-DCF5-1C03-E2D9-11429B13E8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32690" y="5108489"/>
                  <a:ext cx="225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B659973-66A7-05F7-ADB4-9A71AFC53111}"/>
              </a:ext>
            </a:extLst>
          </p:cNvPr>
          <p:cNvGrpSpPr/>
          <p:nvPr/>
        </p:nvGrpSpPr>
        <p:grpSpPr>
          <a:xfrm>
            <a:off x="9951370" y="4887089"/>
            <a:ext cx="551160" cy="253440"/>
            <a:chOff x="9951370" y="4887089"/>
            <a:chExt cx="5511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8CAFCA-E273-308C-AE2C-263FA3B102A8}"/>
                    </a:ext>
                  </a:extLst>
                </p14:cNvPr>
                <p14:cNvContentPartPr/>
                <p14:nvPr/>
              </p14:nvContentPartPr>
              <p14:xfrm>
                <a:off x="9951370" y="4933529"/>
                <a:ext cx="178920" cy="20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8CAFCA-E273-308C-AE2C-263FA3B102A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33370" y="4915889"/>
                  <a:ext cx="214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5F5D7CF-C38D-A1AA-47E4-D434F077797C}"/>
                    </a:ext>
                  </a:extLst>
                </p14:cNvPr>
                <p14:cNvContentPartPr/>
                <p14:nvPr/>
              </p14:nvContentPartPr>
              <p14:xfrm>
                <a:off x="10215250" y="5104889"/>
                <a:ext cx="21240" cy="31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5F5D7CF-C38D-A1AA-47E4-D434F077797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97250" y="5086889"/>
                  <a:ext cx="5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01D9D39-1242-7936-773B-C159BE6C6FA0}"/>
                    </a:ext>
                  </a:extLst>
                </p14:cNvPr>
                <p14:cNvContentPartPr/>
                <p14:nvPr/>
              </p14:nvContentPartPr>
              <p14:xfrm>
                <a:off x="10408570" y="4887089"/>
                <a:ext cx="93960" cy="104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01D9D39-1242-7936-773B-C159BE6C6FA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390930" y="4869449"/>
                  <a:ext cx="129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C442CA-683E-7970-AD37-BC92062C987F}"/>
                    </a:ext>
                  </a:extLst>
                </p14:cNvPr>
                <p14:cNvContentPartPr/>
                <p14:nvPr/>
              </p14:nvContentPartPr>
              <p14:xfrm>
                <a:off x="10421170" y="5019209"/>
                <a:ext cx="79200" cy="101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C442CA-683E-7970-AD37-BC92062C987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403170" y="5001569"/>
                  <a:ext cx="1148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28A6305-A01B-CCA7-D1AB-C1B3FA458A5A}"/>
              </a:ext>
            </a:extLst>
          </p:cNvPr>
          <p:cNvGrpSpPr/>
          <p:nvPr/>
        </p:nvGrpSpPr>
        <p:grpSpPr>
          <a:xfrm>
            <a:off x="10797730" y="4848209"/>
            <a:ext cx="176400" cy="260280"/>
            <a:chOff x="10797730" y="4848209"/>
            <a:chExt cx="1764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F091AF9-7E00-88B2-EAC5-3EF642E3E83A}"/>
                    </a:ext>
                  </a:extLst>
                </p14:cNvPr>
                <p14:cNvContentPartPr/>
                <p14:nvPr/>
              </p14:nvContentPartPr>
              <p14:xfrm>
                <a:off x="10797730" y="4879169"/>
                <a:ext cx="21240" cy="229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F091AF9-7E00-88B2-EAC5-3EF642E3E83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79730" y="4861529"/>
                  <a:ext cx="56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3E8E36-CFAE-45B7-CF34-2B8011CFA098}"/>
                    </a:ext>
                  </a:extLst>
                </p14:cNvPr>
                <p14:cNvContentPartPr/>
                <p14:nvPr/>
              </p14:nvContentPartPr>
              <p14:xfrm>
                <a:off x="10802410" y="4848209"/>
                <a:ext cx="171720" cy="39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3E8E36-CFAE-45B7-CF34-2B8011CFA09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84410" y="4830569"/>
                  <a:ext cx="207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52B96CB-E76C-5150-34A7-102A497EAC9D}"/>
                    </a:ext>
                  </a:extLst>
                </p14:cNvPr>
                <p14:cNvContentPartPr/>
                <p14:nvPr/>
              </p14:nvContentPartPr>
              <p14:xfrm>
                <a:off x="10797730" y="4969169"/>
                <a:ext cx="170280" cy="53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52B96CB-E76C-5150-34A7-102A497EAC9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79730" y="4951169"/>
                  <a:ext cx="20592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F612FF4-D3C7-D9AE-7810-CB91CD5FA0B1}"/>
              </a:ext>
            </a:extLst>
          </p:cNvPr>
          <p:cNvGrpSpPr/>
          <p:nvPr/>
        </p:nvGrpSpPr>
        <p:grpSpPr>
          <a:xfrm>
            <a:off x="2379130" y="3677129"/>
            <a:ext cx="964800" cy="267120"/>
            <a:chOff x="2379130" y="3677129"/>
            <a:chExt cx="96480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2FD1D5-23CE-B488-521F-4A85B99C2CEC}"/>
                    </a:ext>
                  </a:extLst>
                </p14:cNvPr>
                <p14:cNvContentPartPr/>
                <p14:nvPr/>
              </p14:nvContentPartPr>
              <p14:xfrm>
                <a:off x="2379130" y="3737249"/>
                <a:ext cx="152280" cy="13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2FD1D5-23CE-B488-521F-4A85B99C2C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61490" y="3719249"/>
                  <a:ext cx="187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41926B3-4DBF-4C7C-FAF7-0C716C694C33}"/>
                    </a:ext>
                  </a:extLst>
                </p14:cNvPr>
                <p14:cNvContentPartPr/>
                <p14:nvPr/>
              </p14:nvContentPartPr>
              <p14:xfrm>
                <a:off x="2395330" y="3788009"/>
                <a:ext cx="136080" cy="3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41926B3-4DBF-4C7C-FAF7-0C716C694C3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377330" y="3770009"/>
                  <a:ext cx="171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F016A0E-D1E8-AA5E-08AE-15CFF9AA2899}"/>
                    </a:ext>
                  </a:extLst>
                </p14:cNvPr>
                <p14:cNvContentPartPr/>
                <p14:nvPr/>
              </p14:nvContentPartPr>
              <p14:xfrm>
                <a:off x="2667130" y="3687569"/>
                <a:ext cx="161640" cy="220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F016A0E-D1E8-AA5E-08AE-15CFF9AA289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49490" y="3669569"/>
                  <a:ext cx="197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B9F2FC2-1EF5-0D97-DB5C-BC0CCE333A51}"/>
                    </a:ext>
                  </a:extLst>
                </p14:cNvPr>
                <p14:cNvContentPartPr/>
                <p14:nvPr/>
              </p14:nvContentPartPr>
              <p14:xfrm>
                <a:off x="2893930" y="3861449"/>
                <a:ext cx="5040" cy="23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B9F2FC2-1EF5-0D97-DB5C-BC0CCE333A5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76290" y="3843809"/>
                  <a:ext cx="40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935823A-20AD-707B-1587-188D9FDE2A6B}"/>
                    </a:ext>
                  </a:extLst>
                </p14:cNvPr>
                <p14:cNvContentPartPr/>
                <p14:nvPr/>
              </p14:nvContentPartPr>
              <p14:xfrm>
                <a:off x="3047290" y="3677129"/>
                <a:ext cx="86760" cy="259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935823A-20AD-707B-1587-188D9FDE2A6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29290" y="3659129"/>
                  <a:ext cx="122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C7BA306-197D-22FB-A63F-B655640DCC75}"/>
                    </a:ext>
                  </a:extLst>
                </p14:cNvPr>
                <p14:cNvContentPartPr/>
                <p14:nvPr/>
              </p14:nvContentPartPr>
              <p14:xfrm>
                <a:off x="3230170" y="3690449"/>
                <a:ext cx="113760" cy="253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C7BA306-197D-22FB-A63F-B655640DCC7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12530" y="3672809"/>
                  <a:ext cx="1494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4E67427-7266-67CC-2A93-86CEA78A23CA}"/>
              </a:ext>
            </a:extLst>
          </p:cNvPr>
          <p:cNvGrpSpPr/>
          <p:nvPr/>
        </p:nvGrpSpPr>
        <p:grpSpPr>
          <a:xfrm>
            <a:off x="3432850" y="3505769"/>
            <a:ext cx="1508760" cy="419040"/>
            <a:chOff x="3432850" y="3505769"/>
            <a:chExt cx="150876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A0B343-1C3C-34DF-9D26-5B71AA36AC6E}"/>
                    </a:ext>
                  </a:extLst>
                </p14:cNvPr>
                <p14:cNvContentPartPr/>
                <p14:nvPr/>
              </p14:nvContentPartPr>
              <p14:xfrm>
                <a:off x="3458770" y="3736529"/>
                <a:ext cx="155520" cy="163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A0B343-1C3C-34DF-9D26-5B71AA36AC6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40770" y="3718529"/>
                  <a:ext cx="191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8C54EB5-DB8B-A907-AFDD-28624B0BEA5B}"/>
                    </a:ext>
                  </a:extLst>
                </p14:cNvPr>
                <p14:cNvContentPartPr/>
                <p14:nvPr/>
              </p14:nvContentPartPr>
              <p14:xfrm>
                <a:off x="3432850" y="3762089"/>
                <a:ext cx="154800" cy="156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8C54EB5-DB8B-A907-AFDD-28624B0BEA5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15210" y="3744449"/>
                  <a:ext cx="190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6F61826-23FF-E1DE-33AC-03071B37A526}"/>
                    </a:ext>
                  </a:extLst>
                </p14:cNvPr>
                <p14:cNvContentPartPr/>
                <p14:nvPr/>
              </p14:nvContentPartPr>
              <p14:xfrm>
                <a:off x="3720490" y="3713129"/>
                <a:ext cx="11880" cy="210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6F61826-23FF-E1DE-33AC-03071B37A52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702490" y="3695489"/>
                  <a:ext cx="47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6209422-264F-78CD-53BD-A017E47EC684}"/>
                    </a:ext>
                  </a:extLst>
                </p14:cNvPr>
                <p14:cNvContentPartPr/>
                <p14:nvPr/>
              </p14:nvContentPartPr>
              <p14:xfrm>
                <a:off x="3838210" y="3727529"/>
                <a:ext cx="86400" cy="197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6209422-264F-78CD-53BD-A017E47EC6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20570" y="3709529"/>
                  <a:ext cx="122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9F4DB94-B152-61F4-B508-07562EDB23FD}"/>
                    </a:ext>
                  </a:extLst>
                </p14:cNvPr>
                <p14:cNvContentPartPr/>
                <p14:nvPr/>
              </p14:nvContentPartPr>
              <p14:xfrm>
                <a:off x="3912010" y="3673169"/>
                <a:ext cx="100800" cy="10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9F4DB94-B152-61F4-B508-07562EDB23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94370" y="3655169"/>
                  <a:ext cx="13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A72DA8F-E530-45C9-6AE3-DD7AE99B7081}"/>
                    </a:ext>
                  </a:extLst>
                </p14:cNvPr>
                <p14:cNvContentPartPr/>
                <p14:nvPr/>
              </p14:nvContentPartPr>
              <p14:xfrm>
                <a:off x="4057450" y="3535289"/>
                <a:ext cx="99000" cy="168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A72DA8F-E530-45C9-6AE3-DD7AE99B708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39450" y="3517649"/>
                  <a:ext cx="134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7880CE9-C15C-75C9-74E2-F781418E5A2B}"/>
                    </a:ext>
                  </a:extLst>
                </p14:cNvPr>
                <p14:cNvContentPartPr/>
                <p14:nvPr/>
              </p14:nvContentPartPr>
              <p14:xfrm>
                <a:off x="4258330" y="3519449"/>
                <a:ext cx="6840" cy="158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7880CE9-C15C-75C9-74E2-F781418E5A2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240690" y="3501449"/>
                  <a:ext cx="4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3666E83-79D9-D86F-B027-95D63793E422}"/>
                    </a:ext>
                  </a:extLst>
                </p14:cNvPr>
                <p14:cNvContentPartPr/>
                <p14:nvPr/>
              </p14:nvContentPartPr>
              <p14:xfrm>
                <a:off x="4176250" y="3505769"/>
                <a:ext cx="140400" cy="116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3666E83-79D9-D86F-B027-95D63793E42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158610" y="3487769"/>
                  <a:ext cx="176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C53113-AF6C-8EA7-5A34-693FD8ABCB37}"/>
                    </a:ext>
                  </a:extLst>
                </p14:cNvPr>
                <p14:cNvContentPartPr/>
                <p14:nvPr/>
              </p14:nvContentPartPr>
              <p14:xfrm>
                <a:off x="4405570" y="3745889"/>
                <a:ext cx="183600" cy="131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C53113-AF6C-8EA7-5A34-693FD8ABCB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87570" y="3727889"/>
                  <a:ext cx="219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F0AC6A-B94C-7C95-BCF8-34714836ED92}"/>
                    </a:ext>
                  </a:extLst>
                </p14:cNvPr>
                <p14:cNvContentPartPr/>
                <p14:nvPr/>
              </p14:nvContentPartPr>
              <p14:xfrm>
                <a:off x="4659010" y="3757049"/>
                <a:ext cx="196200" cy="101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F0AC6A-B94C-7C95-BCF8-34714836ED9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41010" y="3739409"/>
                  <a:ext cx="231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BF7D052-84CC-7CF2-963A-B2B771545332}"/>
                    </a:ext>
                  </a:extLst>
                </p14:cNvPr>
                <p14:cNvContentPartPr/>
                <p14:nvPr/>
              </p14:nvContentPartPr>
              <p14:xfrm>
                <a:off x="4860970" y="3543929"/>
                <a:ext cx="80640" cy="137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BF7D052-84CC-7CF2-963A-B2B77154533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43330" y="3525929"/>
                  <a:ext cx="1162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0089F6F-89D3-3CF4-3679-B2B952C1F4B3}"/>
              </a:ext>
            </a:extLst>
          </p:cNvPr>
          <p:cNvGrpSpPr/>
          <p:nvPr/>
        </p:nvGrpSpPr>
        <p:grpSpPr>
          <a:xfrm>
            <a:off x="2897530" y="4131449"/>
            <a:ext cx="1952280" cy="481680"/>
            <a:chOff x="2897530" y="4131449"/>
            <a:chExt cx="195228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5DB341-BD62-6C35-53AE-97C2A118852F}"/>
                    </a:ext>
                  </a:extLst>
                </p14:cNvPr>
                <p14:cNvContentPartPr/>
                <p14:nvPr/>
              </p14:nvContentPartPr>
              <p14:xfrm>
                <a:off x="2897530" y="4338089"/>
                <a:ext cx="179640" cy="275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5DB341-BD62-6C35-53AE-97C2A118852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79890" y="4320089"/>
                  <a:ext cx="215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0208211-3534-28B4-B000-01E2390EB0E0}"/>
                    </a:ext>
                  </a:extLst>
                </p14:cNvPr>
                <p14:cNvContentPartPr/>
                <p14:nvPr/>
              </p14:nvContentPartPr>
              <p14:xfrm>
                <a:off x="3123610" y="4338449"/>
                <a:ext cx="264240" cy="133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0208211-3534-28B4-B000-01E2390EB0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05970" y="4320809"/>
                  <a:ext cx="299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121C72-83F8-ADD3-D963-9D1D89A668C5}"/>
                    </a:ext>
                  </a:extLst>
                </p14:cNvPr>
                <p14:cNvContentPartPr/>
                <p14:nvPr/>
              </p14:nvContentPartPr>
              <p14:xfrm>
                <a:off x="3556690" y="4131449"/>
                <a:ext cx="1293120" cy="343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121C72-83F8-ADD3-D963-9D1D89A668C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38690" y="4113449"/>
                  <a:ext cx="13287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2CCD1FD-C30E-775E-FE75-7B166D67A21D}"/>
                    </a:ext>
                  </a:extLst>
                </p14:cNvPr>
                <p14:cNvContentPartPr/>
                <p14:nvPr/>
              </p14:nvContentPartPr>
              <p14:xfrm>
                <a:off x="4151410" y="4206689"/>
                <a:ext cx="225000" cy="3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2CCD1FD-C30E-775E-FE75-7B166D67A2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33770" y="4188689"/>
                  <a:ext cx="2606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FD0DB1F-E31E-B882-4C5E-0A537C088C6B}"/>
              </a:ext>
            </a:extLst>
          </p:cNvPr>
          <p:cNvGrpSpPr/>
          <p:nvPr/>
        </p:nvGrpSpPr>
        <p:grpSpPr>
          <a:xfrm>
            <a:off x="508210" y="4726169"/>
            <a:ext cx="1816200" cy="444600"/>
            <a:chOff x="508210" y="4726169"/>
            <a:chExt cx="18162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2D4543A-ADDF-47D1-2E7E-B34448CBBB59}"/>
                    </a:ext>
                  </a:extLst>
                </p14:cNvPr>
                <p14:cNvContentPartPr/>
                <p14:nvPr/>
              </p14:nvContentPartPr>
              <p14:xfrm>
                <a:off x="508210" y="4726169"/>
                <a:ext cx="1816200" cy="444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2D4543A-ADDF-47D1-2E7E-B34448CBBB5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0570" y="4708169"/>
                  <a:ext cx="18518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FE87BF5-5260-6F4D-69A3-82F441F6085D}"/>
                    </a:ext>
                  </a:extLst>
                </p14:cNvPr>
                <p14:cNvContentPartPr/>
                <p14:nvPr/>
              </p14:nvContentPartPr>
              <p14:xfrm>
                <a:off x="2131450" y="4796729"/>
                <a:ext cx="124920" cy="33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FE87BF5-5260-6F4D-69A3-82F441F608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13810" y="4779089"/>
                  <a:ext cx="160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2F3DE08-018E-6BBF-E2E4-455AEB807902}"/>
                    </a:ext>
                  </a:extLst>
                </p14:cNvPr>
                <p14:cNvContentPartPr/>
                <p14:nvPr/>
              </p14:nvContentPartPr>
              <p14:xfrm>
                <a:off x="675250" y="4744889"/>
                <a:ext cx="21240" cy="20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2F3DE08-018E-6BBF-E2E4-455AEB80790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7250" y="4726889"/>
                  <a:ext cx="568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D46C591-44BB-B847-78C8-1A520936D8CC}"/>
              </a:ext>
            </a:extLst>
          </p:cNvPr>
          <p:cNvGrpSpPr/>
          <p:nvPr/>
        </p:nvGrpSpPr>
        <p:grpSpPr>
          <a:xfrm>
            <a:off x="2622850" y="4721489"/>
            <a:ext cx="695520" cy="337680"/>
            <a:chOff x="2622850" y="4721489"/>
            <a:chExt cx="6955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02D6CB0-4BDF-74F8-C0A4-27280CFC2508}"/>
                    </a:ext>
                  </a:extLst>
                </p14:cNvPr>
                <p14:cNvContentPartPr/>
                <p14:nvPr/>
              </p14:nvContentPartPr>
              <p14:xfrm>
                <a:off x="2622850" y="4736969"/>
                <a:ext cx="201600" cy="322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02D6CB0-4BDF-74F8-C0A4-27280CFC250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04850" y="4718969"/>
                  <a:ext cx="237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4400514-2298-5A4C-2604-41BD7DB353A6}"/>
                    </a:ext>
                  </a:extLst>
                </p14:cNvPr>
                <p14:cNvContentPartPr/>
                <p14:nvPr/>
              </p14:nvContentPartPr>
              <p14:xfrm>
                <a:off x="3040450" y="4721489"/>
                <a:ext cx="277920" cy="235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4400514-2298-5A4C-2604-41BD7DB353A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22810" y="4703849"/>
                  <a:ext cx="313560" cy="27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1EF515D1-A3F3-F968-5DF6-429F57DDF049}"/>
                  </a:ext>
                </a:extLst>
              </p14:cNvPr>
              <p14:cNvContentPartPr/>
              <p14:nvPr/>
            </p14:nvContentPartPr>
            <p14:xfrm>
              <a:off x="196090" y="4866569"/>
              <a:ext cx="37440" cy="446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1EF515D1-A3F3-F968-5DF6-429F57DDF04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78090" y="4848569"/>
                <a:ext cx="73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62606F96-A048-9D91-E13A-A49A1C7269D6}"/>
                  </a:ext>
                </a:extLst>
              </p14:cNvPr>
              <p14:cNvContentPartPr/>
              <p14:nvPr/>
            </p14:nvContentPartPr>
            <p14:xfrm>
              <a:off x="190690" y="5534369"/>
              <a:ext cx="50400" cy="849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62606F96-A048-9D91-E13A-A49A1C7269D6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73050" y="5516729"/>
                <a:ext cx="8604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3ABB795-2BDA-ED8C-D1B5-E8635C172379}"/>
              </a:ext>
            </a:extLst>
          </p:cNvPr>
          <p:cNvGrpSpPr/>
          <p:nvPr/>
        </p:nvGrpSpPr>
        <p:grpSpPr>
          <a:xfrm>
            <a:off x="546730" y="5248529"/>
            <a:ext cx="2060280" cy="379800"/>
            <a:chOff x="546730" y="5248529"/>
            <a:chExt cx="20602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160024D-FB7A-E803-4927-A963E1AE6075}"/>
                    </a:ext>
                  </a:extLst>
                </p14:cNvPr>
                <p14:cNvContentPartPr/>
                <p14:nvPr/>
              </p14:nvContentPartPr>
              <p14:xfrm>
                <a:off x="546730" y="5248529"/>
                <a:ext cx="1072080" cy="379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160024D-FB7A-E803-4927-A963E1AE60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8730" y="5230529"/>
                  <a:ext cx="11077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9D1FFFC-BFE9-1018-780D-9290D11FC30E}"/>
                    </a:ext>
                  </a:extLst>
                </p14:cNvPr>
                <p14:cNvContentPartPr/>
                <p14:nvPr/>
              </p14:nvContentPartPr>
              <p14:xfrm>
                <a:off x="1822210" y="5269409"/>
                <a:ext cx="784800" cy="344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9D1FFFC-BFE9-1018-780D-9290D11FC3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04210" y="5251769"/>
                  <a:ext cx="820440" cy="38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FD3AD9C-F981-3419-9669-3C6B94B97758}"/>
                  </a:ext>
                </a:extLst>
              </p14:cNvPr>
              <p14:cNvContentPartPr/>
              <p14:nvPr/>
            </p14:nvContentPartPr>
            <p14:xfrm>
              <a:off x="2891050" y="5232689"/>
              <a:ext cx="776880" cy="321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FD3AD9C-F981-3419-9669-3C6B94B9775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873050" y="5215049"/>
                <a:ext cx="81252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D4E9C22-9060-E555-B1E9-014A99BC0FF6}"/>
              </a:ext>
            </a:extLst>
          </p:cNvPr>
          <p:cNvGrpSpPr/>
          <p:nvPr/>
        </p:nvGrpSpPr>
        <p:grpSpPr>
          <a:xfrm>
            <a:off x="3951970" y="5197769"/>
            <a:ext cx="1428480" cy="299160"/>
            <a:chOff x="3951970" y="5197769"/>
            <a:chExt cx="14284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209356C-B96C-C4E7-6994-97097B49F590}"/>
                    </a:ext>
                  </a:extLst>
                </p14:cNvPr>
                <p14:cNvContentPartPr/>
                <p14:nvPr/>
              </p14:nvContentPartPr>
              <p14:xfrm>
                <a:off x="3951970" y="5213249"/>
                <a:ext cx="130320" cy="277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209356C-B96C-C4E7-6994-97097B49F59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934330" y="5195249"/>
                  <a:ext cx="165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768BC2-F3F6-1BD6-B4B4-816F283E5DCF}"/>
                    </a:ext>
                  </a:extLst>
                </p14:cNvPr>
                <p14:cNvContentPartPr/>
                <p14:nvPr/>
              </p14:nvContentPartPr>
              <p14:xfrm>
                <a:off x="4150690" y="5339249"/>
                <a:ext cx="209880" cy="136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768BC2-F3F6-1BD6-B4B4-816F283E5DC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32690" y="5321249"/>
                  <a:ext cx="24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2243739-E6B3-E781-89DF-83C1A67C3564}"/>
                    </a:ext>
                  </a:extLst>
                </p14:cNvPr>
                <p14:cNvContentPartPr/>
                <p14:nvPr/>
              </p14:nvContentPartPr>
              <p14:xfrm>
                <a:off x="4486210" y="5340689"/>
                <a:ext cx="162720" cy="80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2243739-E6B3-E781-89DF-83C1A67C356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468570" y="5323049"/>
                  <a:ext cx="198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B42C5DE-0BBE-57E2-2083-C86ACD481EBB}"/>
                    </a:ext>
                  </a:extLst>
                </p14:cNvPr>
                <p14:cNvContentPartPr/>
                <p14:nvPr/>
              </p14:nvContentPartPr>
              <p14:xfrm>
                <a:off x="4481170" y="5454089"/>
                <a:ext cx="142920" cy="42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B42C5DE-0BBE-57E2-2083-C86ACD481E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63530" y="5436449"/>
                  <a:ext cx="178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B4CA14-00C3-077C-5E76-A5D804C1A82A}"/>
                    </a:ext>
                  </a:extLst>
                </p14:cNvPr>
                <p14:cNvContentPartPr/>
                <p14:nvPr/>
              </p14:nvContentPartPr>
              <p14:xfrm>
                <a:off x="4800850" y="5360129"/>
                <a:ext cx="213840" cy="107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B4CA14-00C3-077C-5E76-A5D804C1A8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82850" y="5342129"/>
                  <a:ext cx="249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AC96BB4-9DD9-836D-F731-F0091BDA2564}"/>
                    </a:ext>
                  </a:extLst>
                </p14:cNvPr>
                <p14:cNvContentPartPr/>
                <p14:nvPr/>
              </p14:nvContentPartPr>
              <p14:xfrm>
                <a:off x="5109730" y="5368769"/>
                <a:ext cx="159840" cy="117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AC96BB4-9DD9-836D-F731-F0091BDA256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092090" y="5351129"/>
                  <a:ext cx="195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174C310-9F62-0065-21FB-6B634B687A37}"/>
                    </a:ext>
                  </a:extLst>
                </p14:cNvPr>
                <p14:cNvContentPartPr/>
                <p14:nvPr/>
              </p14:nvContentPartPr>
              <p14:xfrm>
                <a:off x="5255530" y="5197769"/>
                <a:ext cx="124920" cy="122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174C310-9F62-0065-21FB-6B634B687A3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37530" y="5179769"/>
                  <a:ext cx="1605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11FB642-B9A2-9BC6-9319-8961E95DAE94}"/>
              </a:ext>
            </a:extLst>
          </p:cNvPr>
          <p:cNvGrpSpPr/>
          <p:nvPr/>
        </p:nvGrpSpPr>
        <p:grpSpPr>
          <a:xfrm>
            <a:off x="4637050" y="5638409"/>
            <a:ext cx="1254600" cy="298080"/>
            <a:chOff x="4637050" y="5638409"/>
            <a:chExt cx="12546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AF43E5-29CD-F776-F773-85415F52842E}"/>
                    </a:ext>
                  </a:extLst>
                </p14:cNvPr>
                <p14:cNvContentPartPr/>
                <p14:nvPr/>
              </p14:nvContentPartPr>
              <p14:xfrm>
                <a:off x="4655050" y="5842169"/>
                <a:ext cx="166680" cy="12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AF43E5-29CD-F776-F773-85415F5284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37050" y="5824169"/>
                  <a:ext cx="202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EA41B3B-E44B-DFEC-3CE9-52632946E0B8}"/>
                    </a:ext>
                  </a:extLst>
                </p14:cNvPr>
                <p14:cNvContentPartPr/>
                <p14:nvPr/>
              </p14:nvContentPartPr>
              <p14:xfrm>
                <a:off x="4637050" y="5924249"/>
                <a:ext cx="190080" cy="12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EA41B3B-E44B-DFEC-3CE9-52632946E0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619050" y="5906609"/>
                  <a:ext cx="22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B133BA-ECC3-247F-EB6B-431B9F45896D}"/>
                    </a:ext>
                  </a:extLst>
                </p14:cNvPr>
                <p14:cNvContentPartPr/>
                <p14:nvPr/>
              </p14:nvContentPartPr>
              <p14:xfrm>
                <a:off x="4916770" y="5743169"/>
                <a:ext cx="142560" cy="180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B133BA-ECC3-247F-EB6B-431B9F45896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99130" y="5725529"/>
                  <a:ext cx="178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03F4D14-7030-68CF-68DB-62E12AA119AA}"/>
                    </a:ext>
                  </a:extLst>
                </p14:cNvPr>
                <p14:cNvContentPartPr/>
                <p14:nvPr/>
              </p14:nvContentPartPr>
              <p14:xfrm>
                <a:off x="5109370" y="5913089"/>
                <a:ext cx="5040" cy="7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03F4D14-7030-68CF-68DB-62E12AA119A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91730" y="5895089"/>
                  <a:ext cx="4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755169B-5E70-C5E3-AA66-01DC6B747141}"/>
                    </a:ext>
                  </a:extLst>
                </p14:cNvPr>
                <p14:cNvContentPartPr/>
                <p14:nvPr/>
              </p14:nvContentPartPr>
              <p14:xfrm>
                <a:off x="5154730" y="5743529"/>
                <a:ext cx="146520" cy="190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755169B-5E70-C5E3-AA66-01DC6B74714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36730" y="5725529"/>
                  <a:ext cx="1821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5DD3CE3-0BC3-81C4-C723-56AAE0F08E74}"/>
                    </a:ext>
                  </a:extLst>
                </p14:cNvPr>
                <p14:cNvContentPartPr/>
                <p14:nvPr/>
              </p14:nvContentPartPr>
              <p14:xfrm>
                <a:off x="5152930" y="5762249"/>
                <a:ext cx="151200" cy="20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5DD3CE3-0BC3-81C4-C723-56AAE0F08E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35290" y="5744249"/>
                  <a:ext cx="186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7FCFF9C-2AA4-979B-DBF3-A3E6150F415E}"/>
                    </a:ext>
                  </a:extLst>
                </p14:cNvPr>
                <p14:cNvContentPartPr/>
                <p14:nvPr/>
              </p14:nvContentPartPr>
              <p14:xfrm>
                <a:off x="5100010" y="5915969"/>
                <a:ext cx="10080" cy="15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7FCFF9C-2AA4-979B-DBF3-A3E6150F415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82010" y="5897969"/>
                  <a:ext cx="4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BDE019B-4A8F-D252-9C18-861EA02C11C7}"/>
                    </a:ext>
                  </a:extLst>
                </p14:cNvPr>
                <p14:cNvContentPartPr/>
                <p14:nvPr/>
              </p14:nvContentPartPr>
              <p14:xfrm>
                <a:off x="5395930" y="5714729"/>
                <a:ext cx="183600" cy="204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BDE019B-4A8F-D252-9C18-861EA02C11C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77930" y="5697089"/>
                  <a:ext cx="219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57A5D7-225C-0E87-911F-BAFE561EA292}"/>
                    </a:ext>
                  </a:extLst>
                </p14:cNvPr>
                <p14:cNvContentPartPr/>
                <p14:nvPr/>
              </p14:nvContentPartPr>
              <p14:xfrm>
                <a:off x="5608330" y="5832089"/>
                <a:ext cx="144360" cy="88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57A5D7-225C-0E87-911F-BAFE561EA29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590690" y="5814449"/>
                  <a:ext cx="180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769759D-797C-9379-F2F7-7182D3994EBF}"/>
                    </a:ext>
                  </a:extLst>
                </p14:cNvPr>
                <p14:cNvContentPartPr/>
                <p14:nvPr/>
              </p14:nvContentPartPr>
              <p14:xfrm>
                <a:off x="5714890" y="5638409"/>
                <a:ext cx="176760" cy="284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769759D-797C-9379-F2F7-7182D3994EB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696890" y="5620409"/>
                  <a:ext cx="21240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7629EBF-2F76-8EEB-47C9-82104B0B0832}"/>
              </a:ext>
            </a:extLst>
          </p:cNvPr>
          <p:cNvGrpSpPr/>
          <p:nvPr/>
        </p:nvGrpSpPr>
        <p:grpSpPr>
          <a:xfrm>
            <a:off x="291130" y="6281369"/>
            <a:ext cx="962280" cy="267480"/>
            <a:chOff x="291130" y="6281369"/>
            <a:chExt cx="96228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5821667-DFF4-37A2-F380-B077944AA154}"/>
                    </a:ext>
                  </a:extLst>
                </p14:cNvPr>
                <p14:cNvContentPartPr/>
                <p14:nvPr/>
              </p14:nvContentPartPr>
              <p14:xfrm>
                <a:off x="291130" y="6435089"/>
                <a:ext cx="47520" cy="58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5821667-DFF4-37A2-F380-B077944AA1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3130" y="6417089"/>
                  <a:ext cx="83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990D029-9BC7-0E25-3CAB-5D7DB87ECEB9}"/>
                    </a:ext>
                  </a:extLst>
                </p14:cNvPr>
                <p14:cNvContentPartPr/>
                <p14:nvPr/>
              </p14:nvContentPartPr>
              <p14:xfrm>
                <a:off x="621610" y="6304409"/>
                <a:ext cx="56880" cy="201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990D029-9BC7-0E25-3CAB-5D7DB87ECEB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3970" y="6286409"/>
                  <a:ext cx="92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DD310EE-6677-3C84-26AC-BE455732EDF0}"/>
                    </a:ext>
                  </a:extLst>
                </p14:cNvPr>
                <p14:cNvContentPartPr/>
                <p14:nvPr/>
              </p14:nvContentPartPr>
              <p14:xfrm>
                <a:off x="608650" y="6295769"/>
                <a:ext cx="134280" cy="60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DD310EE-6677-3C84-26AC-BE455732ED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1010" y="6277769"/>
                  <a:ext cx="169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33F7EA1-EE42-EE50-42D1-5A0529F7E79F}"/>
                    </a:ext>
                  </a:extLst>
                </p14:cNvPr>
                <p14:cNvContentPartPr/>
                <p14:nvPr/>
              </p14:nvContentPartPr>
              <p14:xfrm>
                <a:off x="733570" y="6281369"/>
                <a:ext cx="519840" cy="267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33F7EA1-EE42-EE50-42D1-5A0529F7E7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5570" y="6263369"/>
                  <a:ext cx="55548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1FCC138-A933-23BA-D44B-D075C36E3192}"/>
              </a:ext>
            </a:extLst>
          </p:cNvPr>
          <p:cNvGrpSpPr/>
          <p:nvPr/>
        </p:nvGrpSpPr>
        <p:grpSpPr>
          <a:xfrm>
            <a:off x="1479490" y="6214769"/>
            <a:ext cx="2013840" cy="330120"/>
            <a:chOff x="1479490" y="6214769"/>
            <a:chExt cx="20138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F7B3618-C7F5-3326-A01F-039F9D63FF5F}"/>
                    </a:ext>
                  </a:extLst>
                </p14:cNvPr>
                <p14:cNvContentPartPr/>
                <p14:nvPr/>
              </p14:nvContentPartPr>
              <p14:xfrm>
                <a:off x="1479490" y="6301889"/>
                <a:ext cx="296640" cy="243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F7B3618-C7F5-3326-A01F-039F9D63FF5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61490" y="6284249"/>
                  <a:ext cx="332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A5160FC-6877-237D-4A27-B1E851755293}"/>
                    </a:ext>
                  </a:extLst>
                </p14:cNvPr>
                <p14:cNvContentPartPr/>
                <p14:nvPr/>
              </p14:nvContentPartPr>
              <p14:xfrm>
                <a:off x="1652290" y="6381809"/>
                <a:ext cx="151200" cy="12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A5160FC-6877-237D-4A27-B1E85175529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634650" y="6363809"/>
                  <a:ext cx="186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432EC33-397F-4563-722C-BE972AD455A4}"/>
                    </a:ext>
                  </a:extLst>
                </p14:cNvPr>
                <p14:cNvContentPartPr/>
                <p14:nvPr/>
              </p14:nvContentPartPr>
              <p14:xfrm>
                <a:off x="1569850" y="6264089"/>
                <a:ext cx="41040" cy="29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432EC33-397F-4563-722C-BE972AD455A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552210" y="6246089"/>
                  <a:ext cx="76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AEF6993-3098-2EDD-EEF4-70F1BA237BB1}"/>
                    </a:ext>
                  </a:extLst>
                </p14:cNvPr>
                <p14:cNvContentPartPr/>
                <p14:nvPr/>
              </p14:nvContentPartPr>
              <p14:xfrm>
                <a:off x="2046130" y="6214769"/>
                <a:ext cx="1447200" cy="29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AEF6993-3098-2EDD-EEF4-70F1BA237B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28130" y="6197129"/>
                  <a:ext cx="148284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2C8D54A5-2C2B-8DC3-F75B-0EA9EF9E6F9E}"/>
                  </a:ext>
                </a:extLst>
              </p14:cNvPr>
              <p14:cNvContentPartPr/>
              <p14:nvPr/>
            </p14:nvContentPartPr>
            <p14:xfrm>
              <a:off x="3742090" y="6156449"/>
              <a:ext cx="1628280" cy="5104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2C8D54A5-2C2B-8DC3-F75B-0EA9EF9E6F9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724450" y="6138809"/>
                <a:ext cx="16639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E83D6EE-2958-F7B3-45D9-58CEA473EF53}"/>
                  </a:ext>
                </a:extLst>
              </p14:cNvPr>
              <p14:cNvContentPartPr/>
              <p14:nvPr/>
            </p14:nvContentPartPr>
            <p14:xfrm>
              <a:off x="4653250" y="6196409"/>
              <a:ext cx="371160" cy="493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E83D6EE-2958-F7B3-45D9-58CEA473EF53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635250" y="6178409"/>
                <a:ext cx="40680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1CEE630-539F-CF9D-8955-46F9DDD162D2}"/>
              </a:ext>
            </a:extLst>
          </p:cNvPr>
          <p:cNvGrpSpPr/>
          <p:nvPr/>
        </p:nvGrpSpPr>
        <p:grpSpPr>
          <a:xfrm>
            <a:off x="5553250" y="6075809"/>
            <a:ext cx="1927800" cy="614880"/>
            <a:chOff x="5553250" y="6075809"/>
            <a:chExt cx="192780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CD1131C-D608-2361-00F2-315A1AF70086}"/>
                    </a:ext>
                  </a:extLst>
                </p14:cNvPr>
                <p14:cNvContentPartPr/>
                <p14:nvPr/>
              </p14:nvContentPartPr>
              <p14:xfrm>
                <a:off x="5553250" y="6075809"/>
                <a:ext cx="1927800" cy="614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CD1131C-D608-2361-00F2-315A1AF7008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35250" y="6058169"/>
                  <a:ext cx="196344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84787E3-A593-A30D-A3CB-389E9B210F69}"/>
                    </a:ext>
                  </a:extLst>
                </p14:cNvPr>
                <p14:cNvContentPartPr/>
                <p14:nvPr/>
              </p14:nvContentPartPr>
              <p14:xfrm>
                <a:off x="6958330" y="6161849"/>
                <a:ext cx="29160" cy="32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84787E3-A593-A30D-A3CB-389E9B210F6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40330" y="6143849"/>
                  <a:ext cx="64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A8B7971-EAFE-8C85-F899-A2C306B14B22}"/>
                    </a:ext>
                  </a:extLst>
                </p14:cNvPr>
                <p14:cNvContentPartPr/>
                <p14:nvPr/>
              </p14:nvContentPartPr>
              <p14:xfrm>
                <a:off x="6190810" y="6183089"/>
                <a:ext cx="600840" cy="11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A8B7971-EAFE-8C85-F899-A2C306B14B2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72810" y="6165449"/>
                  <a:ext cx="636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60C3A3D-402A-C3CB-FF64-221A0330BFF8}"/>
                    </a:ext>
                  </a:extLst>
                </p14:cNvPr>
                <p14:cNvContentPartPr/>
                <p14:nvPr/>
              </p14:nvContentPartPr>
              <p14:xfrm>
                <a:off x="7372330" y="6356609"/>
                <a:ext cx="104400" cy="31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60C3A3D-402A-C3CB-FF64-221A0330BF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354330" y="6338969"/>
                  <a:ext cx="140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506CF9D-16CD-6C77-6E56-A17BF7DFBF9C}"/>
                    </a:ext>
                  </a:extLst>
                </p14:cNvPr>
                <p14:cNvContentPartPr/>
                <p14:nvPr/>
              </p14:nvContentPartPr>
              <p14:xfrm>
                <a:off x="7385290" y="6358409"/>
                <a:ext cx="85320" cy="18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506CF9D-16CD-6C77-6E56-A17BF7DFBF9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67650" y="6340769"/>
                  <a:ext cx="12096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2A564C8-991E-FD50-8483-EF1F6A6EDDD7}"/>
              </a:ext>
            </a:extLst>
          </p:cNvPr>
          <p:cNvGrpSpPr/>
          <p:nvPr/>
        </p:nvGrpSpPr>
        <p:grpSpPr>
          <a:xfrm>
            <a:off x="1608730" y="3729329"/>
            <a:ext cx="405360" cy="376920"/>
            <a:chOff x="1608730" y="3729329"/>
            <a:chExt cx="40536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9BAAA84-FAA3-0E55-A49D-3C84998C7EBE}"/>
                    </a:ext>
                  </a:extLst>
                </p14:cNvPr>
                <p14:cNvContentPartPr/>
                <p14:nvPr/>
              </p14:nvContentPartPr>
              <p14:xfrm>
                <a:off x="1608730" y="3729329"/>
                <a:ext cx="276120" cy="210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9BAAA84-FAA3-0E55-A49D-3C84998C7EB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591090" y="3711689"/>
                  <a:ext cx="311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ABC4266-7EDE-9302-F4B5-42A9F84F478F}"/>
                    </a:ext>
                  </a:extLst>
                </p14:cNvPr>
                <p14:cNvContentPartPr/>
                <p14:nvPr/>
              </p14:nvContentPartPr>
              <p14:xfrm>
                <a:off x="1888810" y="3953609"/>
                <a:ext cx="6840" cy="152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ABC4266-7EDE-9302-F4B5-42A9F84F478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70810" y="3935609"/>
                  <a:ext cx="42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F56EA94-8CED-C587-30AC-6B3C7B6E3613}"/>
                    </a:ext>
                  </a:extLst>
                </p14:cNvPr>
                <p14:cNvContentPartPr/>
                <p14:nvPr/>
              </p14:nvContentPartPr>
              <p14:xfrm>
                <a:off x="1827250" y="3932009"/>
                <a:ext cx="186840" cy="49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F56EA94-8CED-C587-30AC-6B3C7B6E361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809250" y="3914369"/>
                  <a:ext cx="222480" cy="8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F66007E6-4DB0-5B1B-A2E3-A036A1058E25}"/>
                  </a:ext>
                </a:extLst>
              </p14:cNvPr>
              <p14:cNvContentPartPr/>
              <p14:nvPr/>
            </p14:nvContentPartPr>
            <p14:xfrm>
              <a:off x="1116250" y="3176369"/>
              <a:ext cx="4023000" cy="15544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F66007E6-4DB0-5B1B-A2E3-A036A1058E25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62610" y="3068729"/>
                <a:ext cx="4130640" cy="17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ABDD4A20-07C0-3B5F-3DE5-D8D311AB0804}"/>
                  </a:ext>
                </a:extLst>
              </p14:cNvPr>
              <p14:cNvContentPartPr/>
              <p14:nvPr/>
            </p14:nvContentPartPr>
            <p14:xfrm>
              <a:off x="806650" y="227609"/>
              <a:ext cx="4254840" cy="138132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ABDD4A20-07C0-3B5F-3DE5-D8D311AB080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52650" y="119609"/>
                <a:ext cx="4362480" cy="15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45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22B8D-97F8-F9FE-EE69-D427F2C6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321" y="2356994"/>
            <a:ext cx="6869713" cy="1777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E891F3-9B12-B347-FAD1-6D67B908B209}"/>
                  </a:ext>
                </a:extLst>
              </p14:cNvPr>
              <p14:cNvContentPartPr/>
              <p14:nvPr/>
            </p14:nvContentPartPr>
            <p14:xfrm>
              <a:off x="1215250" y="184769"/>
              <a:ext cx="1318680" cy="52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E891F3-9B12-B347-FAD1-6D67B908B2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250" y="166769"/>
                <a:ext cx="135432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9768B9-5D1B-9FE7-89A1-1F4C52BCB417}"/>
                  </a:ext>
                </a:extLst>
              </p14:cNvPr>
              <p14:cNvContentPartPr/>
              <p14:nvPr/>
            </p14:nvContentPartPr>
            <p14:xfrm>
              <a:off x="1979530" y="325529"/>
              <a:ext cx="248040" cy="1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9768B9-5D1B-9FE7-89A1-1F4C52BCB4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1890" y="307889"/>
                <a:ext cx="28368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DF1A456-5984-E758-DF70-4B13D03B7B49}"/>
              </a:ext>
            </a:extLst>
          </p:cNvPr>
          <p:cNvGrpSpPr/>
          <p:nvPr/>
        </p:nvGrpSpPr>
        <p:grpSpPr>
          <a:xfrm>
            <a:off x="7206010" y="3797729"/>
            <a:ext cx="1109520" cy="484560"/>
            <a:chOff x="7206010" y="3797729"/>
            <a:chExt cx="110952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2C3D1E-9FFC-8650-D091-4346AEA84329}"/>
                    </a:ext>
                  </a:extLst>
                </p14:cNvPr>
                <p14:cNvContentPartPr/>
                <p14:nvPr/>
              </p14:nvContentPartPr>
              <p14:xfrm>
                <a:off x="7206010" y="3797729"/>
                <a:ext cx="95040" cy="27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2C3D1E-9FFC-8650-D091-4346AEA8432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88370" y="3780089"/>
                  <a:ext cx="130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A24A5F-0FDF-9395-5800-D8E24D0428BA}"/>
                    </a:ext>
                  </a:extLst>
                </p14:cNvPr>
                <p14:cNvContentPartPr/>
                <p14:nvPr/>
              </p14:nvContentPartPr>
              <p14:xfrm>
                <a:off x="7366570" y="3835889"/>
                <a:ext cx="948960" cy="446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A24A5F-0FDF-9395-5800-D8E24D0428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48930" y="3818249"/>
                  <a:ext cx="984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4F5DEB-52AC-B250-C42C-54ECEB8C4982}"/>
                    </a:ext>
                  </a:extLst>
                </p14:cNvPr>
                <p14:cNvContentPartPr/>
                <p14:nvPr/>
              </p14:nvContentPartPr>
              <p14:xfrm>
                <a:off x="7509490" y="3831929"/>
                <a:ext cx="531360" cy="10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4F5DEB-52AC-B250-C42C-54ECEB8C49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91850" y="3813929"/>
                  <a:ext cx="5670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DC3815F-1054-2D8F-8BC6-80C1673C3112}"/>
                  </a:ext>
                </a:extLst>
              </p14:cNvPr>
              <p14:cNvContentPartPr/>
              <p14:nvPr/>
            </p14:nvContentPartPr>
            <p14:xfrm>
              <a:off x="8962810" y="2934089"/>
              <a:ext cx="97560" cy="353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DC3815F-1054-2D8F-8BC6-80C1673C311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45170" y="2916449"/>
                <a:ext cx="13320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2B40B150-60CA-344B-FDD7-C5A12F83CFD6}"/>
              </a:ext>
            </a:extLst>
          </p:cNvPr>
          <p:cNvGrpSpPr/>
          <p:nvPr/>
        </p:nvGrpSpPr>
        <p:grpSpPr>
          <a:xfrm>
            <a:off x="8544850" y="2924729"/>
            <a:ext cx="2997360" cy="1335960"/>
            <a:chOff x="8544850" y="2924729"/>
            <a:chExt cx="2997360" cy="13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28B9ED-48E0-6B36-9E66-5CB50AA0863C}"/>
                    </a:ext>
                  </a:extLst>
                </p14:cNvPr>
                <p14:cNvContentPartPr/>
                <p14:nvPr/>
              </p14:nvContentPartPr>
              <p14:xfrm>
                <a:off x="8544850" y="3995729"/>
                <a:ext cx="836640" cy="26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28B9ED-48E0-6B36-9E66-5CB50AA086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27210" y="3978089"/>
                  <a:ext cx="8722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104995-B337-AEEB-66FB-59737C9C03F3}"/>
                    </a:ext>
                  </a:extLst>
                </p14:cNvPr>
                <p14:cNvContentPartPr/>
                <p14:nvPr/>
              </p14:nvContentPartPr>
              <p14:xfrm>
                <a:off x="9569410" y="3872609"/>
                <a:ext cx="161280" cy="19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104995-B337-AEEB-66FB-59737C9C03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51770" y="3854609"/>
                  <a:ext cx="196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A678DF-4C37-C77E-9E9E-8B06012B836F}"/>
                    </a:ext>
                  </a:extLst>
                </p14:cNvPr>
                <p14:cNvContentPartPr/>
                <p14:nvPr/>
              </p14:nvContentPartPr>
              <p14:xfrm>
                <a:off x="9788650" y="3889169"/>
                <a:ext cx="111960" cy="162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A678DF-4C37-C77E-9E9E-8B06012B83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70650" y="3871169"/>
                  <a:ext cx="147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BF6AAB-074D-9F6F-6906-DFE754F4F08E}"/>
                    </a:ext>
                  </a:extLst>
                </p14:cNvPr>
                <p14:cNvContentPartPr/>
                <p14:nvPr/>
              </p14:nvContentPartPr>
              <p14:xfrm>
                <a:off x="10096090" y="3780449"/>
                <a:ext cx="113760" cy="27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BF6AAB-074D-9F6F-6906-DFE754F4F0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078090" y="3762449"/>
                  <a:ext cx="149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36FE87-50A6-A2CF-CBA7-E628662B7CDF}"/>
                    </a:ext>
                  </a:extLst>
                </p14:cNvPr>
                <p14:cNvContentPartPr/>
                <p14:nvPr/>
              </p14:nvContentPartPr>
              <p14:xfrm>
                <a:off x="10303810" y="3918689"/>
                <a:ext cx="168840" cy="13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36FE87-50A6-A2CF-CBA7-E628662B7C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85810" y="3901049"/>
                  <a:ext cx="204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46A3FE-DCAF-3678-1818-C36091783CBF}"/>
                    </a:ext>
                  </a:extLst>
                </p14:cNvPr>
                <p14:cNvContentPartPr/>
                <p14:nvPr/>
              </p14:nvContentPartPr>
              <p14:xfrm>
                <a:off x="10557610" y="3770369"/>
                <a:ext cx="72000" cy="35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46A3FE-DCAF-3678-1818-C36091783C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39610" y="3752369"/>
                  <a:ext cx="107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F76EF9-F6CC-C813-CCF8-31C0FC091B92}"/>
                    </a:ext>
                  </a:extLst>
                </p14:cNvPr>
                <p14:cNvContentPartPr/>
                <p14:nvPr/>
              </p14:nvContentPartPr>
              <p14:xfrm>
                <a:off x="9099250" y="2924729"/>
                <a:ext cx="794160" cy="38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F76EF9-F6CC-C813-CCF8-31C0FC091B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81250" y="2907089"/>
                  <a:ext cx="8298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7A9891-BB3C-1287-D0F3-919A25120DA2}"/>
                    </a:ext>
                  </a:extLst>
                </p14:cNvPr>
                <p14:cNvContentPartPr/>
                <p14:nvPr/>
              </p14:nvContentPartPr>
              <p14:xfrm>
                <a:off x="10073050" y="2944169"/>
                <a:ext cx="708840" cy="350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7A9891-BB3C-1287-D0F3-919A25120D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55410" y="2926529"/>
                  <a:ext cx="7444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0E9EDE-6E59-F9C9-02AA-653A58DC2A78}"/>
                    </a:ext>
                  </a:extLst>
                </p14:cNvPr>
                <p14:cNvContentPartPr/>
                <p14:nvPr/>
              </p14:nvContentPartPr>
              <p14:xfrm>
                <a:off x="11043250" y="2993129"/>
                <a:ext cx="92520" cy="235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0E9EDE-6E59-F9C9-02AA-653A58DC2A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25250" y="2975129"/>
                  <a:ext cx="128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2C68DF-BF83-B7AE-6E1B-C4B7E874D7D4}"/>
                    </a:ext>
                  </a:extLst>
                </p14:cNvPr>
                <p14:cNvContentPartPr/>
                <p14:nvPr/>
              </p14:nvContentPartPr>
              <p14:xfrm>
                <a:off x="11064130" y="3097889"/>
                <a:ext cx="136440" cy="1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2C68DF-BF83-B7AE-6E1B-C4B7E874D7D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46130" y="3079889"/>
                  <a:ext cx="172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740DD2-1716-9438-3183-56C9B64FB704}"/>
                    </a:ext>
                  </a:extLst>
                </p14:cNvPr>
                <p14:cNvContentPartPr/>
                <p14:nvPr/>
              </p14:nvContentPartPr>
              <p14:xfrm>
                <a:off x="11050810" y="3019049"/>
                <a:ext cx="191880" cy="2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740DD2-1716-9438-3183-56C9B64FB7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32810" y="3001409"/>
                  <a:ext cx="227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FDD7CC-2A87-684F-8290-D3B8B7B21EE9}"/>
                    </a:ext>
                  </a:extLst>
                </p14:cNvPr>
                <p14:cNvContentPartPr/>
                <p14:nvPr/>
              </p14:nvContentPartPr>
              <p14:xfrm>
                <a:off x="11205610" y="3235049"/>
                <a:ext cx="91440" cy="10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FDD7CC-2A87-684F-8290-D3B8B7B21E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87610" y="3217049"/>
                  <a:ext cx="127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7C8DD0-CC39-8E7B-527D-78A048AD6463}"/>
                    </a:ext>
                  </a:extLst>
                </p14:cNvPr>
                <p14:cNvContentPartPr/>
                <p14:nvPr/>
              </p14:nvContentPartPr>
              <p14:xfrm>
                <a:off x="11451130" y="3093209"/>
                <a:ext cx="14040" cy="221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7C8DD0-CC39-8E7B-527D-78A048AD64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433490" y="3075569"/>
                  <a:ext cx="49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C44BBA-9747-69BA-0FD1-67192CDA05F9}"/>
                    </a:ext>
                  </a:extLst>
                </p14:cNvPr>
                <p14:cNvContentPartPr/>
                <p14:nvPr/>
              </p14:nvContentPartPr>
              <p14:xfrm>
                <a:off x="11408650" y="3075209"/>
                <a:ext cx="133560" cy="9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C44BBA-9747-69BA-0FD1-67192CDA05F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391010" y="3057569"/>
                  <a:ext cx="169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111A5D-D84B-3404-6ED9-C9DC462EFEFD}"/>
                    </a:ext>
                  </a:extLst>
                </p14:cNvPr>
                <p14:cNvContentPartPr/>
                <p14:nvPr/>
              </p14:nvContentPartPr>
              <p14:xfrm>
                <a:off x="9306610" y="3310649"/>
                <a:ext cx="1582920" cy="27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111A5D-D84B-3404-6ED9-C9DC462EFEF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88970" y="3293009"/>
                  <a:ext cx="1618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9C1E3A-27EA-0185-C6D1-809D134C66BA}"/>
                    </a:ext>
                  </a:extLst>
                </p14:cNvPr>
                <p14:cNvContentPartPr/>
                <p14:nvPr/>
              </p14:nvContentPartPr>
              <p14:xfrm>
                <a:off x="10605850" y="3357449"/>
                <a:ext cx="42120" cy="1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9C1E3A-27EA-0185-C6D1-809D134C66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88210" y="3339809"/>
                  <a:ext cx="77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E2D336-5012-E8D2-31E1-D9901360E1A8}"/>
                    </a:ext>
                  </a:extLst>
                </p14:cNvPr>
                <p14:cNvContentPartPr/>
                <p14:nvPr/>
              </p14:nvContentPartPr>
              <p14:xfrm>
                <a:off x="10326130" y="3351689"/>
                <a:ext cx="374040" cy="25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E2D336-5012-E8D2-31E1-D9901360E1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08130" y="3333689"/>
                  <a:ext cx="40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A412C7-21A5-F2B1-1A18-8511BCBA97ED}"/>
                    </a:ext>
                  </a:extLst>
                </p14:cNvPr>
                <p14:cNvContentPartPr/>
                <p14:nvPr/>
              </p14:nvContentPartPr>
              <p14:xfrm>
                <a:off x="10855330" y="3311369"/>
                <a:ext cx="170640" cy="39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A412C7-21A5-F2B1-1A18-8511BCBA97E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37690" y="3293729"/>
                  <a:ext cx="206280" cy="42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F984461-AAF6-7A49-16AB-356C23403357}"/>
                  </a:ext>
                </a:extLst>
              </p14:cNvPr>
              <p14:cNvContentPartPr/>
              <p14:nvPr/>
            </p14:nvContentPartPr>
            <p14:xfrm>
              <a:off x="5025850" y="2491649"/>
              <a:ext cx="339120" cy="519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F984461-AAF6-7A49-16AB-356C2340335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71850" y="2384009"/>
                <a:ext cx="44676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DD81F978-100E-46FC-CCAC-591DFCBE1676}"/>
              </a:ext>
            </a:extLst>
          </p:cNvPr>
          <p:cNvGrpSpPr/>
          <p:nvPr/>
        </p:nvGrpSpPr>
        <p:grpSpPr>
          <a:xfrm>
            <a:off x="5253370" y="1656809"/>
            <a:ext cx="564120" cy="663480"/>
            <a:chOff x="5253370" y="1656809"/>
            <a:chExt cx="5641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D27639-DA07-71C7-0839-8FA1270B0253}"/>
                    </a:ext>
                  </a:extLst>
                </p14:cNvPr>
                <p14:cNvContentPartPr/>
                <p14:nvPr/>
              </p14:nvContentPartPr>
              <p14:xfrm>
                <a:off x="5270290" y="1656809"/>
                <a:ext cx="547200" cy="65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D27639-DA07-71C7-0839-8FA1270B025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52290" y="1639169"/>
                  <a:ext cx="5828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71B03F-8E07-5B97-E577-61C8200DD9C5}"/>
                    </a:ext>
                  </a:extLst>
                </p14:cNvPr>
                <p14:cNvContentPartPr/>
                <p14:nvPr/>
              </p14:nvContentPartPr>
              <p14:xfrm>
                <a:off x="5253370" y="2109689"/>
                <a:ext cx="111960" cy="210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71B03F-8E07-5B97-E577-61C8200DD9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35370" y="2092049"/>
                  <a:ext cx="14760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6C8088-82E9-097D-3D8A-1F30048A7DB1}"/>
              </a:ext>
            </a:extLst>
          </p:cNvPr>
          <p:cNvGrpSpPr/>
          <p:nvPr/>
        </p:nvGrpSpPr>
        <p:grpSpPr>
          <a:xfrm>
            <a:off x="5959330" y="122489"/>
            <a:ext cx="2853720" cy="1581120"/>
            <a:chOff x="5959330" y="122489"/>
            <a:chExt cx="2853720" cy="15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5B193B-3A68-DC60-27F7-326E04A53585}"/>
                    </a:ext>
                  </a:extLst>
                </p14:cNvPr>
                <p14:cNvContentPartPr/>
                <p14:nvPr/>
              </p14:nvContentPartPr>
              <p14:xfrm>
                <a:off x="5959330" y="1151369"/>
                <a:ext cx="1118520" cy="55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5B193B-3A68-DC60-27F7-326E04A535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41690" y="1133729"/>
                  <a:ext cx="1154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6FF1F4-6717-C89E-5938-146D0D2D172C}"/>
                    </a:ext>
                  </a:extLst>
                </p14:cNvPr>
                <p14:cNvContentPartPr/>
                <p14:nvPr/>
              </p14:nvContentPartPr>
              <p14:xfrm>
                <a:off x="6477370" y="1150649"/>
                <a:ext cx="328680" cy="171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6FF1F4-6717-C89E-5938-146D0D2D172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59370" y="1132649"/>
                  <a:ext cx="364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A9C178-4F45-2064-3CCC-8A970A64839A}"/>
                    </a:ext>
                  </a:extLst>
                </p14:cNvPr>
                <p14:cNvContentPartPr/>
                <p14:nvPr/>
              </p14:nvContentPartPr>
              <p14:xfrm>
                <a:off x="7242370" y="122489"/>
                <a:ext cx="1570680" cy="1078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A9C178-4F45-2064-3CCC-8A970A64839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24730" y="104489"/>
                  <a:ext cx="1606320" cy="11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C978C1-3C32-2B20-AA32-C77BF7E35E67}"/>
                    </a:ext>
                  </a:extLst>
                </p14:cNvPr>
                <p14:cNvContentPartPr/>
                <p14:nvPr/>
              </p14:nvContentPartPr>
              <p14:xfrm>
                <a:off x="8391850" y="176489"/>
                <a:ext cx="196560" cy="58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C978C1-3C32-2B20-AA32-C77BF7E35E6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3850" y="158489"/>
                  <a:ext cx="2322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2A621C-4C5B-2578-7CFA-5DFF9FC22886}"/>
              </a:ext>
            </a:extLst>
          </p:cNvPr>
          <p:cNvGrpSpPr/>
          <p:nvPr/>
        </p:nvGrpSpPr>
        <p:grpSpPr>
          <a:xfrm>
            <a:off x="7351090" y="2500289"/>
            <a:ext cx="515520" cy="559800"/>
            <a:chOff x="7351090" y="2500289"/>
            <a:chExt cx="5155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7010E33-A30B-3104-A4FE-BB05879D5063}"/>
                    </a:ext>
                  </a:extLst>
                </p14:cNvPr>
                <p14:cNvContentPartPr/>
                <p14:nvPr/>
              </p14:nvContentPartPr>
              <p14:xfrm>
                <a:off x="7359010" y="2500289"/>
                <a:ext cx="507600" cy="532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7010E33-A30B-3104-A4FE-BB05879D50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341370" y="2482289"/>
                  <a:ext cx="5432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3F7E43-94AE-6C06-4142-21B2C945BAE8}"/>
                    </a:ext>
                  </a:extLst>
                </p14:cNvPr>
                <p14:cNvContentPartPr/>
                <p14:nvPr/>
              </p14:nvContentPartPr>
              <p14:xfrm>
                <a:off x="7351090" y="2819609"/>
                <a:ext cx="83880" cy="240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3F7E43-94AE-6C06-4142-21B2C945BA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33450" y="2801609"/>
                  <a:ext cx="119520" cy="27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15E9DB7-E0B7-993E-3652-AE395EB0EC9F}"/>
                  </a:ext>
                </a:extLst>
              </p14:cNvPr>
              <p14:cNvContentPartPr/>
              <p14:nvPr/>
            </p14:nvContentPartPr>
            <p14:xfrm>
              <a:off x="7926010" y="2261609"/>
              <a:ext cx="150480" cy="199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15E9DB7-E0B7-993E-3652-AE395EB0EC9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08010" y="2243969"/>
                <a:ext cx="1861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8D5CD9A-822C-D9BD-801F-A32465DCD146}"/>
              </a:ext>
            </a:extLst>
          </p:cNvPr>
          <p:cNvGrpSpPr/>
          <p:nvPr/>
        </p:nvGrpSpPr>
        <p:grpSpPr>
          <a:xfrm>
            <a:off x="8118250" y="1586969"/>
            <a:ext cx="1044000" cy="758520"/>
            <a:chOff x="8118250" y="1586969"/>
            <a:chExt cx="1044000" cy="7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8F3EC1-75C7-2BED-B58F-56233E35CFA6}"/>
                    </a:ext>
                  </a:extLst>
                </p14:cNvPr>
                <p14:cNvContentPartPr/>
                <p14:nvPr/>
              </p14:nvContentPartPr>
              <p14:xfrm>
                <a:off x="8118250" y="1586969"/>
                <a:ext cx="940680" cy="75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8F3EC1-75C7-2BED-B58F-56233E35CFA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00610" y="1569329"/>
                  <a:ext cx="97632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951F94B-1085-923F-4940-6961DF741EC3}"/>
                    </a:ext>
                  </a:extLst>
                </p14:cNvPr>
                <p14:cNvContentPartPr/>
                <p14:nvPr/>
              </p14:nvContentPartPr>
              <p14:xfrm>
                <a:off x="9159010" y="1818089"/>
                <a:ext cx="3240" cy="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951F94B-1085-923F-4940-6961DF741E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41370" y="1800449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2B2E90-B40A-5F04-D7D4-19994290E63F}"/>
              </a:ext>
            </a:extLst>
          </p:cNvPr>
          <p:cNvGrpSpPr/>
          <p:nvPr/>
        </p:nvGrpSpPr>
        <p:grpSpPr>
          <a:xfrm>
            <a:off x="9272050" y="88289"/>
            <a:ext cx="2505960" cy="1543320"/>
            <a:chOff x="9272050" y="88289"/>
            <a:chExt cx="2505960" cy="15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397688-2E8E-ECB6-2D41-C7C86C7153D5}"/>
                    </a:ext>
                  </a:extLst>
                </p14:cNvPr>
                <p14:cNvContentPartPr/>
                <p14:nvPr/>
              </p14:nvContentPartPr>
              <p14:xfrm>
                <a:off x="9272050" y="581489"/>
                <a:ext cx="1280880" cy="1050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397688-2E8E-ECB6-2D41-C7C86C7153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54410" y="563849"/>
                  <a:ext cx="131652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719ECC-F6B6-EE1F-92D6-842013A09B94}"/>
                    </a:ext>
                  </a:extLst>
                </p14:cNvPr>
                <p14:cNvContentPartPr/>
                <p14:nvPr/>
              </p14:nvContentPartPr>
              <p14:xfrm>
                <a:off x="10135330" y="711809"/>
                <a:ext cx="182880" cy="121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719ECC-F6B6-EE1F-92D6-842013A09B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17330" y="693809"/>
                  <a:ext cx="218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968D49-33F9-93FF-1822-3451E8595E3B}"/>
                    </a:ext>
                  </a:extLst>
                </p14:cNvPr>
                <p14:cNvContentPartPr/>
                <p14:nvPr/>
              </p14:nvContentPartPr>
              <p14:xfrm>
                <a:off x="10736890" y="456209"/>
                <a:ext cx="257760" cy="23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968D49-33F9-93FF-1822-3451E8595E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19250" y="438209"/>
                  <a:ext cx="293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10B0B3-D386-C4F1-C333-FA5BBEB0F4A9}"/>
                    </a:ext>
                  </a:extLst>
                </p14:cNvPr>
                <p14:cNvContentPartPr/>
                <p14:nvPr/>
              </p14:nvContentPartPr>
              <p14:xfrm>
                <a:off x="10728970" y="413729"/>
                <a:ext cx="21240" cy="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10B0B3-D386-C4F1-C333-FA5BBEB0F4A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11330" y="396089"/>
                  <a:ext cx="56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0FB659-FF64-C048-AC66-41E69160F59B}"/>
                    </a:ext>
                  </a:extLst>
                </p14:cNvPr>
                <p14:cNvContentPartPr/>
                <p14:nvPr/>
              </p14:nvContentPartPr>
              <p14:xfrm>
                <a:off x="11037490" y="88289"/>
                <a:ext cx="740520" cy="38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0FB659-FF64-C048-AC66-41E69160F59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19850" y="70289"/>
                  <a:ext cx="77616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5DBD8C9-387C-2DF6-EE4C-5925F4711FF6}"/>
              </a:ext>
            </a:extLst>
          </p:cNvPr>
          <p:cNvGrpSpPr/>
          <p:nvPr/>
        </p:nvGrpSpPr>
        <p:grpSpPr>
          <a:xfrm>
            <a:off x="937690" y="4619609"/>
            <a:ext cx="415440" cy="380520"/>
            <a:chOff x="937690" y="4619609"/>
            <a:chExt cx="4154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73FC79-F485-6772-0184-33F8428A848A}"/>
                    </a:ext>
                  </a:extLst>
                </p14:cNvPr>
                <p14:cNvContentPartPr/>
                <p14:nvPr/>
              </p14:nvContentPartPr>
              <p14:xfrm>
                <a:off x="967930" y="4713209"/>
                <a:ext cx="127080" cy="190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73FC79-F485-6772-0184-33F8428A84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9930" y="4695209"/>
                  <a:ext cx="162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959BDA-FB06-70EE-F876-15DB5CB6473F}"/>
                    </a:ext>
                  </a:extLst>
                </p14:cNvPr>
                <p14:cNvContentPartPr/>
                <p14:nvPr/>
              </p14:nvContentPartPr>
              <p14:xfrm>
                <a:off x="937690" y="4619609"/>
                <a:ext cx="212040" cy="28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959BDA-FB06-70EE-F876-15DB5CB6473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0050" y="4601969"/>
                  <a:ext cx="247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F659D48-D274-F5AA-7180-29C625E27035}"/>
                    </a:ext>
                  </a:extLst>
                </p14:cNvPr>
                <p14:cNvContentPartPr/>
                <p14:nvPr/>
              </p14:nvContentPartPr>
              <p14:xfrm>
                <a:off x="1229650" y="4909409"/>
                <a:ext cx="123480" cy="9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F659D48-D274-F5AA-7180-29C625E270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212010" y="4891409"/>
                  <a:ext cx="1591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D48FFCA-638D-4549-9C88-7C6025E00261}"/>
              </a:ext>
            </a:extLst>
          </p:cNvPr>
          <p:cNvGrpSpPr/>
          <p:nvPr/>
        </p:nvGrpSpPr>
        <p:grpSpPr>
          <a:xfrm>
            <a:off x="1462930" y="4329809"/>
            <a:ext cx="797040" cy="443880"/>
            <a:chOff x="1462930" y="4329809"/>
            <a:chExt cx="79704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EB392F-707B-23D4-16D0-671A7CA8EAD4}"/>
                    </a:ext>
                  </a:extLst>
                </p14:cNvPr>
                <p14:cNvContentPartPr/>
                <p14:nvPr/>
              </p14:nvContentPartPr>
              <p14:xfrm>
                <a:off x="1462930" y="4667849"/>
                <a:ext cx="207360" cy="32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EB392F-707B-23D4-16D0-671A7CA8EA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4930" y="4649849"/>
                  <a:ext cx="243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E8051EB-88A3-F90F-FE24-47827051C0E7}"/>
                    </a:ext>
                  </a:extLst>
                </p14:cNvPr>
                <p14:cNvContentPartPr/>
                <p14:nvPr/>
              </p14:nvContentPartPr>
              <p14:xfrm>
                <a:off x="1470130" y="4764329"/>
                <a:ext cx="187560" cy="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E8051EB-88A3-F90F-FE24-47827051C0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52130" y="4746329"/>
                  <a:ext cx="223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7081E3-4C2B-8C7A-6582-5DEA841C8D14}"/>
                    </a:ext>
                  </a:extLst>
                </p14:cNvPr>
                <p14:cNvContentPartPr/>
                <p14:nvPr/>
              </p14:nvContentPartPr>
              <p14:xfrm>
                <a:off x="2027770" y="4329809"/>
                <a:ext cx="129960" cy="296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7081E3-4C2B-8C7A-6582-5DEA841C8D1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09770" y="4312169"/>
                  <a:ext cx="165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94E1A63-E111-316B-B9E4-A85972F81D61}"/>
                    </a:ext>
                  </a:extLst>
                </p14:cNvPr>
                <p14:cNvContentPartPr/>
                <p14:nvPr/>
              </p14:nvContentPartPr>
              <p14:xfrm>
                <a:off x="1874410" y="4686929"/>
                <a:ext cx="385560" cy="53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94E1A63-E111-316B-B9E4-A85972F81D6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56410" y="4668929"/>
                  <a:ext cx="4212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3FAFCF6-6696-E642-F052-90A71D0A5A8E}"/>
              </a:ext>
            </a:extLst>
          </p:cNvPr>
          <p:cNvGrpSpPr/>
          <p:nvPr/>
        </p:nvGrpSpPr>
        <p:grpSpPr>
          <a:xfrm>
            <a:off x="1893490" y="4875569"/>
            <a:ext cx="455400" cy="151920"/>
            <a:chOff x="1893490" y="4875569"/>
            <a:chExt cx="45540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A469A6-A23D-880D-4538-7F2B66FED88C}"/>
                    </a:ext>
                  </a:extLst>
                </p14:cNvPr>
                <p14:cNvContentPartPr/>
                <p14:nvPr/>
              </p14:nvContentPartPr>
              <p14:xfrm>
                <a:off x="1893490" y="4899689"/>
                <a:ext cx="199440" cy="113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A469A6-A23D-880D-4538-7F2B66FED88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75490" y="4882049"/>
                  <a:ext cx="23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8C654D4-4B8F-44C9-11AD-C38D6F888E14}"/>
                    </a:ext>
                  </a:extLst>
                </p14:cNvPr>
                <p14:cNvContentPartPr/>
                <p14:nvPr/>
              </p14:nvContentPartPr>
              <p14:xfrm>
                <a:off x="2188330" y="4875569"/>
                <a:ext cx="160560" cy="15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8C654D4-4B8F-44C9-11AD-C38D6F888E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70690" y="4857569"/>
                  <a:ext cx="1962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17D01C5D-4884-7D65-B344-EEA1E826AD2F}"/>
                  </a:ext>
                </a:extLst>
              </p14:cNvPr>
              <p14:cNvContentPartPr/>
              <p14:nvPr/>
            </p14:nvContentPartPr>
            <p14:xfrm>
              <a:off x="2871250" y="5356889"/>
              <a:ext cx="113040" cy="160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17D01C5D-4884-7D65-B344-EEA1E826AD2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853610" y="5339249"/>
                <a:ext cx="1486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83C568E-13C7-4420-F873-317E20D3B097}"/>
                  </a:ext>
                </a:extLst>
              </p14:cNvPr>
              <p14:cNvContentPartPr/>
              <p14:nvPr/>
            </p14:nvContentPartPr>
            <p14:xfrm>
              <a:off x="1929130" y="5703209"/>
              <a:ext cx="2713680" cy="32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83C568E-13C7-4420-F873-317E20D3B09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11130" y="5685209"/>
                <a:ext cx="274932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1F0C988-58EC-4EEF-6F14-1211FA102AB9}"/>
              </a:ext>
            </a:extLst>
          </p:cNvPr>
          <p:cNvGrpSpPr/>
          <p:nvPr/>
        </p:nvGrpSpPr>
        <p:grpSpPr>
          <a:xfrm>
            <a:off x="1485250" y="5210369"/>
            <a:ext cx="3823560" cy="1043280"/>
            <a:chOff x="1485250" y="5210369"/>
            <a:chExt cx="3823560" cy="10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B92C305-7884-9FFE-3EF4-C8A05CF05879}"/>
                    </a:ext>
                  </a:extLst>
                </p14:cNvPr>
                <p14:cNvContentPartPr/>
                <p14:nvPr/>
              </p14:nvContentPartPr>
              <p14:xfrm>
                <a:off x="1485250" y="5604569"/>
                <a:ext cx="200880" cy="43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B92C305-7884-9FFE-3EF4-C8A05CF058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67610" y="5586929"/>
                  <a:ext cx="236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0443BA-91FA-176B-A916-5A9AE46E0E3D}"/>
                    </a:ext>
                  </a:extLst>
                </p14:cNvPr>
                <p14:cNvContentPartPr/>
                <p14:nvPr/>
              </p14:nvContentPartPr>
              <p14:xfrm>
                <a:off x="1495330" y="5714009"/>
                <a:ext cx="235440" cy="10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0443BA-91FA-176B-A916-5A9AE46E0E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77330" y="5696369"/>
                  <a:ext cx="271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D6DED2-F6FD-3B33-A537-AA845A9B430D}"/>
                    </a:ext>
                  </a:extLst>
                </p14:cNvPr>
                <p14:cNvContentPartPr/>
                <p14:nvPr/>
              </p14:nvContentPartPr>
              <p14:xfrm>
                <a:off x="2044330" y="5375609"/>
                <a:ext cx="119880" cy="180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D6DED2-F6FD-3B33-A537-AA845A9B430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26690" y="5357609"/>
                  <a:ext cx="155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77557EF-C13F-3B12-07CB-6F988C1E562D}"/>
                    </a:ext>
                  </a:extLst>
                </p14:cNvPr>
                <p14:cNvContentPartPr/>
                <p14:nvPr/>
              </p14:nvContentPartPr>
              <p14:xfrm>
                <a:off x="2259610" y="5516729"/>
                <a:ext cx="6840" cy="2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77557EF-C13F-3B12-07CB-6F988C1E562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41610" y="5498729"/>
                  <a:ext cx="4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D049B0-1F2F-E93E-4364-168A0C3CF717}"/>
                    </a:ext>
                  </a:extLst>
                </p14:cNvPr>
                <p14:cNvContentPartPr/>
                <p14:nvPr/>
              </p14:nvContentPartPr>
              <p14:xfrm>
                <a:off x="2404330" y="5366249"/>
                <a:ext cx="123120" cy="169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D049B0-1F2F-E93E-4364-168A0C3CF71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86690" y="5348609"/>
                  <a:ext cx="158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F1544C-2A70-F714-219C-55BF8A53FCB2}"/>
                    </a:ext>
                  </a:extLst>
                </p14:cNvPr>
                <p14:cNvContentPartPr/>
                <p14:nvPr/>
              </p14:nvContentPartPr>
              <p14:xfrm>
                <a:off x="2596570" y="5370929"/>
                <a:ext cx="82080" cy="175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F1544C-2A70-F714-219C-55BF8A53FC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78930" y="5353289"/>
                  <a:ext cx="117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EAFC2D7-AA46-3282-5E3A-C37D1780311D}"/>
                    </a:ext>
                  </a:extLst>
                </p14:cNvPr>
                <p14:cNvContentPartPr/>
                <p14:nvPr/>
              </p14:nvContentPartPr>
              <p14:xfrm>
                <a:off x="2879170" y="5390009"/>
                <a:ext cx="131040" cy="139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EAFC2D7-AA46-3282-5E3A-C37D1780311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61170" y="5372009"/>
                  <a:ext cx="166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673660-597C-3406-BB35-FFA597EDAAD0}"/>
                    </a:ext>
                  </a:extLst>
                </p14:cNvPr>
                <p14:cNvContentPartPr/>
                <p14:nvPr/>
              </p14:nvContentPartPr>
              <p14:xfrm>
                <a:off x="3140890" y="5315849"/>
                <a:ext cx="20160" cy="211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673660-597C-3406-BB35-FFA597EDAAD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23250" y="5297849"/>
                  <a:ext cx="55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8374D32-1D49-7E3C-6BC1-BE30CBF185E8}"/>
                    </a:ext>
                  </a:extLst>
                </p14:cNvPr>
                <p14:cNvContentPartPr/>
                <p14:nvPr/>
              </p14:nvContentPartPr>
              <p14:xfrm>
                <a:off x="3247450" y="5344649"/>
                <a:ext cx="126000" cy="15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8374D32-1D49-7E3C-6BC1-BE30CBF185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29810" y="5327009"/>
                  <a:ext cx="161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343A91-B72F-372E-D844-8D0D8C05022B}"/>
                    </a:ext>
                  </a:extLst>
                </p14:cNvPr>
                <p14:cNvContentPartPr/>
                <p14:nvPr/>
              </p14:nvContentPartPr>
              <p14:xfrm>
                <a:off x="3410170" y="5315849"/>
                <a:ext cx="124920" cy="2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343A91-B72F-372E-D844-8D0D8C05022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92530" y="5297849"/>
                  <a:ext cx="160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C1565C-0EC3-3C1D-F1C3-AA8039D32BDC}"/>
                    </a:ext>
                  </a:extLst>
                </p14:cNvPr>
                <p14:cNvContentPartPr/>
                <p14:nvPr/>
              </p14:nvContentPartPr>
              <p14:xfrm>
                <a:off x="3598090" y="5243849"/>
                <a:ext cx="65520" cy="17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C1565C-0EC3-3C1D-F1C3-AA8039D32BD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80090" y="5226209"/>
                  <a:ext cx="101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212FA50-471A-E977-FA53-7AF4259DE1A2}"/>
                    </a:ext>
                  </a:extLst>
                </p14:cNvPr>
                <p14:cNvContentPartPr/>
                <p14:nvPr/>
              </p14:nvContentPartPr>
              <p14:xfrm>
                <a:off x="3800050" y="5217569"/>
                <a:ext cx="16560" cy="178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212FA50-471A-E977-FA53-7AF4259DE1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82410" y="5199569"/>
                  <a:ext cx="52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C915E6F-1721-D05E-FA12-853A4C27943A}"/>
                    </a:ext>
                  </a:extLst>
                </p14:cNvPr>
                <p14:cNvContentPartPr/>
                <p14:nvPr/>
              </p14:nvContentPartPr>
              <p14:xfrm>
                <a:off x="3732730" y="5210369"/>
                <a:ext cx="142560" cy="94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C915E6F-1721-D05E-FA12-853A4C27943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14730" y="5192729"/>
                  <a:ext cx="178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761361-196F-94BE-A6A9-A0A118B18E06}"/>
                    </a:ext>
                  </a:extLst>
                </p14:cNvPr>
                <p14:cNvContentPartPr/>
                <p14:nvPr/>
              </p14:nvContentPartPr>
              <p14:xfrm>
                <a:off x="3910930" y="5289209"/>
                <a:ext cx="141840" cy="240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761361-196F-94BE-A6A9-A0A118B18E0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92930" y="5271209"/>
                  <a:ext cx="177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4B32A6E-0C31-FC5D-259D-EA73C9E32B99}"/>
                    </a:ext>
                  </a:extLst>
                </p14:cNvPr>
                <p14:cNvContentPartPr/>
                <p14:nvPr/>
              </p14:nvContentPartPr>
              <p14:xfrm>
                <a:off x="3926770" y="5264009"/>
                <a:ext cx="173520" cy="2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4B32A6E-0C31-FC5D-259D-EA73C9E32B9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09130" y="5246369"/>
                  <a:ext cx="209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786A71-4F82-272A-936F-4D41C1777B21}"/>
                    </a:ext>
                  </a:extLst>
                </p14:cNvPr>
                <p14:cNvContentPartPr/>
                <p14:nvPr/>
              </p14:nvContentPartPr>
              <p14:xfrm>
                <a:off x="4132330" y="5457329"/>
                <a:ext cx="50400" cy="10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786A71-4F82-272A-936F-4D41C1777B2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14690" y="5439689"/>
                  <a:ext cx="86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B3B1763-9AAC-91CC-1B44-D1BE7E551B18}"/>
                    </a:ext>
                  </a:extLst>
                </p14:cNvPr>
                <p14:cNvContentPartPr/>
                <p14:nvPr/>
              </p14:nvContentPartPr>
              <p14:xfrm>
                <a:off x="4338970" y="5392169"/>
                <a:ext cx="59040" cy="124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B3B1763-9AAC-91CC-1B44-D1BE7E551B1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21330" y="5374169"/>
                  <a:ext cx="9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47C9D7-7867-1C86-ABF5-7CF3E9836F63}"/>
                    </a:ext>
                  </a:extLst>
                </p14:cNvPr>
                <p14:cNvContentPartPr/>
                <p14:nvPr/>
              </p14:nvContentPartPr>
              <p14:xfrm>
                <a:off x="1882330" y="5830649"/>
                <a:ext cx="72360" cy="270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47C9D7-7867-1C86-ABF5-7CF3E9836F6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64690" y="5812649"/>
                  <a:ext cx="108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091BC6-6542-053A-7AB8-4B1D9DDF44D7}"/>
                    </a:ext>
                  </a:extLst>
                </p14:cNvPr>
                <p14:cNvContentPartPr/>
                <p14:nvPr/>
              </p14:nvContentPartPr>
              <p14:xfrm>
                <a:off x="2042530" y="5996969"/>
                <a:ext cx="41040" cy="58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091BC6-6542-053A-7AB8-4B1D9DDF44D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024530" y="5978969"/>
                  <a:ext cx="76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883075-8063-C021-7AC2-8E383A83BCF1}"/>
                    </a:ext>
                  </a:extLst>
                </p14:cNvPr>
                <p14:cNvContentPartPr/>
                <p14:nvPr/>
              </p14:nvContentPartPr>
              <p14:xfrm>
                <a:off x="2126770" y="5863409"/>
                <a:ext cx="20880" cy="210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883075-8063-C021-7AC2-8E383A83BC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08770" y="5845769"/>
                  <a:ext cx="56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CB2E2B-5908-6C54-8C83-4408F798D2E9}"/>
                    </a:ext>
                  </a:extLst>
                </p14:cNvPr>
                <p14:cNvContentPartPr/>
                <p14:nvPr/>
              </p14:nvContentPartPr>
              <p14:xfrm>
                <a:off x="2290210" y="5913809"/>
                <a:ext cx="93960" cy="157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CB2E2B-5908-6C54-8C83-4408F798D2E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72210" y="5895809"/>
                  <a:ext cx="129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C8753D-4AC4-03E6-DF18-50B719EACDD9}"/>
                    </a:ext>
                  </a:extLst>
                </p14:cNvPr>
                <p14:cNvContentPartPr/>
                <p14:nvPr/>
              </p14:nvContentPartPr>
              <p14:xfrm>
                <a:off x="2283730" y="5896889"/>
                <a:ext cx="111960" cy="173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C8753D-4AC4-03E6-DF18-50B719EACDD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66090" y="5879249"/>
                  <a:ext cx="147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DD4867-8A62-5B2B-E694-B935DAFAEE0B}"/>
                    </a:ext>
                  </a:extLst>
                </p14:cNvPr>
                <p14:cNvContentPartPr/>
                <p14:nvPr/>
              </p14:nvContentPartPr>
              <p14:xfrm>
                <a:off x="2529610" y="5876009"/>
                <a:ext cx="18360" cy="180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DD4867-8A62-5B2B-E694-B935DAFAEE0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11970" y="5858369"/>
                  <a:ext cx="54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13D1F9-59C9-5FCD-157B-2492E481F30E}"/>
                    </a:ext>
                  </a:extLst>
                </p14:cNvPr>
                <p14:cNvContentPartPr/>
                <p14:nvPr/>
              </p14:nvContentPartPr>
              <p14:xfrm>
                <a:off x="2646610" y="5929289"/>
                <a:ext cx="92520" cy="94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13D1F9-59C9-5FCD-157B-2492E481F3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28610" y="5911649"/>
                  <a:ext cx="12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DD0ED91-1B3A-024F-9562-F12E73B2483D}"/>
                    </a:ext>
                  </a:extLst>
                </p14:cNvPr>
                <p14:cNvContentPartPr/>
                <p14:nvPr/>
              </p14:nvContentPartPr>
              <p14:xfrm>
                <a:off x="2743450" y="5807969"/>
                <a:ext cx="99000" cy="2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DD0ED91-1B3A-024F-9562-F12E73B248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25450" y="5789969"/>
                  <a:ext cx="134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D5E766-AD1A-58A5-D8BE-A0D570432340}"/>
                    </a:ext>
                  </a:extLst>
                </p14:cNvPr>
                <p14:cNvContentPartPr/>
                <p14:nvPr/>
              </p14:nvContentPartPr>
              <p14:xfrm>
                <a:off x="2898610" y="5807609"/>
                <a:ext cx="80280" cy="142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D5E766-AD1A-58A5-D8BE-A0D5704323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80970" y="5789609"/>
                  <a:ext cx="11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03CBBCC-4366-D024-C89E-11BB9A59A253}"/>
                    </a:ext>
                  </a:extLst>
                </p14:cNvPr>
                <p14:cNvContentPartPr/>
                <p14:nvPr/>
              </p14:nvContentPartPr>
              <p14:xfrm>
                <a:off x="3054850" y="5792129"/>
                <a:ext cx="12240" cy="163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03CBBCC-4366-D024-C89E-11BB9A59A2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037210" y="5774489"/>
                  <a:ext cx="47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2D85343-8A4A-1A7E-69B5-F3759AC4B302}"/>
                    </a:ext>
                  </a:extLst>
                </p14:cNvPr>
                <p14:cNvContentPartPr/>
                <p14:nvPr/>
              </p14:nvContentPartPr>
              <p14:xfrm>
                <a:off x="3181570" y="5872409"/>
                <a:ext cx="93240" cy="162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2D85343-8A4A-1A7E-69B5-F3759AC4B30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163930" y="5854769"/>
                  <a:ext cx="128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882E3F-5F2B-CE9B-151D-88402FA84E23}"/>
                    </a:ext>
                  </a:extLst>
                </p14:cNvPr>
                <p14:cNvContentPartPr/>
                <p14:nvPr/>
              </p14:nvContentPartPr>
              <p14:xfrm>
                <a:off x="3342850" y="5960609"/>
                <a:ext cx="88200" cy="250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882E3F-5F2B-CE9B-151D-88402FA84E2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25210" y="5942969"/>
                  <a:ext cx="123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5F6D2A5-30BF-F6A8-5EBD-D200EB5026E4}"/>
                    </a:ext>
                  </a:extLst>
                </p14:cNvPr>
                <p14:cNvContentPartPr/>
                <p14:nvPr/>
              </p14:nvContentPartPr>
              <p14:xfrm>
                <a:off x="1798450" y="5771609"/>
                <a:ext cx="108720" cy="427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5F6D2A5-30BF-F6A8-5EBD-D200EB5026E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80450" y="5753609"/>
                  <a:ext cx="1443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5C4B0FA-CFD0-A0E8-5948-33BD1AE34EEE}"/>
                    </a:ext>
                  </a:extLst>
                </p14:cNvPr>
                <p14:cNvContentPartPr/>
                <p14:nvPr/>
              </p14:nvContentPartPr>
              <p14:xfrm>
                <a:off x="3483250" y="5808689"/>
                <a:ext cx="122400" cy="375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5C4B0FA-CFD0-A0E8-5948-33BD1AE34EE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65250" y="5790689"/>
                  <a:ext cx="1580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F55231-4985-C3C9-26D0-FC1B534D3833}"/>
                    </a:ext>
                  </a:extLst>
                </p14:cNvPr>
                <p14:cNvContentPartPr/>
                <p14:nvPr/>
              </p14:nvContentPartPr>
              <p14:xfrm>
                <a:off x="3649930" y="5893289"/>
                <a:ext cx="50040" cy="28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F55231-4985-C3C9-26D0-FC1B534D383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32290" y="5875289"/>
                  <a:ext cx="85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CA6FA4-C12A-1A06-E69E-FC16D2343997}"/>
                    </a:ext>
                  </a:extLst>
                </p14:cNvPr>
                <p14:cNvContentPartPr/>
                <p14:nvPr/>
              </p14:nvContentPartPr>
              <p14:xfrm>
                <a:off x="3840730" y="5959889"/>
                <a:ext cx="82080" cy="177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CA6FA4-C12A-1A06-E69E-FC16D234399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23090" y="5941889"/>
                  <a:ext cx="117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9320E03-E47D-02BB-BCC9-B2C13F50D139}"/>
                    </a:ext>
                  </a:extLst>
                </p14:cNvPr>
                <p14:cNvContentPartPr/>
                <p14:nvPr/>
              </p14:nvContentPartPr>
              <p14:xfrm>
                <a:off x="3971770" y="5953769"/>
                <a:ext cx="144360" cy="19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9320E03-E47D-02BB-BCC9-B2C13F50D1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54130" y="5935769"/>
                  <a:ext cx="180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DA3F10-1B73-0F29-33F2-F960A3AFB534}"/>
                    </a:ext>
                  </a:extLst>
                </p14:cNvPr>
                <p14:cNvContentPartPr/>
                <p14:nvPr/>
              </p14:nvContentPartPr>
              <p14:xfrm>
                <a:off x="3992650" y="5965649"/>
                <a:ext cx="133200" cy="158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DA3F10-1B73-0F29-33F2-F960A3AFB53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75010" y="5948009"/>
                  <a:ext cx="168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8A675A-CCE4-F709-A600-E17B43348839}"/>
                    </a:ext>
                  </a:extLst>
                </p14:cNvPr>
                <p14:cNvContentPartPr/>
                <p14:nvPr/>
              </p14:nvContentPartPr>
              <p14:xfrm>
                <a:off x="4285690" y="5928209"/>
                <a:ext cx="7560" cy="22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8A675A-CCE4-F709-A600-E17B433488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67690" y="5910209"/>
                  <a:ext cx="43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9CB42C2-BE51-6072-7064-7600C3E4500E}"/>
                    </a:ext>
                  </a:extLst>
                </p14:cNvPr>
                <p14:cNvContentPartPr/>
                <p14:nvPr/>
              </p14:nvContentPartPr>
              <p14:xfrm>
                <a:off x="4376050" y="5967449"/>
                <a:ext cx="109440" cy="115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9CB42C2-BE51-6072-7064-7600C3E450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58050" y="5949449"/>
                  <a:ext cx="145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2D97CCF-65C7-9CBC-0202-7B41BE77A45E}"/>
                    </a:ext>
                  </a:extLst>
                </p14:cNvPr>
                <p14:cNvContentPartPr/>
                <p14:nvPr/>
              </p14:nvContentPartPr>
              <p14:xfrm>
                <a:off x="4552810" y="5821649"/>
                <a:ext cx="56160" cy="124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2D97CCF-65C7-9CBC-0202-7B41BE77A45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535170" y="5803649"/>
                  <a:ext cx="91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301F30-77FF-BD4E-E723-400B2DF6A023}"/>
                    </a:ext>
                  </a:extLst>
                </p14:cNvPr>
                <p14:cNvContentPartPr/>
                <p14:nvPr/>
              </p14:nvContentPartPr>
              <p14:xfrm>
                <a:off x="4581610" y="5938289"/>
                <a:ext cx="47520" cy="68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301F30-77FF-BD4E-E723-400B2DF6A0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563610" y="5920649"/>
                  <a:ext cx="8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EDA59F4-9A58-1C05-B7C4-8462826B2524}"/>
                    </a:ext>
                  </a:extLst>
                </p14:cNvPr>
                <p14:cNvContentPartPr/>
                <p14:nvPr/>
              </p14:nvContentPartPr>
              <p14:xfrm>
                <a:off x="4711570" y="5942609"/>
                <a:ext cx="165600" cy="7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EDA59F4-9A58-1C05-B7C4-8462826B252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93570" y="5924609"/>
                  <a:ext cx="201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3DC8CC-8265-95B2-2BDA-22B5C0EFD2FB}"/>
                    </a:ext>
                  </a:extLst>
                </p14:cNvPr>
                <p14:cNvContentPartPr/>
                <p14:nvPr/>
              </p14:nvContentPartPr>
              <p14:xfrm>
                <a:off x="4804090" y="5945489"/>
                <a:ext cx="293400" cy="298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3DC8CC-8265-95B2-2BDA-22B5C0EFD2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86090" y="5927489"/>
                  <a:ext cx="3290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4B21B4-4ED3-0440-E01C-E796C0535813}"/>
                    </a:ext>
                  </a:extLst>
                </p14:cNvPr>
                <p14:cNvContentPartPr/>
                <p14:nvPr/>
              </p14:nvContentPartPr>
              <p14:xfrm>
                <a:off x="4971850" y="6125129"/>
                <a:ext cx="141840" cy="117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4B21B4-4ED3-0440-E01C-E796C053581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954210" y="6107129"/>
                  <a:ext cx="177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9BF135-562A-602E-9FB6-54CDFB577650}"/>
                    </a:ext>
                  </a:extLst>
                </p14:cNvPr>
                <p14:cNvContentPartPr/>
                <p14:nvPr/>
              </p14:nvContentPartPr>
              <p14:xfrm>
                <a:off x="5133850" y="5746769"/>
                <a:ext cx="164160" cy="50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9BF135-562A-602E-9FB6-54CDFB57765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16210" y="5729129"/>
                  <a:ext cx="1998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BA5F60E-2940-A45E-8204-615FFBFAC4D1}"/>
                    </a:ext>
                  </a:extLst>
                </p14:cNvPr>
                <p14:cNvContentPartPr/>
                <p14:nvPr/>
              </p14:nvContentPartPr>
              <p14:xfrm>
                <a:off x="4602850" y="5709329"/>
                <a:ext cx="705960" cy="13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BA5F60E-2940-A45E-8204-615FFBFAC4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85210" y="5691329"/>
                  <a:ext cx="741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9B78333-7405-6A15-CE3B-1395B7BAD0F4}"/>
                    </a:ext>
                  </a:extLst>
                </p14:cNvPr>
                <p14:cNvContentPartPr/>
                <p14:nvPr/>
              </p14:nvContentPartPr>
              <p14:xfrm>
                <a:off x="3241690" y="5923889"/>
                <a:ext cx="16200" cy="44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9B78333-7405-6A15-CE3B-1395B7BAD0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24050" y="5906249"/>
                  <a:ext cx="518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C9292BF-AAAD-A794-4E0B-45BDD2A1E7C8}"/>
              </a:ext>
            </a:extLst>
          </p:cNvPr>
          <p:cNvGrpSpPr/>
          <p:nvPr/>
        </p:nvGrpSpPr>
        <p:grpSpPr>
          <a:xfrm>
            <a:off x="5833690" y="5458049"/>
            <a:ext cx="2228400" cy="361080"/>
            <a:chOff x="5833690" y="5458049"/>
            <a:chExt cx="222840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DBC435D-88A5-B309-006A-A48A78CC6CFB}"/>
                    </a:ext>
                  </a:extLst>
                </p14:cNvPr>
                <p14:cNvContentPartPr/>
                <p14:nvPr/>
              </p14:nvContentPartPr>
              <p14:xfrm>
                <a:off x="5833690" y="5655329"/>
                <a:ext cx="160200" cy="21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DBC435D-88A5-B309-006A-A48A78CC6CF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16050" y="5637689"/>
                  <a:ext cx="195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0D42285-4AA7-E057-7743-9B99C3F3D292}"/>
                    </a:ext>
                  </a:extLst>
                </p14:cNvPr>
                <p14:cNvContentPartPr/>
                <p14:nvPr/>
              </p14:nvContentPartPr>
              <p14:xfrm>
                <a:off x="5834770" y="5742809"/>
                <a:ext cx="205560" cy="2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0D42285-4AA7-E057-7743-9B99C3F3D29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17130" y="5725169"/>
                  <a:ext cx="241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DD787C-C85E-3774-E325-E765BF244048}"/>
                    </a:ext>
                  </a:extLst>
                </p14:cNvPr>
                <p14:cNvContentPartPr/>
                <p14:nvPr/>
              </p14:nvContentPartPr>
              <p14:xfrm>
                <a:off x="6209530" y="5535089"/>
                <a:ext cx="127800" cy="231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DD787C-C85E-3774-E325-E765BF24404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91890" y="5517089"/>
                  <a:ext cx="163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92147E5-0800-5B9A-4096-71E81088CEA7}"/>
                    </a:ext>
                  </a:extLst>
                </p14:cNvPr>
                <p14:cNvContentPartPr/>
                <p14:nvPr/>
              </p14:nvContentPartPr>
              <p14:xfrm>
                <a:off x="6396370" y="5733809"/>
                <a:ext cx="1944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92147E5-0800-5B9A-4096-71E81088CE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78730" y="5715809"/>
                  <a:ext cx="55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199EF52-80D3-B00D-69B1-C4B3886D6E97}"/>
                    </a:ext>
                  </a:extLst>
                </p14:cNvPr>
                <p14:cNvContentPartPr/>
                <p14:nvPr/>
              </p14:nvContentPartPr>
              <p14:xfrm>
                <a:off x="6582490" y="5555609"/>
                <a:ext cx="13320" cy="21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199EF52-80D3-B00D-69B1-C4B3886D6E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64850" y="5537609"/>
                  <a:ext cx="48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9B59E2-22F3-9CF8-99A9-112A6FBD76A4}"/>
                    </a:ext>
                  </a:extLst>
                </p14:cNvPr>
                <p14:cNvContentPartPr/>
                <p14:nvPr/>
              </p14:nvContentPartPr>
              <p14:xfrm>
                <a:off x="6510850" y="5563889"/>
                <a:ext cx="123480" cy="13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9B59E2-22F3-9CF8-99A9-112A6FBD76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493210" y="5546249"/>
                  <a:ext cx="159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D333DA-E7D3-E205-54A5-EC02F69116C7}"/>
                    </a:ext>
                  </a:extLst>
                </p14:cNvPr>
                <p14:cNvContentPartPr/>
                <p14:nvPr/>
              </p14:nvContentPartPr>
              <p14:xfrm>
                <a:off x="6708490" y="5627249"/>
                <a:ext cx="146160" cy="148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D333DA-E7D3-E205-54A5-EC02F69116C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690490" y="5609609"/>
                  <a:ext cx="181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BD4CAA-20D3-A986-97E0-9E9C02657E89}"/>
                    </a:ext>
                  </a:extLst>
                </p14:cNvPr>
                <p14:cNvContentPartPr/>
                <p14:nvPr/>
              </p14:nvContentPartPr>
              <p14:xfrm>
                <a:off x="6723250" y="5624369"/>
                <a:ext cx="116640" cy="145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BD4CAA-20D3-A986-97E0-9E9C02657E8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05250" y="5606369"/>
                  <a:ext cx="152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378DC5-2715-AED2-8861-728FBE9D6BF7}"/>
                    </a:ext>
                  </a:extLst>
                </p14:cNvPr>
                <p14:cNvContentPartPr/>
                <p14:nvPr/>
              </p14:nvContentPartPr>
              <p14:xfrm>
                <a:off x="7001890" y="5570729"/>
                <a:ext cx="31320" cy="24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378DC5-2715-AED2-8861-728FBE9D6BF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84250" y="5552729"/>
                  <a:ext cx="66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394A82-D552-8010-30C5-1D5E4F87D19C}"/>
                    </a:ext>
                  </a:extLst>
                </p14:cNvPr>
                <p14:cNvContentPartPr/>
                <p14:nvPr/>
              </p14:nvContentPartPr>
              <p14:xfrm>
                <a:off x="7112050" y="5639129"/>
                <a:ext cx="187200" cy="145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394A82-D552-8010-30C5-1D5E4F87D19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94050" y="5621129"/>
                  <a:ext cx="222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9530B74-2557-8EA2-1AB0-25E72D630629}"/>
                    </a:ext>
                  </a:extLst>
                </p14:cNvPr>
                <p14:cNvContentPartPr/>
                <p14:nvPr/>
              </p14:nvContentPartPr>
              <p14:xfrm>
                <a:off x="7354690" y="5524649"/>
                <a:ext cx="77400" cy="29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9530B74-2557-8EA2-1AB0-25E72D63062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36690" y="5507009"/>
                  <a:ext cx="113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0D9728-3DE5-E71C-BAFD-CCD041E3FDCA}"/>
                    </a:ext>
                  </a:extLst>
                </p14:cNvPr>
                <p14:cNvContentPartPr/>
                <p14:nvPr/>
              </p14:nvContentPartPr>
              <p14:xfrm>
                <a:off x="7518490" y="5458049"/>
                <a:ext cx="27360" cy="125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0D9728-3DE5-E71C-BAFD-CCD041E3FDC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00850" y="5440049"/>
                  <a:ext cx="63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CD38108-C724-0E09-C6E3-BACCBC3CF4A8}"/>
                    </a:ext>
                  </a:extLst>
                </p14:cNvPr>
                <p14:cNvContentPartPr/>
                <p14:nvPr/>
              </p14:nvContentPartPr>
              <p14:xfrm>
                <a:off x="7609930" y="5458409"/>
                <a:ext cx="124920" cy="10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CD38108-C724-0E09-C6E3-BACCBC3CF4A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91930" y="5440409"/>
                  <a:ext cx="160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CB3D553-5195-3F2B-15A8-A1D37DE9E7E5}"/>
                    </a:ext>
                  </a:extLst>
                </p14:cNvPr>
                <p14:cNvContentPartPr/>
                <p14:nvPr/>
              </p14:nvContentPartPr>
              <p14:xfrm>
                <a:off x="7806490" y="5655689"/>
                <a:ext cx="255600" cy="99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CB3D553-5195-3F2B-15A8-A1D37DE9E7E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88490" y="5638049"/>
                  <a:ext cx="2912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3DA204E-BA1F-CC7D-54B8-12BE2E91D15C}"/>
              </a:ext>
            </a:extLst>
          </p:cNvPr>
          <p:cNvGrpSpPr/>
          <p:nvPr/>
        </p:nvGrpSpPr>
        <p:grpSpPr>
          <a:xfrm>
            <a:off x="8400130" y="5371289"/>
            <a:ext cx="2408400" cy="379080"/>
            <a:chOff x="8400130" y="5371289"/>
            <a:chExt cx="24084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A88356-79B4-33C0-A500-CB638D410EAE}"/>
                    </a:ext>
                  </a:extLst>
                </p14:cNvPr>
                <p14:cNvContentPartPr/>
                <p14:nvPr/>
              </p14:nvContentPartPr>
              <p14:xfrm>
                <a:off x="8400130" y="5676209"/>
                <a:ext cx="182160" cy="1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A88356-79B4-33C0-A500-CB638D410E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382490" y="5658569"/>
                  <a:ext cx="217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E05A66-4E8E-8B6D-8C0A-CE50936910D9}"/>
                    </a:ext>
                  </a:extLst>
                </p14:cNvPr>
                <p14:cNvContentPartPr/>
                <p14:nvPr/>
              </p14:nvContentPartPr>
              <p14:xfrm>
                <a:off x="8434690" y="5741009"/>
                <a:ext cx="159480" cy="9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E05A66-4E8E-8B6D-8C0A-CE50936910D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17050" y="5723009"/>
                  <a:ext cx="195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766F3A5-E3D5-8283-CF43-63FD5BF7F947}"/>
                    </a:ext>
                  </a:extLst>
                </p14:cNvPr>
                <p14:cNvContentPartPr/>
                <p14:nvPr/>
              </p14:nvContentPartPr>
              <p14:xfrm>
                <a:off x="8840410" y="5508809"/>
                <a:ext cx="118080" cy="206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766F3A5-E3D5-8283-CF43-63FD5BF7F94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822410" y="5491169"/>
                  <a:ext cx="153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D63E896-F20B-DF35-7585-1839B2366291}"/>
                    </a:ext>
                  </a:extLst>
                </p14:cNvPr>
                <p14:cNvContentPartPr/>
                <p14:nvPr/>
              </p14:nvContentPartPr>
              <p14:xfrm>
                <a:off x="9056770" y="5665049"/>
                <a:ext cx="3960" cy="27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D63E896-F20B-DF35-7585-1839B236629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39130" y="5647049"/>
                  <a:ext cx="39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33E15C1-546F-58D5-C298-4600EDD3391F}"/>
                    </a:ext>
                  </a:extLst>
                </p14:cNvPr>
                <p14:cNvContentPartPr/>
                <p14:nvPr/>
              </p14:nvContentPartPr>
              <p14:xfrm>
                <a:off x="9209410" y="5478929"/>
                <a:ext cx="39240" cy="21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33E15C1-546F-58D5-C298-4600EDD3391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91410" y="5461289"/>
                  <a:ext cx="74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C90F68-BB04-6C54-840C-BC2DC3EB2DCA}"/>
                    </a:ext>
                  </a:extLst>
                </p14:cNvPr>
                <p14:cNvContentPartPr/>
                <p14:nvPr/>
              </p14:nvContentPartPr>
              <p14:xfrm>
                <a:off x="9115810" y="5489009"/>
                <a:ext cx="187560" cy="129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C90F68-BB04-6C54-840C-BC2DC3EB2D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97810" y="5471369"/>
                  <a:ext cx="223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4649496-9435-686F-0C77-9C219093C3EF}"/>
                    </a:ext>
                  </a:extLst>
                </p14:cNvPr>
                <p14:cNvContentPartPr/>
                <p14:nvPr/>
              </p14:nvContentPartPr>
              <p14:xfrm>
                <a:off x="9400570" y="5513489"/>
                <a:ext cx="198360" cy="21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4649496-9435-686F-0C77-9C219093C3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382570" y="5495849"/>
                  <a:ext cx="234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59746F6-97BC-0937-1D62-4F7509A91269}"/>
                    </a:ext>
                  </a:extLst>
                </p14:cNvPr>
                <p14:cNvContentPartPr/>
                <p14:nvPr/>
              </p14:nvContentPartPr>
              <p14:xfrm>
                <a:off x="9484450" y="5496209"/>
                <a:ext cx="92520" cy="226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59746F6-97BC-0937-1D62-4F7509A9126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466810" y="5478209"/>
                  <a:ext cx="128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EB2BB00-ABA7-001D-25AA-08D24B7F73D3}"/>
                    </a:ext>
                  </a:extLst>
                </p14:cNvPr>
                <p14:cNvContentPartPr/>
                <p14:nvPr/>
              </p14:nvContentPartPr>
              <p14:xfrm>
                <a:off x="9745810" y="5501249"/>
                <a:ext cx="25200" cy="222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EB2BB00-ABA7-001D-25AA-08D24B7F73D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28170" y="5483249"/>
                  <a:ext cx="60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85726F8-417F-5381-4968-843E85C317F7}"/>
                    </a:ext>
                  </a:extLst>
                </p14:cNvPr>
                <p14:cNvContentPartPr/>
                <p14:nvPr/>
              </p14:nvContentPartPr>
              <p14:xfrm>
                <a:off x="9844090" y="5533289"/>
                <a:ext cx="145080" cy="146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85726F8-417F-5381-4968-843E85C317F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826090" y="5515649"/>
                  <a:ext cx="180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036276-A654-66A8-4B23-B9AD0E95392E}"/>
                    </a:ext>
                  </a:extLst>
                </p14:cNvPr>
                <p14:cNvContentPartPr/>
                <p14:nvPr/>
              </p14:nvContentPartPr>
              <p14:xfrm>
                <a:off x="9990970" y="5455169"/>
                <a:ext cx="73440" cy="1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036276-A654-66A8-4B23-B9AD0E95392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73330" y="5437169"/>
                  <a:ext cx="109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6A53604-105B-BF92-5673-FA7C1645B33D}"/>
                    </a:ext>
                  </a:extLst>
                </p14:cNvPr>
                <p14:cNvContentPartPr/>
                <p14:nvPr/>
              </p14:nvContentPartPr>
              <p14:xfrm>
                <a:off x="10097530" y="5371289"/>
                <a:ext cx="26640" cy="125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6A53604-105B-BF92-5673-FA7C1645B33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079890" y="5353649"/>
                  <a:ext cx="62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CD71EA5-A964-03BA-BB6A-383C93305ABD}"/>
                    </a:ext>
                  </a:extLst>
                </p14:cNvPr>
                <p14:cNvContentPartPr/>
                <p14:nvPr/>
              </p14:nvContentPartPr>
              <p14:xfrm>
                <a:off x="10147930" y="5402609"/>
                <a:ext cx="146160" cy="74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CD71EA5-A964-03BA-BB6A-383C93305AB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29930" y="5384969"/>
                  <a:ext cx="181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D0A9E93-8041-C644-6BBF-8606F9DDD982}"/>
                    </a:ext>
                  </a:extLst>
                </p14:cNvPr>
                <p14:cNvContentPartPr/>
                <p14:nvPr/>
              </p14:nvContentPartPr>
              <p14:xfrm>
                <a:off x="10405330" y="5571089"/>
                <a:ext cx="114840" cy="11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D0A9E93-8041-C644-6BBF-8606F9DDD98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87690" y="5553089"/>
                  <a:ext cx="150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CE16F34-FF39-08E8-B889-24FC9B4E7480}"/>
                    </a:ext>
                  </a:extLst>
                </p14:cNvPr>
                <p14:cNvContentPartPr/>
                <p14:nvPr/>
              </p14:nvContentPartPr>
              <p14:xfrm>
                <a:off x="10578850" y="5571089"/>
                <a:ext cx="229680" cy="128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CE16F34-FF39-08E8-B889-24FC9B4E748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60850" y="5553089"/>
                  <a:ext cx="26532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EB1C51D-A03E-49EC-6C45-1CDD950A79F7}"/>
              </a:ext>
            </a:extLst>
          </p:cNvPr>
          <p:cNvGrpSpPr/>
          <p:nvPr/>
        </p:nvGrpSpPr>
        <p:grpSpPr>
          <a:xfrm>
            <a:off x="6617770" y="6241409"/>
            <a:ext cx="984600" cy="367920"/>
            <a:chOff x="6617770" y="6241409"/>
            <a:chExt cx="98460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A14758-F67B-412F-51E3-9ACF4A919840}"/>
                    </a:ext>
                  </a:extLst>
                </p14:cNvPr>
                <p14:cNvContentPartPr/>
                <p14:nvPr/>
              </p14:nvContentPartPr>
              <p14:xfrm>
                <a:off x="6617770" y="6283169"/>
                <a:ext cx="148320" cy="215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A14758-F67B-412F-51E3-9ACF4A91984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9770" y="6265169"/>
                  <a:ext cx="183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6BC8352-C734-222B-714C-C8D9A3A8340C}"/>
                    </a:ext>
                  </a:extLst>
                </p14:cNvPr>
                <p14:cNvContentPartPr/>
                <p14:nvPr/>
              </p14:nvContentPartPr>
              <p14:xfrm>
                <a:off x="6836650" y="6457409"/>
                <a:ext cx="10080" cy="24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6BC8352-C734-222B-714C-C8D9A3A8340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19010" y="6439769"/>
                  <a:ext cx="45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57896E1-C458-BC8D-BB3A-D41F80A1852C}"/>
                    </a:ext>
                  </a:extLst>
                </p14:cNvPr>
                <p14:cNvContentPartPr/>
                <p14:nvPr/>
              </p14:nvContentPartPr>
              <p14:xfrm>
                <a:off x="7032490" y="6253649"/>
                <a:ext cx="6840" cy="214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57896E1-C458-BC8D-BB3A-D41F80A1852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14490" y="6235649"/>
                  <a:ext cx="42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4E0DE37-F019-425F-5E8D-695C4456A09F}"/>
                    </a:ext>
                  </a:extLst>
                </p14:cNvPr>
                <p14:cNvContentPartPr/>
                <p14:nvPr/>
              </p14:nvContentPartPr>
              <p14:xfrm>
                <a:off x="6936730" y="6241409"/>
                <a:ext cx="160200" cy="148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4E0DE37-F019-425F-5E8D-695C4456A09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918730" y="6223409"/>
                  <a:ext cx="19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3A0FCF4-C94E-75C2-B834-D6093C25FDAA}"/>
                    </a:ext>
                  </a:extLst>
                </p14:cNvPr>
                <p14:cNvContentPartPr/>
                <p14:nvPr/>
              </p14:nvContentPartPr>
              <p14:xfrm>
                <a:off x="7178290" y="6446249"/>
                <a:ext cx="17640" cy="163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3A0FCF4-C94E-75C2-B834-D6093C25FDA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160290" y="6428249"/>
                  <a:ext cx="53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90311B-3AA6-5DA4-6C9C-C8C5090B144B}"/>
                    </a:ext>
                  </a:extLst>
                </p14:cNvPr>
                <p14:cNvContentPartPr/>
                <p14:nvPr/>
              </p14:nvContentPartPr>
              <p14:xfrm>
                <a:off x="7155610" y="6407009"/>
                <a:ext cx="146160" cy="66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90311B-3AA6-5DA4-6C9C-C8C5090B14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37610" y="6389369"/>
                  <a:ext cx="18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241F5BB-476E-F95D-62ED-8DDECB73F657}"/>
                    </a:ext>
                  </a:extLst>
                </p14:cNvPr>
                <p14:cNvContentPartPr/>
                <p14:nvPr/>
              </p14:nvContentPartPr>
              <p14:xfrm>
                <a:off x="7370530" y="6383969"/>
                <a:ext cx="231840" cy="82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241F5BB-476E-F95D-62ED-8DDECB73F65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352890" y="6366329"/>
                  <a:ext cx="267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E88AB60-8E5F-7861-4ACC-7F363F4D293A}"/>
                    </a:ext>
                  </a:extLst>
                </p14:cNvPr>
                <p14:cNvContentPartPr/>
                <p14:nvPr/>
              </p14:nvContentPartPr>
              <p14:xfrm>
                <a:off x="6857890" y="6452009"/>
                <a:ext cx="6480" cy="30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E88AB60-8E5F-7861-4ACC-7F363F4D29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40250" y="6434369"/>
                  <a:ext cx="4212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1C0FD2-42C4-48A9-C09C-9877EE9FCF21}"/>
                  </a:ext>
                </a:extLst>
              </p14:cNvPr>
              <p14:cNvContentPartPr/>
              <p14:nvPr/>
            </p14:nvContentPartPr>
            <p14:xfrm>
              <a:off x="2841010" y="157409"/>
              <a:ext cx="799200" cy="52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1C0FD2-42C4-48A9-C09C-9877EE9FCF2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823010" y="139769"/>
                <a:ext cx="834840" cy="5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E2F486-D744-0FEF-80B3-369C92006FD7}"/>
                  </a:ext>
                </a:extLst>
              </p14:cNvPr>
              <p14:cNvContentPartPr/>
              <p14:nvPr/>
            </p14:nvContentPartPr>
            <p14:xfrm>
              <a:off x="3463450" y="325529"/>
              <a:ext cx="174960" cy="2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E2F486-D744-0FEF-80B3-369C92006FD7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3445810" y="307889"/>
                <a:ext cx="210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169D74F-E9E8-FA8B-0212-1A41429E48EA}"/>
                  </a:ext>
                </a:extLst>
              </p14:cNvPr>
              <p14:cNvContentPartPr/>
              <p14:nvPr/>
            </p14:nvContentPartPr>
            <p14:xfrm>
              <a:off x="5485210" y="405449"/>
              <a:ext cx="65160" cy="867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169D74F-E9E8-FA8B-0212-1A41429E48EA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467210" y="387449"/>
                <a:ext cx="1008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3236489-33BA-ABAC-570B-52BB6324A3FB}"/>
              </a:ext>
            </a:extLst>
          </p:cNvPr>
          <p:cNvGrpSpPr/>
          <p:nvPr/>
        </p:nvGrpSpPr>
        <p:grpSpPr>
          <a:xfrm>
            <a:off x="4043050" y="136529"/>
            <a:ext cx="2301120" cy="354240"/>
            <a:chOff x="4043050" y="136529"/>
            <a:chExt cx="230112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D03E3CF-1724-19BB-B572-2735D4A1D4D1}"/>
                    </a:ext>
                  </a:extLst>
                </p14:cNvPr>
                <p14:cNvContentPartPr/>
                <p14:nvPr/>
              </p14:nvContentPartPr>
              <p14:xfrm>
                <a:off x="4043050" y="136529"/>
                <a:ext cx="76320" cy="341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D03E3CF-1724-19BB-B572-2735D4A1D4D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25410" y="118889"/>
                  <a:ext cx="111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946967C-751B-29D5-45F1-D57B77870840}"/>
                    </a:ext>
                  </a:extLst>
                </p14:cNvPr>
                <p14:cNvContentPartPr/>
                <p14:nvPr/>
              </p14:nvContentPartPr>
              <p14:xfrm>
                <a:off x="4168690" y="179009"/>
                <a:ext cx="153720" cy="242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946967C-751B-29D5-45F1-D57B7787084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51050" y="161369"/>
                  <a:ext cx="189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FE642F1-563F-8049-A7EA-C98B8968215E}"/>
                    </a:ext>
                  </a:extLst>
                </p14:cNvPr>
                <p14:cNvContentPartPr/>
                <p14:nvPr/>
              </p14:nvContentPartPr>
              <p14:xfrm>
                <a:off x="4383250" y="152369"/>
                <a:ext cx="137160" cy="275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FE642F1-563F-8049-A7EA-C98B8968215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365250" y="134369"/>
                  <a:ext cx="172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96635BE-71E1-A640-D415-0FCACCF69472}"/>
                    </a:ext>
                  </a:extLst>
                </p14:cNvPr>
                <p14:cNvContentPartPr/>
                <p14:nvPr/>
              </p14:nvContentPartPr>
              <p14:xfrm>
                <a:off x="4677010" y="165329"/>
                <a:ext cx="10440" cy="248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96635BE-71E1-A640-D415-0FCACCF6947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59370" y="147689"/>
                  <a:ext cx="46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785C0A6-4550-08C1-16CF-D447B5FD8260}"/>
                    </a:ext>
                  </a:extLst>
                </p14:cNvPr>
                <p14:cNvContentPartPr/>
                <p14:nvPr/>
              </p14:nvContentPartPr>
              <p14:xfrm>
                <a:off x="4539850" y="156689"/>
                <a:ext cx="195840" cy="18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785C0A6-4550-08C1-16CF-D447B5FD826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22210" y="139049"/>
                  <a:ext cx="231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B418F38-389E-C924-9D89-2C0376F28B58}"/>
                    </a:ext>
                  </a:extLst>
                </p14:cNvPr>
                <p14:cNvContentPartPr/>
                <p14:nvPr/>
              </p14:nvContentPartPr>
              <p14:xfrm>
                <a:off x="4869250" y="157769"/>
                <a:ext cx="146160" cy="240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B418F38-389E-C924-9D89-2C0376F28B5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851610" y="140129"/>
                  <a:ext cx="181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BDE62AE-D085-B357-DBDF-E7F954C77F91}"/>
                    </a:ext>
                  </a:extLst>
                </p14:cNvPr>
                <p14:cNvContentPartPr/>
                <p14:nvPr/>
              </p14:nvContentPartPr>
              <p14:xfrm>
                <a:off x="5097130" y="179369"/>
                <a:ext cx="127440" cy="226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BDE62AE-D085-B357-DBDF-E7F954C77F9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79490" y="161369"/>
                  <a:ext cx="163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A44CA66-E2D0-DC48-C981-2E5C2FFA1571}"/>
                    </a:ext>
                  </a:extLst>
                </p14:cNvPr>
                <p14:cNvContentPartPr/>
                <p14:nvPr/>
              </p14:nvContentPartPr>
              <p14:xfrm>
                <a:off x="5372530" y="173969"/>
                <a:ext cx="4320" cy="222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A44CA66-E2D0-DC48-C981-2E5C2FFA157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54530" y="156329"/>
                  <a:ext cx="3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24898EE-CB7E-3CAC-C9A4-E41350FB5ACD}"/>
                    </a:ext>
                  </a:extLst>
                </p14:cNvPr>
                <p14:cNvContentPartPr/>
                <p14:nvPr/>
              </p14:nvContentPartPr>
              <p14:xfrm>
                <a:off x="5247250" y="163889"/>
                <a:ext cx="210600" cy="172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24898EE-CB7E-3CAC-C9A4-E41350FB5A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229610" y="145889"/>
                  <a:ext cx="24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B18157-602D-2B66-FFA1-B4637AD00159}"/>
                    </a:ext>
                  </a:extLst>
                </p14:cNvPr>
                <p14:cNvContentPartPr/>
                <p14:nvPr/>
              </p14:nvContentPartPr>
              <p14:xfrm>
                <a:off x="5676010" y="164609"/>
                <a:ext cx="112680" cy="235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B18157-602D-2B66-FFA1-B4637AD0015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58370" y="146609"/>
                  <a:ext cx="148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47D9365-075D-F47F-050D-44B420AC0552}"/>
                    </a:ext>
                  </a:extLst>
                </p14:cNvPr>
                <p14:cNvContentPartPr/>
                <p14:nvPr/>
              </p14:nvContentPartPr>
              <p14:xfrm>
                <a:off x="5895610" y="178649"/>
                <a:ext cx="148680" cy="96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47D9365-075D-F47F-050D-44B420AC055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877610" y="160649"/>
                  <a:ext cx="18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6BDA0AF-3F48-4AED-CCEA-B1DDE067F5BE}"/>
                    </a:ext>
                  </a:extLst>
                </p14:cNvPr>
                <p14:cNvContentPartPr/>
                <p14:nvPr/>
              </p14:nvContentPartPr>
              <p14:xfrm>
                <a:off x="5883730" y="304289"/>
                <a:ext cx="89640" cy="112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6BDA0AF-3F48-4AED-CCEA-B1DDE067F5B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866090" y="286649"/>
                  <a:ext cx="125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957354-A46D-7FF9-AB8F-6A79685E58C0}"/>
                    </a:ext>
                  </a:extLst>
                </p14:cNvPr>
                <p14:cNvContentPartPr/>
                <p14:nvPr/>
              </p14:nvContentPartPr>
              <p14:xfrm>
                <a:off x="6082450" y="157769"/>
                <a:ext cx="134640" cy="276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957354-A46D-7FF9-AB8F-6A79685E58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064810" y="140129"/>
                  <a:ext cx="170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FE4A025-879D-8A74-5974-07B66F4BEC9E}"/>
                    </a:ext>
                  </a:extLst>
                </p14:cNvPr>
                <p14:cNvContentPartPr/>
                <p14:nvPr/>
              </p14:nvContentPartPr>
              <p14:xfrm>
                <a:off x="6264610" y="137609"/>
                <a:ext cx="79560" cy="35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FE4A025-879D-8A74-5974-07B66F4BEC9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46970" y="119609"/>
                  <a:ext cx="11520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7021A87-9F8F-1A13-563B-AAD678316AB6}"/>
              </a:ext>
            </a:extLst>
          </p:cNvPr>
          <p:cNvGrpSpPr/>
          <p:nvPr/>
        </p:nvGrpSpPr>
        <p:grpSpPr>
          <a:xfrm>
            <a:off x="174490" y="2499929"/>
            <a:ext cx="1238400" cy="369360"/>
            <a:chOff x="174490" y="2499929"/>
            <a:chExt cx="12384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887D5E0-74A3-9E4A-0760-5201021DD65A}"/>
                    </a:ext>
                  </a:extLst>
                </p14:cNvPr>
                <p14:cNvContentPartPr/>
                <p14:nvPr/>
              </p14:nvContentPartPr>
              <p14:xfrm>
                <a:off x="174490" y="2530529"/>
                <a:ext cx="66600" cy="338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887D5E0-74A3-9E4A-0760-5201021DD65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6850" y="2512529"/>
                  <a:ext cx="1022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5D70F21-E9E4-DBE9-B1E4-47FBABBBF463}"/>
                    </a:ext>
                  </a:extLst>
                </p14:cNvPr>
                <p14:cNvContentPartPr/>
                <p14:nvPr/>
              </p14:nvContentPartPr>
              <p14:xfrm>
                <a:off x="289690" y="2609729"/>
                <a:ext cx="105120" cy="208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5D70F21-E9E4-DBE9-B1E4-47FBABBBF46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71690" y="2591729"/>
                  <a:ext cx="140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2E3D4E8-A4C8-FBFC-24AB-CD5E1D945C7E}"/>
                    </a:ext>
                  </a:extLst>
                </p14:cNvPr>
                <p14:cNvContentPartPr/>
                <p14:nvPr/>
              </p14:nvContentPartPr>
              <p14:xfrm>
                <a:off x="440170" y="2612249"/>
                <a:ext cx="105480" cy="185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2E3D4E8-A4C8-FBFC-24AB-CD5E1D945C7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2170" y="2594609"/>
                  <a:ext cx="141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898731-641A-0E57-FEF2-205C8E541854}"/>
                    </a:ext>
                  </a:extLst>
                </p14:cNvPr>
                <p14:cNvContentPartPr/>
                <p14:nvPr/>
              </p14:nvContentPartPr>
              <p14:xfrm>
                <a:off x="639970" y="2603249"/>
                <a:ext cx="17280" cy="194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898731-641A-0E57-FEF2-205C8E54185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22330" y="2585609"/>
                  <a:ext cx="52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6CB4063-74DA-9878-0E6B-37A69193C815}"/>
                    </a:ext>
                  </a:extLst>
                </p14:cNvPr>
                <p14:cNvContentPartPr/>
                <p14:nvPr/>
              </p14:nvContentPartPr>
              <p14:xfrm>
                <a:off x="605050" y="2605049"/>
                <a:ext cx="79920" cy="77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6CB4063-74DA-9878-0E6B-37A69193C81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7410" y="2587409"/>
                  <a:ext cx="115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8C2E2BA-8929-E1AB-B046-220C61EFDA1D}"/>
                    </a:ext>
                  </a:extLst>
                </p14:cNvPr>
                <p14:cNvContentPartPr/>
                <p14:nvPr/>
              </p14:nvContentPartPr>
              <p14:xfrm>
                <a:off x="767410" y="2646449"/>
                <a:ext cx="360" cy="3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8C2E2BA-8929-E1AB-B046-220C61EFDA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9410" y="2628809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9CDF0AF-DC03-2D1B-CD16-418D0077E8BC}"/>
                    </a:ext>
                  </a:extLst>
                </p14:cNvPr>
                <p14:cNvContentPartPr/>
                <p14:nvPr/>
              </p14:nvContentPartPr>
              <p14:xfrm>
                <a:off x="776770" y="2735729"/>
                <a:ext cx="2160" cy="19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9CDF0AF-DC03-2D1B-CD16-418D0077E8B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9130" y="2717729"/>
                  <a:ext cx="37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BA64523-8F0C-C13A-551B-214FFAB2940B}"/>
                    </a:ext>
                  </a:extLst>
                </p14:cNvPr>
                <p14:cNvContentPartPr/>
                <p14:nvPr/>
              </p14:nvContentPartPr>
              <p14:xfrm>
                <a:off x="895570" y="2596409"/>
                <a:ext cx="57960" cy="75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BA64523-8F0C-C13A-551B-214FFAB2940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7930" y="2578409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A21F5B3-EDE1-E2B0-F1DA-172205B952DC}"/>
                    </a:ext>
                  </a:extLst>
                </p14:cNvPr>
                <p14:cNvContentPartPr/>
                <p14:nvPr/>
              </p14:nvContentPartPr>
              <p14:xfrm>
                <a:off x="898450" y="2695409"/>
                <a:ext cx="37080" cy="90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A21F5B3-EDE1-E2B0-F1DA-172205B952D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0450" y="2677769"/>
                  <a:ext cx="72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4271D64-DCDD-CE5A-218C-A732F385E441}"/>
                    </a:ext>
                  </a:extLst>
                </p14:cNvPr>
                <p14:cNvContentPartPr/>
                <p14:nvPr/>
              </p14:nvContentPartPr>
              <p14:xfrm>
                <a:off x="1001410" y="2598929"/>
                <a:ext cx="102960" cy="174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4271D64-DCDD-CE5A-218C-A732F385E44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3410" y="2581289"/>
                  <a:ext cx="138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EA4CDCA-C8A7-3430-6EEA-D246A2FB2E2F}"/>
                    </a:ext>
                  </a:extLst>
                </p14:cNvPr>
                <p14:cNvContentPartPr/>
                <p14:nvPr/>
              </p14:nvContentPartPr>
              <p14:xfrm>
                <a:off x="1155490" y="2774609"/>
                <a:ext cx="6840" cy="9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EA4CDCA-C8A7-3430-6EEA-D246A2FB2E2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37490" y="2756609"/>
                  <a:ext cx="4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FA82D27-0661-772C-7DC0-A23632DA29F3}"/>
                    </a:ext>
                  </a:extLst>
                </p14:cNvPr>
                <p14:cNvContentPartPr/>
                <p14:nvPr/>
              </p14:nvContentPartPr>
              <p14:xfrm>
                <a:off x="1241170" y="2582729"/>
                <a:ext cx="92880" cy="53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FA82D27-0661-772C-7DC0-A23632DA29F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23170" y="2565089"/>
                  <a:ext cx="128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5C9B0F7-498A-776A-6D6F-0DA542B9DF3D}"/>
                    </a:ext>
                  </a:extLst>
                </p14:cNvPr>
                <p14:cNvContentPartPr/>
                <p14:nvPr/>
              </p14:nvContentPartPr>
              <p14:xfrm>
                <a:off x="1242610" y="2677049"/>
                <a:ext cx="54360" cy="80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5C9B0F7-498A-776A-6D6F-0DA542B9DF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224610" y="2659049"/>
                  <a:ext cx="90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BD4353F-56AB-50FD-6737-6417F89BD6E0}"/>
                    </a:ext>
                  </a:extLst>
                </p14:cNvPr>
                <p14:cNvContentPartPr/>
                <p14:nvPr/>
              </p14:nvContentPartPr>
              <p14:xfrm>
                <a:off x="1354570" y="2499929"/>
                <a:ext cx="58320" cy="309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BD4353F-56AB-50FD-6737-6417F89BD6E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336930" y="2481929"/>
                  <a:ext cx="9396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0CEC93-B28E-151B-C846-C50D728040D0}"/>
              </a:ext>
            </a:extLst>
          </p:cNvPr>
          <p:cNvGrpSpPr/>
          <p:nvPr/>
        </p:nvGrpSpPr>
        <p:grpSpPr>
          <a:xfrm>
            <a:off x="1353850" y="2959649"/>
            <a:ext cx="550080" cy="342360"/>
            <a:chOff x="1353850" y="2959649"/>
            <a:chExt cx="5500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A4497D-AA6A-15AA-873C-90E4A64994AD}"/>
                    </a:ext>
                  </a:extLst>
                </p14:cNvPr>
                <p14:cNvContentPartPr/>
                <p14:nvPr/>
              </p14:nvContentPartPr>
              <p14:xfrm>
                <a:off x="1353850" y="2959649"/>
                <a:ext cx="510480" cy="342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A4497D-AA6A-15AA-873C-90E4A64994A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335850" y="2941649"/>
                  <a:ext cx="546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492EEDD-8261-3551-D918-71D89FC07574}"/>
                    </a:ext>
                  </a:extLst>
                </p14:cNvPr>
                <p14:cNvContentPartPr/>
                <p14:nvPr/>
              </p14:nvContentPartPr>
              <p14:xfrm>
                <a:off x="1649410" y="2965049"/>
                <a:ext cx="254520" cy="92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492EEDD-8261-3551-D918-71D89FC075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31770" y="2947049"/>
                  <a:ext cx="2901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86AF39-CC6F-68DF-A492-705E7DB0E7C1}"/>
              </a:ext>
            </a:extLst>
          </p:cNvPr>
          <p:cNvGrpSpPr/>
          <p:nvPr/>
        </p:nvGrpSpPr>
        <p:grpSpPr>
          <a:xfrm>
            <a:off x="126250" y="3309209"/>
            <a:ext cx="1265760" cy="437760"/>
            <a:chOff x="126250" y="3309209"/>
            <a:chExt cx="12657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F7664C-25AA-CA0D-4B82-4F902D556CD1}"/>
                    </a:ext>
                  </a:extLst>
                </p14:cNvPr>
                <p14:cNvContentPartPr/>
                <p14:nvPr/>
              </p14:nvContentPartPr>
              <p14:xfrm>
                <a:off x="126250" y="3309209"/>
                <a:ext cx="783360" cy="43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F7664C-25AA-CA0D-4B82-4F902D556CD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250" y="3291209"/>
                  <a:ext cx="8190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0674016-1331-429B-9852-3F1AC1B40E73}"/>
                    </a:ext>
                  </a:extLst>
                </p14:cNvPr>
                <p14:cNvContentPartPr/>
                <p14:nvPr/>
              </p14:nvContentPartPr>
              <p14:xfrm>
                <a:off x="310930" y="3347729"/>
                <a:ext cx="27720" cy="33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0674016-1331-429B-9852-3F1AC1B40E7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2930" y="3329729"/>
                  <a:ext cx="63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870625-5C29-B5B2-0750-C4C13F407A29}"/>
                    </a:ext>
                  </a:extLst>
                </p14:cNvPr>
                <p14:cNvContentPartPr/>
                <p14:nvPr/>
              </p14:nvContentPartPr>
              <p14:xfrm>
                <a:off x="1138210" y="3331169"/>
                <a:ext cx="253800" cy="38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870625-5C29-B5B2-0750-C4C13F407A2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0210" y="3313529"/>
                  <a:ext cx="28944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66AD4B-D0C4-A47A-89C7-F144B673A6EF}"/>
                  </a:ext>
                </a:extLst>
              </p14:cNvPr>
              <p14:cNvContentPartPr/>
              <p14:nvPr/>
            </p14:nvContentPartPr>
            <p14:xfrm>
              <a:off x="197530" y="3763889"/>
              <a:ext cx="230400" cy="331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66AD4B-D0C4-A47A-89C7-F144B673A6E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79890" y="3746249"/>
                <a:ext cx="2660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97E0814-82B6-1A16-3C73-64273B5F97E9}"/>
                  </a:ext>
                </a:extLst>
              </p14:cNvPr>
              <p14:cNvContentPartPr/>
              <p14:nvPr/>
            </p14:nvContentPartPr>
            <p14:xfrm>
              <a:off x="640690" y="3884489"/>
              <a:ext cx="1353600" cy="334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97E0814-82B6-1A16-3C73-64273B5F97E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23050" y="3866849"/>
                <a:ext cx="1389240" cy="37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129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C199E2-489A-797D-90C2-8A717429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87" y="210141"/>
            <a:ext cx="6072974" cy="2610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B916069-3AF5-C212-2116-7FCF948A11A5}"/>
              </a:ext>
            </a:extLst>
          </p:cNvPr>
          <p:cNvGrpSpPr/>
          <p:nvPr/>
        </p:nvGrpSpPr>
        <p:grpSpPr>
          <a:xfrm>
            <a:off x="653650" y="2807009"/>
            <a:ext cx="1905120" cy="376920"/>
            <a:chOff x="653650" y="2807009"/>
            <a:chExt cx="19051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FD72F80-A92D-94BB-4932-1FA9F8CABCEA}"/>
                    </a:ext>
                  </a:extLst>
                </p14:cNvPr>
                <p14:cNvContentPartPr/>
                <p14:nvPr/>
              </p14:nvContentPartPr>
              <p14:xfrm>
                <a:off x="653650" y="2807009"/>
                <a:ext cx="1905120" cy="37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FD72F80-A92D-94BB-4932-1FA9F8CABCE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5650" y="2789369"/>
                  <a:ext cx="19407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56A708-CF18-8DCD-6D60-A70FDF726316}"/>
                    </a:ext>
                  </a:extLst>
                </p14:cNvPr>
                <p14:cNvContentPartPr/>
                <p14:nvPr/>
              </p14:nvContentPartPr>
              <p14:xfrm>
                <a:off x="1699810" y="2923649"/>
                <a:ext cx="267120" cy="63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56A708-CF18-8DCD-6D60-A70FDF7263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1810" y="2906009"/>
                  <a:ext cx="302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B26AD7-2E64-B8D7-373D-0557147FAB83}"/>
              </a:ext>
            </a:extLst>
          </p:cNvPr>
          <p:cNvGrpSpPr/>
          <p:nvPr/>
        </p:nvGrpSpPr>
        <p:grpSpPr>
          <a:xfrm>
            <a:off x="2855410" y="2727089"/>
            <a:ext cx="2059560" cy="381960"/>
            <a:chOff x="2855410" y="2727089"/>
            <a:chExt cx="20595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2D58A7-9819-D595-B78F-D51F61D78EDE}"/>
                    </a:ext>
                  </a:extLst>
                </p14:cNvPr>
                <p14:cNvContentPartPr/>
                <p14:nvPr/>
              </p14:nvContentPartPr>
              <p14:xfrm>
                <a:off x="2855410" y="2727089"/>
                <a:ext cx="2059560" cy="38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2D58A7-9819-D595-B78F-D51F61D78ED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7410" y="2709089"/>
                  <a:ext cx="20952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1C199C-5815-810E-9174-EB82B1EB960D}"/>
                    </a:ext>
                  </a:extLst>
                </p14:cNvPr>
                <p14:cNvContentPartPr/>
                <p14:nvPr/>
              </p14:nvContentPartPr>
              <p14:xfrm>
                <a:off x="4653250" y="2840129"/>
                <a:ext cx="3636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1C199C-5815-810E-9174-EB82B1EB96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5250" y="2822129"/>
                  <a:ext cx="72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81D356-9960-8C93-D602-C707351B3262}"/>
                    </a:ext>
                  </a:extLst>
                </p14:cNvPr>
                <p14:cNvContentPartPr/>
                <p14:nvPr/>
              </p14:nvContentPartPr>
              <p14:xfrm>
                <a:off x="4347610" y="2824289"/>
                <a:ext cx="288000" cy="2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81D356-9960-8C93-D602-C707351B32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29610" y="2806649"/>
                  <a:ext cx="3236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C887B0-2B99-CD27-FEB5-FB2FC8E70680}"/>
                  </a:ext>
                </a:extLst>
              </p14:cNvPr>
              <p14:cNvContentPartPr/>
              <p14:nvPr/>
            </p14:nvContentPartPr>
            <p14:xfrm>
              <a:off x="1498570" y="3479489"/>
              <a:ext cx="137520" cy="247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C887B0-2B99-CD27-FEB5-FB2FC8E706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80930" y="3461489"/>
                <a:ext cx="1731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D9B2891-F1A1-CA0E-1164-FE90B5F63B76}"/>
                  </a:ext>
                </a:extLst>
              </p14:cNvPr>
              <p14:cNvContentPartPr/>
              <p14:nvPr/>
            </p14:nvContentPartPr>
            <p14:xfrm>
              <a:off x="1647610" y="3744809"/>
              <a:ext cx="105480" cy="5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D9B2891-F1A1-CA0E-1164-FE90B5F63B7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29970" y="3726809"/>
                <a:ext cx="1411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8337296-ECDE-433F-2C32-DCBC9FDA8F10}"/>
              </a:ext>
            </a:extLst>
          </p:cNvPr>
          <p:cNvGrpSpPr/>
          <p:nvPr/>
        </p:nvGrpSpPr>
        <p:grpSpPr>
          <a:xfrm>
            <a:off x="2112370" y="3339449"/>
            <a:ext cx="2264400" cy="489960"/>
            <a:chOff x="2112370" y="3339449"/>
            <a:chExt cx="22644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87E4EB-0D14-8EF3-B466-645C95264312}"/>
                    </a:ext>
                  </a:extLst>
                </p14:cNvPr>
                <p14:cNvContentPartPr/>
                <p14:nvPr/>
              </p14:nvContentPartPr>
              <p14:xfrm>
                <a:off x="2112370" y="3537809"/>
                <a:ext cx="16560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87E4EB-0D14-8EF3-B466-645C952643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94730" y="3520169"/>
                  <a:ext cx="201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E5B6BE-4A69-48D3-E8F4-8B7A75666BCE}"/>
                    </a:ext>
                  </a:extLst>
                </p14:cNvPr>
                <p14:cNvContentPartPr/>
                <p14:nvPr/>
              </p14:nvContentPartPr>
              <p14:xfrm>
                <a:off x="2133250" y="3655169"/>
                <a:ext cx="14760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E5B6BE-4A69-48D3-E8F4-8B7A75666B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15610" y="3637529"/>
                  <a:ext cx="18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54C663-B789-7AD1-4DE5-22E345C4638A}"/>
                    </a:ext>
                  </a:extLst>
                </p14:cNvPr>
                <p14:cNvContentPartPr/>
                <p14:nvPr/>
              </p14:nvContentPartPr>
              <p14:xfrm>
                <a:off x="2614930" y="3493889"/>
                <a:ext cx="131040" cy="28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54C663-B789-7AD1-4DE5-22E345C463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97290" y="3476249"/>
                  <a:ext cx="166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3A2017-A086-F27D-02FB-2AA7C995C22E}"/>
                    </a:ext>
                  </a:extLst>
                </p14:cNvPr>
                <p14:cNvContentPartPr/>
                <p14:nvPr/>
              </p14:nvContentPartPr>
              <p14:xfrm>
                <a:off x="2760010" y="3756689"/>
                <a:ext cx="86760" cy="7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3A2017-A086-F27D-02FB-2AA7C995C2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42370" y="3738689"/>
                  <a:ext cx="122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D3C6BA-8EF7-8C4E-9F04-0EC6F3153DE3}"/>
                    </a:ext>
                  </a:extLst>
                </p14:cNvPr>
                <p14:cNvContentPartPr/>
                <p14:nvPr/>
              </p14:nvContentPartPr>
              <p14:xfrm>
                <a:off x="2937850" y="3339449"/>
                <a:ext cx="66600" cy="12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D3C6BA-8EF7-8C4E-9F04-0EC6F3153D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19850" y="3321449"/>
                  <a:ext cx="102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D3B0FD1-A51A-574A-1624-E156656408B1}"/>
                    </a:ext>
                  </a:extLst>
                </p14:cNvPr>
                <p14:cNvContentPartPr/>
                <p14:nvPr/>
              </p14:nvContentPartPr>
              <p14:xfrm>
                <a:off x="3142330" y="3534569"/>
                <a:ext cx="258480" cy="168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D3B0FD1-A51A-574A-1624-E156656408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4330" y="3516929"/>
                  <a:ext cx="294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003955-FE4D-9A11-D16D-C047A256116F}"/>
                    </a:ext>
                  </a:extLst>
                </p14:cNvPr>
                <p14:cNvContentPartPr/>
                <p14:nvPr/>
              </p14:nvContentPartPr>
              <p14:xfrm>
                <a:off x="3480370" y="3532769"/>
                <a:ext cx="113400" cy="182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003955-FE4D-9A11-D16D-C047A25611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62370" y="3514769"/>
                  <a:ext cx="149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3FC3D9-7B42-1AD8-715D-360B2F1A739E}"/>
                    </a:ext>
                  </a:extLst>
                </p14:cNvPr>
                <p14:cNvContentPartPr/>
                <p14:nvPr/>
              </p14:nvContentPartPr>
              <p14:xfrm>
                <a:off x="3743170" y="3466889"/>
                <a:ext cx="155880" cy="228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3FC3D9-7B42-1AD8-715D-360B2F1A739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25530" y="3449249"/>
                  <a:ext cx="191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5F01A69-59F2-2DE3-65F0-E79DCC1FFB1C}"/>
                    </a:ext>
                  </a:extLst>
                </p14:cNvPr>
                <p14:cNvContentPartPr/>
                <p14:nvPr/>
              </p14:nvContentPartPr>
              <p14:xfrm>
                <a:off x="3768010" y="3559049"/>
                <a:ext cx="11052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5F01A69-59F2-2DE3-65F0-E79DCC1FFB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50010" y="3541049"/>
                  <a:ext cx="146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6F0284-55A5-3A12-5F45-AB9EF7680BAE}"/>
                    </a:ext>
                  </a:extLst>
                </p14:cNvPr>
                <p14:cNvContentPartPr/>
                <p14:nvPr/>
              </p14:nvContentPartPr>
              <p14:xfrm>
                <a:off x="4256530" y="3503249"/>
                <a:ext cx="36360" cy="18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6F0284-55A5-3A12-5F45-AB9EF7680BA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38890" y="3485249"/>
                  <a:ext cx="72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DEEA93-F3BF-D788-9574-E855836DD4F3}"/>
                    </a:ext>
                  </a:extLst>
                </p14:cNvPr>
                <p14:cNvContentPartPr/>
                <p14:nvPr/>
              </p14:nvContentPartPr>
              <p14:xfrm>
                <a:off x="4169770" y="3564449"/>
                <a:ext cx="207000" cy="40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DEEA93-F3BF-D788-9574-E855836DD4F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51770" y="3546449"/>
                  <a:ext cx="2426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950F15-1029-FA5B-BC75-A1A57491E7B5}"/>
              </a:ext>
            </a:extLst>
          </p:cNvPr>
          <p:cNvGrpSpPr/>
          <p:nvPr/>
        </p:nvGrpSpPr>
        <p:grpSpPr>
          <a:xfrm>
            <a:off x="4666210" y="3504329"/>
            <a:ext cx="212400" cy="349560"/>
            <a:chOff x="4666210" y="3504329"/>
            <a:chExt cx="2124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5EFF86B-03A3-E582-2AEE-6B0551F20EA1}"/>
                    </a:ext>
                  </a:extLst>
                </p14:cNvPr>
                <p14:cNvContentPartPr/>
                <p14:nvPr/>
              </p14:nvContentPartPr>
              <p14:xfrm>
                <a:off x="4679890" y="3514769"/>
                <a:ext cx="23760" cy="22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5EFF86B-03A3-E582-2AEE-6B0551F20EA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62250" y="3496769"/>
                  <a:ext cx="59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10598C-5081-EA2D-0347-B7F7855BC512}"/>
                    </a:ext>
                  </a:extLst>
                </p14:cNvPr>
                <p14:cNvContentPartPr/>
                <p14:nvPr/>
              </p14:nvContentPartPr>
              <p14:xfrm>
                <a:off x="4666210" y="3504329"/>
                <a:ext cx="149040" cy="9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10598C-5081-EA2D-0347-B7F7855BC5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8570" y="3486329"/>
                  <a:ext cx="184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6A756B2-33C6-BF7C-2DBD-3C9CDC37B442}"/>
                    </a:ext>
                  </a:extLst>
                </p14:cNvPr>
                <p14:cNvContentPartPr/>
                <p14:nvPr/>
              </p14:nvContentPartPr>
              <p14:xfrm>
                <a:off x="4792210" y="3755969"/>
                <a:ext cx="86400" cy="9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6A756B2-33C6-BF7C-2DBD-3C9CDC37B4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74210" y="3737969"/>
                  <a:ext cx="1220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A5C176-2CF0-582F-4F82-92E7DA49B136}"/>
              </a:ext>
            </a:extLst>
          </p:cNvPr>
          <p:cNvGrpSpPr/>
          <p:nvPr/>
        </p:nvGrpSpPr>
        <p:grpSpPr>
          <a:xfrm>
            <a:off x="5147890" y="3303449"/>
            <a:ext cx="757440" cy="444960"/>
            <a:chOff x="5147890" y="3303449"/>
            <a:chExt cx="7574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5C178F-835D-B71F-07A0-9B331764D6D2}"/>
                    </a:ext>
                  </a:extLst>
                </p14:cNvPr>
                <p14:cNvContentPartPr/>
                <p14:nvPr/>
              </p14:nvContentPartPr>
              <p14:xfrm>
                <a:off x="5147890" y="3498209"/>
                <a:ext cx="421920" cy="16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5C178F-835D-B71F-07A0-9B331764D6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29890" y="3480569"/>
                  <a:ext cx="457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480879-C2B0-033D-E252-D1D930FF3AF0}"/>
                    </a:ext>
                  </a:extLst>
                </p14:cNvPr>
                <p14:cNvContentPartPr/>
                <p14:nvPr/>
              </p14:nvContentPartPr>
              <p14:xfrm>
                <a:off x="5710930" y="3439529"/>
                <a:ext cx="194400" cy="204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480879-C2B0-033D-E252-D1D930FF3A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92930" y="3421529"/>
                  <a:ext cx="230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20B3C2-F51F-D6C8-07BC-EB7D13855E16}"/>
                    </a:ext>
                  </a:extLst>
                </p14:cNvPr>
                <p14:cNvContentPartPr/>
                <p14:nvPr/>
              </p14:nvContentPartPr>
              <p14:xfrm>
                <a:off x="5775010" y="3303449"/>
                <a:ext cx="61200" cy="44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20B3C2-F51F-D6C8-07BC-EB7D13855E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57370" y="3285449"/>
                  <a:ext cx="96840" cy="48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896AB6A-6506-EFD2-580E-F61893DE7BA5}"/>
              </a:ext>
            </a:extLst>
          </p:cNvPr>
          <p:cNvGrpSpPr/>
          <p:nvPr/>
        </p:nvGrpSpPr>
        <p:grpSpPr>
          <a:xfrm>
            <a:off x="6537850" y="3265649"/>
            <a:ext cx="1435680" cy="410760"/>
            <a:chOff x="6537850" y="3265649"/>
            <a:chExt cx="14356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296E3B-DD85-1FCD-AE24-389EC84600BA}"/>
                    </a:ext>
                  </a:extLst>
                </p14:cNvPr>
                <p14:cNvContentPartPr/>
                <p14:nvPr/>
              </p14:nvContentPartPr>
              <p14:xfrm>
                <a:off x="6537850" y="3265649"/>
                <a:ext cx="1435680" cy="41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296E3B-DD85-1FCD-AE24-389EC84600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0210" y="3248009"/>
                  <a:ext cx="147132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8D2B5B-2756-D95D-7233-51318D0CDC52}"/>
                    </a:ext>
                  </a:extLst>
                </p14:cNvPr>
                <p14:cNvContentPartPr/>
                <p14:nvPr/>
              </p14:nvContentPartPr>
              <p14:xfrm>
                <a:off x="7079650" y="3286169"/>
                <a:ext cx="1116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8D2B5B-2756-D95D-7233-51318D0CDC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61650" y="3268169"/>
                  <a:ext cx="4680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6BE96BB-634F-BF70-613F-0DB4A95F0C8D}"/>
                  </a:ext>
                </a:extLst>
              </p14:cNvPr>
              <p14:cNvContentPartPr/>
              <p14:nvPr/>
            </p14:nvContentPartPr>
            <p14:xfrm>
              <a:off x="1497130" y="4264649"/>
              <a:ext cx="199080" cy="213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6BE96BB-634F-BF70-613F-0DB4A95F0C8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79490" y="4246649"/>
                <a:ext cx="2347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DBD992-F18D-D7A2-08D5-FC6F8B8D294C}"/>
                  </a:ext>
                </a:extLst>
              </p14:cNvPr>
              <p14:cNvContentPartPr/>
              <p14:nvPr/>
            </p14:nvContentPartPr>
            <p14:xfrm>
              <a:off x="2050810" y="4318649"/>
              <a:ext cx="166320" cy="136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DBD992-F18D-D7A2-08D5-FC6F8B8D29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032810" y="4301009"/>
                <a:ext cx="201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C5138A2-0BE7-C324-A8BF-9C18DBBF7B6C}"/>
                  </a:ext>
                </a:extLst>
              </p14:cNvPr>
              <p14:cNvContentPartPr/>
              <p14:nvPr/>
            </p14:nvContentPartPr>
            <p14:xfrm>
              <a:off x="1993570" y="4419449"/>
              <a:ext cx="217800" cy="12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C5138A2-0BE7-C324-A8BF-9C18DBBF7B6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75570" y="4401449"/>
                <a:ext cx="25344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163E2ED-8A7A-A77A-A691-8FEB1F6BFD90}"/>
              </a:ext>
            </a:extLst>
          </p:cNvPr>
          <p:cNvGrpSpPr/>
          <p:nvPr/>
        </p:nvGrpSpPr>
        <p:grpSpPr>
          <a:xfrm>
            <a:off x="2475970" y="4130729"/>
            <a:ext cx="3278160" cy="476280"/>
            <a:chOff x="2475970" y="4130729"/>
            <a:chExt cx="327816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E981D1-412A-DFC8-DBD1-D18B7B4D9817}"/>
                    </a:ext>
                  </a:extLst>
                </p14:cNvPr>
                <p14:cNvContentPartPr/>
                <p14:nvPr/>
              </p14:nvContentPartPr>
              <p14:xfrm>
                <a:off x="2475970" y="4385249"/>
                <a:ext cx="146160" cy="2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E981D1-412A-DFC8-DBD1-D18B7B4D98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58330" y="4367609"/>
                  <a:ext cx="181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A016E4-0C34-3D96-0F7C-F1815A067D71}"/>
                    </a:ext>
                  </a:extLst>
                </p14:cNvPr>
                <p14:cNvContentPartPr/>
                <p14:nvPr/>
              </p14:nvContentPartPr>
              <p14:xfrm>
                <a:off x="2801770" y="4274369"/>
                <a:ext cx="114120" cy="280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A016E4-0C34-3D96-0F7C-F1815A067D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84130" y="4256369"/>
                  <a:ext cx="149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6829FB-F83C-94EE-BFBB-A798031D6ABB}"/>
                    </a:ext>
                  </a:extLst>
                </p14:cNvPr>
                <p14:cNvContentPartPr/>
                <p14:nvPr/>
              </p14:nvContentPartPr>
              <p14:xfrm>
                <a:off x="2924530" y="4488929"/>
                <a:ext cx="132480" cy="11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6829FB-F83C-94EE-BFBB-A798031D6A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06890" y="4470929"/>
                  <a:ext cx="16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F2618C-AE07-34E3-C80E-A72FBF4311BB}"/>
                    </a:ext>
                  </a:extLst>
                </p14:cNvPr>
                <p14:cNvContentPartPr/>
                <p14:nvPr/>
              </p14:nvContentPartPr>
              <p14:xfrm>
                <a:off x="3118930" y="4165649"/>
                <a:ext cx="18720" cy="63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F2618C-AE07-34E3-C80E-A72FBF4311B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01290" y="4147649"/>
                  <a:ext cx="54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CD5C76-D6D4-525E-0A33-1DCA3D0B779C}"/>
                    </a:ext>
                  </a:extLst>
                </p14:cNvPr>
                <p14:cNvContentPartPr/>
                <p14:nvPr/>
              </p14:nvContentPartPr>
              <p14:xfrm>
                <a:off x="3253570" y="4264289"/>
                <a:ext cx="130680" cy="17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CD5C76-D6D4-525E-0A33-1DCA3D0B77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35570" y="4246289"/>
                  <a:ext cx="166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533E4C-7A26-89A0-60E0-9E3894089864}"/>
                    </a:ext>
                  </a:extLst>
                </p14:cNvPr>
                <p14:cNvContentPartPr/>
                <p14:nvPr/>
              </p14:nvContentPartPr>
              <p14:xfrm>
                <a:off x="3469570" y="4310729"/>
                <a:ext cx="6120" cy="99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533E4C-7A26-89A0-60E0-9E38940898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51570" y="4292729"/>
                  <a:ext cx="41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8A7D5E-3F40-28F7-C300-B66453F52BAA}"/>
                    </a:ext>
                  </a:extLst>
                </p14:cNvPr>
                <p14:cNvContentPartPr/>
                <p14:nvPr/>
              </p14:nvContentPartPr>
              <p14:xfrm>
                <a:off x="3473170" y="4206689"/>
                <a:ext cx="2304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8A7D5E-3F40-28F7-C300-B66453F52BA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55170" y="4188689"/>
                  <a:ext cx="58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5934D0-F39B-4F01-8A23-FE16C62852D7}"/>
                    </a:ext>
                  </a:extLst>
                </p14:cNvPr>
                <p14:cNvContentPartPr/>
                <p14:nvPr/>
              </p14:nvContentPartPr>
              <p14:xfrm>
                <a:off x="3598090" y="4293449"/>
                <a:ext cx="67320" cy="127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5934D0-F39B-4F01-8A23-FE16C62852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80090" y="4275449"/>
                  <a:ext cx="102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190C47-51AC-C853-93CC-BD9577D0C37D}"/>
                    </a:ext>
                  </a:extLst>
                </p14:cNvPr>
                <p14:cNvContentPartPr/>
                <p14:nvPr/>
              </p14:nvContentPartPr>
              <p14:xfrm>
                <a:off x="3802570" y="4132529"/>
                <a:ext cx="102960" cy="255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190C47-51AC-C853-93CC-BD9577D0C3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84930" y="4114529"/>
                  <a:ext cx="138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0A3F290-B627-06A7-CFCC-2F5A8A74D17E}"/>
                    </a:ext>
                  </a:extLst>
                </p14:cNvPr>
                <p14:cNvContentPartPr/>
                <p14:nvPr/>
              </p14:nvContentPartPr>
              <p14:xfrm>
                <a:off x="3775570" y="4247369"/>
                <a:ext cx="9972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0A3F290-B627-06A7-CFCC-2F5A8A74D1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57930" y="4229369"/>
                  <a:ext cx="1353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FE87B8D-14CE-98BC-D21B-74FAE51AEFA3}"/>
                    </a:ext>
                  </a:extLst>
                </p14:cNvPr>
                <p14:cNvContentPartPr/>
                <p14:nvPr/>
              </p14:nvContentPartPr>
              <p14:xfrm>
                <a:off x="4198570" y="4212449"/>
                <a:ext cx="12240" cy="178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FE87B8D-14CE-98BC-D21B-74FAE51AEF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80570" y="4194809"/>
                  <a:ext cx="47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DDEC15-1D0D-5772-9532-514C599150B4}"/>
                    </a:ext>
                  </a:extLst>
                </p14:cNvPr>
                <p14:cNvContentPartPr/>
                <p14:nvPr/>
              </p14:nvContentPartPr>
              <p14:xfrm>
                <a:off x="4124410" y="4281209"/>
                <a:ext cx="227880" cy="37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DDEC15-1D0D-5772-9532-514C599150B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06770" y="4263209"/>
                  <a:ext cx="263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4E911D-A66B-745E-1135-A6B8BC5670FE}"/>
                    </a:ext>
                  </a:extLst>
                </p14:cNvPr>
                <p14:cNvContentPartPr/>
                <p14:nvPr/>
              </p14:nvContentPartPr>
              <p14:xfrm>
                <a:off x="4606450" y="4248449"/>
                <a:ext cx="19440" cy="214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4E911D-A66B-745E-1135-A6B8BC5670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88450" y="4230449"/>
                  <a:ext cx="55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E9E7A3A-16D0-2FF5-0576-91F52B7E5826}"/>
                    </a:ext>
                  </a:extLst>
                </p14:cNvPr>
                <p14:cNvContentPartPr/>
                <p14:nvPr/>
              </p14:nvContentPartPr>
              <p14:xfrm>
                <a:off x="4578010" y="4194809"/>
                <a:ext cx="151920" cy="113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E9E7A3A-16D0-2FF5-0576-91F52B7E582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60370" y="4176809"/>
                  <a:ext cx="187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3A76B9-5EF5-A6C4-5F98-9BE4D394CBF6}"/>
                    </a:ext>
                  </a:extLst>
                </p14:cNvPr>
                <p14:cNvContentPartPr/>
                <p14:nvPr/>
              </p14:nvContentPartPr>
              <p14:xfrm>
                <a:off x="4692490" y="4392089"/>
                <a:ext cx="173160" cy="111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3A76B9-5EF5-A6C4-5F98-9BE4D394CBF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4850" y="4374089"/>
                  <a:ext cx="208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212ACB-7888-4C55-BBA0-6BE9F8AE03FA}"/>
                    </a:ext>
                  </a:extLst>
                </p14:cNvPr>
                <p14:cNvContentPartPr/>
                <p14:nvPr/>
              </p14:nvContentPartPr>
              <p14:xfrm>
                <a:off x="4994170" y="4210289"/>
                <a:ext cx="138960" cy="162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212ACB-7888-4C55-BBA0-6BE9F8AE03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76530" y="4192289"/>
                  <a:ext cx="174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49A04E-C4AF-3EF9-9C45-22C1F02534B5}"/>
                    </a:ext>
                  </a:extLst>
                </p14:cNvPr>
                <p14:cNvContentPartPr/>
                <p14:nvPr/>
              </p14:nvContentPartPr>
              <p14:xfrm>
                <a:off x="5206930" y="4271129"/>
                <a:ext cx="18720" cy="5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49A04E-C4AF-3EF9-9C45-22C1F02534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88930" y="4253129"/>
                  <a:ext cx="5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BCAAA2-D812-8FA1-FF7A-C4410803AED5}"/>
                    </a:ext>
                  </a:extLst>
                </p14:cNvPr>
                <p14:cNvContentPartPr/>
                <p14:nvPr/>
              </p14:nvContentPartPr>
              <p14:xfrm>
                <a:off x="5213050" y="4195169"/>
                <a:ext cx="2160" cy="1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BCAAA2-D812-8FA1-FF7A-C4410803AED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95050" y="4177529"/>
                  <a:ext cx="37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853B2CB-899D-5A90-6323-9336B3D7CE05}"/>
                    </a:ext>
                  </a:extLst>
                </p14:cNvPr>
                <p14:cNvContentPartPr/>
                <p14:nvPr/>
              </p14:nvContentPartPr>
              <p14:xfrm>
                <a:off x="5339770" y="4265729"/>
                <a:ext cx="124920" cy="105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853B2CB-899D-5A90-6323-9336B3D7CE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21770" y="4248089"/>
                  <a:ext cx="160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3269336-9362-66E4-19DF-86E7718D35D8}"/>
                    </a:ext>
                  </a:extLst>
                </p14:cNvPr>
                <p14:cNvContentPartPr/>
                <p14:nvPr/>
              </p14:nvContentPartPr>
              <p14:xfrm>
                <a:off x="5590690" y="4194089"/>
                <a:ext cx="163440" cy="160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3269336-9362-66E4-19DF-86E7718D35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72690" y="4176089"/>
                  <a:ext cx="199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7406C7-4659-E89C-2388-928830E62C1E}"/>
                    </a:ext>
                  </a:extLst>
                </p14:cNvPr>
                <p14:cNvContentPartPr/>
                <p14:nvPr/>
              </p14:nvContentPartPr>
              <p14:xfrm>
                <a:off x="5637130" y="4130729"/>
                <a:ext cx="63720" cy="310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7406C7-4659-E89C-2388-928830E62C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19130" y="4112729"/>
                  <a:ext cx="9936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85E9630-BC22-BC5D-47F2-4A232FF271EC}"/>
              </a:ext>
            </a:extLst>
          </p:cNvPr>
          <p:cNvGrpSpPr/>
          <p:nvPr/>
        </p:nvGrpSpPr>
        <p:grpSpPr>
          <a:xfrm>
            <a:off x="6338050" y="3993569"/>
            <a:ext cx="1281960" cy="293040"/>
            <a:chOff x="6338050" y="3993569"/>
            <a:chExt cx="12819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D287E05-8923-41A7-1B65-F87C48F0E896}"/>
                    </a:ext>
                  </a:extLst>
                </p14:cNvPr>
                <p14:cNvContentPartPr/>
                <p14:nvPr/>
              </p14:nvContentPartPr>
              <p14:xfrm>
                <a:off x="6338050" y="4172849"/>
                <a:ext cx="20808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D287E05-8923-41A7-1B65-F87C48F0E8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20050" y="4154849"/>
                  <a:ext cx="243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275886-47A5-2A04-A01E-20440AE6FE7D}"/>
                    </a:ext>
                  </a:extLst>
                </p14:cNvPr>
                <p14:cNvContentPartPr/>
                <p14:nvPr/>
              </p14:nvContentPartPr>
              <p14:xfrm>
                <a:off x="6575290" y="3993569"/>
                <a:ext cx="1044720" cy="291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275886-47A5-2A04-A01E-20440AE6FE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557650" y="3975929"/>
                  <a:ext cx="1080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F5A776-743F-F68B-2FE1-EF04BD23AF7E}"/>
                    </a:ext>
                  </a:extLst>
                </p14:cNvPr>
                <p14:cNvContentPartPr/>
                <p14:nvPr/>
              </p14:nvContentPartPr>
              <p14:xfrm>
                <a:off x="7108450" y="4080329"/>
                <a:ext cx="32760" cy="15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F5A776-743F-F68B-2FE1-EF04BD23AF7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90450" y="4062689"/>
                  <a:ext cx="6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7967D2D-9EF4-0EBD-AA8A-4606B4C16EDC}"/>
                    </a:ext>
                  </a:extLst>
                </p14:cNvPr>
                <p14:cNvContentPartPr/>
                <p14:nvPr/>
              </p14:nvContentPartPr>
              <p14:xfrm>
                <a:off x="6844570" y="4139009"/>
                <a:ext cx="422640" cy="56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7967D2D-9EF4-0EBD-AA8A-4606B4C16E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26570" y="4121009"/>
                  <a:ext cx="45828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3DCB289-5777-D53C-9442-A287C76995F7}"/>
                  </a:ext>
                </a:extLst>
              </p14:cNvPr>
              <p14:cNvContentPartPr/>
              <p14:nvPr/>
            </p14:nvContentPartPr>
            <p14:xfrm>
              <a:off x="643210" y="4785209"/>
              <a:ext cx="1208880" cy="396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3DCB289-5777-D53C-9442-A287C76995F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4210" y="4776569"/>
                <a:ext cx="1226520" cy="41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12DD374-DC88-14A2-04D8-6A65F02086FE}"/>
              </a:ext>
            </a:extLst>
          </p:cNvPr>
          <p:cNvGrpSpPr/>
          <p:nvPr/>
        </p:nvGrpSpPr>
        <p:grpSpPr>
          <a:xfrm>
            <a:off x="2083570" y="4652009"/>
            <a:ext cx="2025720" cy="323280"/>
            <a:chOff x="2083570" y="4652009"/>
            <a:chExt cx="20257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DE4FC2-51E3-5131-E960-65DCFE5FC2D5}"/>
                    </a:ext>
                  </a:extLst>
                </p14:cNvPr>
                <p14:cNvContentPartPr/>
                <p14:nvPr/>
              </p14:nvContentPartPr>
              <p14:xfrm>
                <a:off x="2083570" y="4652009"/>
                <a:ext cx="2025720" cy="32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DE4FC2-51E3-5131-E960-65DCFE5FC2D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74930" y="4643369"/>
                  <a:ext cx="2043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2364FF-CF2F-8EF9-7D83-895FD0808863}"/>
                    </a:ext>
                  </a:extLst>
                </p14:cNvPr>
                <p14:cNvContentPartPr/>
                <p14:nvPr/>
              </p14:nvContentPartPr>
              <p14:xfrm>
                <a:off x="3774490" y="4740569"/>
                <a:ext cx="23040" cy="25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2364FF-CF2F-8EF9-7D83-895FD080886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765490" y="4731929"/>
                  <a:ext cx="40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F8A3E61-0A7C-F9A9-88D2-94B65BA640BE}"/>
                    </a:ext>
                  </a:extLst>
                </p14:cNvPr>
                <p14:cNvContentPartPr/>
                <p14:nvPr/>
              </p14:nvContentPartPr>
              <p14:xfrm>
                <a:off x="3387490" y="4762169"/>
                <a:ext cx="468000" cy="46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F8A3E61-0A7C-F9A9-88D2-94B65BA640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78850" y="4753529"/>
                  <a:ext cx="48564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0BE8585-639C-93AF-4C72-9A8E51878CA6}"/>
                  </a:ext>
                </a:extLst>
              </p14:cNvPr>
              <p14:cNvContentPartPr/>
              <p14:nvPr/>
            </p14:nvContentPartPr>
            <p14:xfrm>
              <a:off x="1438090" y="5412329"/>
              <a:ext cx="198000" cy="258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0BE8585-639C-93AF-4C72-9A8E51878CA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29450" y="5403329"/>
                <a:ext cx="2156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6606731-4246-AE41-7E69-9CA75C1B2EDD}"/>
                  </a:ext>
                </a:extLst>
              </p14:cNvPr>
              <p14:cNvContentPartPr/>
              <p14:nvPr/>
            </p14:nvContentPartPr>
            <p14:xfrm>
              <a:off x="1457170" y="5503049"/>
              <a:ext cx="191520" cy="60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6606731-4246-AE41-7E69-9CA75C1B2ED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448530" y="5494409"/>
                <a:ext cx="2091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9C4D87A-CA53-A9F2-A4C2-1475A775EDD0}"/>
                  </a:ext>
                </a:extLst>
              </p14:cNvPr>
              <p14:cNvContentPartPr/>
              <p14:nvPr/>
            </p14:nvContentPartPr>
            <p14:xfrm>
              <a:off x="1450330" y="5375249"/>
              <a:ext cx="250920" cy="44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9C4D87A-CA53-A9F2-A4C2-1475A775EDD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41330" y="5366609"/>
                <a:ext cx="2685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FA35BC8-B8CB-7CD3-6682-9C8C9CDA3B4E}"/>
                  </a:ext>
                </a:extLst>
              </p14:cNvPr>
              <p14:cNvContentPartPr/>
              <p14:nvPr/>
            </p14:nvContentPartPr>
            <p14:xfrm>
              <a:off x="1687210" y="5629409"/>
              <a:ext cx="195480" cy="102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FA35BC8-B8CB-7CD3-6682-9C8C9CDA3B4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678570" y="5620769"/>
                <a:ext cx="21312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F17B351-ED8B-68CB-903D-6AFBA4093E59}"/>
              </a:ext>
            </a:extLst>
          </p:cNvPr>
          <p:cNvGrpSpPr/>
          <p:nvPr/>
        </p:nvGrpSpPr>
        <p:grpSpPr>
          <a:xfrm>
            <a:off x="2158810" y="5270129"/>
            <a:ext cx="1905840" cy="523440"/>
            <a:chOff x="2158810" y="5270129"/>
            <a:chExt cx="190584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A9AE98-158F-9E5C-F651-90A284AF18F8}"/>
                    </a:ext>
                  </a:extLst>
                </p14:cNvPr>
                <p14:cNvContentPartPr/>
                <p14:nvPr/>
              </p14:nvContentPartPr>
              <p14:xfrm>
                <a:off x="2180050" y="5458049"/>
                <a:ext cx="206280" cy="24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A9AE98-158F-9E5C-F651-90A284AF18F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71050" y="5449409"/>
                  <a:ext cx="22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21D30D4-A249-14F2-F40B-6BE6F5048D78}"/>
                    </a:ext>
                  </a:extLst>
                </p14:cNvPr>
                <p14:cNvContentPartPr/>
                <p14:nvPr/>
              </p14:nvContentPartPr>
              <p14:xfrm>
                <a:off x="2158810" y="5526089"/>
                <a:ext cx="231840" cy="64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21D30D4-A249-14F2-F40B-6BE6F5048D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50170" y="5517089"/>
                  <a:ext cx="249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6D432D1-751F-5B4D-E8B2-94A8CE62D99F}"/>
                    </a:ext>
                  </a:extLst>
                </p14:cNvPr>
                <p14:cNvContentPartPr/>
                <p14:nvPr/>
              </p14:nvContentPartPr>
              <p14:xfrm>
                <a:off x="2599090" y="5397929"/>
                <a:ext cx="100800" cy="28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6D432D1-751F-5B4D-E8B2-94A8CE62D9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90450" y="5389289"/>
                  <a:ext cx="118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CE56A09-7487-D4C0-23CD-BB1783AD330E}"/>
                    </a:ext>
                  </a:extLst>
                </p14:cNvPr>
                <p14:cNvContentPartPr/>
                <p14:nvPr/>
              </p14:nvContentPartPr>
              <p14:xfrm>
                <a:off x="2615650" y="5489729"/>
                <a:ext cx="138960" cy="42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CE56A09-7487-D4C0-23CD-BB1783AD33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07010" y="5480729"/>
                  <a:ext cx="156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6B93FF-C5B9-3E63-7FAA-A39B4287B2FE}"/>
                    </a:ext>
                  </a:extLst>
                </p14:cNvPr>
                <p14:cNvContentPartPr/>
                <p14:nvPr/>
              </p14:nvContentPartPr>
              <p14:xfrm>
                <a:off x="2611690" y="5374889"/>
                <a:ext cx="267840" cy="60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6B93FF-C5B9-3E63-7FAA-A39B4287B2F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02690" y="5366249"/>
                  <a:ext cx="285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9E675C-83DB-EBCF-0ADB-D20E360AF37F}"/>
                    </a:ext>
                  </a:extLst>
                </p14:cNvPr>
                <p14:cNvContentPartPr/>
                <p14:nvPr/>
              </p14:nvContentPartPr>
              <p14:xfrm>
                <a:off x="2788450" y="5682689"/>
                <a:ext cx="127800" cy="107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9E675C-83DB-EBCF-0ADB-D20E360AF37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779810" y="5674049"/>
                  <a:ext cx="145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70B15BC-B4BD-5EF9-668F-C780EDA68FD0}"/>
                    </a:ext>
                  </a:extLst>
                </p14:cNvPr>
                <p14:cNvContentPartPr/>
                <p14:nvPr/>
              </p14:nvContentPartPr>
              <p14:xfrm>
                <a:off x="3036490" y="5270129"/>
                <a:ext cx="76320" cy="142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70B15BC-B4BD-5EF9-668F-C780EDA68FD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27490" y="5261129"/>
                  <a:ext cx="9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6B31CF3-21D5-916A-A9B8-CDEED6BCCF94}"/>
                    </a:ext>
                  </a:extLst>
                </p14:cNvPr>
                <p14:cNvContentPartPr/>
                <p14:nvPr/>
              </p14:nvContentPartPr>
              <p14:xfrm>
                <a:off x="3344290" y="5450129"/>
                <a:ext cx="11880" cy="193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6B31CF3-21D5-916A-A9B8-CDEED6BCCF9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35290" y="5441129"/>
                  <a:ext cx="29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7F7F22-C1A2-91F0-3B04-F70DE846D5DE}"/>
                    </a:ext>
                  </a:extLst>
                </p14:cNvPr>
                <p14:cNvContentPartPr/>
                <p14:nvPr/>
              </p14:nvContentPartPr>
              <p14:xfrm>
                <a:off x="3236650" y="5558849"/>
                <a:ext cx="228960" cy="2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7F7F22-C1A2-91F0-3B04-F70DE846D5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28010" y="5549849"/>
                  <a:ext cx="246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1358CC-D446-BA3E-6D52-F3952A302EED}"/>
                    </a:ext>
                  </a:extLst>
                </p14:cNvPr>
                <p14:cNvContentPartPr/>
                <p14:nvPr/>
              </p14:nvContentPartPr>
              <p14:xfrm>
                <a:off x="3715810" y="5412329"/>
                <a:ext cx="26640" cy="25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1358CC-D446-BA3E-6D52-F3952A302EE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07170" y="5403329"/>
                  <a:ext cx="44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ED50A4-24E1-B7C5-0AD9-8A66D76800B1}"/>
                    </a:ext>
                  </a:extLst>
                </p14:cNvPr>
                <p14:cNvContentPartPr/>
                <p14:nvPr/>
              </p14:nvContentPartPr>
              <p14:xfrm>
                <a:off x="3604930" y="5408369"/>
                <a:ext cx="282960" cy="32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ED50A4-24E1-B7C5-0AD9-8A66D76800B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95930" y="5399369"/>
                  <a:ext cx="300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28279F-BD8B-32DC-3C12-47C9094937B1}"/>
                    </a:ext>
                  </a:extLst>
                </p14:cNvPr>
                <p14:cNvContentPartPr/>
                <p14:nvPr/>
              </p14:nvContentPartPr>
              <p14:xfrm>
                <a:off x="3859810" y="5661449"/>
                <a:ext cx="204840" cy="13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28279F-BD8B-32DC-3C12-47C9094937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50810" y="5652449"/>
                  <a:ext cx="2224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3319169-8496-FB58-F86C-5D34E9791A8F}"/>
              </a:ext>
            </a:extLst>
          </p:cNvPr>
          <p:cNvGrpSpPr/>
          <p:nvPr/>
        </p:nvGrpSpPr>
        <p:grpSpPr>
          <a:xfrm>
            <a:off x="5337250" y="4729769"/>
            <a:ext cx="1431720" cy="333720"/>
            <a:chOff x="5337250" y="4729769"/>
            <a:chExt cx="143172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A67B26-7069-BA6B-2DFC-22BFA7280EFE}"/>
                    </a:ext>
                  </a:extLst>
                </p14:cNvPr>
                <p14:cNvContentPartPr/>
                <p14:nvPr/>
              </p14:nvContentPartPr>
              <p14:xfrm>
                <a:off x="5337250" y="4729769"/>
                <a:ext cx="1328400" cy="333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A67B26-7069-BA6B-2DFC-22BFA7280E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28250" y="4721129"/>
                  <a:ext cx="1346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F8A505A-7D35-B264-B8EE-C29324087166}"/>
                    </a:ext>
                  </a:extLst>
                </p14:cNvPr>
                <p14:cNvContentPartPr/>
                <p14:nvPr/>
              </p14:nvContentPartPr>
              <p14:xfrm>
                <a:off x="6538930" y="4887449"/>
                <a:ext cx="115200" cy="32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F8A505A-7D35-B264-B8EE-C293240871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29930" y="4878449"/>
                  <a:ext cx="13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8A8FF6-A3AF-473F-0774-7CD63310FA02}"/>
                    </a:ext>
                  </a:extLst>
                </p14:cNvPr>
                <p14:cNvContentPartPr/>
                <p14:nvPr/>
              </p14:nvContentPartPr>
              <p14:xfrm>
                <a:off x="6632890" y="4920569"/>
                <a:ext cx="136080" cy="76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8A8FF6-A3AF-473F-0774-7CD63310FA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23890" y="4911929"/>
                  <a:ext cx="153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FED38B5-5394-1E59-2541-7B3207C8A0C9}"/>
                    </a:ext>
                  </a:extLst>
                </p14:cNvPr>
                <p14:cNvContentPartPr/>
                <p14:nvPr/>
              </p14:nvContentPartPr>
              <p14:xfrm>
                <a:off x="6132130" y="4782689"/>
                <a:ext cx="11880" cy="21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FED38B5-5394-1E59-2541-7B3207C8A0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23490" y="4773689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26A8F5-43DA-EC62-C67D-FDAF1510940A}"/>
                    </a:ext>
                  </a:extLst>
                </p14:cNvPr>
                <p14:cNvContentPartPr/>
                <p14:nvPr/>
              </p14:nvContentPartPr>
              <p14:xfrm>
                <a:off x="5705170" y="4886009"/>
                <a:ext cx="29520" cy="19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26A8F5-43DA-EC62-C67D-FDAF1510940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96170" y="4877009"/>
                  <a:ext cx="47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6879D75-98F4-A812-0C4E-AE9DA5EB7DAE}"/>
              </a:ext>
            </a:extLst>
          </p:cNvPr>
          <p:cNvGrpSpPr/>
          <p:nvPr/>
        </p:nvGrpSpPr>
        <p:grpSpPr>
          <a:xfrm>
            <a:off x="7083970" y="4856849"/>
            <a:ext cx="246600" cy="369000"/>
            <a:chOff x="7083970" y="4856849"/>
            <a:chExt cx="2466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AAB51E3-A684-0D15-BD24-DBAE03464BE3}"/>
                    </a:ext>
                  </a:extLst>
                </p14:cNvPr>
                <p14:cNvContentPartPr/>
                <p14:nvPr/>
              </p14:nvContentPartPr>
              <p14:xfrm>
                <a:off x="7083970" y="4856849"/>
                <a:ext cx="133200" cy="275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AAB51E3-A684-0D15-BD24-DBAE03464BE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75330" y="4848209"/>
                  <a:ext cx="150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1CE014-CC68-8507-FEF9-B6A958BE6B20}"/>
                    </a:ext>
                  </a:extLst>
                </p14:cNvPr>
                <p14:cNvContentPartPr/>
                <p14:nvPr/>
              </p14:nvContentPartPr>
              <p14:xfrm>
                <a:off x="7122850" y="5140169"/>
                <a:ext cx="207720" cy="85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1CE014-CC68-8507-FEF9-B6A958BE6B2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113850" y="5131169"/>
                  <a:ext cx="2253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4C3C7C2-3429-7AD5-1F66-6D67ADE9F9D9}"/>
                  </a:ext>
                </a:extLst>
              </p14:cNvPr>
              <p14:cNvContentPartPr/>
              <p14:nvPr/>
            </p14:nvContentPartPr>
            <p14:xfrm>
              <a:off x="7609210" y="4699169"/>
              <a:ext cx="276480" cy="373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4C3C7C2-3429-7AD5-1F66-6D67ADE9F9D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600210" y="4690529"/>
                <a:ext cx="2941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664C4D4-C06E-942E-5A76-ECA80AA17D8D}"/>
                  </a:ext>
                </a:extLst>
              </p14:cNvPr>
              <p14:cNvContentPartPr/>
              <p14:nvPr/>
            </p14:nvContentPartPr>
            <p14:xfrm>
              <a:off x="8132290" y="4770089"/>
              <a:ext cx="254880" cy="379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664C4D4-C06E-942E-5A76-ECA80AA17D8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123650" y="4761449"/>
                <a:ext cx="27252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A109CB5-07B3-9515-0352-F2E77395FB95}"/>
              </a:ext>
            </a:extLst>
          </p:cNvPr>
          <p:cNvGrpSpPr/>
          <p:nvPr/>
        </p:nvGrpSpPr>
        <p:grpSpPr>
          <a:xfrm>
            <a:off x="640330" y="5863769"/>
            <a:ext cx="703080" cy="653400"/>
            <a:chOff x="640330" y="5863769"/>
            <a:chExt cx="70308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22D9D7-B6C0-9DE1-D7B2-6448DF804971}"/>
                    </a:ext>
                  </a:extLst>
                </p14:cNvPr>
                <p14:cNvContentPartPr/>
                <p14:nvPr/>
              </p14:nvContentPartPr>
              <p14:xfrm>
                <a:off x="1080970" y="5873489"/>
                <a:ext cx="241920" cy="27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22D9D7-B6C0-9DE1-D7B2-6448DF8049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1970" y="5864489"/>
                  <a:ext cx="259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7D20FCA-0C12-1EAF-7576-C5223864E92E}"/>
                    </a:ext>
                  </a:extLst>
                </p14:cNvPr>
                <p14:cNvContentPartPr/>
                <p14:nvPr/>
              </p14:nvContentPartPr>
              <p14:xfrm>
                <a:off x="1181050" y="5863769"/>
                <a:ext cx="162360" cy="80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7D20FCA-0C12-1EAF-7576-C5223864E92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2410" y="5854769"/>
                  <a:ext cx="180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2A7605-2B5C-B65D-313A-15100846FAB3}"/>
                    </a:ext>
                  </a:extLst>
                </p14:cNvPr>
                <p14:cNvContentPartPr/>
                <p14:nvPr/>
              </p14:nvContentPartPr>
              <p14:xfrm>
                <a:off x="640330" y="6234209"/>
                <a:ext cx="135000" cy="260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2A7605-2B5C-B65D-313A-15100846FA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1330" y="6225209"/>
                  <a:ext cx="152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33382AF-FB97-1688-2E25-79A31BC5795B}"/>
                    </a:ext>
                  </a:extLst>
                </p14:cNvPr>
                <p14:cNvContentPartPr/>
                <p14:nvPr/>
              </p14:nvContentPartPr>
              <p14:xfrm>
                <a:off x="863890" y="6393689"/>
                <a:ext cx="236520" cy="123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33382AF-FB97-1688-2E25-79A31BC5795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4890" y="6385049"/>
                  <a:ext cx="254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09023EE-E175-9A56-1E6F-B1F1212EFF1C}"/>
              </a:ext>
            </a:extLst>
          </p:cNvPr>
          <p:cNvGrpSpPr/>
          <p:nvPr/>
        </p:nvGrpSpPr>
        <p:grpSpPr>
          <a:xfrm>
            <a:off x="1960090" y="5870969"/>
            <a:ext cx="641160" cy="640800"/>
            <a:chOff x="1960090" y="5870969"/>
            <a:chExt cx="64116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7A641E-874C-EB44-02F7-992524B17225}"/>
                    </a:ext>
                  </a:extLst>
                </p14:cNvPr>
                <p14:cNvContentPartPr/>
                <p14:nvPr/>
              </p14:nvContentPartPr>
              <p14:xfrm>
                <a:off x="2272570" y="5885369"/>
                <a:ext cx="226800" cy="298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7A641E-874C-EB44-02F7-992524B172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263570" y="5876729"/>
                  <a:ext cx="244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C647C02-391B-8539-742A-CE47A6554CCA}"/>
                    </a:ext>
                  </a:extLst>
                </p14:cNvPr>
                <p14:cNvContentPartPr/>
                <p14:nvPr/>
              </p14:nvContentPartPr>
              <p14:xfrm>
                <a:off x="2378050" y="5870969"/>
                <a:ext cx="184680" cy="8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C647C02-391B-8539-742A-CE47A6554C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69050" y="5862329"/>
                  <a:ext cx="202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A1FB3DA-A56A-DB2F-F1C6-F05473DB3C88}"/>
                    </a:ext>
                  </a:extLst>
                </p14:cNvPr>
                <p14:cNvContentPartPr/>
                <p14:nvPr/>
              </p14:nvContentPartPr>
              <p14:xfrm>
                <a:off x="1960090" y="6214769"/>
                <a:ext cx="176760" cy="273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A1FB3DA-A56A-DB2F-F1C6-F05473DB3C8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51090" y="6205769"/>
                  <a:ext cx="194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64EC4C-7025-665C-4B35-A5F7A9212B13}"/>
                    </a:ext>
                  </a:extLst>
                </p14:cNvPr>
                <p14:cNvContentPartPr/>
                <p14:nvPr/>
              </p14:nvContentPartPr>
              <p14:xfrm>
                <a:off x="2182930" y="6369209"/>
                <a:ext cx="232200" cy="142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64EC4C-7025-665C-4B35-A5F7A9212B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174290" y="6360569"/>
                  <a:ext cx="249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DBC5E2-BC1E-FD44-CC93-E8892DF39341}"/>
                    </a:ext>
                  </a:extLst>
                </p14:cNvPr>
                <p14:cNvContentPartPr/>
                <p14:nvPr/>
              </p14:nvContentPartPr>
              <p14:xfrm>
                <a:off x="2532850" y="6235289"/>
                <a:ext cx="68400" cy="128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DBC5E2-BC1E-FD44-CC93-E8892DF3934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23850" y="6226289"/>
                  <a:ext cx="860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207D9BC-044D-2648-1C63-6D42951BA773}"/>
              </a:ext>
            </a:extLst>
          </p:cNvPr>
          <p:cNvGrpSpPr/>
          <p:nvPr/>
        </p:nvGrpSpPr>
        <p:grpSpPr>
          <a:xfrm>
            <a:off x="923290" y="3746609"/>
            <a:ext cx="438120" cy="237240"/>
            <a:chOff x="923290" y="3746609"/>
            <a:chExt cx="4381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2E2321E-6761-EE30-141B-0DE35A3B2A5A}"/>
                    </a:ext>
                  </a:extLst>
                </p14:cNvPr>
                <p14:cNvContentPartPr/>
                <p14:nvPr/>
              </p14:nvContentPartPr>
              <p14:xfrm>
                <a:off x="923290" y="3746609"/>
                <a:ext cx="401400" cy="23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2E2321E-6761-EE30-141B-0DE35A3B2A5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4290" y="3737969"/>
                  <a:ext cx="419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7744C79-EBAB-AD2F-67E1-7321B9D8E6F5}"/>
                    </a:ext>
                  </a:extLst>
                </p14:cNvPr>
                <p14:cNvContentPartPr/>
                <p14:nvPr/>
              </p14:nvContentPartPr>
              <p14:xfrm>
                <a:off x="1173130" y="3755249"/>
                <a:ext cx="188280" cy="60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7744C79-EBAB-AD2F-67E1-7321B9D8E6F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4130" y="3746249"/>
                  <a:ext cx="20592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6980189-A08A-4093-7B6B-9ABCFD32B8D0}"/>
              </a:ext>
            </a:extLst>
          </p:cNvPr>
          <p:cNvGrpSpPr/>
          <p:nvPr/>
        </p:nvGrpSpPr>
        <p:grpSpPr>
          <a:xfrm>
            <a:off x="321370" y="3709169"/>
            <a:ext cx="304920" cy="352800"/>
            <a:chOff x="321370" y="3709169"/>
            <a:chExt cx="30492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C011AF-CFB4-C98E-BC5C-3784BB876422}"/>
                    </a:ext>
                  </a:extLst>
                </p14:cNvPr>
                <p14:cNvContentPartPr/>
                <p14:nvPr/>
              </p14:nvContentPartPr>
              <p14:xfrm>
                <a:off x="435130" y="3709169"/>
                <a:ext cx="138240" cy="258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C011AF-CFB4-C98E-BC5C-3784BB87642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6130" y="3700169"/>
                  <a:ext cx="1558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0AC1B10-3518-80BD-8393-614CF7DD8B0F}"/>
                    </a:ext>
                  </a:extLst>
                </p14:cNvPr>
                <p14:cNvContentPartPr/>
                <p14:nvPr/>
              </p14:nvContentPartPr>
              <p14:xfrm>
                <a:off x="321370" y="4033169"/>
                <a:ext cx="304920" cy="28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0AC1B10-3518-80BD-8393-614CF7DD8B0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12370" y="4024169"/>
                  <a:ext cx="3225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90B3E1B-EFEE-CAE3-8F76-8CF8969ADC90}"/>
              </a:ext>
            </a:extLst>
          </p:cNvPr>
          <p:cNvGrpSpPr/>
          <p:nvPr/>
        </p:nvGrpSpPr>
        <p:grpSpPr>
          <a:xfrm>
            <a:off x="338290" y="4187969"/>
            <a:ext cx="226080" cy="173520"/>
            <a:chOff x="338290" y="4187969"/>
            <a:chExt cx="2260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0879310-F76B-3F56-AE53-4B17476A7F77}"/>
                    </a:ext>
                  </a:extLst>
                </p14:cNvPr>
                <p14:cNvContentPartPr/>
                <p14:nvPr/>
              </p14:nvContentPartPr>
              <p14:xfrm>
                <a:off x="407410" y="4233689"/>
                <a:ext cx="52920" cy="127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0879310-F76B-3F56-AE53-4B17476A7F7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8410" y="4224689"/>
                  <a:ext cx="70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D026FB-C3DE-F6C4-51D7-B9046EE81B2B}"/>
                    </a:ext>
                  </a:extLst>
                </p14:cNvPr>
                <p14:cNvContentPartPr/>
                <p14:nvPr/>
              </p14:nvContentPartPr>
              <p14:xfrm>
                <a:off x="338290" y="4187969"/>
                <a:ext cx="226080" cy="144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D026FB-C3DE-F6C4-51D7-B9046EE81B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9290" y="4179329"/>
                  <a:ext cx="2437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BB20E62-B760-273C-C58F-6782BF31ACCC}"/>
              </a:ext>
            </a:extLst>
          </p:cNvPr>
          <p:cNvGrpSpPr/>
          <p:nvPr/>
        </p:nvGrpSpPr>
        <p:grpSpPr>
          <a:xfrm>
            <a:off x="2973130" y="3109049"/>
            <a:ext cx="1437480" cy="411120"/>
            <a:chOff x="2973130" y="3109049"/>
            <a:chExt cx="14374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C2C00A-EF30-716E-D1DE-F29A452F8E8F}"/>
                    </a:ext>
                  </a:extLst>
                </p14:cNvPr>
                <p14:cNvContentPartPr/>
                <p14:nvPr/>
              </p14:nvContentPartPr>
              <p14:xfrm>
                <a:off x="3031810" y="3275009"/>
                <a:ext cx="542160" cy="20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C2C00A-EF30-716E-D1DE-F29A452F8E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22810" y="3266369"/>
                  <a:ext cx="559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1D21C2-43AD-0B84-0A00-10B336DB8DD4}"/>
                    </a:ext>
                  </a:extLst>
                </p14:cNvPr>
                <p14:cNvContentPartPr/>
                <p14:nvPr/>
              </p14:nvContentPartPr>
              <p14:xfrm>
                <a:off x="2973130" y="3340529"/>
                <a:ext cx="219240" cy="179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1D21C2-43AD-0B84-0A00-10B336DB8D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964130" y="3331529"/>
                  <a:ext cx="236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EE00218-55D8-B47E-000D-DF2D42A3A80D}"/>
                    </a:ext>
                  </a:extLst>
                </p14:cNvPr>
                <p14:cNvContentPartPr/>
                <p14:nvPr/>
              </p14:nvContentPartPr>
              <p14:xfrm>
                <a:off x="3712930" y="3185729"/>
                <a:ext cx="137880" cy="184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EE00218-55D8-B47E-000D-DF2D42A3A80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03930" y="3177089"/>
                  <a:ext cx="155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1FA523-BC61-5280-E5E8-6B3D2D41C151}"/>
                    </a:ext>
                  </a:extLst>
                </p14:cNvPr>
                <p14:cNvContentPartPr/>
                <p14:nvPr/>
              </p14:nvContentPartPr>
              <p14:xfrm>
                <a:off x="3891850" y="3109049"/>
                <a:ext cx="243360" cy="29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1FA523-BC61-5280-E5E8-6B3D2D41C1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83210" y="3100409"/>
                  <a:ext cx="2610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6F44A44-E286-4433-B5CF-743B5449551E}"/>
                    </a:ext>
                  </a:extLst>
                </p14:cNvPr>
                <p14:cNvContentPartPr/>
                <p14:nvPr/>
              </p14:nvContentPartPr>
              <p14:xfrm>
                <a:off x="4175170" y="3226769"/>
                <a:ext cx="120960" cy="13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6F44A44-E286-4433-B5CF-743B5449551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66530" y="3218129"/>
                  <a:ext cx="13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77BA4A-6814-D68B-2397-91FAEE2EDCFE}"/>
                    </a:ext>
                  </a:extLst>
                </p14:cNvPr>
                <p14:cNvContentPartPr/>
                <p14:nvPr/>
              </p14:nvContentPartPr>
              <p14:xfrm>
                <a:off x="4141690" y="3182489"/>
                <a:ext cx="190440" cy="216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77BA4A-6814-D68B-2397-91FAEE2EDCF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33050" y="3173849"/>
                  <a:ext cx="208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355494-D720-C642-E6FE-25A34DD7091F}"/>
                    </a:ext>
                  </a:extLst>
                </p14:cNvPr>
                <p14:cNvContentPartPr/>
                <p14:nvPr/>
              </p14:nvContentPartPr>
              <p14:xfrm>
                <a:off x="4354090" y="3112649"/>
                <a:ext cx="56520" cy="13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355494-D720-C642-E6FE-25A34DD7091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45090" y="3103649"/>
                  <a:ext cx="7416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7847AAB-2214-9157-DA60-174E17D9E5EF}"/>
                  </a:ext>
                </a:extLst>
              </p14:cNvPr>
              <p14:cNvContentPartPr/>
              <p14:nvPr/>
            </p14:nvContentPartPr>
            <p14:xfrm>
              <a:off x="9365650" y="3534569"/>
              <a:ext cx="156960" cy="306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7847AAB-2214-9157-DA60-174E17D9E5E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357010" y="3525569"/>
                <a:ext cx="1746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8E88F63-6B42-915A-6E3A-67A5F3265CD7}"/>
                  </a:ext>
                </a:extLst>
              </p14:cNvPr>
              <p14:cNvContentPartPr/>
              <p14:nvPr/>
            </p14:nvContentPartPr>
            <p14:xfrm>
              <a:off x="9469330" y="3816449"/>
              <a:ext cx="119160" cy="1317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8E88F63-6B42-915A-6E3A-67A5F3265CD7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460330" y="3807809"/>
                <a:ext cx="1368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FEDA361-171E-B204-09F2-BF1EEE23F05E}"/>
                  </a:ext>
                </a:extLst>
              </p14:cNvPr>
              <p14:cNvContentPartPr/>
              <p14:nvPr/>
            </p14:nvContentPartPr>
            <p14:xfrm>
              <a:off x="9789730" y="3672809"/>
              <a:ext cx="217800" cy="23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FEDA361-171E-B204-09F2-BF1EEE23F05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781090" y="3664169"/>
                <a:ext cx="235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64C8F4B-7C7A-41B0-CEE3-B83D086D76C7}"/>
                  </a:ext>
                </a:extLst>
              </p14:cNvPr>
              <p14:cNvContentPartPr/>
              <p14:nvPr/>
            </p14:nvContentPartPr>
            <p14:xfrm>
              <a:off x="9783610" y="3746609"/>
              <a:ext cx="201240" cy="118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64C8F4B-7C7A-41B0-CEE3-B83D086D76C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774610" y="3737969"/>
                <a:ext cx="2188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F4C0C60-476C-ED20-AACE-CCF129A29CE8}"/>
                  </a:ext>
                </a:extLst>
              </p14:cNvPr>
              <p14:cNvContentPartPr/>
              <p14:nvPr/>
            </p14:nvContentPartPr>
            <p14:xfrm>
              <a:off x="10356730" y="3471929"/>
              <a:ext cx="243000" cy="1342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F4C0C60-476C-ED20-AACE-CCF129A29CE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348090" y="3463289"/>
                <a:ext cx="2606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58C42E8-EC81-CF24-8B07-CBBAEEFDA57A}"/>
                  </a:ext>
                </a:extLst>
              </p14:cNvPr>
              <p14:cNvContentPartPr/>
              <p14:nvPr/>
            </p14:nvContentPartPr>
            <p14:xfrm>
              <a:off x="10695130" y="3464369"/>
              <a:ext cx="209160" cy="1828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58C42E8-EC81-CF24-8B07-CBBAEEFDA57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686130" y="3455369"/>
                <a:ext cx="226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EAD806B-2DE6-9A3C-8BB6-E23170D2A362}"/>
                  </a:ext>
                </a:extLst>
              </p14:cNvPr>
              <p14:cNvContentPartPr/>
              <p14:nvPr/>
            </p14:nvContentPartPr>
            <p14:xfrm>
              <a:off x="10278970" y="3739409"/>
              <a:ext cx="918720" cy="34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EAD806B-2DE6-9A3C-8BB6-E23170D2A36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269970" y="3730769"/>
                <a:ext cx="9363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8FE38D3-5757-7EB9-9B4D-4B5EA0C419A5}"/>
              </a:ext>
            </a:extLst>
          </p:cNvPr>
          <p:cNvGrpSpPr/>
          <p:nvPr/>
        </p:nvGrpSpPr>
        <p:grpSpPr>
          <a:xfrm>
            <a:off x="10271050" y="3870809"/>
            <a:ext cx="1203120" cy="384120"/>
            <a:chOff x="10271050" y="3870809"/>
            <a:chExt cx="12031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60FF811-01F4-4257-DF7B-CD4AE1AB9934}"/>
                    </a:ext>
                  </a:extLst>
                </p14:cNvPr>
                <p14:cNvContentPartPr/>
                <p14:nvPr/>
              </p14:nvContentPartPr>
              <p14:xfrm>
                <a:off x="10271050" y="3870809"/>
                <a:ext cx="846000" cy="330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60FF811-01F4-4257-DF7B-CD4AE1AB993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62050" y="3861809"/>
                  <a:ext cx="863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3F6C063-08E3-7EB1-800D-318D18AF6D47}"/>
                    </a:ext>
                  </a:extLst>
                </p14:cNvPr>
                <p14:cNvContentPartPr/>
                <p14:nvPr/>
              </p14:nvContentPartPr>
              <p14:xfrm>
                <a:off x="10543570" y="4018049"/>
                <a:ext cx="27360" cy="174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3F6C063-08E3-7EB1-800D-318D18AF6D4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34930" y="4009409"/>
                  <a:ext cx="45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95A5766-8AF3-91EA-E686-8B8977231A63}"/>
                    </a:ext>
                  </a:extLst>
                </p14:cNvPr>
                <p14:cNvContentPartPr/>
                <p14:nvPr/>
              </p14:nvContentPartPr>
              <p14:xfrm>
                <a:off x="10605850" y="4077449"/>
                <a:ext cx="137880" cy="17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95A5766-8AF3-91EA-E686-8B8977231A6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97210" y="4068449"/>
                  <a:ext cx="15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150C763-0A2B-63D2-FF8F-774B2C131686}"/>
                    </a:ext>
                  </a:extLst>
                </p14:cNvPr>
                <p14:cNvContentPartPr/>
                <p14:nvPr/>
              </p14:nvContentPartPr>
              <p14:xfrm>
                <a:off x="10857850" y="3979529"/>
                <a:ext cx="137880" cy="157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150C763-0A2B-63D2-FF8F-774B2C1316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848850" y="3970529"/>
                  <a:ext cx="155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8CAD350-38CE-D50F-AB89-B20E3ECEF157}"/>
                    </a:ext>
                  </a:extLst>
                </p14:cNvPr>
                <p14:cNvContentPartPr/>
                <p14:nvPr/>
              </p14:nvContentPartPr>
              <p14:xfrm>
                <a:off x="11057650" y="3966929"/>
                <a:ext cx="87840" cy="67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8CAD350-38CE-D50F-AB89-B20E3ECEF1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48650" y="3958289"/>
                  <a:ext cx="105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13573EE-A472-A1D1-221F-39BAA3E2B158}"/>
                    </a:ext>
                  </a:extLst>
                </p14:cNvPr>
                <p14:cNvContentPartPr/>
                <p14:nvPr/>
              </p14:nvContentPartPr>
              <p14:xfrm>
                <a:off x="11033170" y="3989609"/>
                <a:ext cx="264600" cy="251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13573EE-A472-A1D1-221F-39BAA3E2B1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024530" y="3980609"/>
                  <a:ext cx="2822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311B92F-AB8F-959B-E6E8-ECBA5E0F2BE8}"/>
                    </a:ext>
                  </a:extLst>
                </p14:cNvPr>
                <p14:cNvContentPartPr/>
                <p14:nvPr/>
              </p14:nvContentPartPr>
              <p14:xfrm>
                <a:off x="11181850" y="4182209"/>
                <a:ext cx="123480" cy="72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311B92F-AB8F-959B-E6E8-ECBA5E0F2BE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72850" y="4173209"/>
                  <a:ext cx="141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681D7B0-47F3-1558-B4F3-39189BED311E}"/>
                    </a:ext>
                  </a:extLst>
                </p14:cNvPr>
                <p14:cNvContentPartPr/>
                <p14:nvPr/>
              </p14:nvContentPartPr>
              <p14:xfrm>
                <a:off x="11347090" y="4087529"/>
                <a:ext cx="127080" cy="10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681D7B0-47F3-1558-B4F3-39189BED31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38090" y="4078529"/>
                  <a:ext cx="1447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BBA2842-3DF6-C358-089A-D2E7334A5DDB}"/>
              </a:ext>
            </a:extLst>
          </p:cNvPr>
          <p:cNvGrpSpPr/>
          <p:nvPr/>
        </p:nvGrpSpPr>
        <p:grpSpPr>
          <a:xfrm>
            <a:off x="9325690" y="4697729"/>
            <a:ext cx="2687400" cy="987840"/>
            <a:chOff x="9325690" y="4697729"/>
            <a:chExt cx="2687400" cy="9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F48905F-55C1-C369-84B7-045CB71BACD4}"/>
                    </a:ext>
                  </a:extLst>
                </p14:cNvPr>
                <p14:cNvContentPartPr/>
                <p14:nvPr/>
              </p14:nvContentPartPr>
              <p14:xfrm>
                <a:off x="9419650" y="4871609"/>
                <a:ext cx="9000" cy="281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F48905F-55C1-C369-84B7-045CB71BAC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411010" y="4862969"/>
                  <a:ext cx="26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5F8F8EA-B839-6E84-C0FC-28E6FB932252}"/>
                    </a:ext>
                  </a:extLst>
                </p14:cNvPr>
                <p14:cNvContentPartPr/>
                <p14:nvPr/>
              </p14:nvContentPartPr>
              <p14:xfrm>
                <a:off x="9325690" y="4883129"/>
                <a:ext cx="264600" cy="27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5F8F8EA-B839-6E84-C0FC-28E6FB93225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16690" y="4874489"/>
                  <a:ext cx="282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44EFD69-803C-24FB-C3A7-4FDAE7999573}"/>
                    </a:ext>
                  </a:extLst>
                </p14:cNvPr>
                <p14:cNvContentPartPr/>
                <p14:nvPr/>
              </p14:nvContentPartPr>
              <p14:xfrm>
                <a:off x="9530530" y="5171129"/>
                <a:ext cx="161280" cy="7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44EFD69-803C-24FB-C3A7-4FDAE799957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21890" y="5162489"/>
                  <a:ext cx="17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9324327-1D22-7C9B-7FF1-79A493609B4B}"/>
                    </a:ext>
                  </a:extLst>
                </p14:cNvPr>
                <p14:cNvContentPartPr/>
                <p14:nvPr/>
              </p14:nvContentPartPr>
              <p14:xfrm>
                <a:off x="9828970" y="4971689"/>
                <a:ext cx="106920" cy="16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9324327-1D22-7C9B-7FF1-79A493609B4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820330" y="4962689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B67E07C-662B-1FE3-99F0-C4F8A4689E52}"/>
                    </a:ext>
                  </a:extLst>
                </p14:cNvPr>
                <p14:cNvContentPartPr/>
                <p14:nvPr/>
              </p14:nvContentPartPr>
              <p14:xfrm>
                <a:off x="9803410" y="5057009"/>
                <a:ext cx="106920" cy="15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B67E07C-662B-1FE3-99F0-C4F8A4689E5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94410" y="5048369"/>
                  <a:ext cx="124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F36B6C0-B2DD-0F3F-C5B3-7BF43469FEFC}"/>
                    </a:ext>
                  </a:extLst>
                </p14:cNvPr>
                <p14:cNvContentPartPr/>
                <p14:nvPr/>
              </p14:nvContentPartPr>
              <p14:xfrm>
                <a:off x="10216330" y="4794569"/>
                <a:ext cx="220320" cy="136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F36B6C0-B2DD-0F3F-C5B3-7BF43469FEF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07330" y="4785569"/>
                  <a:ext cx="237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6722766-F958-33C2-7071-2DEADBFC062A}"/>
                    </a:ext>
                  </a:extLst>
                </p14:cNvPr>
                <p14:cNvContentPartPr/>
                <p14:nvPr/>
              </p14:nvContentPartPr>
              <p14:xfrm>
                <a:off x="10515490" y="4815089"/>
                <a:ext cx="119880" cy="138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6722766-F958-33C2-7071-2DEADBFC06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06850" y="4806449"/>
                  <a:ext cx="137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8DF354E-7A0E-2A00-7DC9-6FADA07C721E}"/>
                    </a:ext>
                  </a:extLst>
                </p14:cNvPr>
                <p14:cNvContentPartPr/>
                <p14:nvPr/>
              </p14:nvContentPartPr>
              <p14:xfrm>
                <a:off x="10706290" y="4697729"/>
                <a:ext cx="104040" cy="94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8DF354E-7A0E-2A00-7DC9-6FADA07C72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97650" y="4688729"/>
                  <a:ext cx="121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D1505A-7DAC-F14A-557D-436E4F54D2D3}"/>
                    </a:ext>
                  </a:extLst>
                </p14:cNvPr>
                <p14:cNvContentPartPr/>
                <p14:nvPr/>
              </p14:nvContentPartPr>
              <p14:xfrm>
                <a:off x="10107610" y="4996889"/>
                <a:ext cx="912600" cy="125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D1505A-7DAC-F14A-557D-436E4F54D2D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98970" y="4987889"/>
                  <a:ext cx="930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A538F6-4499-A3F8-E417-45FE376FE019}"/>
                    </a:ext>
                  </a:extLst>
                </p14:cNvPr>
                <p14:cNvContentPartPr/>
                <p14:nvPr/>
              </p14:nvContentPartPr>
              <p14:xfrm>
                <a:off x="10080250" y="5143049"/>
                <a:ext cx="1003320" cy="489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A538F6-4499-A3F8-E417-45FE376FE01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71610" y="5134409"/>
                  <a:ext cx="1020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366750D-0759-261B-032C-E77B8E46F290}"/>
                    </a:ext>
                  </a:extLst>
                </p14:cNvPr>
                <p14:cNvContentPartPr/>
                <p14:nvPr/>
              </p14:nvContentPartPr>
              <p14:xfrm>
                <a:off x="10473730" y="5359409"/>
                <a:ext cx="24840" cy="18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366750D-0759-261B-032C-E77B8E46F2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464730" y="5350769"/>
                  <a:ext cx="42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CB8813F-BF1E-DC07-D58C-4BB03B54BEAA}"/>
                    </a:ext>
                  </a:extLst>
                </p14:cNvPr>
                <p14:cNvContentPartPr/>
                <p14:nvPr/>
              </p14:nvContentPartPr>
              <p14:xfrm>
                <a:off x="10566250" y="5436809"/>
                <a:ext cx="133920" cy="10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CB8813F-BF1E-DC07-D58C-4BB03B54BEA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57250" y="5428169"/>
                  <a:ext cx="151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D12542E-D066-104B-10F9-E828F7367E3F}"/>
                    </a:ext>
                  </a:extLst>
                </p14:cNvPr>
                <p14:cNvContentPartPr/>
                <p14:nvPr/>
              </p14:nvContentPartPr>
              <p14:xfrm>
                <a:off x="10804930" y="5314769"/>
                <a:ext cx="112320" cy="142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D12542E-D066-104B-10F9-E828F7367E3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96290" y="5305769"/>
                  <a:ext cx="129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F9D70FA-63D4-26C8-67D8-06DA7F42CD16}"/>
                    </a:ext>
                  </a:extLst>
                </p14:cNvPr>
                <p14:cNvContentPartPr/>
                <p14:nvPr/>
              </p14:nvContentPartPr>
              <p14:xfrm>
                <a:off x="10994290" y="5260409"/>
                <a:ext cx="77760" cy="106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F9D70FA-63D4-26C8-67D8-06DA7F42CD1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85650" y="5251769"/>
                  <a:ext cx="9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188BF9F-8051-C620-0404-F8587976520B}"/>
                    </a:ext>
                  </a:extLst>
                </p14:cNvPr>
                <p14:cNvContentPartPr/>
                <p14:nvPr/>
              </p14:nvContentPartPr>
              <p14:xfrm>
                <a:off x="10845970" y="5299289"/>
                <a:ext cx="268560" cy="345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188BF9F-8051-C620-0404-F8587976520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37330" y="5290649"/>
                  <a:ext cx="2862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87C8D45-F174-061B-275F-AAD67C8CF131}"/>
                    </a:ext>
                  </a:extLst>
                </p14:cNvPr>
                <p14:cNvContentPartPr/>
                <p14:nvPr/>
              </p14:nvContentPartPr>
              <p14:xfrm>
                <a:off x="11029210" y="5516009"/>
                <a:ext cx="97920" cy="169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87C8D45-F174-061B-275F-AAD67C8CF1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20570" y="5507009"/>
                  <a:ext cx="115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EC84093-D78A-C278-6970-6260435BEDCD}"/>
                    </a:ext>
                  </a:extLst>
                </p14:cNvPr>
                <p14:cNvContentPartPr/>
                <p14:nvPr/>
              </p14:nvContentPartPr>
              <p14:xfrm>
                <a:off x="11148370" y="5437169"/>
                <a:ext cx="100080" cy="84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EC84093-D78A-C278-6970-6260435BEDC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139730" y="5428529"/>
                  <a:ext cx="117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7981B25-6333-42A4-F0E9-B79C6503BCD6}"/>
                    </a:ext>
                  </a:extLst>
                </p14:cNvPr>
                <p14:cNvContentPartPr/>
                <p14:nvPr/>
              </p14:nvContentPartPr>
              <p14:xfrm>
                <a:off x="11306050" y="5031449"/>
                <a:ext cx="151200" cy="43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7981B25-6333-42A4-F0E9-B79C6503BCD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297050" y="5022809"/>
                  <a:ext cx="168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59807B9-8429-6213-C667-F463A65AB5BC}"/>
                    </a:ext>
                  </a:extLst>
                </p14:cNvPr>
                <p14:cNvContentPartPr/>
                <p14:nvPr/>
              </p14:nvContentPartPr>
              <p14:xfrm>
                <a:off x="11539690" y="4966289"/>
                <a:ext cx="182160" cy="180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59807B9-8429-6213-C667-F463A65AB5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530690" y="4957289"/>
                  <a:ext cx="199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4680D21-8EA4-9D44-CCF0-0A6E80324D53}"/>
                    </a:ext>
                  </a:extLst>
                </p14:cNvPr>
                <p14:cNvContentPartPr/>
                <p14:nvPr/>
              </p14:nvContentPartPr>
              <p14:xfrm>
                <a:off x="11792050" y="4980689"/>
                <a:ext cx="104040" cy="177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4680D21-8EA4-9D44-CCF0-0A6E80324D5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83410" y="4972049"/>
                  <a:ext cx="121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DF0787B-56F0-7B00-8320-2151C2723668}"/>
                    </a:ext>
                  </a:extLst>
                </p14:cNvPr>
                <p14:cNvContentPartPr/>
                <p14:nvPr/>
              </p14:nvContentPartPr>
              <p14:xfrm>
                <a:off x="11903650" y="4799249"/>
                <a:ext cx="109440" cy="123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DF0787B-56F0-7B00-8320-2151C272366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94650" y="4790249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28FD084-3125-5502-390C-A72D45841C88}"/>
              </a:ext>
            </a:extLst>
          </p:cNvPr>
          <p:cNvGrpSpPr/>
          <p:nvPr/>
        </p:nvGrpSpPr>
        <p:grpSpPr>
          <a:xfrm>
            <a:off x="5336170" y="5298929"/>
            <a:ext cx="2012400" cy="1012320"/>
            <a:chOff x="5336170" y="5298929"/>
            <a:chExt cx="2012400" cy="10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EBE4D9-C683-FCE7-9D20-00A58F6A104E}"/>
                    </a:ext>
                  </a:extLst>
                </p14:cNvPr>
                <p14:cNvContentPartPr/>
                <p14:nvPr/>
              </p14:nvContentPartPr>
              <p14:xfrm>
                <a:off x="5336170" y="5298929"/>
                <a:ext cx="14760" cy="1012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EBE4D9-C683-FCE7-9D20-00A58F6A104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18170" y="5281289"/>
                  <a:ext cx="5040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F186BEF-7711-22F3-C45D-B5C4E77565CF}"/>
                    </a:ext>
                  </a:extLst>
                </p14:cNvPr>
                <p14:cNvContentPartPr/>
                <p14:nvPr/>
              </p14:nvContentPartPr>
              <p14:xfrm>
                <a:off x="5622370" y="5713289"/>
                <a:ext cx="112320" cy="214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F186BEF-7711-22F3-C45D-B5C4E77565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04730" y="5695289"/>
                  <a:ext cx="147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230C450-262E-103D-9F73-511A03475809}"/>
                    </a:ext>
                  </a:extLst>
                </p14:cNvPr>
                <p14:cNvContentPartPr/>
                <p14:nvPr/>
              </p14:nvContentPartPr>
              <p14:xfrm>
                <a:off x="5601850" y="5660009"/>
                <a:ext cx="220320" cy="233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230C450-262E-103D-9F73-511A0347580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84210" y="5642009"/>
                  <a:ext cx="255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2F70A9B-4B2E-653F-A1CA-B4093D461DC2}"/>
                    </a:ext>
                  </a:extLst>
                </p14:cNvPr>
                <p14:cNvContentPartPr/>
                <p14:nvPr/>
              </p14:nvContentPartPr>
              <p14:xfrm>
                <a:off x="5844490" y="5494769"/>
                <a:ext cx="53640" cy="135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2F70A9B-4B2E-653F-A1CA-B4093D461DC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26490" y="5477129"/>
                  <a:ext cx="8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3230DFC-F163-CE7C-56D5-6F70CE3F67A3}"/>
                    </a:ext>
                  </a:extLst>
                </p14:cNvPr>
                <p14:cNvContentPartPr/>
                <p14:nvPr/>
              </p14:nvContentPartPr>
              <p14:xfrm>
                <a:off x="5972650" y="5861249"/>
                <a:ext cx="131400" cy="9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3230DFC-F163-CE7C-56D5-6F70CE3F67A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54650" y="5843609"/>
                  <a:ext cx="167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DFA25CA-99CB-3684-AA4A-DCA994150154}"/>
                    </a:ext>
                  </a:extLst>
                </p14:cNvPr>
                <p14:cNvContentPartPr/>
                <p14:nvPr/>
              </p14:nvContentPartPr>
              <p14:xfrm>
                <a:off x="6198370" y="5753249"/>
                <a:ext cx="137160" cy="157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DFA25CA-99CB-3684-AA4A-DCA99415015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80370" y="5735249"/>
                  <a:ext cx="172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8F0A9D5-C664-E6BF-C08A-BBD523D52C1F}"/>
                    </a:ext>
                  </a:extLst>
                </p14:cNvPr>
                <p14:cNvContentPartPr/>
                <p14:nvPr/>
              </p14:nvContentPartPr>
              <p14:xfrm>
                <a:off x="6158050" y="5607449"/>
                <a:ext cx="214920" cy="335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8F0A9D5-C664-E6BF-C08A-BBD523D52C1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40410" y="5589809"/>
                  <a:ext cx="250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C9B91D7-44C9-A44F-C4EC-F735D41454E7}"/>
                    </a:ext>
                  </a:extLst>
                </p14:cNvPr>
                <p14:cNvContentPartPr/>
                <p14:nvPr/>
              </p14:nvContentPartPr>
              <p14:xfrm>
                <a:off x="6569530" y="5709329"/>
                <a:ext cx="136080" cy="58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C9B91D7-44C9-A44F-C4EC-F735D41454E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51530" y="5691329"/>
                  <a:ext cx="171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CD28F0-0FC8-FB3D-0338-86E70F1E1303}"/>
                    </a:ext>
                  </a:extLst>
                </p14:cNvPr>
                <p14:cNvContentPartPr/>
                <p14:nvPr/>
              </p14:nvContentPartPr>
              <p14:xfrm>
                <a:off x="6559810" y="5798609"/>
                <a:ext cx="176760" cy="58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CD28F0-0FC8-FB3D-0338-86E70F1E130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542170" y="5780969"/>
                  <a:ext cx="212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A2C088-4E7B-6FC9-1236-171B5F83AC53}"/>
                    </a:ext>
                  </a:extLst>
                </p14:cNvPr>
                <p14:cNvContentPartPr/>
                <p14:nvPr/>
              </p14:nvContentPartPr>
              <p14:xfrm>
                <a:off x="6982090" y="5457329"/>
                <a:ext cx="125640" cy="242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A2C088-4E7B-6FC9-1236-171B5F83AC5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64090" y="5439329"/>
                  <a:ext cx="161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EE35E8-C600-9FAC-CFDB-70CB81381480}"/>
                    </a:ext>
                  </a:extLst>
                </p14:cNvPr>
                <p14:cNvContentPartPr/>
                <p14:nvPr/>
              </p14:nvContentPartPr>
              <p14:xfrm>
                <a:off x="6842770" y="5786369"/>
                <a:ext cx="491400" cy="104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EE35E8-C600-9FAC-CFDB-70CB8138148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24770" y="5768369"/>
                  <a:ext cx="527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BB3F2BD-44BC-1041-97B5-C2D5E98EC971}"/>
                    </a:ext>
                  </a:extLst>
                </p14:cNvPr>
                <p14:cNvContentPartPr/>
                <p14:nvPr/>
              </p14:nvContentPartPr>
              <p14:xfrm>
                <a:off x="6853210" y="6017489"/>
                <a:ext cx="259920" cy="138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BB3F2BD-44BC-1041-97B5-C2D5E98EC97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35570" y="5999489"/>
                  <a:ext cx="295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34B7C67-8162-D601-A4DB-2016AA4C209E}"/>
                    </a:ext>
                  </a:extLst>
                </p14:cNvPr>
                <p14:cNvContentPartPr/>
                <p14:nvPr/>
              </p14:nvContentPartPr>
              <p14:xfrm>
                <a:off x="7189810" y="6009209"/>
                <a:ext cx="158760" cy="145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34B7C67-8162-D601-A4DB-2016AA4C209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71810" y="5991569"/>
                  <a:ext cx="19440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A7A5A30-BE7D-9527-2F6D-D9FDD64D7117}"/>
                  </a:ext>
                </a:extLst>
              </p14:cNvPr>
              <p14:cNvContentPartPr/>
              <p14:nvPr/>
            </p14:nvContentPartPr>
            <p14:xfrm>
              <a:off x="7543690" y="5535449"/>
              <a:ext cx="73080" cy="3888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A7A5A30-BE7D-9527-2F6D-D9FDD64D7117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7526050" y="5517449"/>
                <a:ext cx="1087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B1D0264-1FAE-434C-A4FF-FEBE250B8ABC}"/>
                  </a:ext>
                </a:extLst>
              </p14:cNvPr>
              <p14:cNvContentPartPr/>
              <p14:nvPr/>
            </p14:nvContentPartPr>
            <p14:xfrm>
              <a:off x="7703890" y="5666489"/>
              <a:ext cx="35640" cy="2095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B1D0264-1FAE-434C-A4FF-FEBE250B8AB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686250" y="5648489"/>
                <a:ext cx="712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2FA44031-D39F-A94B-4BBE-8DBDF1B5BC07}"/>
                  </a:ext>
                </a:extLst>
              </p14:cNvPr>
              <p14:cNvContentPartPr/>
              <p14:nvPr/>
            </p14:nvContentPartPr>
            <p14:xfrm>
              <a:off x="7811170" y="5757569"/>
              <a:ext cx="105120" cy="3492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2FA44031-D39F-A94B-4BBE-8DBDF1B5BC0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793170" y="5739569"/>
                <a:ext cx="1407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D32B9A0-B30C-67F2-8A98-407B6060EA1C}"/>
                  </a:ext>
                </a:extLst>
              </p14:cNvPr>
              <p14:cNvContentPartPr/>
              <p14:nvPr/>
            </p14:nvContentPartPr>
            <p14:xfrm>
              <a:off x="8056690" y="5678009"/>
              <a:ext cx="295200" cy="2048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D32B9A0-B30C-67F2-8A98-407B6060EA1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039050" y="5660009"/>
                <a:ext cx="330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748703F8-9894-128E-6F84-780E99A96E8A}"/>
                  </a:ext>
                </a:extLst>
              </p14:cNvPr>
              <p14:cNvContentPartPr/>
              <p14:nvPr/>
            </p14:nvContentPartPr>
            <p14:xfrm>
              <a:off x="8464930" y="5625809"/>
              <a:ext cx="93960" cy="2358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748703F8-9894-128E-6F84-780E99A96E8A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446930" y="5607809"/>
                <a:ext cx="1296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F85A838-C506-956E-ADE2-6FA7EBD2208C}"/>
                  </a:ext>
                </a:extLst>
              </p14:cNvPr>
              <p14:cNvContentPartPr/>
              <p14:nvPr/>
            </p14:nvContentPartPr>
            <p14:xfrm>
              <a:off x="8400130" y="5743169"/>
              <a:ext cx="118080" cy="176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F85A838-C506-956E-ADE2-6FA7EBD2208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382490" y="5725169"/>
                <a:ext cx="153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7D459849-3E6C-63FC-2AA9-C9F017EB70C6}"/>
                  </a:ext>
                </a:extLst>
              </p14:cNvPr>
              <p14:cNvContentPartPr/>
              <p14:nvPr/>
            </p14:nvContentPartPr>
            <p14:xfrm>
              <a:off x="8571850" y="5505929"/>
              <a:ext cx="159840" cy="4474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7D459849-3E6C-63FC-2AA9-C9F017EB70C6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553850" y="5488289"/>
                <a:ext cx="19548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5E81C6F-7389-A26C-CA62-D25F6067B8DA}"/>
                  </a:ext>
                </a:extLst>
              </p14:cNvPr>
              <p14:cNvContentPartPr/>
              <p14:nvPr/>
            </p14:nvContentPartPr>
            <p14:xfrm>
              <a:off x="5364250" y="5164649"/>
              <a:ext cx="3553920" cy="12596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5E81C6F-7389-A26C-CA62-D25F6067B8DA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346610" y="5146649"/>
                <a:ext cx="3589560" cy="12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96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4B764F-A360-6A14-667C-B8729CCAF728}"/>
                  </a:ext>
                </a:extLst>
              </p14:cNvPr>
              <p14:cNvContentPartPr/>
              <p14:nvPr/>
            </p14:nvContentPartPr>
            <p14:xfrm>
              <a:off x="1208770" y="238409"/>
              <a:ext cx="847440" cy="24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4B764F-A360-6A14-667C-B8729CCAF7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770" y="220769"/>
                <a:ext cx="88308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262457E-3CF1-623D-C458-BDFE60758385}"/>
              </a:ext>
            </a:extLst>
          </p:cNvPr>
          <p:cNvGrpSpPr/>
          <p:nvPr/>
        </p:nvGrpSpPr>
        <p:grpSpPr>
          <a:xfrm>
            <a:off x="2176810" y="149849"/>
            <a:ext cx="1843920" cy="430560"/>
            <a:chOff x="2176810" y="149849"/>
            <a:chExt cx="184392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3957479-40AC-99B6-E480-D55F768DD8B1}"/>
                    </a:ext>
                  </a:extLst>
                </p14:cNvPr>
                <p14:cNvContentPartPr/>
                <p14:nvPr/>
              </p14:nvContentPartPr>
              <p14:xfrm>
                <a:off x="2176810" y="149849"/>
                <a:ext cx="1138320" cy="30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3957479-40AC-99B6-E480-D55F768DD8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59170" y="131849"/>
                  <a:ext cx="1173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3A9F888-756D-DAC4-259A-A969E7C2EBE1}"/>
                    </a:ext>
                  </a:extLst>
                </p14:cNvPr>
                <p14:cNvContentPartPr/>
                <p14:nvPr/>
              </p14:nvContentPartPr>
              <p14:xfrm>
                <a:off x="2981410" y="222209"/>
                <a:ext cx="45720" cy="5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3A9F888-756D-DAC4-259A-A969E7C2EB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63770" y="204209"/>
                  <a:ext cx="81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12E7104-D7BB-3148-2783-DA0D86555A37}"/>
                    </a:ext>
                  </a:extLst>
                </p14:cNvPr>
                <p14:cNvContentPartPr/>
                <p14:nvPr/>
              </p14:nvContentPartPr>
              <p14:xfrm>
                <a:off x="2691250" y="226169"/>
                <a:ext cx="356760" cy="68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12E7104-D7BB-3148-2783-DA0D86555A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73610" y="208529"/>
                  <a:ext cx="39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E616B7-FD9C-A371-27F2-4C8AA7259D9A}"/>
                    </a:ext>
                  </a:extLst>
                </p14:cNvPr>
                <p14:cNvContentPartPr/>
                <p14:nvPr/>
              </p14:nvContentPartPr>
              <p14:xfrm>
                <a:off x="3520330" y="150209"/>
                <a:ext cx="500400" cy="43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E616B7-FD9C-A371-27F2-4C8AA7259D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02690" y="132569"/>
                  <a:ext cx="53604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026CBD-273B-D8C6-D2C8-9443494DAB25}"/>
              </a:ext>
            </a:extLst>
          </p:cNvPr>
          <p:cNvGrpSpPr/>
          <p:nvPr/>
        </p:nvGrpSpPr>
        <p:grpSpPr>
          <a:xfrm>
            <a:off x="4385410" y="87209"/>
            <a:ext cx="3000960" cy="518400"/>
            <a:chOff x="4385410" y="87209"/>
            <a:chExt cx="30009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1597E8-AF0B-FFA6-2679-36D96883ED3E}"/>
                    </a:ext>
                  </a:extLst>
                </p14:cNvPr>
                <p14:cNvContentPartPr/>
                <p14:nvPr/>
              </p14:nvContentPartPr>
              <p14:xfrm>
                <a:off x="4385410" y="181529"/>
                <a:ext cx="899640" cy="417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1597E8-AF0B-FFA6-2679-36D96883ED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67770" y="163529"/>
                  <a:ext cx="9352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98682F-E636-ED35-76AC-3E84ED06D74F}"/>
                    </a:ext>
                  </a:extLst>
                </p14:cNvPr>
                <p14:cNvContentPartPr/>
                <p14:nvPr/>
              </p14:nvContentPartPr>
              <p14:xfrm>
                <a:off x="5154010" y="337769"/>
                <a:ext cx="498240" cy="12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98682F-E636-ED35-76AC-3E84ED06D7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36010" y="320129"/>
                  <a:ext cx="533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B57DC0-6965-A3D1-6A75-42C4D5712B8D}"/>
                    </a:ext>
                  </a:extLst>
                </p14:cNvPr>
                <p14:cNvContentPartPr/>
                <p14:nvPr/>
              </p14:nvContentPartPr>
              <p14:xfrm>
                <a:off x="5835850" y="87209"/>
                <a:ext cx="1550520" cy="518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B57DC0-6965-A3D1-6A75-42C4D5712B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17850" y="69209"/>
                  <a:ext cx="15861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8D010B-34AE-4F84-B7A1-5B32961AA401}"/>
                    </a:ext>
                  </a:extLst>
                </p14:cNvPr>
                <p14:cNvContentPartPr/>
                <p14:nvPr/>
              </p14:nvContentPartPr>
              <p14:xfrm>
                <a:off x="7029250" y="247769"/>
                <a:ext cx="27720" cy="4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8D010B-34AE-4F84-B7A1-5B32961AA4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11610" y="230129"/>
                  <a:ext cx="63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D47F1F-7185-43D1-2CAD-E2B457CF8686}"/>
                    </a:ext>
                  </a:extLst>
                </p14:cNvPr>
                <p14:cNvContentPartPr/>
                <p14:nvPr/>
              </p14:nvContentPartPr>
              <p14:xfrm>
                <a:off x="6357490" y="191609"/>
                <a:ext cx="509760" cy="88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D47F1F-7185-43D1-2CAD-E2B457CF86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9850" y="173969"/>
                  <a:ext cx="5454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D6E068-C57A-E817-D2D8-3F91BF2322D8}"/>
              </a:ext>
            </a:extLst>
          </p:cNvPr>
          <p:cNvGrpSpPr/>
          <p:nvPr/>
        </p:nvGrpSpPr>
        <p:grpSpPr>
          <a:xfrm>
            <a:off x="7961290" y="262169"/>
            <a:ext cx="2819160" cy="480960"/>
            <a:chOff x="7961290" y="262169"/>
            <a:chExt cx="281916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28CDCC-9B79-E174-C839-2DD694D6FA69}"/>
                    </a:ext>
                  </a:extLst>
                </p14:cNvPr>
                <p14:cNvContentPartPr/>
                <p14:nvPr/>
              </p14:nvContentPartPr>
              <p14:xfrm>
                <a:off x="7961290" y="262169"/>
                <a:ext cx="84240" cy="348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28CDCC-9B79-E174-C839-2DD694D6FA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43650" y="244529"/>
                  <a:ext cx="1198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FECD9E-DEB6-060B-236D-F547D63FF01E}"/>
                    </a:ext>
                  </a:extLst>
                </p14:cNvPr>
                <p14:cNvContentPartPr/>
                <p14:nvPr/>
              </p14:nvContentPartPr>
              <p14:xfrm>
                <a:off x="8109250" y="302489"/>
                <a:ext cx="177120" cy="279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FECD9E-DEB6-060B-236D-F547D63FF0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91610" y="284489"/>
                  <a:ext cx="212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F5ABB2-7C0C-D295-774C-C2530D18958A}"/>
                    </a:ext>
                  </a:extLst>
                </p14:cNvPr>
                <p14:cNvContentPartPr/>
                <p14:nvPr/>
              </p14:nvContentPartPr>
              <p14:xfrm>
                <a:off x="8320570" y="327689"/>
                <a:ext cx="665640" cy="28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F5ABB2-7C0C-D295-774C-C2530D1895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02930" y="310049"/>
                  <a:ext cx="701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EE1DA4-62D2-D412-E3F6-7BA4467770A4}"/>
                    </a:ext>
                  </a:extLst>
                </p14:cNvPr>
                <p14:cNvContentPartPr/>
                <p14:nvPr/>
              </p14:nvContentPartPr>
              <p14:xfrm>
                <a:off x="8770210" y="366929"/>
                <a:ext cx="13680" cy="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EE1DA4-62D2-D412-E3F6-7BA4467770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52570" y="348929"/>
                  <a:ext cx="49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9138FA9-5AEB-9672-78F3-2C09ABBA99E6}"/>
                    </a:ext>
                  </a:extLst>
                </p14:cNvPr>
                <p14:cNvContentPartPr/>
                <p14:nvPr/>
              </p14:nvContentPartPr>
              <p14:xfrm>
                <a:off x="9115450" y="547649"/>
                <a:ext cx="117720" cy="7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9138FA9-5AEB-9672-78F3-2C09ABBA99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97810" y="530009"/>
                  <a:ext cx="153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BF45C4-6939-C75A-D97F-6C9A861FA7DA}"/>
                    </a:ext>
                  </a:extLst>
                </p14:cNvPr>
                <p14:cNvContentPartPr/>
                <p14:nvPr/>
              </p14:nvContentPartPr>
              <p14:xfrm>
                <a:off x="9436930" y="348209"/>
                <a:ext cx="183600" cy="246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BF45C4-6939-C75A-D97F-6C9A861FA7D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19290" y="330569"/>
                  <a:ext cx="219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0EFDE9-B662-E73E-F32D-8FE5DD809FBB}"/>
                    </a:ext>
                  </a:extLst>
                </p14:cNvPr>
                <p14:cNvContentPartPr/>
                <p14:nvPr/>
              </p14:nvContentPartPr>
              <p14:xfrm>
                <a:off x="9606130" y="344609"/>
                <a:ext cx="949680" cy="27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0EFDE9-B662-E73E-F32D-8FE5DD809F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88130" y="326609"/>
                  <a:ext cx="985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7DCB204-C950-B32F-9780-81533D98DE9B}"/>
                    </a:ext>
                  </a:extLst>
                </p14:cNvPr>
                <p14:cNvContentPartPr/>
                <p14:nvPr/>
              </p14:nvContentPartPr>
              <p14:xfrm>
                <a:off x="10188610" y="375929"/>
                <a:ext cx="21240" cy="8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7DCB204-C950-B32F-9780-81533D98DE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70610" y="357929"/>
                  <a:ext cx="5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A914F6-835A-A3D5-DF98-021834F86C6D}"/>
                    </a:ext>
                  </a:extLst>
                </p14:cNvPr>
                <p14:cNvContentPartPr/>
                <p14:nvPr/>
              </p14:nvContentPartPr>
              <p14:xfrm>
                <a:off x="9743650" y="379889"/>
                <a:ext cx="2772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A914F6-835A-A3D5-DF98-021834F86C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5650" y="362249"/>
                  <a:ext cx="63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9D63391-1FEF-638F-F1C7-6A4031CC3A26}"/>
                    </a:ext>
                  </a:extLst>
                </p14:cNvPr>
                <p14:cNvContentPartPr/>
                <p14:nvPr/>
              </p14:nvContentPartPr>
              <p14:xfrm>
                <a:off x="10595410" y="295649"/>
                <a:ext cx="185040" cy="44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9D63391-1FEF-638F-F1C7-6A4031CC3A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77410" y="277649"/>
                  <a:ext cx="220680" cy="48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CFF4611-5A67-BEE3-3FE7-C5E6A94812D3}"/>
                  </a:ext>
                </a:extLst>
              </p14:cNvPr>
              <p14:cNvContentPartPr/>
              <p14:nvPr/>
            </p14:nvContentPartPr>
            <p14:xfrm>
              <a:off x="636370" y="1339289"/>
              <a:ext cx="247320" cy="209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CFF4611-5A67-BEE3-3FE7-C5E6A94812D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8730" y="1321649"/>
                <a:ext cx="282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1C7ACA0-3E78-E256-A2E9-0FBACDD3B113}"/>
                  </a:ext>
                </a:extLst>
              </p14:cNvPr>
              <p14:cNvContentPartPr/>
              <p14:nvPr/>
            </p14:nvContentPartPr>
            <p14:xfrm>
              <a:off x="810970" y="1565369"/>
              <a:ext cx="119880" cy="113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1C7ACA0-3E78-E256-A2E9-0FBACDD3B11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3330" y="1547729"/>
                <a:ext cx="1555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3F895E6-CC20-6AA7-092B-A19CEBB37468}"/>
                  </a:ext>
                </a:extLst>
              </p14:cNvPr>
              <p14:cNvContentPartPr/>
              <p14:nvPr/>
            </p14:nvContentPartPr>
            <p14:xfrm>
              <a:off x="1046050" y="1198889"/>
              <a:ext cx="116280" cy="409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3F895E6-CC20-6AA7-092B-A19CEBB3746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28050" y="1181249"/>
                <a:ext cx="15192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94A6B7E-0CE5-1D88-F664-CE089AAD239C}"/>
                  </a:ext>
                </a:extLst>
              </p14:cNvPr>
              <p14:cNvContentPartPr/>
              <p14:nvPr/>
            </p14:nvContentPartPr>
            <p14:xfrm>
              <a:off x="1185730" y="1368449"/>
              <a:ext cx="150120" cy="17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94A6B7E-0CE5-1D88-F664-CE089AAD239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7730" y="1350809"/>
                <a:ext cx="1857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CD74779-6B00-EA1E-A434-0A7F5BCBE1D2}"/>
                  </a:ext>
                </a:extLst>
              </p14:cNvPr>
              <p14:cNvContentPartPr/>
              <p14:nvPr/>
            </p14:nvContentPartPr>
            <p14:xfrm>
              <a:off x="1383730" y="1401569"/>
              <a:ext cx="165600" cy="116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CD74779-6B00-EA1E-A434-0A7F5BCBE1D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66090" y="1383929"/>
                <a:ext cx="2012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E6C561F-B264-F69C-0BF4-F914D63BA068}"/>
                  </a:ext>
                </a:extLst>
              </p14:cNvPr>
              <p14:cNvContentPartPr/>
              <p14:nvPr/>
            </p14:nvContentPartPr>
            <p14:xfrm>
              <a:off x="1555450" y="1263689"/>
              <a:ext cx="92160" cy="91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E6C561F-B264-F69C-0BF4-F914D63BA06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37810" y="1245689"/>
                <a:ext cx="127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C6C6C2E-8CC2-FCF9-FD9E-36F1DE8068DF}"/>
                  </a:ext>
                </a:extLst>
              </p14:cNvPr>
              <p14:cNvContentPartPr/>
              <p14:nvPr/>
            </p14:nvContentPartPr>
            <p14:xfrm>
              <a:off x="1672450" y="1159289"/>
              <a:ext cx="88920" cy="425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C6C6C2E-8CC2-FCF9-FD9E-36F1DE8068D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54810" y="1141289"/>
                <a:ext cx="124560" cy="46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5334CF03-9EDE-4EB0-1440-7C8B49F9B905}"/>
              </a:ext>
            </a:extLst>
          </p:cNvPr>
          <p:cNvGrpSpPr/>
          <p:nvPr/>
        </p:nvGrpSpPr>
        <p:grpSpPr>
          <a:xfrm>
            <a:off x="1935970" y="998009"/>
            <a:ext cx="3145320" cy="832680"/>
            <a:chOff x="1935970" y="998009"/>
            <a:chExt cx="3145320" cy="83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1DB09AB-CB68-A4B0-CBED-E20CA96BDA06}"/>
                    </a:ext>
                  </a:extLst>
                </p14:cNvPr>
                <p14:cNvContentPartPr/>
                <p14:nvPr/>
              </p14:nvContentPartPr>
              <p14:xfrm>
                <a:off x="1954690" y="1374569"/>
                <a:ext cx="144720" cy="37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1DB09AB-CB68-A4B0-CBED-E20CA96BDA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37050" y="1356929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D9C58F-149F-F68A-F847-8300066461ED}"/>
                    </a:ext>
                  </a:extLst>
                </p14:cNvPr>
                <p14:cNvContentPartPr/>
                <p14:nvPr/>
              </p14:nvContentPartPr>
              <p14:xfrm>
                <a:off x="1935970" y="1516049"/>
                <a:ext cx="158400" cy="6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D9C58F-149F-F68A-F847-8300066461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17970" y="1498049"/>
                  <a:ext cx="194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7E0E79-E07C-EAC5-6E7F-0D7C8506A786}"/>
                    </a:ext>
                  </a:extLst>
                </p14:cNvPr>
                <p14:cNvContentPartPr/>
                <p14:nvPr/>
              </p14:nvContentPartPr>
              <p14:xfrm>
                <a:off x="2208490" y="1328129"/>
                <a:ext cx="129960" cy="227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7E0E79-E07C-EAC5-6E7F-0D7C8506A7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90850" y="1310129"/>
                  <a:ext cx="16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85E2B8F-C648-F421-273E-02EB30370364}"/>
                    </a:ext>
                  </a:extLst>
                </p14:cNvPr>
                <p14:cNvContentPartPr/>
                <p14:nvPr/>
              </p14:nvContentPartPr>
              <p14:xfrm>
                <a:off x="2440330" y="1379969"/>
                <a:ext cx="10080" cy="164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85E2B8F-C648-F421-273E-02EB303703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22330" y="1362329"/>
                  <a:ext cx="45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FF6F77-4BAF-8869-5741-349D821D5BC8}"/>
                    </a:ext>
                  </a:extLst>
                </p14:cNvPr>
                <p14:cNvContentPartPr/>
                <p14:nvPr/>
              </p14:nvContentPartPr>
              <p14:xfrm>
                <a:off x="2520970" y="1366649"/>
                <a:ext cx="15840" cy="163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FF6F77-4BAF-8869-5741-349D821D5B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03330" y="1348649"/>
                  <a:ext cx="51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754936E-8728-2B18-A68A-5BD50069A327}"/>
                    </a:ext>
                  </a:extLst>
                </p14:cNvPr>
                <p14:cNvContentPartPr/>
                <p14:nvPr/>
              </p14:nvContentPartPr>
              <p14:xfrm>
                <a:off x="2396770" y="1332089"/>
                <a:ext cx="209520" cy="5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754936E-8728-2B18-A68A-5BD50069A3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79130" y="1314449"/>
                  <a:ext cx="245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420E09-6D0B-0B9F-750F-9BE6D1751A6A}"/>
                    </a:ext>
                  </a:extLst>
                </p14:cNvPr>
                <p14:cNvContentPartPr/>
                <p14:nvPr/>
              </p14:nvContentPartPr>
              <p14:xfrm>
                <a:off x="2720770" y="1336769"/>
                <a:ext cx="147600" cy="18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420E09-6D0B-0B9F-750F-9BE6D1751A6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02770" y="1319129"/>
                  <a:ext cx="183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E94EFC-D2E7-1EE8-BBEE-C59FD244B881}"/>
                    </a:ext>
                  </a:extLst>
                </p14:cNvPr>
                <p14:cNvContentPartPr/>
                <p14:nvPr/>
              </p14:nvContentPartPr>
              <p14:xfrm>
                <a:off x="2847850" y="1499129"/>
                <a:ext cx="101520" cy="9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E94EFC-D2E7-1EE8-BBEE-C59FD244B8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30210" y="1481129"/>
                  <a:ext cx="137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347937F-A6F4-D9B9-32C3-0800D8D687D3}"/>
                    </a:ext>
                  </a:extLst>
                </p14:cNvPr>
                <p14:cNvContentPartPr/>
                <p14:nvPr/>
              </p14:nvContentPartPr>
              <p14:xfrm>
                <a:off x="2897170" y="1122569"/>
                <a:ext cx="147600" cy="154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347937F-A6F4-D9B9-32C3-0800D8D687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79170" y="1104929"/>
                  <a:ext cx="183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5A0FFA5-E5C8-6AEE-4386-3D3284AA6E71}"/>
                    </a:ext>
                  </a:extLst>
                </p14:cNvPr>
                <p14:cNvContentPartPr/>
                <p14:nvPr/>
              </p14:nvContentPartPr>
              <p14:xfrm>
                <a:off x="3131170" y="998009"/>
                <a:ext cx="190440" cy="83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5A0FFA5-E5C8-6AEE-4386-3D3284AA6E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13170" y="980369"/>
                  <a:ext cx="22608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D987627-4A3A-C0B4-83D3-4E978E3659F0}"/>
                    </a:ext>
                  </a:extLst>
                </p14:cNvPr>
                <p14:cNvContentPartPr/>
                <p14:nvPr/>
              </p14:nvContentPartPr>
              <p14:xfrm>
                <a:off x="3474970" y="1092329"/>
                <a:ext cx="25920" cy="18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D987627-4A3A-C0B4-83D3-4E978E3659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56970" y="1074689"/>
                  <a:ext cx="61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D70EA6-6F15-9118-C5A6-BAD489A0275D}"/>
                    </a:ext>
                  </a:extLst>
                </p14:cNvPr>
                <p14:cNvContentPartPr/>
                <p14:nvPr/>
              </p14:nvContentPartPr>
              <p14:xfrm>
                <a:off x="3643810" y="1092329"/>
                <a:ext cx="7920" cy="178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D70EA6-6F15-9118-C5A6-BAD489A027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25810" y="1074689"/>
                  <a:ext cx="43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0066242-4F24-E938-1F29-672922C4EB21}"/>
                    </a:ext>
                  </a:extLst>
                </p14:cNvPr>
                <p14:cNvContentPartPr/>
                <p14:nvPr/>
              </p14:nvContentPartPr>
              <p14:xfrm>
                <a:off x="3600970" y="1192409"/>
                <a:ext cx="112320" cy="1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0066242-4F24-E938-1F29-672922C4EB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83330" y="1174409"/>
                  <a:ext cx="147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21C9C1-A8ED-82AE-72C2-483A358426D7}"/>
                    </a:ext>
                  </a:extLst>
                </p14:cNvPr>
                <p14:cNvContentPartPr/>
                <p14:nvPr/>
              </p14:nvContentPartPr>
              <p14:xfrm>
                <a:off x="3789970" y="1092329"/>
                <a:ext cx="131400" cy="180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21C9C1-A8ED-82AE-72C2-483A358426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72330" y="1074689"/>
                  <a:ext cx="167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1EB76F6-AE6B-6747-C48A-85CEF9FE6DCC}"/>
                    </a:ext>
                  </a:extLst>
                </p14:cNvPr>
                <p14:cNvContentPartPr/>
                <p14:nvPr/>
              </p14:nvContentPartPr>
              <p14:xfrm>
                <a:off x="3412330" y="1410569"/>
                <a:ext cx="496080" cy="4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1EB76F6-AE6B-6747-C48A-85CEF9FE6D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4690" y="1392569"/>
                  <a:ext cx="53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F034D1-916B-0B2B-5074-ACFAAA8B1ACF}"/>
                    </a:ext>
                  </a:extLst>
                </p14:cNvPr>
                <p14:cNvContentPartPr/>
                <p14:nvPr/>
              </p14:nvContentPartPr>
              <p14:xfrm>
                <a:off x="3520330" y="1567169"/>
                <a:ext cx="144360" cy="176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F034D1-916B-0B2B-5074-ACFAAA8B1A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02330" y="1549529"/>
                  <a:ext cx="18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708075-4A7B-C525-4A89-846E08F95724}"/>
                    </a:ext>
                  </a:extLst>
                </p14:cNvPr>
                <p14:cNvContentPartPr/>
                <p14:nvPr/>
              </p14:nvContentPartPr>
              <p14:xfrm>
                <a:off x="3758290" y="1509209"/>
                <a:ext cx="103680" cy="74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708075-4A7B-C525-4A89-846E08F9572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40650" y="1491209"/>
                  <a:ext cx="139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FFE236-7615-B906-8DB2-C0C593CF96CD}"/>
                    </a:ext>
                  </a:extLst>
                </p14:cNvPr>
                <p14:cNvContentPartPr/>
                <p14:nvPr/>
              </p14:nvContentPartPr>
              <p14:xfrm>
                <a:off x="3972490" y="1066049"/>
                <a:ext cx="150480" cy="65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FFE236-7615-B906-8DB2-C0C593CF96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54490" y="1048049"/>
                  <a:ext cx="18612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C8137B-18B2-2B35-D0F3-27EF98D4E049}"/>
                    </a:ext>
                  </a:extLst>
                </p14:cNvPr>
                <p14:cNvContentPartPr/>
                <p14:nvPr/>
              </p14:nvContentPartPr>
              <p14:xfrm>
                <a:off x="4155010" y="1104209"/>
                <a:ext cx="147240" cy="19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C8137B-18B2-2B35-D0F3-27EF98D4E0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37010" y="1086209"/>
                  <a:ext cx="182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8AC5E-425D-66FC-1D87-BF77DBDDEA58}"/>
                    </a:ext>
                  </a:extLst>
                </p14:cNvPr>
                <p14:cNvContentPartPr/>
                <p14:nvPr/>
              </p14:nvContentPartPr>
              <p14:xfrm>
                <a:off x="4390810" y="1026089"/>
                <a:ext cx="79560" cy="274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8AC5E-425D-66FC-1D87-BF77DBDDEA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73170" y="1008089"/>
                  <a:ext cx="1152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7F7301-70A8-BD58-DEDA-4265CD36A263}"/>
                    </a:ext>
                  </a:extLst>
                </p14:cNvPr>
                <p14:cNvContentPartPr/>
                <p14:nvPr/>
              </p14:nvContentPartPr>
              <p14:xfrm>
                <a:off x="4559650" y="1081889"/>
                <a:ext cx="25560" cy="153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7F7301-70A8-BD58-DEDA-4265CD36A2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41650" y="1064249"/>
                  <a:ext cx="61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2B1465-6C9E-59C5-CA20-00CF6DAFDE17}"/>
                    </a:ext>
                  </a:extLst>
                </p14:cNvPr>
                <p14:cNvContentPartPr/>
                <p14:nvPr/>
              </p14:nvContentPartPr>
              <p14:xfrm>
                <a:off x="4690330" y="1076129"/>
                <a:ext cx="16200" cy="148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2B1465-6C9E-59C5-CA20-00CF6DAFDE1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72330" y="1058489"/>
                  <a:ext cx="51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E6C316-105F-4547-E420-B8A37DF5D7C8}"/>
                    </a:ext>
                  </a:extLst>
                </p14:cNvPr>
                <p14:cNvContentPartPr/>
                <p14:nvPr/>
              </p14:nvContentPartPr>
              <p14:xfrm>
                <a:off x="4641730" y="1139849"/>
                <a:ext cx="14256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E6C316-105F-4547-E420-B8A37DF5D7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23730" y="1121849"/>
                  <a:ext cx="178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1E342E-8EAA-F3D3-1FDD-4024E4AF2CD9}"/>
                    </a:ext>
                  </a:extLst>
                </p14:cNvPr>
                <p14:cNvContentPartPr/>
                <p14:nvPr/>
              </p14:nvContentPartPr>
              <p14:xfrm>
                <a:off x="4832890" y="1086929"/>
                <a:ext cx="78480" cy="149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1E342E-8EAA-F3D3-1FDD-4024E4AF2C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14890" y="1069289"/>
                  <a:ext cx="114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D6543C-5D6C-1387-8D18-D0A52D1D6809}"/>
                    </a:ext>
                  </a:extLst>
                </p14:cNvPr>
                <p14:cNvContentPartPr/>
                <p14:nvPr/>
              </p14:nvContentPartPr>
              <p14:xfrm>
                <a:off x="4984090" y="1030049"/>
                <a:ext cx="97200" cy="258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D6543C-5D6C-1387-8D18-D0A52D1D68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66090" y="1012409"/>
                  <a:ext cx="132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E7D941-C9B6-9F18-3CB9-09348FDB73F2}"/>
                    </a:ext>
                  </a:extLst>
                </p14:cNvPr>
                <p14:cNvContentPartPr/>
                <p14:nvPr/>
              </p14:nvContentPartPr>
              <p14:xfrm>
                <a:off x="4151410" y="1391129"/>
                <a:ext cx="926280" cy="38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E7D941-C9B6-9F18-3CB9-09348FDB73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33410" y="1373489"/>
                  <a:ext cx="961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D37346-584E-40FD-FCBC-771CF7B6D98D}"/>
                    </a:ext>
                  </a:extLst>
                </p14:cNvPr>
                <p14:cNvContentPartPr/>
                <p14:nvPr/>
              </p14:nvContentPartPr>
              <p14:xfrm>
                <a:off x="4345810" y="1545569"/>
                <a:ext cx="3600" cy="173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D37346-584E-40FD-FCBC-771CF7B6D9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27810" y="1527929"/>
                  <a:ext cx="3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279811-A1EF-AB66-08DB-8E9D7A5A1527}"/>
                    </a:ext>
                  </a:extLst>
                </p14:cNvPr>
                <p14:cNvContentPartPr/>
                <p14:nvPr/>
              </p14:nvContentPartPr>
              <p14:xfrm>
                <a:off x="4571530" y="1551329"/>
                <a:ext cx="5040" cy="137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279811-A1EF-AB66-08DB-8E9D7A5A15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53890" y="1533329"/>
                  <a:ext cx="40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0D0CCA5-251A-A03E-D72F-6E58899AEBA8}"/>
                    </a:ext>
                  </a:extLst>
                </p14:cNvPr>
                <p14:cNvContentPartPr/>
                <p14:nvPr/>
              </p14:nvContentPartPr>
              <p14:xfrm>
                <a:off x="4508530" y="1610009"/>
                <a:ext cx="119160" cy="1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0D0CCA5-251A-A03E-D72F-6E58899AEB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90890" y="1592009"/>
                  <a:ext cx="15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B549EA7-D802-6ADE-A799-23B5B9C73DC1}"/>
                    </a:ext>
                  </a:extLst>
                </p14:cNvPr>
                <p14:cNvContentPartPr/>
                <p14:nvPr/>
              </p14:nvContentPartPr>
              <p14:xfrm>
                <a:off x="4685650" y="1538009"/>
                <a:ext cx="129240" cy="180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B549EA7-D802-6ADE-A799-23B5B9C73D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67650" y="1520009"/>
                  <a:ext cx="164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F9074F9-11C5-F980-EF61-4082BAA5CD8E}"/>
                    </a:ext>
                  </a:extLst>
                </p14:cNvPr>
                <p14:cNvContentPartPr/>
                <p14:nvPr/>
              </p14:nvContentPartPr>
              <p14:xfrm>
                <a:off x="4846570" y="1548089"/>
                <a:ext cx="122400" cy="164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F9074F9-11C5-F980-EF61-4082BAA5CD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28930" y="1530449"/>
                  <a:ext cx="15804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DA6DC0-0E8C-BC79-7DDD-44699197D7A3}"/>
              </a:ext>
            </a:extLst>
          </p:cNvPr>
          <p:cNvGrpSpPr/>
          <p:nvPr/>
        </p:nvGrpSpPr>
        <p:grpSpPr>
          <a:xfrm>
            <a:off x="5313850" y="926729"/>
            <a:ext cx="2313360" cy="693000"/>
            <a:chOff x="5313850" y="926729"/>
            <a:chExt cx="2313360" cy="6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F985BB-DE78-6B07-74DE-013D5741C62C}"/>
                    </a:ext>
                  </a:extLst>
                </p14:cNvPr>
                <p14:cNvContentPartPr/>
                <p14:nvPr/>
              </p14:nvContentPartPr>
              <p14:xfrm>
                <a:off x="5313850" y="1362689"/>
                <a:ext cx="84240" cy="5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F985BB-DE78-6B07-74DE-013D5741C6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96210" y="1344689"/>
                  <a:ext cx="119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8EDE659-8A37-A792-B908-D997B27EF514}"/>
                    </a:ext>
                  </a:extLst>
                </p14:cNvPr>
                <p14:cNvContentPartPr/>
                <p14:nvPr/>
              </p14:nvContentPartPr>
              <p14:xfrm>
                <a:off x="5724250" y="1100609"/>
                <a:ext cx="5760" cy="176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8EDE659-8A37-A792-B908-D997B27EF5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06610" y="1082969"/>
                  <a:ext cx="41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B33824-0956-8CD5-DAFA-013EDDEB7E8E}"/>
                    </a:ext>
                  </a:extLst>
                </p14:cNvPr>
                <p14:cNvContentPartPr/>
                <p14:nvPr/>
              </p14:nvContentPartPr>
              <p14:xfrm>
                <a:off x="5617690" y="1345049"/>
                <a:ext cx="244440" cy="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B33824-0956-8CD5-DAFA-013EDDEB7E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00050" y="1327409"/>
                  <a:ext cx="280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B75A39A-BE91-891F-EF16-66227860FEEF}"/>
                    </a:ext>
                  </a:extLst>
                </p14:cNvPr>
                <p14:cNvContentPartPr/>
                <p14:nvPr/>
              </p14:nvContentPartPr>
              <p14:xfrm>
                <a:off x="5614090" y="1476449"/>
                <a:ext cx="169200" cy="143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B75A39A-BE91-891F-EF16-66227860FEE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96090" y="1458449"/>
                  <a:ext cx="20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C153DDC-E1EE-A287-E2D7-970B0ACD3BA2}"/>
                    </a:ext>
                  </a:extLst>
                </p14:cNvPr>
                <p14:cNvContentPartPr/>
                <p14:nvPr/>
              </p14:nvContentPartPr>
              <p14:xfrm>
                <a:off x="5945650" y="1106729"/>
                <a:ext cx="411480" cy="28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C153DDC-E1EE-A287-E2D7-970B0ACD3BA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27650" y="1089089"/>
                  <a:ext cx="447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78C4B3-6BC9-99D6-738F-A16F371F3348}"/>
                    </a:ext>
                  </a:extLst>
                </p14:cNvPr>
                <p14:cNvContentPartPr/>
                <p14:nvPr/>
              </p14:nvContentPartPr>
              <p14:xfrm>
                <a:off x="6480250" y="1072169"/>
                <a:ext cx="82440" cy="37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78C4B3-6BC9-99D6-738F-A16F371F334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62610" y="1054169"/>
                  <a:ext cx="1180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79B798-3F1F-5386-96A2-B42049678AA8}"/>
                    </a:ext>
                  </a:extLst>
                </p14:cNvPr>
                <p14:cNvContentPartPr/>
                <p14:nvPr/>
              </p14:nvContentPartPr>
              <p14:xfrm>
                <a:off x="6632890" y="1209329"/>
                <a:ext cx="6480" cy="133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79B798-3F1F-5386-96A2-B42049678AA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14890" y="1191689"/>
                  <a:ext cx="4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912B7F3-89FF-D681-907C-F02298174764}"/>
                    </a:ext>
                  </a:extLst>
                </p14:cNvPr>
                <p14:cNvContentPartPr/>
                <p14:nvPr/>
              </p14:nvContentPartPr>
              <p14:xfrm>
                <a:off x="6837730" y="1171169"/>
                <a:ext cx="11880" cy="156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912B7F3-89FF-D681-907C-F022981747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20090" y="1153169"/>
                  <a:ext cx="47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097DD2-9C74-EAC5-C11C-E46BC47C4915}"/>
                    </a:ext>
                  </a:extLst>
                </p14:cNvPr>
                <p14:cNvContentPartPr/>
                <p14:nvPr/>
              </p14:nvContentPartPr>
              <p14:xfrm>
                <a:off x="6781930" y="1274849"/>
                <a:ext cx="105480" cy="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097DD2-9C74-EAC5-C11C-E46BC47C491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63930" y="1256849"/>
                  <a:ext cx="141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D32C4AD-F790-9FBF-D35E-880E13308DF9}"/>
                    </a:ext>
                  </a:extLst>
                </p14:cNvPr>
                <p14:cNvContentPartPr/>
                <p14:nvPr/>
              </p14:nvContentPartPr>
              <p14:xfrm>
                <a:off x="6969130" y="1129049"/>
                <a:ext cx="123120" cy="201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D32C4AD-F790-9FBF-D35E-880E13308D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51490" y="1111049"/>
                  <a:ext cx="15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C7C3B3B-00C9-CFB0-BF84-37995BA4A095}"/>
                    </a:ext>
                  </a:extLst>
                </p14:cNvPr>
                <p14:cNvContentPartPr/>
                <p14:nvPr/>
              </p14:nvContentPartPr>
              <p14:xfrm>
                <a:off x="7123210" y="1145609"/>
                <a:ext cx="197640" cy="168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C7C3B3B-00C9-CFB0-BF84-37995BA4A0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05570" y="1127609"/>
                  <a:ext cx="233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CE0890C-B9A4-273F-78D4-D179E3B0FA04}"/>
                    </a:ext>
                  </a:extLst>
                </p14:cNvPr>
                <p14:cNvContentPartPr/>
                <p14:nvPr/>
              </p14:nvContentPartPr>
              <p14:xfrm>
                <a:off x="7393570" y="1043369"/>
                <a:ext cx="104760" cy="351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CE0890C-B9A4-273F-78D4-D179E3B0FA0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5570" y="1025369"/>
                  <a:ext cx="140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63E0D2-E367-BD20-5467-7788A64DDB0B}"/>
                    </a:ext>
                  </a:extLst>
                </p14:cNvPr>
                <p14:cNvContentPartPr/>
                <p14:nvPr/>
              </p14:nvContentPartPr>
              <p14:xfrm>
                <a:off x="7505890" y="926729"/>
                <a:ext cx="121320" cy="629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63E0D2-E367-BD20-5467-7788A64DDB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88250" y="908729"/>
                  <a:ext cx="156960" cy="66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86560F9-5F09-23C8-3B8E-FC54AB66AB58}"/>
              </a:ext>
            </a:extLst>
          </p:cNvPr>
          <p:cNvGrpSpPr/>
          <p:nvPr/>
        </p:nvGrpSpPr>
        <p:grpSpPr>
          <a:xfrm>
            <a:off x="4250050" y="2156849"/>
            <a:ext cx="2392200" cy="617760"/>
            <a:chOff x="4250050" y="2156849"/>
            <a:chExt cx="239220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A650BB-F4C1-3D6C-6351-6EE31A6E3BBE}"/>
                    </a:ext>
                  </a:extLst>
                </p14:cNvPr>
                <p14:cNvContentPartPr/>
                <p14:nvPr/>
              </p14:nvContentPartPr>
              <p14:xfrm>
                <a:off x="4332490" y="2321729"/>
                <a:ext cx="16560" cy="20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A650BB-F4C1-3D6C-6351-6EE31A6E3BB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14850" y="2304089"/>
                  <a:ext cx="52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7A09FE-11F2-ECF7-5144-5A7A36C43744}"/>
                    </a:ext>
                  </a:extLst>
                </p14:cNvPr>
                <p14:cNvContentPartPr/>
                <p14:nvPr/>
              </p14:nvContentPartPr>
              <p14:xfrm>
                <a:off x="4250050" y="2467169"/>
                <a:ext cx="169920" cy="1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7A09FE-11F2-ECF7-5144-5A7A36C4374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32410" y="2449529"/>
                  <a:ext cx="205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163C4E5-7978-09C1-0BCC-2C42A171F086}"/>
                    </a:ext>
                  </a:extLst>
                </p14:cNvPr>
                <p14:cNvContentPartPr/>
                <p14:nvPr/>
              </p14:nvContentPartPr>
              <p14:xfrm>
                <a:off x="4783570" y="2156849"/>
                <a:ext cx="14040" cy="16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163C4E5-7978-09C1-0BCC-2C42A171F08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65570" y="2139209"/>
                  <a:ext cx="49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EE32EEA-FA88-A114-2012-8B4EFB80115C}"/>
                    </a:ext>
                  </a:extLst>
                </p14:cNvPr>
                <p14:cNvContentPartPr/>
                <p14:nvPr/>
              </p14:nvContentPartPr>
              <p14:xfrm>
                <a:off x="4641730" y="2437289"/>
                <a:ext cx="392040" cy="2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EE32EEA-FA88-A114-2012-8B4EFB80115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623730" y="2419289"/>
                  <a:ext cx="427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8D6D575-74FA-AB0F-6348-3DDD34CD26AD}"/>
                    </a:ext>
                  </a:extLst>
                </p14:cNvPr>
                <p14:cNvContentPartPr/>
                <p14:nvPr/>
              </p14:nvContentPartPr>
              <p14:xfrm>
                <a:off x="4652890" y="2565449"/>
                <a:ext cx="138960" cy="20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8D6D575-74FA-AB0F-6348-3DDD34CD26A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34890" y="2547809"/>
                  <a:ext cx="174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B4C89D-DE55-AF65-3049-9C458E3E4441}"/>
                    </a:ext>
                  </a:extLst>
                </p14:cNvPr>
                <p14:cNvContentPartPr/>
                <p14:nvPr/>
              </p14:nvContentPartPr>
              <p14:xfrm>
                <a:off x="4847650" y="2573729"/>
                <a:ext cx="134280" cy="186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B4C89D-DE55-AF65-3049-9C458E3E444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29650" y="2556089"/>
                  <a:ext cx="169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C4AABA1-9413-C5B1-8355-7D3CCCFF5C23}"/>
                    </a:ext>
                  </a:extLst>
                </p14:cNvPr>
                <p14:cNvContentPartPr/>
                <p14:nvPr/>
              </p14:nvContentPartPr>
              <p14:xfrm>
                <a:off x="5196850" y="2260169"/>
                <a:ext cx="398520" cy="280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C4AABA1-9413-C5B1-8355-7D3CCCFF5C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78850" y="2242169"/>
                  <a:ext cx="434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34CAB3-617D-86E0-B0D2-03A448E748F9}"/>
                    </a:ext>
                  </a:extLst>
                </p14:cNvPr>
                <p14:cNvContentPartPr/>
                <p14:nvPr/>
              </p14:nvContentPartPr>
              <p14:xfrm>
                <a:off x="5661250" y="2236049"/>
                <a:ext cx="110520" cy="415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34CAB3-617D-86E0-B0D2-03A448E748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43250" y="2218049"/>
                  <a:ext cx="1461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39A7CCF-A5C1-0E0A-67FE-8EA7EF53E2C3}"/>
                    </a:ext>
                  </a:extLst>
                </p14:cNvPr>
                <p14:cNvContentPartPr/>
                <p14:nvPr/>
              </p14:nvContentPartPr>
              <p14:xfrm>
                <a:off x="5842690" y="2333969"/>
                <a:ext cx="16560" cy="20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39A7CCF-A5C1-0E0A-67FE-8EA7EF53E2C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25050" y="2316329"/>
                  <a:ext cx="52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2D75BF2-8AFF-B573-6A3F-D5286B3B9E7E}"/>
                    </a:ext>
                  </a:extLst>
                </p14:cNvPr>
                <p14:cNvContentPartPr/>
                <p14:nvPr/>
              </p14:nvContentPartPr>
              <p14:xfrm>
                <a:off x="6037090" y="2322089"/>
                <a:ext cx="14760" cy="193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2D75BF2-8AFF-B573-6A3F-D5286B3B9E7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19090" y="2304089"/>
                  <a:ext cx="50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DA5F879-C052-E004-4547-BE2018AA750C}"/>
                    </a:ext>
                  </a:extLst>
                </p14:cNvPr>
                <p14:cNvContentPartPr/>
                <p14:nvPr/>
              </p14:nvContentPartPr>
              <p14:xfrm>
                <a:off x="5935210" y="2446649"/>
                <a:ext cx="180000" cy="6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DA5F879-C052-E004-4547-BE2018AA750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17210" y="2428649"/>
                  <a:ext cx="215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C7BEA8-C012-752E-CB76-7AF6C5016DEE}"/>
                    </a:ext>
                  </a:extLst>
                </p14:cNvPr>
                <p14:cNvContentPartPr/>
                <p14:nvPr/>
              </p14:nvContentPartPr>
              <p14:xfrm>
                <a:off x="6193330" y="2314529"/>
                <a:ext cx="131040" cy="223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C7BEA8-C012-752E-CB76-7AF6C5016D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75690" y="2296889"/>
                  <a:ext cx="166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587D01-0BE0-E02D-0D84-740C36364E14}"/>
                    </a:ext>
                  </a:extLst>
                </p14:cNvPr>
                <p14:cNvContentPartPr/>
                <p14:nvPr/>
              </p14:nvContentPartPr>
              <p14:xfrm>
                <a:off x="6362170" y="2360969"/>
                <a:ext cx="178200" cy="169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587D01-0BE0-E02D-0D84-740C36364E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44530" y="2342969"/>
                  <a:ext cx="213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870834-9085-0165-3184-EC9E1B0F0A3A}"/>
                    </a:ext>
                  </a:extLst>
                </p14:cNvPr>
                <p14:cNvContentPartPr/>
                <p14:nvPr/>
              </p14:nvContentPartPr>
              <p14:xfrm>
                <a:off x="6576010" y="2225609"/>
                <a:ext cx="66240" cy="394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870834-9085-0165-3184-EC9E1B0F0A3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58010" y="2207969"/>
                  <a:ext cx="101880" cy="43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CE5F51A-B762-41C2-8133-96786A79B50B}"/>
                  </a:ext>
                </a:extLst>
              </p14:cNvPr>
              <p14:cNvContentPartPr/>
              <p14:nvPr/>
            </p14:nvContentPartPr>
            <p14:xfrm>
              <a:off x="6403570" y="3413969"/>
              <a:ext cx="213120" cy="38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CE5F51A-B762-41C2-8133-96786A79B50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385930" y="3395969"/>
                <a:ext cx="24876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8806FB-B744-558D-B410-B93CA22E7173}"/>
              </a:ext>
            </a:extLst>
          </p:cNvPr>
          <p:cNvGrpSpPr/>
          <p:nvPr/>
        </p:nvGrpSpPr>
        <p:grpSpPr>
          <a:xfrm>
            <a:off x="6965890" y="2878649"/>
            <a:ext cx="1402200" cy="957600"/>
            <a:chOff x="6965890" y="2878649"/>
            <a:chExt cx="1402200" cy="95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1A8EC79-6BB1-8C8D-E6CB-2F079FDB9701}"/>
                    </a:ext>
                  </a:extLst>
                </p14:cNvPr>
                <p14:cNvContentPartPr/>
                <p14:nvPr/>
              </p14:nvContentPartPr>
              <p14:xfrm>
                <a:off x="7108450" y="3049649"/>
                <a:ext cx="29520" cy="223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1A8EC79-6BB1-8C8D-E6CB-2F079FDB970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90810" y="3031649"/>
                  <a:ext cx="65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A2665B9-B7EE-2E81-F1D2-7114E2344DF0}"/>
                    </a:ext>
                  </a:extLst>
                </p14:cNvPr>
                <p14:cNvContentPartPr/>
                <p14:nvPr/>
              </p14:nvContentPartPr>
              <p14:xfrm>
                <a:off x="7353970" y="3042809"/>
                <a:ext cx="4320" cy="208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A2665B9-B7EE-2E81-F1D2-7114E2344DF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36330" y="3024809"/>
                  <a:ext cx="39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C238414-D3D3-9DDB-1E41-D919B67D3125}"/>
                    </a:ext>
                  </a:extLst>
                </p14:cNvPr>
                <p14:cNvContentPartPr/>
                <p14:nvPr/>
              </p14:nvContentPartPr>
              <p14:xfrm>
                <a:off x="7296010" y="3186809"/>
                <a:ext cx="94320" cy="17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C238414-D3D3-9DDB-1E41-D919B67D312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78370" y="3169169"/>
                  <a:ext cx="129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513DA9-7FE2-09FE-85DC-A36E5257435D}"/>
                    </a:ext>
                  </a:extLst>
                </p14:cNvPr>
                <p14:cNvContentPartPr/>
                <p14:nvPr/>
              </p14:nvContentPartPr>
              <p14:xfrm>
                <a:off x="7564570" y="3014729"/>
                <a:ext cx="67320" cy="221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513DA9-7FE2-09FE-85DC-A36E525743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46930" y="2997089"/>
                  <a:ext cx="102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03B021-99FA-337E-96CB-CB175CA31D57}"/>
                    </a:ext>
                  </a:extLst>
                </p14:cNvPr>
                <p14:cNvContentPartPr/>
                <p14:nvPr/>
              </p14:nvContentPartPr>
              <p14:xfrm>
                <a:off x="7789210" y="3054689"/>
                <a:ext cx="128520" cy="18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03B021-99FA-337E-96CB-CB175CA31D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71210" y="3037049"/>
                  <a:ext cx="164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31627AF-BCA5-1DFA-4A4E-C69524680A19}"/>
                    </a:ext>
                  </a:extLst>
                </p14:cNvPr>
                <p14:cNvContentPartPr/>
                <p14:nvPr/>
              </p14:nvContentPartPr>
              <p14:xfrm>
                <a:off x="6965890" y="3352409"/>
                <a:ext cx="1080000" cy="61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31627AF-BCA5-1DFA-4A4E-C69524680A1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48250" y="3334409"/>
                  <a:ext cx="1115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7251095-AD92-230A-2EC1-16B1CF66663B}"/>
                    </a:ext>
                  </a:extLst>
                </p14:cNvPr>
                <p14:cNvContentPartPr/>
                <p14:nvPr/>
              </p14:nvContentPartPr>
              <p14:xfrm>
                <a:off x="7061290" y="3519449"/>
                <a:ext cx="44640" cy="316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7251095-AD92-230A-2EC1-16B1CF66663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43290" y="3501449"/>
                  <a:ext cx="802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435640-1540-A1F2-A28D-83A6F118AF6B}"/>
                    </a:ext>
                  </a:extLst>
                </p14:cNvPr>
                <p14:cNvContentPartPr/>
                <p14:nvPr/>
              </p14:nvContentPartPr>
              <p14:xfrm>
                <a:off x="7305010" y="3571289"/>
                <a:ext cx="16200" cy="181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435640-1540-A1F2-A28D-83A6F118AF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87010" y="3553649"/>
                  <a:ext cx="51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214087B-991A-91EB-7872-74D93A09DC29}"/>
                    </a:ext>
                  </a:extLst>
                </p14:cNvPr>
                <p14:cNvContentPartPr/>
                <p14:nvPr/>
              </p14:nvContentPartPr>
              <p14:xfrm>
                <a:off x="7464850" y="3593609"/>
                <a:ext cx="10440" cy="157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214087B-991A-91EB-7872-74D93A09DC2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46850" y="3575609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F0E42F-B47B-0257-4172-D49B5FD5C9F1}"/>
                    </a:ext>
                  </a:extLst>
                </p14:cNvPr>
                <p14:cNvContentPartPr/>
                <p14:nvPr/>
              </p14:nvContentPartPr>
              <p14:xfrm>
                <a:off x="7366210" y="3703049"/>
                <a:ext cx="171360" cy="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F0E42F-B47B-0257-4172-D49B5FD5C9F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48210" y="3685049"/>
                  <a:ext cx="207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725ADA-59BC-F380-C3E5-B91477C1B455}"/>
                    </a:ext>
                  </a:extLst>
                </p14:cNvPr>
                <p14:cNvContentPartPr/>
                <p14:nvPr/>
              </p14:nvContentPartPr>
              <p14:xfrm>
                <a:off x="7609570" y="3549689"/>
                <a:ext cx="135720" cy="201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725ADA-59BC-F380-C3E5-B91477C1B4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91570" y="3532049"/>
                  <a:ext cx="171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667A145-5783-9339-6D61-88205DB50B56}"/>
                    </a:ext>
                  </a:extLst>
                </p14:cNvPr>
                <p14:cNvContentPartPr/>
                <p14:nvPr/>
              </p14:nvContentPartPr>
              <p14:xfrm>
                <a:off x="7801090" y="3546809"/>
                <a:ext cx="114480" cy="185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667A145-5783-9339-6D61-88205DB50B5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83090" y="3529169"/>
                  <a:ext cx="150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472C959-C7E8-FC00-E564-CC1CC7654F01}"/>
                    </a:ext>
                  </a:extLst>
                </p14:cNvPr>
                <p14:cNvContentPartPr/>
                <p14:nvPr/>
              </p14:nvContentPartPr>
              <p14:xfrm>
                <a:off x="7979290" y="3491729"/>
                <a:ext cx="94680" cy="337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472C959-C7E8-FC00-E564-CC1CC7654F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61290" y="3474089"/>
                  <a:ext cx="1303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B5E0A7A-14EF-CF87-021E-C75BBBD696A6}"/>
                    </a:ext>
                  </a:extLst>
                </p14:cNvPr>
                <p14:cNvContentPartPr/>
                <p14:nvPr/>
              </p14:nvContentPartPr>
              <p14:xfrm>
                <a:off x="8116810" y="3470489"/>
                <a:ext cx="107280" cy="84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B5E0A7A-14EF-CF87-021E-C75BBBD696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98810" y="3452849"/>
                  <a:ext cx="142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3C5CD9-6330-CB8F-2500-FF47AA02FD14}"/>
                    </a:ext>
                  </a:extLst>
                </p14:cNvPr>
                <p14:cNvContentPartPr/>
                <p14:nvPr/>
              </p14:nvContentPartPr>
              <p14:xfrm>
                <a:off x="8114650" y="2878649"/>
                <a:ext cx="253440" cy="955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3C5CD9-6330-CB8F-2500-FF47AA02FD1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97010" y="2860649"/>
                  <a:ext cx="289080" cy="9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43C5727-E143-1AA5-09D1-5EB0F211EAA7}"/>
              </a:ext>
            </a:extLst>
          </p:cNvPr>
          <p:cNvGrpSpPr/>
          <p:nvPr/>
        </p:nvGrpSpPr>
        <p:grpSpPr>
          <a:xfrm>
            <a:off x="9792970" y="2997809"/>
            <a:ext cx="1360440" cy="705600"/>
            <a:chOff x="9792970" y="2997809"/>
            <a:chExt cx="1360440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B83C4CD-4A99-AFA3-2E4F-375A5B7ACA0B}"/>
                    </a:ext>
                  </a:extLst>
                </p14:cNvPr>
                <p14:cNvContentPartPr/>
                <p14:nvPr/>
              </p14:nvContentPartPr>
              <p14:xfrm>
                <a:off x="9792970" y="3243689"/>
                <a:ext cx="189000" cy="232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B83C4CD-4A99-AFA3-2E4F-375A5B7ACA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75330" y="3225689"/>
                  <a:ext cx="224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222D7D-C0CF-4B98-717D-B056C0CAD687}"/>
                    </a:ext>
                  </a:extLst>
                </p14:cNvPr>
                <p14:cNvContentPartPr/>
                <p14:nvPr/>
              </p14:nvContentPartPr>
              <p14:xfrm>
                <a:off x="10118770" y="3277169"/>
                <a:ext cx="160200" cy="3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222D7D-C0CF-4B98-717D-B056C0CAD68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01130" y="3259529"/>
                  <a:ext cx="195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9A45FC4-BCCC-0A5D-E1A9-4D0DB45C5EC2}"/>
                    </a:ext>
                  </a:extLst>
                </p14:cNvPr>
                <p14:cNvContentPartPr/>
                <p14:nvPr/>
              </p14:nvContentPartPr>
              <p14:xfrm>
                <a:off x="10097530" y="3347369"/>
                <a:ext cx="164520" cy="31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9A45FC4-BCCC-0A5D-E1A9-4D0DB45C5EC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079530" y="3329369"/>
                  <a:ext cx="200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E13095-58E7-0634-5952-184C7CFA348D}"/>
                    </a:ext>
                  </a:extLst>
                </p14:cNvPr>
                <p14:cNvContentPartPr/>
                <p14:nvPr/>
              </p14:nvContentPartPr>
              <p14:xfrm>
                <a:off x="10096450" y="3451769"/>
                <a:ext cx="142560" cy="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E13095-58E7-0634-5952-184C7CFA348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78450" y="3434129"/>
                  <a:ext cx="178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DD5759-DA9C-2500-115F-4B3625CA5342}"/>
                    </a:ext>
                  </a:extLst>
                </p14:cNvPr>
                <p14:cNvContentPartPr/>
                <p14:nvPr/>
              </p14:nvContentPartPr>
              <p14:xfrm>
                <a:off x="10564810" y="2997809"/>
                <a:ext cx="102960" cy="251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DD5759-DA9C-2500-115F-4B3625CA534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47170" y="2980169"/>
                  <a:ext cx="138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711499A-BD52-9A7D-9CA4-E1158BBF6EC8}"/>
                    </a:ext>
                  </a:extLst>
                </p14:cNvPr>
                <p14:cNvContentPartPr/>
                <p14:nvPr/>
              </p14:nvContentPartPr>
              <p14:xfrm>
                <a:off x="10756690" y="3065129"/>
                <a:ext cx="232920" cy="182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711499A-BD52-9A7D-9CA4-E1158BBF6E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739050" y="3047489"/>
                  <a:ext cx="268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AC0EDDB-C2A6-2D2C-D325-A28CC852923D}"/>
                    </a:ext>
                  </a:extLst>
                </p14:cNvPr>
                <p14:cNvContentPartPr/>
                <p14:nvPr/>
              </p14:nvContentPartPr>
              <p14:xfrm>
                <a:off x="10419730" y="3343409"/>
                <a:ext cx="597240" cy="45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AC0EDDB-C2A6-2D2C-D325-A28CC852923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01730" y="3325409"/>
                  <a:ext cx="632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9930EE9-5DFF-4395-8E25-D36238696B27}"/>
                    </a:ext>
                  </a:extLst>
                </p14:cNvPr>
                <p14:cNvContentPartPr/>
                <p14:nvPr/>
              </p14:nvContentPartPr>
              <p14:xfrm>
                <a:off x="10544290" y="3541409"/>
                <a:ext cx="220320" cy="16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9930EE9-5DFF-4395-8E25-D36238696B2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26650" y="3523409"/>
                  <a:ext cx="255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6A7AEE-1139-9D6B-3B59-B9CF27F143D0}"/>
                    </a:ext>
                  </a:extLst>
                </p14:cNvPr>
                <p14:cNvContentPartPr/>
                <p14:nvPr/>
              </p14:nvContentPartPr>
              <p14:xfrm>
                <a:off x="10842010" y="3520889"/>
                <a:ext cx="146520" cy="168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6A7AEE-1139-9D6B-3B59-B9CF27F143D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24010" y="3503249"/>
                  <a:ext cx="182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5F39AC-F459-4306-9CCA-ABCD97DAC3DB}"/>
                    </a:ext>
                  </a:extLst>
                </p14:cNvPr>
                <p14:cNvContentPartPr/>
                <p14:nvPr/>
              </p14:nvContentPartPr>
              <p14:xfrm>
                <a:off x="11038210" y="3465449"/>
                <a:ext cx="115200" cy="86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5F39AC-F459-4306-9CCA-ABCD97DAC3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20570" y="3447449"/>
                  <a:ext cx="1508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76CA592-435A-DEA8-168F-6E8AD57462EF}"/>
              </a:ext>
            </a:extLst>
          </p:cNvPr>
          <p:cNvGrpSpPr/>
          <p:nvPr/>
        </p:nvGrpSpPr>
        <p:grpSpPr>
          <a:xfrm>
            <a:off x="528370" y="4252769"/>
            <a:ext cx="569520" cy="237960"/>
            <a:chOff x="528370" y="4252769"/>
            <a:chExt cx="5695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7D322CC-32EE-D965-C30A-5F5FDDE40ACD}"/>
                    </a:ext>
                  </a:extLst>
                </p14:cNvPr>
                <p14:cNvContentPartPr/>
                <p14:nvPr/>
              </p14:nvContentPartPr>
              <p14:xfrm>
                <a:off x="528370" y="4252769"/>
                <a:ext cx="128520" cy="200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7D322CC-32EE-D965-C30A-5F5FDDE40AC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0730" y="4235129"/>
                  <a:ext cx="164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6E3897-B686-211A-1CD5-8B80DDF944BE}"/>
                    </a:ext>
                  </a:extLst>
                </p14:cNvPr>
                <p14:cNvContentPartPr/>
                <p14:nvPr/>
              </p14:nvContentPartPr>
              <p14:xfrm>
                <a:off x="695770" y="4252769"/>
                <a:ext cx="144360" cy="222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6E3897-B686-211A-1CD5-8B80DDF944B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7770" y="4235129"/>
                  <a:ext cx="180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8A718BC-8FFD-9119-E879-909994B638B4}"/>
                    </a:ext>
                  </a:extLst>
                </p14:cNvPr>
                <p14:cNvContentPartPr/>
                <p14:nvPr/>
              </p14:nvContentPartPr>
              <p14:xfrm>
                <a:off x="986290" y="4253489"/>
                <a:ext cx="23400" cy="237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8A718BC-8FFD-9119-E879-909994B638B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68290" y="4235849"/>
                  <a:ext cx="59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29BDB84-42E1-CC3C-1F58-BB2F303C3C69}"/>
                    </a:ext>
                  </a:extLst>
                </p14:cNvPr>
                <p14:cNvContentPartPr/>
                <p14:nvPr/>
              </p14:nvContentPartPr>
              <p14:xfrm>
                <a:off x="916450" y="4267889"/>
                <a:ext cx="181440" cy="14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29BDB84-42E1-CC3C-1F58-BB2F303C3C6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8450" y="4250249"/>
                  <a:ext cx="2170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3CBE8C8-BA78-7107-C77B-ED0F60CF59DF}"/>
              </a:ext>
            </a:extLst>
          </p:cNvPr>
          <p:cNvGrpSpPr/>
          <p:nvPr/>
        </p:nvGrpSpPr>
        <p:grpSpPr>
          <a:xfrm>
            <a:off x="1330810" y="4175729"/>
            <a:ext cx="1250280" cy="348120"/>
            <a:chOff x="1330810" y="4175729"/>
            <a:chExt cx="125028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10A63A-518B-C93F-F20C-A40A15229F6E}"/>
                    </a:ext>
                  </a:extLst>
                </p14:cNvPr>
                <p14:cNvContentPartPr/>
                <p14:nvPr/>
              </p14:nvContentPartPr>
              <p14:xfrm>
                <a:off x="1330810" y="4217849"/>
                <a:ext cx="87480" cy="254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10A63A-518B-C93F-F20C-A40A15229F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13170" y="4200209"/>
                  <a:ext cx="123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5F974B-E32A-DCD1-4530-F0FD0FD52BCD}"/>
                    </a:ext>
                  </a:extLst>
                </p14:cNvPr>
                <p14:cNvContentPartPr/>
                <p14:nvPr/>
              </p14:nvContentPartPr>
              <p14:xfrm>
                <a:off x="1566970" y="4258529"/>
                <a:ext cx="102600" cy="97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5F974B-E32A-DCD1-4530-F0FD0FD52BC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49330" y="4240529"/>
                  <a:ext cx="13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A7F409-D8ED-81B7-05CC-179DA33B3606}"/>
                    </a:ext>
                  </a:extLst>
                </p14:cNvPr>
                <p14:cNvContentPartPr/>
                <p14:nvPr/>
              </p14:nvContentPartPr>
              <p14:xfrm>
                <a:off x="1588210" y="4389569"/>
                <a:ext cx="64800" cy="8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A7F409-D8ED-81B7-05CC-179DA33B360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70210" y="4371929"/>
                  <a:ext cx="100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2B9A5E-0F25-7750-C865-ABBCF2525246}"/>
                    </a:ext>
                  </a:extLst>
                </p14:cNvPr>
                <p14:cNvContentPartPr/>
                <p14:nvPr/>
              </p14:nvContentPartPr>
              <p14:xfrm>
                <a:off x="1745530" y="4251329"/>
                <a:ext cx="106200" cy="222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2B9A5E-0F25-7750-C865-ABBCF25252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27890" y="4233689"/>
                  <a:ext cx="141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D46E914-E0DA-74B0-54A2-5BB64D798F25}"/>
                    </a:ext>
                  </a:extLst>
                </p14:cNvPr>
                <p14:cNvContentPartPr/>
                <p14:nvPr/>
              </p14:nvContentPartPr>
              <p14:xfrm>
                <a:off x="1929130" y="4438529"/>
                <a:ext cx="3600" cy="12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D46E914-E0DA-74B0-54A2-5BB64D798F2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11490" y="4420889"/>
                  <a:ext cx="39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C8EF5F1-C5C4-9357-D8EA-CF6467B2CF32}"/>
                    </a:ext>
                  </a:extLst>
                </p14:cNvPr>
                <p14:cNvContentPartPr/>
                <p14:nvPr/>
              </p14:nvContentPartPr>
              <p14:xfrm>
                <a:off x="2056930" y="4247369"/>
                <a:ext cx="4320" cy="200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C8EF5F1-C5C4-9357-D8EA-CF6467B2CF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038930" y="4229369"/>
                  <a:ext cx="39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3B333E4-1AD8-B18D-03C3-4F784823595D}"/>
                    </a:ext>
                  </a:extLst>
                </p14:cNvPr>
                <p14:cNvContentPartPr/>
                <p14:nvPr/>
              </p14:nvContentPartPr>
              <p14:xfrm>
                <a:off x="2233690" y="4242329"/>
                <a:ext cx="142560" cy="221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3B333E4-1AD8-B18D-03C3-4F78482359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16050" y="4224689"/>
                  <a:ext cx="178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29C171-3E99-0242-4A9F-D17149DB6D90}"/>
                    </a:ext>
                  </a:extLst>
                </p14:cNvPr>
                <p14:cNvContentPartPr/>
                <p14:nvPr/>
              </p14:nvContentPartPr>
              <p14:xfrm>
                <a:off x="2434210" y="4175729"/>
                <a:ext cx="146880" cy="34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29C171-3E99-0242-4A9F-D17149DB6D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16210" y="4158089"/>
                  <a:ext cx="18252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CE4222D-C8E2-8998-A6B5-B77067723FC8}"/>
              </a:ext>
            </a:extLst>
          </p:cNvPr>
          <p:cNvGrpSpPr/>
          <p:nvPr/>
        </p:nvGrpSpPr>
        <p:grpSpPr>
          <a:xfrm>
            <a:off x="936250" y="4990049"/>
            <a:ext cx="265320" cy="304200"/>
            <a:chOff x="936250" y="4990049"/>
            <a:chExt cx="2653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1211ABD-08E4-E2C8-7A78-0B0FBDE44D47}"/>
                    </a:ext>
                  </a:extLst>
                </p14:cNvPr>
                <p14:cNvContentPartPr/>
                <p14:nvPr/>
              </p14:nvContentPartPr>
              <p14:xfrm>
                <a:off x="936250" y="4990049"/>
                <a:ext cx="229320" cy="185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1211ABD-08E4-E2C8-7A78-0B0FBDE44D4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8250" y="4972049"/>
                  <a:ext cx="264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AB98384-D718-38CC-56D0-44BEC73077A4}"/>
                    </a:ext>
                  </a:extLst>
                </p14:cNvPr>
                <p14:cNvContentPartPr/>
                <p14:nvPr/>
              </p14:nvContentPartPr>
              <p14:xfrm>
                <a:off x="1129570" y="5223329"/>
                <a:ext cx="72000" cy="70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AB98384-D718-38CC-56D0-44BEC73077A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11570" y="5205329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BB56C2C-5172-FE15-6C51-54B111E12298}"/>
              </a:ext>
            </a:extLst>
          </p:cNvPr>
          <p:cNvGrpSpPr/>
          <p:nvPr/>
        </p:nvGrpSpPr>
        <p:grpSpPr>
          <a:xfrm>
            <a:off x="1858570" y="5064569"/>
            <a:ext cx="176400" cy="102240"/>
            <a:chOff x="1858570" y="5064569"/>
            <a:chExt cx="17640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47BD9E-62E2-732D-5D3A-A02A235D324A}"/>
                    </a:ext>
                  </a:extLst>
                </p14:cNvPr>
                <p14:cNvContentPartPr/>
                <p14:nvPr/>
              </p14:nvContentPartPr>
              <p14:xfrm>
                <a:off x="1858570" y="5064569"/>
                <a:ext cx="151560" cy="32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47BD9E-62E2-732D-5D3A-A02A235D324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840930" y="5046569"/>
                  <a:ext cx="187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2F2EFE-3FCE-32C5-159E-4A337DAD0F48}"/>
                    </a:ext>
                  </a:extLst>
                </p14:cNvPr>
                <p14:cNvContentPartPr/>
                <p14:nvPr/>
              </p14:nvContentPartPr>
              <p14:xfrm>
                <a:off x="1890610" y="5144849"/>
                <a:ext cx="144360" cy="21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2F2EFE-3FCE-32C5-159E-4A337DAD0F4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72610" y="5127209"/>
                  <a:ext cx="180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906E0B7-66DC-3530-0CDE-0699B8F69551}"/>
              </a:ext>
            </a:extLst>
          </p:cNvPr>
          <p:cNvGrpSpPr/>
          <p:nvPr/>
        </p:nvGrpSpPr>
        <p:grpSpPr>
          <a:xfrm>
            <a:off x="2199130" y="4907969"/>
            <a:ext cx="755280" cy="417960"/>
            <a:chOff x="2199130" y="4907969"/>
            <a:chExt cx="7552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23CA4C-7C64-8DE2-00AD-711F26C0A73C}"/>
                    </a:ext>
                  </a:extLst>
                </p14:cNvPr>
                <p14:cNvContentPartPr/>
                <p14:nvPr/>
              </p14:nvContentPartPr>
              <p14:xfrm>
                <a:off x="2199130" y="4986089"/>
                <a:ext cx="140760" cy="214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23CA4C-7C64-8DE2-00AD-711F26C0A73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181490" y="4968449"/>
                  <a:ext cx="176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3DB883F-23EE-EC04-C8AE-1FC99C73E5A5}"/>
                    </a:ext>
                  </a:extLst>
                </p14:cNvPr>
                <p14:cNvContentPartPr/>
                <p14:nvPr/>
              </p14:nvContentPartPr>
              <p14:xfrm>
                <a:off x="2414770" y="5071409"/>
                <a:ext cx="9000" cy="119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3DB883F-23EE-EC04-C8AE-1FC99C73E5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96770" y="5053409"/>
                  <a:ext cx="44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F985362-CB05-2CE0-B693-D80183B5195C}"/>
                    </a:ext>
                  </a:extLst>
                </p14:cNvPr>
                <p14:cNvContentPartPr/>
                <p14:nvPr/>
              </p14:nvContentPartPr>
              <p14:xfrm>
                <a:off x="2480290" y="5017769"/>
                <a:ext cx="30240" cy="1666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F985362-CB05-2CE0-B693-D80183B519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462290" y="4999769"/>
                  <a:ext cx="65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7995810-E235-E159-409F-9852D0BF3237}"/>
                    </a:ext>
                  </a:extLst>
                </p14:cNvPr>
                <p14:cNvContentPartPr/>
                <p14:nvPr/>
              </p14:nvContentPartPr>
              <p14:xfrm>
                <a:off x="2377690" y="5031449"/>
                <a:ext cx="246600" cy="100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7995810-E235-E159-409F-9852D0BF32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59690" y="5013809"/>
                  <a:ext cx="282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FA7D38E-217C-89C8-50CC-9C0DE87C62B6}"/>
                    </a:ext>
                  </a:extLst>
                </p14:cNvPr>
                <p14:cNvContentPartPr/>
                <p14:nvPr/>
              </p14:nvContentPartPr>
              <p14:xfrm>
                <a:off x="2695210" y="5051249"/>
                <a:ext cx="124920" cy="148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FA7D38E-217C-89C8-50CC-9C0DE87C62B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677210" y="5033249"/>
                  <a:ext cx="160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9B72D6-45CA-CFEE-215F-AC593F3D115B}"/>
                    </a:ext>
                  </a:extLst>
                </p14:cNvPr>
                <p14:cNvContentPartPr/>
                <p14:nvPr/>
              </p14:nvContentPartPr>
              <p14:xfrm>
                <a:off x="2812210" y="5213249"/>
                <a:ext cx="80640" cy="112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9B72D6-45CA-CFEE-215F-AC593F3D115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94210" y="5195249"/>
                  <a:ext cx="116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79EF34C-BE4A-DA3A-A658-41BE477FB7D7}"/>
                    </a:ext>
                  </a:extLst>
                </p14:cNvPr>
                <p14:cNvContentPartPr/>
                <p14:nvPr/>
              </p14:nvContentPartPr>
              <p14:xfrm>
                <a:off x="2860810" y="4907969"/>
                <a:ext cx="93600" cy="75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79EF34C-BE4A-DA3A-A658-41BE477FB7D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42810" y="4889969"/>
                  <a:ext cx="1292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F72B987-374E-E70E-79AE-429FEA897811}"/>
              </a:ext>
            </a:extLst>
          </p:cNvPr>
          <p:cNvGrpSpPr/>
          <p:nvPr/>
        </p:nvGrpSpPr>
        <p:grpSpPr>
          <a:xfrm>
            <a:off x="3122890" y="4757849"/>
            <a:ext cx="525600" cy="833400"/>
            <a:chOff x="3122890" y="4757849"/>
            <a:chExt cx="52560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8D9AA59-AA87-C288-1891-1378CEDFDBDE}"/>
                    </a:ext>
                  </a:extLst>
                </p14:cNvPr>
                <p14:cNvContentPartPr/>
                <p14:nvPr/>
              </p14:nvContentPartPr>
              <p14:xfrm>
                <a:off x="3192730" y="4902209"/>
                <a:ext cx="13680" cy="109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8D9AA59-AA87-C288-1891-1378CEDFDBD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75090" y="4884209"/>
                  <a:ext cx="49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145F08-F0E0-640F-981D-9B2533CC6237}"/>
                    </a:ext>
                  </a:extLst>
                </p14:cNvPr>
                <p14:cNvContentPartPr/>
                <p14:nvPr/>
              </p14:nvContentPartPr>
              <p14:xfrm>
                <a:off x="3122890" y="5118569"/>
                <a:ext cx="200880" cy="19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145F08-F0E0-640F-981D-9B2533CC623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05250" y="5100569"/>
                  <a:ext cx="236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4F35F0-98D0-8E9D-F697-CC78E390ED50}"/>
                    </a:ext>
                  </a:extLst>
                </p14:cNvPr>
                <p14:cNvContentPartPr/>
                <p14:nvPr/>
              </p14:nvContentPartPr>
              <p14:xfrm>
                <a:off x="3151330" y="5220449"/>
                <a:ext cx="131400" cy="170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4F35F0-98D0-8E9D-F697-CC78E390ED5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33330" y="5202809"/>
                  <a:ext cx="167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6DA0EFE-59A9-DAF4-E8F2-8ECF6F2188FE}"/>
                    </a:ext>
                  </a:extLst>
                </p14:cNvPr>
                <p14:cNvContentPartPr/>
                <p14:nvPr/>
              </p14:nvContentPartPr>
              <p14:xfrm>
                <a:off x="3165730" y="5218289"/>
                <a:ext cx="188280" cy="157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6DA0EFE-59A9-DAF4-E8F2-8ECF6F2188F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147730" y="5200289"/>
                  <a:ext cx="223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F213F0-33AF-57BC-D261-874C13F0F7DA}"/>
                    </a:ext>
                  </a:extLst>
                </p14:cNvPr>
                <p14:cNvContentPartPr/>
                <p14:nvPr/>
              </p14:nvContentPartPr>
              <p14:xfrm>
                <a:off x="3443290" y="4757849"/>
                <a:ext cx="205200" cy="833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F213F0-33AF-57BC-D261-874C13F0F7D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425650" y="4740209"/>
                  <a:ext cx="240840" cy="86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9DEA5E3-487A-E102-0E5C-6E472883459C}"/>
              </a:ext>
            </a:extLst>
          </p:cNvPr>
          <p:cNvGrpSpPr/>
          <p:nvPr/>
        </p:nvGrpSpPr>
        <p:grpSpPr>
          <a:xfrm>
            <a:off x="3724810" y="4841009"/>
            <a:ext cx="834480" cy="582840"/>
            <a:chOff x="3724810" y="4841009"/>
            <a:chExt cx="83448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05F5A5F-53A0-D0A4-DF7E-AFD7002203C2}"/>
                    </a:ext>
                  </a:extLst>
                </p14:cNvPr>
                <p14:cNvContentPartPr/>
                <p14:nvPr/>
              </p14:nvContentPartPr>
              <p14:xfrm>
                <a:off x="3724810" y="4845329"/>
                <a:ext cx="111600" cy="491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05F5A5F-53A0-D0A4-DF7E-AFD7002203C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707170" y="4827329"/>
                  <a:ext cx="14724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9AA0268-0764-66E8-CB51-10B2FA0676D0}"/>
                    </a:ext>
                  </a:extLst>
                </p14:cNvPr>
                <p14:cNvContentPartPr/>
                <p14:nvPr/>
              </p14:nvContentPartPr>
              <p14:xfrm>
                <a:off x="3892210" y="4978529"/>
                <a:ext cx="13680" cy="210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9AA0268-0764-66E8-CB51-10B2FA0676D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74570" y="4960529"/>
                  <a:ext cx="49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F6E608-B6B8-B6B8-299D-E4642BBA4330}"/>
                    </a:ext>
                  </a:extLst>
                </p14:cNvPr>
                <p14:cNvContentPartPr/>
                <p14:nvPr/>
              </p14:nvContentPartPr>
              <p14:xfrm>
                <a:off x="4062130" y="5084369"/>
                <a:ext cx="125280" cy="20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F6E608-B6B8-B6B8-299D-E4642BBA433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044490" y="5066369"/>
                  <a:ext cx="160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5B3E637-C6EF-CACE-D045-EC76981CB79B}"/>
                    </a:ext>
                  </a:extLst>
                </p14:cNvPr>
                <p14:cNvContentPartPr/>
                <p14:nvPr/>
              </p14:nvContentPartPr>
              <p14:xfrm>
                <a:off x="4431130" y="4841009"/>
                <a:ext cx="34560" cy="152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5B3E637-C6EF-CACE-D045-EC76981CB7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413490" y="4823009"/>
                  <a:ext cx="70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551E43D-5D05-C5CC-1E33-E6974B356026}"/>
                    </a:ext>
                  </a:extLst>
                </p14:cNvPr>
                <p14:cNvContentPartPr/>
                <p14:nvPr/>
              </p14:nvContentPartPr>
              <p14:xfrm>
                <a:off x="4365970" y="4860449"/>
                <a:ext cx="169200" cy="108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551E43D-5D05-C5CC-1E33-E6974B35602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47970" y="4842809"/>
                  <a:ext cx="20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AEDEE09-EF87-984C-F52A-25A9DECC9D84}"/>
                    </a:ext>
                  </a:extLst>
                </p14:cNvPr>
                <p14:cNvContentPartPr/>
                <p14:nvPr/>
              </p14:nvContentPartPr>
              <p14:xfrm>
                <a:off x="4357690" y="5135849"/>
                <a:ext cx="201600" cy="25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AEDEE09-EF87-984C-F52A-25A9DECC9D8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39690" y="5117849"/>
                  <a:ext cx="237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37384EC-D50B-4609-681C-BC1CD29876A3}"/>
                    </a:ext>
                  </a:extLst>
                </p14:cNvPr>
                <p14:cNvContentPartPr/>
                <p14:nvPr/>
              </p14:nvContentPartPr>
              <p14:xfrm>
                <a:off x="4356970" y="5290289"/>
                <a:ext cx="96120" cy="133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37384EC-D50B-4609-681C-BC1CD29876A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339330" y="5272649"/>
                  <a:ext cx="131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97B86A3-0321-D720-A81B-DA0FA0458CBC}"/>
                    </a:ext>
                  </a:extLst>
                </p14:cNvPr>
                <p14:cNvContentPartPr/>
                <p14:nvPr/>
              </p14:nvContentPartPr>
              <p14:xfrm>
                <a:off x="4374970" y="5255729"/>
                <a:ext cx="166680" cy="16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97B86A3-0321-D720-A81B-DA0FA0458C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357330" y="5238089"/>
                  <a:ext cx="2023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ADF538B-A280-0D91-DAED-10AF20D1B119}"/>
              </a:ext>
            </a:extLst>
          </p:cNvPr>
          <p:cNvGrpSpPr/>
          <p:nvPr/>
        </p:nvGrpSpPr>
        <p:grpSpPr>
          <a:xfrm>
            <a:off x="4731370" y="4822649"/>
            <a:ext cx="909360" cy="735120"/>
            <a:chOff x="4731370" y="4822649"/>
            <a:chExt cx="909360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A33B5A-48AB-9D36-9B4A-EAD4D688195E}"/>
                    </a:ext>
                  </a:extLst>
                </p14:cNvPr>
                <p14:cNvContentPartPr/>
                <p14:nvPr/>
              </p14:nvContentPartPr>
              <p14:xfrm>
                <a:off x="4731370" y="5172209"/>
                <a:ext cx="146880" cy="9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A33B5A-48AB-9D36-9B4A-EAD4D688195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713730" y="5154209"/>
                  <a:ext cx="182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5C82CF1-CCE6-1BBA-DF7B-1FF2A9B03071}"/>
                    </a:ext>
                  </a:extLst>
                </p14:cNvPr>
                <p14:cNvContentPartPr/>
                <p14:nvPr/>
              </p14:nvContentPartPr>
              <p14:xfrm>
                <a:off x="5132410" y="4822649"/>
                <a:ext cx="135360" cy="127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5C82CF1-CCE6-1BBA-DF7B-1FF2A9B0307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14410" y="4805009"/>
                  <a:ext cx="171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F8F0E90-C259-1A61-FD3B-7FEDCA03D388}"/>
                    </a:ext>
                  </a:extLst>
                </p14:cNvPr>
                <p14:cNvContentPartPr/>
                <p14:nvPr/>
              </p14:nvContentPartPr>
              <p14:xfrm>
                <a:off x="5124130" y="4973129"/>
                <a:ext cx="99720" cy="91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F8F0E90-C259-1A61-FD3B-7FEDCA03D38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06490" y="4955489"/>
                  <a:ext cx="135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1ED6D3A-4A5C-C1CC-1C64-A50C5B842511}"/>
                    </a:ext>
                  </a:extLst>
                </p14:cNvPr>
                <p14:cNvContentPartPr/>
                <p14:nvPr/>
              </p14:nvContentPartPr>
              <p14:xfrm>
                <a:off x="5019010" y="5141249"/>
                <a:ext cx="351360" cy="48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1ED6D3A-4A5C-C1CC-1C64-A50C5B84251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01370" y="5123249"/>
                  <a:ext cx="387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5A12824-D310-B89D-EA08-00F62BEA29A8}"/>
                    </a:ext>
                  </a:extLst>
                </p14:cNvPr>
                <p14:cNvContentPartPr/>
                <p14:nvPr/>
              </p14:nvContentPartPr>
              <p14:xfrm>
                <a:off x="5073010" y="5365169"/>
                <a:ext cx="156240" cy="106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5A12824-D310-B89D-EA08-00F62BEA29A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55370" y="5347169"/>
                  <a:ext cx="191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266A03-57CA-771F-5E7C-3901161329AE}"/>
                    </a:ext>
                  </a:extLst>
                </p14:cNvPr>
                <p14:cNvContentPartPr/>
                <p14:nvPr/>
              </p14:nvContentPartPr>
              <p14:xfrm>
                <a:off x="5096770" y="5305769"/>
                <a:ext cx="154080" cy="18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266A03-57CA-771F-5E7C-3901161329A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79130" y="5288129"/>
                  <a:ext cx="189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90F4E8-9FC6-2A78-9AD3-6A663CC5F571}"/>
                    </a:ext>
                  </a:extLst>
                </p14:cNvPr>
                <p14:cNvContentPartPr/>
                <p14:nvPr/>
              </p14:nvContentPartPr>
              <p14:xfrm>
                <a:off x="5344450" y="5226929"/>
                <a:ext cx="115200" cy="103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90F4E8-9FC6-2A78-9AD3-6A663CC5F57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26810" y="5208929"/>
                  <a:ext cx="150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3335DCD-88BC-4FE9-C27B-C08F01D6D6AF}"/>
                    </a:ext>
                  </a:extLst>
                </p14:cNvPr>
                <p14:cNvContentPartPr/>
                <p14:nvPr/>
              </p14:nvContentPartPr>
              <p14:xfrm>
                <a:off x="5454610" y="4857209"/>
                <a:ext cx="186120" cy="700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3335DCD-88BC-4FE9-C27B-C08F01D6D6A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436610" y="4839569"/>
                  <a:ext cx="221760" cy="73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52B38CC-7554-D302-6270-AD5E7DF3FDB5}"/>
              </a:ext>
            </a:extLst>
          </p:cNvPr>
          <p:cNvGrpSpPr/>
          <p:nvPr/>
        </p:nvGrpSpPr>
        <p:grpSpPr>
          <a:xfrm>
            <a:off x="2945050" y="4175009"/>
            <a:ext cx="892440" cy="374760"/>
            <a:chOff x="2945050" y="4175009"/>
            <a:chExt cx="8924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3F5B70-268B-C33B-EF20-F01A77B2805E}"/>
                    </a:ext>
                  </a:extLst>
                </p14:cNvPr>
                <p14:cNvContentPartPr/>
                <p14:nvPr/>
              </p14:nvContentPartPr>
              <p14:xfrm>
                <a:off x="2945050" y="4267169"/>
                <a:ext cx="892440" cy="282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3F5B70-268B-C33B-EF20-F01A77B2805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927410" y="4249529"/>
                  <a:ext cx="928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D759DF4-C390-F4C5-97C8-6AE61ACD7F99}"/>
                    </a:ext>
                  </a:extLst>
                </p14:cNvPr>
                <p14:cNvContentPartPr/>
                <p14:nvPr/>
              </p14:nvContentPartPr>
              <p14:xfrm>
                <a:off x="3220810" y="4175009"/>
                <a:ext cx="29520" cy="13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D759DF4-C390-F4C5-97C8-6AE61ACD7F9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202810" y="4157009"/>
                  <a:ext cx="651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5F5E09CF-C317-D252-FF6A-740C783185F3}"/>
                  </a:ext>
                </a:extLst>
              </p14:cNvPr>
              <p14:cNvContentPartPr/>
              <p14:nvPr/>
            </p14:nvContentPartPr>
            <p14:xfrm>
              <a:off x="5690050" y="4994729"/>
              <a:ext cx="400320" cy="2520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5F5E09CF-C317-D252-FF6A-740C783185F3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672410" y="4977089"/>
                <a:ext cx="435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A7B8B2C-901D-00D8-2AE5-4204E056B47E}"/>
              </a:ext>
            </a:extLst>
          </p:cNvPr>
          <p:cNvGrpSpPr/>
          <p:nvPr/>
        </p:nvGrpSpPr>
        <p:grpSpPr>
          <a:xfrm>
            <a:off x="6276490" y="4937489"/>
            <a:ext cx="813960" cy="329760"/>
            <a:chOff x="6276490" y="4937489"/>
            <a:chExt cx="8139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5ADC09B-6217-A534-2015-669F345AFE26}"/>
                    </a:ext>
                  </a:extLst>
                </p14:cNvPr>
                <p14:cNvContentPartPr/>
                <p14:nvPr/>
              </p14:nvContentPartPr>
              <p14:xfrm>
                <a:off x="6276490" y="4937489"/>
                <a:ext cx="77760" cy="329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5ADC09B-6217-A534-2015-669F345AFE2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58490" y="4919489"/>
                  <a:ext cx="113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991CDCA-1210-B2B4-1CDA-E9916FF81C5C}"/>
                    </a:ext>
                  </a:extLst>
                </p14:cNvPr>
                <p14:cNvContentPartPr/>
                <p14:nvPr/>
              </p14:nvContentPartPr>
              <p14:xfrm>
                <a:off x="6451450" y="5000849"/>
                <a:ext cx="6840" cy="17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991CDCA-1210-B2B4-1CDA-E9916FF81C5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433810" y="4983209"/>
                  <a:ext cx="42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DB6E621-7FB7-E4E2-76BE-5AD8CB3B2030}"/>
                    </a:ext>
                  </a:extLst>
                </p14:cNvPr>
                <p14:cNvContentPartPr/>
                <p14:nvPr/>
              </p14:nvContentPartPr>
              <p14:xfrm>
                <a:off x="6616690" y="4992569"/>
                <a:ext cx="6480" cy="18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DB6E621-7FB7-E4E2-76BE-5AD8CB3B203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598690" y="4974569"/>
                  <a:ext cx="42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CCAA87-C613-6DEF-D952-57EBAD845DD8}"/>
                    </a:ext>
                  </a:extLst>
                </p14:cNvPr>
                <p14:cNvContentPartPr/>
                <p14:nvPr/>
              </p14:nvContentPartPr>
              <p14:xfrm>
                <a:off x="6558010" y="5093729"/>
                <a:ext cx="139680" cy="1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CCAA87-C613-6DEF-D952-57EBAD845DD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540370" y="5075729"/>
                  <a:ext cx="175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C8F472-59D2-68A1-1AE3-3368499AFC8A}"/>
                    </a:ext>
                  </a:extLst>
                </p14:cNvPr>
                <p14:cNvContentPartPr/>
                <p14:nvPr/>
              </p14:nvContentPartPr>
              <p14:xfrm>
                <a:off x="6793090" y="5038649"/>
                <a:ext cx="100440" cy="149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C8F472-59D2-68A1-1AE3-3368499AFC8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775090" y="5020649"/>
                  <a:ext cx="136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A710959-59E1-37D0-335B-21CD4D1D1F89}"/>
                    </a:ext>
                  </a:extLst>
                </p14:cNvPr>
                <p14:cNvContentPartPr/>
                <p14:nvPr/>
              </p14:nvContentPartPr>
              <p14:xfrm>
                <a:off x="6791290" y="5006249"/>
                <a:ext cx="154080" cy="189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A710959-59E1-37D0-335B-21CD4D1D1F8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773290" y="4988249"/>
                  <a:ext cx="189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EF5823C-C2A3-15A0-3259-A66E56C8A75F}"/>
                    </a:ext>
                  </a:extLst>
                </p14:cNvPr>
                <p14:cNvContentPartPr/>
                <p14:nvPr/>
              </p14:nvContentPartPr>
              <p14:xfrm>
                <a:off x="7006570" y="4938569"/>
                <a:ext cx="83880" cy="286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EF5823C-C2A3-15A0-3259-A66E56C8A75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88930" y="4920929"/>
                  <a:ext cx="11952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B56F174-9726-6C28-DC99-F388CD25FE68}"/>
              </a:ext>
            </a:extLst>
          </p:cNvPr>
          <p:cNvGrpSpPr/>
          <p:nvPr/>
        </p:nvGrpSpPr>
        <p:grpSpPr>
          <a:xfrm>
            <a:off x="5841250" y="5643809"/>
            <a:ext cx="520920" cy="480960"/>
            <a:chOff x="5841250" y="5643809"/>
            <a:chExt cx="5209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8620021-64CE-773F-14EF-204D3F254FBF}"/>
                    </a:ext>
                  </a:extLst>
                </p14:cNvPr>
                <p14:cNvContentPartPr/>
                <p14:nvPr/>
              </p14:nvContentPartPr>
              <p14:xfrm>
                <a:off x="5920810" y="5710049"/>
                <a:ext cx="24480" cy="224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8620021-64CE-773F-14EF-204D3F254F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902810" y="5692409"/>
                  <a:ext cx="60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42922B5-B8B4-7187-D2EE-692ADA989A8A}"/>
                    </a:ext>
                  </a:extLst>
                </p14:cNvPr>
                <p14:cNvContentPartPr/>
                <p14:nvPr/>
              </p14:nvContentPartPr>
              <p14:xfrm>
                <a:off x="5841250" y="5841089"/>
                <a:ext cx="244440" cy="47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42922B5-B8B4-7187-D2EE-692ADA989A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823610" y="5823449"/>
                  <a:ext cx="280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8B2B0F6-E70F-E8B8-01BF-7BAD90AA9A03}"/>
                    </a:ext>
                  </a:extLst>
                </p14:cNvPr>
                <p14:cNvContentPartPr/>
                <p14:nvPr/>
              </p14:nvContentPartPr>
              <p14:xfrm>
                <a:off x="6287650" y="5643809"/>
                <a:ext cx="18360" cy="173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8B2B0F6-E70F-E8B8-01BF-7BAD90AA9A0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270010" y="5625809"/>
                  <a:ext cx="5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2B10F50-0CD3-B91B-076A-D8ED19BB1188}"/>
                    </a:ext>
                  </a:extLst>
                </p14:cNvPr>
                <p14:cNvContentPartPr/>
                <p14:nvPr/>
              </p14:nvContentPartPr>
              <p14:xfrm>
                <a:off x="6150130" y="5901929"/>
                <a:ext cx="212040" cy="13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2B10F50-0CD3-B91B-076A-D8ED19BB118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32130" y="5883929"/>
                  <a:ext cx="247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DF690DB-C3D9-F735-448C-E70796F79197}"/>
                    </a:ext>
                  </a:extLst>
                </p14:cNvPr>
                <p14:cNvContentPartPr/>
                <p14:nvPr/>
              </p14:nvContentPartPr>
              <p14:xfrm>
                <a:off x="6158410" y="5982569"/>
                <a:ext cx="179640" cy="142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DF690DB-C3D9-F735-448C-E70796F7919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140770" y="5964929"/>
                  <a:ext cx="2152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FDA9129-C6E3-1588-38E7-19BC7B519893}"/>
              </a:ext>
            </a:extLst>
          </p:cNvPr>
          <p:cNvGrpSpPr/>
          <p:nvPr/>
        </p:nvGrpSpPr>
        <p:grpSpPr>
          <a:xfrm>
            <a:off x="6669610" y="5576129"/>
            <a:ext cx="765000" cy="601920"/>
            <a:chOff x="6669610" y="5576129"/>
            <a:chExt cx="76500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6D180D2-6C12-E139-9F0D-832A4A5CE653}"/>
                    </a:ext>
                  </a:extLst>
                </p14:cNvPr>
                <p14:cNvContentPartPr/>
                <p14:nvPr/>
              </p14:nvContentPartPr>
              <p14:xfrm>
                <a:off x="6784810" y="5713649"/>
                <a:ext cx="11880" cy="193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6D180D2-6C12-E139-9F0D-832A4A5CE65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66810" y="5696009"/>
                  <a:ext cx="47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7C3FC9F-3085-AF0F-F949-A91CFB3F1845}"/>
                    </a:ext>
                  </a:extLst>
                </p14:cNvPr>
                <p14:cNvContentPartPr/>
                <p14:nvPr/>
              </p14:nvContentPartPr>
              <p14:xfrm>
                <a:off x="6669610" y="5810489"/>
                <a:ext cx="222480" cy="25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7C3FC9F-3085-AF0F-F949-A91CFB3F18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51970" y="5792849"/>
                  <a:ext cx="258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8FB274D-DADD-D72B-61FD-8943F30FF66B}"/>
                    </a:ext>
                  </a:extLst>
                </p14:cNvPr>
                <p14:cNvContentPartPr/>
                <p14:nvPr/>
              </p14:nvContentPartPr>
              <p14:xfrm>
                <a:off x="7112050" y="5576129"/>
                <a:ext cx="167760" cy="113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8FB274D-DADD-D72B-61FD-8943F30FF66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94410" y="5558489"/>
                  <a:ext cx="203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D60122C-6D69-4D9B-AFB5-61CC7FDE410F}"/>
                    </a:ext>
                  </a:extLst>
                </p14:cNvPr>
                <p14:cNvContentPartPr/>
                <p14:nvPr/>
              </p14:nvContentPartPr>
              <p14:xfrm>
                <a:off x="7132930" y="5674409"/>
                <a:ext cx="156240" cy="123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D60122C-6D69-4D9B-AFB5-61CC7FDE41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114930" y="5656409"/>
                  <a:ext cx="191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D25F7B1-FE70-528E-CBE3-29C1C2ABF4DA}"/>
                    </a:ext>
                  </a:extLst>
                </p14:cNvPr>
                <p14:cNvContentPartPr/>
                <p14:nvPr/>
              </p14:nvContentPartPr>
              <p14:xfrm>
                <a:off x="6961570" y="5861249"/>
                <a:ext cx="473040" cy="367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D25F7B1-FE70-528E-CBE3-29C1C2ABF4D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43930" y="5843249"/>
                  <a:ext cx="508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5978D76-16FE-1DB0-5D33-3881D03795C5}"/>
                    </a:ext>
                  </a:extLst>
                </p14:cNvPr>
                <p14:cNvContentPartPr/>
                <p14:nvPr/>
              </p14:nvContentPartPr>
              <p14:xfrm>
                <a:off x="7037530" y="6011009"/>
                <a:ext cx="205560" cy="147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5978D76-16FE-1DB0-5D33-3881D03795C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19890" y="5993369"/>
                  <a:ext cx="24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629B2EE-8C0C-997A-0CDC-C25BF67959B3}"/>
                    </a:ext>
                  </a:extLst>
                </p14:cNvPr>
                <p14:cNvContentPartPr/>
                <p14:nvPr/>
              </p14:nvContentPartPr>
              <p14:xfrm>
                <a:off x="7053730" y="6008849"/>
                <a:ext cx="255600" cy="169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629B2EE-8C0C-997A-0CDC-C25BF67959B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36090" y="5991209"/>
                  <a:ext cx="2912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2422C53B-4475-E16C-8D0F-9BFAE7E8DE14}"/>
                  </a:ext>
                </a:extLst>
              </p14:cNvPr>
              <p14:cNvContentPartPr/>
              <p14:nvPr/>
            </p14:nvContentPartPr>
            <p14:xfrm>
              <a:off x="7909450" y="5894369"/>
              <a:ext cx="176760" cy="3312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2422C53B-4475-E16C-8D0F-9BFAE7E8DE1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891810" y="5876369"/>
                <a:ext cx="2124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FB72B38-A148-E711-9355-270E609CB565}"/>
              </a:ext>
            </a:extLst>
          </p:cNvPr>
          <p:cNvGrpSpPr/>
          <p:nvPr/>
        </p:nvGrpSpPr>
        <p:grpSpPr>
          <a:xfrm>
            <a:off x="8296810" y="5319089"/>
            <a:ext cx="1524600" cy="939600"/>
            <a:chOff x="8296810" y="5319089"/>
            <a:chExt cx="1524600" cy="93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455D20C-B04C-C978-1D03-761B8C554B2D}"/>
                    </a:ext>
                  </a:extLst>
                </p14:cNvPr>
                <p14:cNvContentPartPr/>
                <p14:nvPr/>
              </p14:nvContentPartPr>
              <p14:xfrm>
                <a:off x="8729530" y="5506289"/>
                <a:ext cx="39960" cy="178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455D20C-B04C-C978-1D03-761B8C554B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711530" y="5488289"/>
                  <a:ext cx="75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6B31F55-8453-48C5-EBAF-176B12E36BC8}"/>
                    </a:ext>
                  </a:extLst>
                </p14:cNvPr>
                <p14:cNvContentPartPr/>
                <p14:nvPr/>
              </p14:nvContentPartPr>
              <p14:xfrm>
                <a:off x="8310850" y="5736329"/>
                <a:ext cx="988560" cy="139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6B31F55-8453-48C5-EBAF-176B12E36BC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293210" y="5718689"/>
                  <a:ext cx="1024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3E3A8C-ABAF-F827-9CA9-631A1EEC2C3D}"/>
                    </a:ext>
                  </a:extLst>
                </p14:cNvPr>
                <p14:cNvContentPartPr/>
                <p14:nvPr/>
              </p14:nvContentPartPr>
              <p14:xfrm>
                <a:off x="8296810" y="5987609"/>
                <a:ext cx="167760" cy="220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3E3A8C-ABAF-F827-9CA9-631A1EEC2C3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78810" y="5969969"/>
                  <a:ext cx="203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080A0BF-845E-30F8-7783-5923BBF5ACF1}"/>
                    </a:ext>
                  </a:extLst>
                </p14:cNvPr>
                <p14:cNvContentPartPr/>
                <p14:nvPr/>
              </p14:nvContentPartPr>
              <p14:xfrm>
                <a:off x="8568610" y="5915249"/>
                <a:ext cx="52200" cy="343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080A0BF-845E-30F8-7783-5923BBF5ACF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50610" y="5897249"/>
                  <a:ext cx="87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68A84FC-AAB9-CED6-4508-96117E1B3B5B}"/>
                    </a:ext>
                  </a:extLst>
                </p14:cNvPr>
                <p14:cNvContentPartPr/>
                <p14:nvPr/>
              </p14:nvContentPartPr>
              <p14:xfrm>
                <a:off x="8808010" y="5951609"/>
                <a:ext cx="6840" cy="201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68A84FC-AAB9-CED6-4508-96117E1B3B5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790010" y="5933969"/>
                  <a:ext cx="42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7C1384-1096-3C72-66F7-FF0257192CA8}"/>
                    </a:ext>
                  </a:extLst>
                </p14:cNvPr>
                <p14:cNvContentPartPr/>
                <p14:nvPr/>
              </p14:nvContentPartPr>
              <p14:xfrm>
                <a:off x="8976490" y="5941529"/>
                <a:ext cx="18720" cy="187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7C1384-1096-3C72-66F7-FF0257192CA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958490" y="5923889"/>
                  <a:ext cx="54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1126BDB-A724-366A-BC74-3B362A40EF3C}"/>
                    </a:ext>
                  </a:extLst>
                </p14:cNvPr>
                <p14:cNvContentPartPr/>
                <p14:nvPr/>
              </p14:nvContentPartPr>
              <p14:xfrm>
                <a:off x="8896570" y="6057089"/>
                <a:ext cx="199440" cy="18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1126BDB-A724-366A-BC74-3B362A40EF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878930" y="6039449"/>
                  <a:ext cx="235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113C268-8A8A-892F-59A5-427DB5816817}"/>
                    </a:ext>
                  </a:extLst>
                </p14:cNvPr>
                <p14:cNvContentPartPr/>
                <p14:nvPr/>
              </p14:nvContentPartPr>
              <p14:xfrm>
                <a:off x="9123010" y="5967809"/>
                <a:ext cx="178920" cy="1702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113C268-8A8A-892F-59A5-427DB58168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05010" y="5949809"/>
                  <a:ext cx="214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BE8DD9-22F6-3E01-CE1F-C4EAFBA11082}"/>
                    </a:ext>
                  </a:extLst>
                </p14:cNvPr>
                <p14:cNvContentPartPr/>
                <p14:nvPr/>
              </p14:nvContentPartPr>
              <p14:xfrm>
                <a:off x="9112570" y="5944049"/>
                <a:ext cx="225360" cy="203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BE8DD9-22F6-3E01-CE1F-C4EAFBA1108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94570" y="5926409"/>
                  <a:ext cx="261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986716A-4D44-1B6B-6772-723F20F72DF5}"/>
                    </a:ext>
                  </a:extLst>
                </p14:cNvPr>
                <p14:cNvContentPartPr/>
                <p14:nvPr/>
              </p14:nvContentPartPr>
              <p14:xfrm>
                <a:off x="9361330" y="5921729"/>
                <a:ext cx="117360" cy="300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986716A-4D44-1B6B-6772-723F20F72DF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343330" y="5904089"/>
                  <a:ext cx="153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AFB89BB-938B-94B8-DF44-EE56E151E687}"/>
                    </a:ext>
                  </a:extLst>
                </p14:cNvPr>
                <p14:cNvContentPartPr/>
                <p14:nvPr/>
              </p14:nvContentPartPr>
              <p14:xfrm>
                <a:off x="9519010" y="5886809"/>
                <a:ext cx="104400" cy="93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AFB89BB-938B-94B8-DF44-EE56E151E68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501370" y="5869169"/>
                  <a:ext cx="140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789A94D-1724-4FB5-F7F2-EA5C2CEE2BEB}"/>
                    </a:ext>
                  </a:extLst>
                </p14:cNvPr>
                <p14:cNvContentPartPr/>
                <p14:nvPr/>
              </p14:nvContentPartPr>
              <p14:xfrm>
                <a:off x="9233530" y="5720129"/>
                <a:ext cx="301320" cy="1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789A94D-1724-4FB5-F7F2-EA5C2CEE2BE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215530" y="5702129"/>
                  <a:ext cx="336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0CE8340-42F1-29B7-9E08-887FB2197152}"/>
                    </a:ext>
                  </a:extLst>
                </p14:cNvPr>
                <p14:cNvContentPartPr/>
                <p14:nvPr/>
              </p14:nvContentPartPr>
              <p14:xfrm>
                <a:off x="9586330" y="5319089"/>
                <a:ext cx="235080" cy="885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0CE8340-42F1-29B7-9E08-887FB219715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68330" y="5301089"/>
                  <a:ext cx="270720" cy="9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306C853-6391-55B6-F1AA-58A2BA149168}"/>
              </a:ext>
            </a:extLst>
          </p:cNvPr>
          <p:cNvGrpSpPr/>
          <p:nvPr/>
        </p:nvGrpSpPr>
        <p:grpSpPr>
          <a:xfrm>
            <a:off x="10059730" y="4720409"/>
            <a:ext cx="1204920" cy="477720"/>
            <a:chOff x="10059730" y="4720409"/>
            <a:chExt cx="120492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7335A6C-91AD-84AE-4F69-DA6E650B7A34}"/>
                    </a:ext>
                  </a:extLst>
                </p14:cNvPr>
                <p14:cNvContentPartPr/>
                <p14:nvPr/>
              </p14:nvContentPartPr>
              <p14:xfrm>
                <a:off x="10059730" y="4961969"/>
                <a:ext cx="177480" cy="13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7335A6C-91AD-84AE-4F69-DA6E650B7A3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42090" y="4943969"/>
                  <a:ext cx="213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F47FB96-5E61-5AC9-034F-EA49359BF68E}"/>
                    </a:ext>
                  </a:extLst>
                </p14:cNvPr>
                <p14:cNvContentPartPr/>
                <p14:nvPr/>
              </p14:nvContentPartPr>
              <p14:xfrm>
                <a:off x="10061530" y="4954769"/>
                <a:ext cx="216720" cy="1609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F47FB96-5E61-5AC9-034F-EA49359BF68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043530" y="4937129"/>
                  <a:ext cx="252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0B7986D-9A4F-E3A6-DBEB-ED8A82C7596C}"/>
                    </a:ext>
                  </a:extLst>
                </p14:cNvPr>
                <p14:cNvContentPartPr/>
                <p14:nvPr/>
              </p14:nvContentPartPr>
              <p14:xfrm>
                <a:off x="10405690" y="4922009"/>
                <a:ext cx="138960" cy="14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0B7986D-9A4F-E3A6-DBEB-ED8A82C7596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387690" y="4904369"/>
                  <a:ext cx="174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AD3BFD0-D457-92BE-4BF6-1440EBD5F280}"/>
                    </a:ext>
                  </a:extLst>
                </p14:cNvPr>
                <p14:cNvContentPartPr/>
                <p14:nvPr/>
              </p14:nvContentPartPr>
              <p14:xfrm>
                <a:off x="10344130" y="4986449"/>
                <a:ext cx="160200" cy="20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AD3BFD0-D457-92BE-4BF6-1440EBD5F28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326130" y="4968809"/>
                  <a:ext cx="195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899C46D-4470-5C9D-B833-832264DBB5A8}"/>
                    </a:ext>
                  </a:extLst>
                </p14:cNvPr>
                <p14:cNvContentPartPr/>
                <p14:nvPr/>
              </p14:nvContentPartPr>
              <p14:xfrm>
                <a:off x="10356370" y="5058089"/>
                <a:ext cx="176760" cy="45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899C46D-4470-5C9D-B833-832264DBB5A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38730" y="5040449"/>
                  <a:ext cx="212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DD42839-92CB-E364-E765-277E70628783}"/>
                    </a:ext>
                  </a:extLst>
                </p14:cNvPr>
                <p14:cNvContentPartPr/>
                <p14:nvPr/>
              </p14:nvContentPartPr>
              <p14:xfrm>
                <a:off x="10811770" y="4720409"/>
                <a:ext cx="142560" cy="195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DD42839-92CB-E364-E765-277E7062878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793770" y="4702409"/>
                  <a:ext cx="178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2F6AD6-45CF-4E1B-1F78-4022D91C8A8D}"/>
                    </a:ext>
                  </a:extLst>
                </p14:cNvPr>
                <p14:cNvContentPartPr/>
                <p14:nvPr/>
              </p14:nvContentPartPr>
              <p14:xfrm>
                <a:off x="11026690" y="4729409"/>
                <a:ext cx="195120" cy="178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2F6AD6-45CF-4E1B-1F78-4022D91C8A8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009050" y="4711769"/>
                  <a:ext cx="230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2F47CF0-024B-341E-D969-A73412C9F4EF}"/>
                    </a:ext>
                  </a:extLst>
                </p14:cNvPr>
                <p14:cNvContentPartPr/>
                <p14:nvPr/>
              </p14:nvContentPartPr>
              <p14:xfrm>
                <a:off x="10754890" y="4949369"/>
                <a:ext cx="509760" cy="72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2F47CF0-024B-341E-D969-A73412C9F4E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36890" y="4931369"/>
                  <a:ext cx="54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76A0680-3718-73EF-6B7C-1D2844E2F93B}"/>
                    </a:ext>
                  </a:extLst>
                </p14:cNvPr>
                <p14:cNvContentPartPr/>
                <p14:nvPr/>
              </p14:nvContentPartPr>
              <p14:xfrm>
                <a:off x="10913650" y="5077889"/>
                <a:ext cx="228240" cy="120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76A0680-3718-73EF-6B7C-1D2844E2F93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896010" y="5059889"/>
                  <a:ext cx="263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BCC3BBD-99A1-0C4B-8499-1E6F9D17B0C7}"/>
              </a:ext>
            </a:extLst>
          </p:cNvPr>
          <p:cNvGrpSpPr/>
          <p:nvPr/>
        </p:nvGrpSpPr>
        <p:grpSpPr>
          <a:xfrm>
            <a:off x="10759930" y="5474249"/>
            <a:ext cx="1348200" cy="743040"/>
            <a:chOff x="10759930" y="5474249"/>
            <a:chExt cx="134820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4A12DBC-D6B6-F43A-2F7C-3300B1F6E07B}"/>
                    </a:ext>
                  </a:extLst>
                </p14:cNvPr>
                <p14:cNvContentPartPr/>
                <p14:nvPr/>
              </p14:nvContentPartPr>
              <p14:xfrm>
                <a:off x="10889170" y="5550569"/>
                <a:ext cx="126720" cy="312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4A12DBC-D6B6-F43A-2F7C-3300B1F6E07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871530" y="5532569"/>
                  <a:ext cx="162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8FD767F-4C25-DB12-D12D-4E955800DD33}"/>
                    </a:ext>
                  </a:extLst>
                </p14:cNvPr>
                <p14:cNvContentPartPr/>
                <p14:nvPr/>
              </p14:nvContentPartPr>
              <p14:xfrm>
                <a:off x="11078530" y="5725529"/>
                <a:ext cx="91080" cy="29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8FD767F-4C25-DB12-D12D-4E955800DD3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60530" y="5707889"/>
                  <a:ext cx="126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3C1558C-424B-1349-DEC3-B4D66A7DBCFA}"/>
                    </a:ext>
                  </a:extLst>
                </p14:cNvPr>
                <p14:cNvContentPartPr/>
                <p14:nvPr/>
              </p14:nvContentPartPr>
              <p14:xfrm>
                <a:off x="11094730" y="5824889"/>
                <a:ext cx="128160" cy="30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3C1558C-424B-1349-DEC3-B4D66A7DBCF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77090" y="5807249"/>
                  <a:ext cx="163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C253329-415A-DEDB-A8B3-C6F172FDE058}"/>
                    </a:ext>
                  </a:extLst>
                </p14:cNvPr>
                <p14:cNvContentPartPr/>
                <p14:nvPr/>
              </p14:nvContentPartPr>
              <p14:xfrm>
                <a:off x="11293090" y="5707169"/>
                <a:ext cx="104400" cy="171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C253329-415A-DEDB-A8B3-C6F172FDE05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275450" y="5689169"/>
                  <a:ext cx="140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EC9C287-852A-5EEE-CC35-9E54EF0489B3}"/>
                    </a:ext>
                  </a:extLst>
                </p14:cNvPr>
                <p14:cNvContentPartPr/>
                <p14:nvPr/>
              </p14:nvContentPartPr>
              <p14:xfrm>
                <a:off x="11499730" y="5721569"/>
                <a:ext cx="93600" cy="259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EC9C287-852A-5EEE-CC35-9E54EF0489B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482090" y="5703929"/>
                  <a:ext cx="129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F479BD2-F634-3252-575B-5366854A62CA}"/>
                    </a:ext>
                  </a:extLst>
                </p14:cNvPr>
                <p14:cNvContentPartPr/>
                <p14:nvPr/>
              </p14:nvContentPartPr>
              <p14:xfrm>
                <a:off x="11533570" y="5832089"/>
                <a:ext cx="78120" cy="20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F479BD2-F634-3252-575B-5366854A62C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515570" y="5814449"/>
                  <a:ext cx="113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D42C71D-C873-9921-5F06-4DAF684401B0}"/>
                    </a:ext>
                  </a:extLst>
                </p14:cNvPr>
                <p14:cNvContentPartPr/>
                <p14:nvPr/>
              </p14:nvContentPartPr>
              <p14:xfrm>
                <a:off x="11699890" y="5667209"/>
                <a:ext cx="38160" cy="7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D42C71D-C873-9921-5F06-4DAF684401B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681890" y="5649209"/>
                  <a:ext cx="73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B53D416-DAEA-4B67-857B-27172D6E6CA6}"/>
                    </a:ext>
                  </a:extLst>
                </p14:cNvPr>
                <p14:cNvContentPartPr/>
                <p14:nvPr/>
              </p14:nvContentPartPr>
              <p14:xfrm>
                <a:off x="11679730" y="5667929"/>
                <a:ext cx="70200" cy="2458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B53D416-DAEA-4B67-857B-27172D6E6CA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661730" y="5650289"/>
                  <a:ext cx="105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8800399-65DD-555D-8ACD-43E1AC3A4360}"/>
                    </a:ext>
                  </a:extLst>
                </p14:cNvPr>
                <p14:cNvContentPartPr/>
                <p14:nvPr/>
              </p14:nvContentPartPr>
              <p14:xfrm>
                <a:off x="11863690" y="5659649"/>
                <a:ext cx="129960" cy="216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8800399-65DD-555D-8ACD-43E1AC3A43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846050" y="5641649"/>
                  <a:ext cx="165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FF7FE06-F2F8-E4A8-F203-65C06A6AE5AE}"/>
                    </a:ext>
                  </a:extLst>
                </p14:cNvPr>
                <p14:cNvContentPartPr/>
                <p14:nvPr/>
              </p14:nvContentPartPr>
              <p14:xfrm>
                <a:off x="11991130" y="5966009"/>
                <a:ext cx="13680" cy="16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FF7FE06-F2F8-E4A8-F203-65C06A6AE5A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973130" y="5948369"/>
                  <a:ext cx="49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A86E402-EEEC-FBEF-CE35-1C6B00B3DCA2}"/>
                    </a:ext>
                  </a:extLst>
                </p14:cNvPr>
                <p14:cNvContentPartPr/>
                <p14:nvPr/>
              </p14:nvContentPartPr>
              <p14:xfrm>
                <a:off x="10759930" y="5502329"/>
                <a:ext cx="207720" cy="618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A86E402-EEEC-FBEF-CE35-1C6B00B3DCA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41930" y="5484329"/>
                  <a:ext cx="24336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8B3C54E-E1B1-541A-15A8-4ECBC38BEC41}"/>
                    </a:ext>
                  </a:extLst>
                </p14:cNvPr>
                <p14:cNvContentPartPr/>
                <p14:nvPr/>
              </p14:nvContentPartPr>
              <p14:xfrm>
                <a:off x="11987530" y="5474249"/>
                <a:ext cx="120600" cy="743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8B3C54E-E1B1-541A-15A8-4ECBC38BEC4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969890" y="5456249"/>
                  <a:ext cx="156240" cy="77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A7AC0D0-E74B-FE4A-B830-89D9E2DCCF60}"/>
                  </a:ext>
                </a:extLst>
              </p14:cNvPr>
              <p14:cNvContentPartPr/>
              <p14:nvPr/>
            </p14:nvContentPartPr>
            <p14:xfrm>
              <a:off x="401650" y="749609"/>
              <a:ext cx="11103120" cy="32472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A7AC0D0-E74B-FE4A-B830-89D9E2DCCF6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348010" y="641969"/>
                <a:ext cx="11210760" cy="346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87BB40F1-D683-BC33-2F3F-D88FF9481F8D}"/>
              </a:ext>
            </a:extLst>
          </p:cNvPr>
          <p:cNvGrpSpPr/>
          <p:nvPr/>
        </p:nvGrpSpPr>
        <p:grpSpPr>
          <a:xfrm>
            <a:off x="1367890" y="555929"/>
            <a:ext cx="2968560" cy="405720"/>
            <a:chOff x="1367890" y="555929"/>
            <a:chExt cx="29685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F96AFF-5F71-928D-0344-CD3D21A50A9B}"/>
                    </a:ext>
                  </a:extLst>
                </p14:cNvPr>
                <p14:cNvContentPartPr/>
                <p14:nvPr/>
              </p14:nvContentPartPr>
              <p14:xfrm>
                <a:off x="1367890" y="610649"/>
                <a:ext cx="1117080" cy="351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F96AFF-5F71-928D-0344-CD3D21A50A9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349890" y="592649"/>
                  <a:ext cx="11527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922DA37-287C-F855-90D0-E4A0C96C06BC}"/>
                    </a:ext>
                  </a:extLst>
                </p14:cNvPr>
                <p14:cNvContentPartPr/>
                <p14:nvPr/>
              </p14:nvContentPartPr>
              <p14:xfrm>
                <a:off x="2128570" y="602009"/>
                <a:ext cx="17640" cy="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922DA37-287C-F855-90D0-E4A0C96C06B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10570" y="584009"/>
                  <a:ext cx="53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D51CB41-6532-F3E5-90A6-C2A7A5FD9079}"/>
                    </a:ext>
                  </a:extLst>
                </p14:cNvPr>
                <p14:cNvContentPartPr/>
                <p14:nvPr/>
              </p14:nvContentPartPr>
              <p14:xfrm>
                <a:off x="2669650" y="595889"/>
                <a:ext cx="159840" cy="214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D51CB41-6532-F3E5-90A6-C2A7A5FD907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651650" y="577889"/>
                  <a:ext cx="195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24A7E46-8503-DFB8-0C39-E0AF44CF62E2}"/>
                    </a:ext>
                  </a:extLst>
                </p14:cNvPr>
                <p14:cNvContentPartPr/>
                <p14:nvPr/>
              </p14:nvContentPartPr>
              <p14:xfrm>
                <a:off x="2846770" y="644489"/>
                <a:ext cx="607320" cy="19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24A7E46-8503-DFB8-0C39-E0AF44CF62E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829130" y="626489"/>
                  <a:ext cx="642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CFDED41-6655-D01B-8B28-A1E9E87F8E25}"/>
                    </a:ext>
                  </a:extLst>
                </p14:cNvPr>
                <p14:cNvContentPartPr/>
                <p14:nvPr/>
              </p14:nvContentPartPr>
              <p14:xfrm>
                <a:off x="3034690" y="555929"/>
                <a:ext cx="32760" cy="8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CFDED41-6655-D01B-8B28-A1E9E87F8E2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16690" y="537929"/>
                  <a:ext cx="68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F22CCDD-EBAF-A29A-E0B1-8C18B3ACFC60}"/>
                    </a:ext>
                  </a:extLst>
                </p14:cNvPr>
                <p14:cNvContentPartPr/>
                <p14:nvPr/>
              </p14:nvContentPartPr>
              <p14:xfrm>
                <a:off x="3670810" y="583649"/>
                <a:ext cx="205560" cy="207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F22CCDD-EBAF-A29A-E0B1-8C18B3ACFC6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52810" y="566009"/>
                  <a:ext cx="241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295125F-236A-C24D-4A3E-194F341F86DA}"/>
                    </a:ext>
                  </a:extLst>
                </p14:cNvPr>
                <p14:cNvContentPartPr/>
                <p14:nvPr/>
              </p14:nvContentPartPr>
              <p14:xfrm>
                <a:off x="3917770" y="638729"/>
                <a:ext cx="122760" cy="229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295125F-236A-C24D-4A3E-194F341F86D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900130" y="620729"/>
                  <a:ext cx="158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501B297-E84F-E339-C171-1D0258CE67CE}"/>
                    </a:ext>
                  </a:extLst>
                </p14:cNvPr>
                <p14:cNvContentPartPr/>
                <p14:nvPr/>
              </p14:nvContentPartPr>
              <p14:xfrm>
                <a:off x="4085530" y="643409"/>
                <a:ext cx="90720" cy="141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501B297-E84F-E339-C171-1D0258CE67C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67530" y="625769"/>
                  <a:ext cx="12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D2189CD-1BC4-9211-5741-59CD58982CA3}"/>
                    </a:ext>
                  </a:extLst>
                </p14:cNvPr>
                <p14:cNvContentPartPr/>
                <p14:nvPr/>
              </p14:nvContentPartPr>
              <p14:xfrm>
                <a:off x="4322770" y="778409"/>
                <a:ext cx="13680" cy="42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D2189CD-1BC4-9211-5741-59CD58982CA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305130" y="760409"/>
                  <a:ext cx="49320" cy="7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792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75D82-E6BF-296C-F145-CD8A39B2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0047">
            <a:off x="1077031" y="1424881"/>
            <a:ext cx="6887186" cy="49817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9757CBC-EB32-20B0-5EC4-1E354F563AEF}"/>
              </a:ext>
            </a:extLst>
          </p:cNvPr>
          <p:cNvGrpSpPr/>
          <p:nvPr/>
        </p:nvGrpSpPr>
        <p:grpSpPr>
          <a:xfrm>
            <a:off x="5102890" y="1916942"/>
            <a:ext cx="758160" cy="196200"/>
            <a:chOff x="5102890" y="1916942"/>
            <a:chExt cx="7581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86DF59-5EEE-F607-6DD1-4A61C49622C7}"/>
                    </a:ext>
                  </a:extLst>
                </p14:cNvPr>
                <p14:cNvContentPartPr/>
                <p14:nvPr/>
              </p14:nvContentPartPr>
              <p14:xfrm>
                <a:off x="5102890" y="1977062"/>
                <a:ext cx="180360" cy="13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86DF59-5EEE-F607-6DD1-4A61C49622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84890" y="1959422"/>
                  <a:ext cx="216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75FCF9-081A-03E3-634B-6D2E58457649}"/>
                    </a:ext>
                  </a:extLst>
                </p14:cNvPr>
                <p14:cNvContentPartPr/>
                <p14:nvPr/>
              </p14:nvContentPartPr>
              <p14:xfrm>
                <a:off x="5225290" y="2077142"/>
                <a:ext cx="22320" cy="30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75FCF9-081A-03E3-634B-6D2E584576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07290" y="2059142"/>
                  <a:ext cx="57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CFBAFF-713B-8193-10AB-557B1FA5D1AB}"/>
                    </a:ext>
                  </a:extLst>
                </p14:cNvPr>
                <p14:cNvContentPartPr/>
                <p14:nvPr/>
              </p14:nvContentPartPr>
              <p14:xfrm>
                <a:off x="5422210" y="1957982"/>
                <a:ext cx="152280" cy="14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CFBAFF-713B-8193-10AB-557B1FA5D1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04570" y="1940342"/>
                  <a:ext cx="187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EF3D5D-73A1-A20E-0D94-67AC336D2B65}"/>
                    </a:ext>
                  </a:extLst>
                </p14:cNvPr>
                <p14:cNvContentPartPr/>
                <p14:nvPr/>
              </p14:nvContentPartPr>
              <p14:xfrm>
                <a:off x="5622370" y="2002262"/>
                <a:ext cx="65160" cy="7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EF3D5D-73A1-A20E-0D94-67AC336D2B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4370" y="1984622"/>
                  <a:ext cx="100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49F8B6-CB15-53B6-57AA-AD76438CE1CE}"/>
                    </a:ext>
                  </a:extLst>
                </p14:cNvPr>
                <p14:cNvContentPartPr/>
                <p14:nvPr/>
              </p14:nvContentPartPr>
              <p14:xfrm>
                <a:off x="5793730" y="1916942"/>
                <a:ext cx="67320" cy="19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49F8B6-CB15-53B6-57AA-AD76438CE1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75730" y="1899302"/>
                  <a:ext cx="1029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7A6C19-CE61-F361-DD85-540105C126CC}"/>
              </a:ext>
            </a:extLst>
          </p:cNvPr>
          <p:cNvGrpSpPr/>
          <p:nvPr/>
        </p:nvGrpSpPr>
        <p:grpSpPr>
          <a:xfrm>
            <a:off x="6138610" y="1845662"/>
            <a:ext cx="523080" cy="252000"/>
            <a:chOff x="6138610" y="1845662"/>
            <a:chExt cx="52308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29DF9D-AD52-D10C-A922-90B336079087}"/>
                    </a:ext>
                  </a:extLst>
                </p14:cNvPr>
                <p14:cNvContentPartPr/>
                <p14:nvPr/>
              </p14:nvContentPartPr>
              <p14:xfrm>
                <a:off x="6138610" y="1845662"/>
                <a:ext cx="523080" cy="25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29DF9D-AD52-D10C-A922-90B3360790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120970" y="1828022"/>
                  <a:ext cx="558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8124D1-EFE4-7EA3-96D0-F54A1E026B83}"/>
                    </a:ext>
                  </a:extLst>
                </p14:cNvPr>
                <p14:cNvContentPartPr/>
                <p14:nvPr/>
              </p14:nvContentPartPr>
              <p14:xfrm>
                <a:off x="6561970" y="1917302"/>
                <a:ext cx="91800" cy="23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8124D1-EFE4-7EA3-96D0-F54A1E026B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4330" y="1899662"/>
                  <a:ext cx="127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D1887F-394F-13FE-8AB1-1A853F233D6C}"/>
                    </a:ext>
                  </a:extLst>
                </p14:cNvPr>
                <p14:cNvContentPartPr/>
                <p14:nvPr/>
              </p14:nvContentPartPr>
              <p14:xfrm>
                <a:off x="6451450" y="1931702"/>
                <a:ext cx="1476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D1887F-394F-13FE-8AB1-1A853F233D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33810" y="1914062"/>
                  <a:ext cx="5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2C7A010-79D1-A268-CB1B-9A815A1151A0}"/>
                    </a:ext>
                  </a:extLst>
                </p14:cNvPr>
                <p14:cNvContentPartPr/>
                <p14:nvPr/>
              </p14:nvContentPartPr>
              <p14:xfrm>
                <a:off x="6339850" y="1948982"/>
                <a:ext cx="11880" cy="1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2C7A010-79D1-A268-CB1B-9A815A1151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21850" y="1931342"/>
                  <a:ext cx="475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43ACB5-7A0A-7459-4909-2CAA3F529F78}"/>
              </a:ext>
            </a:extLst>
          </p:cNvPr>
          <p:cNvGrpSpPr/>
          <p:nvPr/>
        </p:nvGrpSpPr>
        <p:grpSpPr>
          <a:xfrm>
            <a:off x="6094330" y="4183502"/>
            <a:ext cx="622440" cy="251640"/>
            <a:chOff x="6094330" y="4183502"/>
            <a:chExt cx="62244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525E42-2C8D-5D9B-0B88-2C78687CF9F0}"/>
                    </a:ext>
                  </a:extLst>
                </p14:cNvPr>
                <p14:cNvContentPartPr/>
                <p14:nvPr/>
              </p14:nvContentPartPr>
              <p14:xfrm>
                <a:off x="6094330" y="4189622"/>
                <a:ext cx="148680" cy="162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525E42-2C8D-5D9B-0B88-2C78687CF9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76690" y="4171982"/>
                  <a:ext cx="184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B57357-4CD9-7447-EBB0-FFEFF537A54A}"/>
                    </a:ext>
                  </a:extLst>
                </p14:cNvPr>
                <p14:cNvContentPartPr/>
                <p14:nvPr/>
              </p14:nvContentPartPr>
              <p14:xfrm>
                <a:off x="6361090" y="4183502"/>
                <a:ext cx="69480" cy="21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B57357-4CD9-7447-EBB0-FFEFF537A5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43090" y="4165862"/>
                  <a:ext cx="105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40A9A5-905A-2FEB-F640-D4A3795E9776}"/>
                    </a:ext>
                  </a:extLst>
                </p14:cNvPr>
                <p14:cNvContentPartPr/>
                <p14:nvPr/>
              </p14:nvContentPartPr>
              <p14:xfrm>
                <a:off x="6488530" y="4223462"/>
                <a:ext cx="100800" cy="16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40A9A5-905A-2FEB-F640-D4A3795E97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70890" y="4205822"/>
                  <a:ext cx="136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BFBC9B-802E-F070-6817-BC133E6B2CEE}"/>
                    </a:ext>
                  </a:extLst>
                </p14:cNvPr>
                <p14:cNvContentPartPr/>
                <p14:nvPr/>
              </p14:nvContentPartPr>
              <p14:xfrm>
                <a:off x="6661330" y="4213022"/>
                <a:ext cx="55440" cy="22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BFBC9B-802E-F070-6817-BC133E6B2CE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43690" y="4195382"/>
                  <a:ext cx="9108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50B228-1F60-4848-EFF4-DBDD36787C52}"/>
              </a:ext>
            </a:extLst>
          </p:cNvPr>
          <p:cNvGrpSpPr/>
          <p:nvPr/>
        </p:nvGrpSpPr>
        <p:grpSpPr>
          <a:xfrm>
            <a:off x="6880210" y="4119782"/>
            <a:ext cx="518400" cy="341640"/>
            <a:chOff x="6880210" y="4119782"/>
            <a:chExt cx="5184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AA3D9E-1866-A657-7BCA-87B79038BFA2}"/>
                    </a:ext>
                  </a:extLst>
                </p14:cNvPr>
                <p14:cNvContentPartPr/>
                <p14:nvPr/>
              </p14:nvContentPartPr>
              <p14:xfrm>
                <a:off x="6880210" y="4119782"/>
                <a:ext cx="518400" cy="34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AA3D9E-1866-A657-7BCA-87B79038BFA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62570" y="4101782"/>
                  <a:ext cx="5540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27CD577-1CC3-193A-170F-0DE000635F69}"/>
                    </a:ext>
                  </a:extLst>
                </p14:cNvPr>
                <p14:cNvContentPartPr/>
                <p14:nvPr/>
              </p14:nvContentPartPr>
              <p14:xfrm>
                <a:off x="7289530" y="4263782"/>
                <a:ext cx="49320" cy="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27CD577-1CC3-193A-170F-0DE000635F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71530" y="4245782"/>
                  <a:ext cx="84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215217-078A-CEF0-259A-CAC5D792AB7E}"/>
                    </a:ext>
                  </a:extLst>
                </p14:cNvPr>
                <p14:cNvContentPartPr/>
                <p14:nvPr/>
              </p14:nvContentPartPr>
              <p14:xfrm>
                <a:off x="7096930" y="4172342"/>
                <a:ext cx="130320" cy="7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215217-078A-CEF0-259A-CAC5D792AB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78930" y="4154342"/>
                  <a:ext cx="16596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9117B62-3442-2CCB-C8EF-EBE7F282DF4F}"/>
                  </a:ext>
                </a:extLst>
              </p14:cNvPr>
              <p14:cNvContentPartPr/>
              <p14:nvPr/>
            </p14:nvContentPartPr>
            <p14:xfrm>
              <a:off x="8141290" y="2084342"/>
              <a:ext cx="504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9117B62-3442-2CCB-C8EF-EBE7F282DF4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123290" y="2066342"/>
                <a:ext cx="406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3D7AD82-9379-7F5C-E54C-C649F4EAE8DF}"/>
              </a:ext>
            </a:extLst>
          </p:cNvPr>
          <p:cNvGrpSpPr/>
          <p:nvPr/>
        </p:nvGrpSpPr>
        <p:grpSpPr>
          <a:xfrm>
            <a:off x="5363530" y="2736302"/>
            <a:ext cx="2697840" cy="377280"/>
            <a:chOff x="5363530" y="2736302"/>
            <a:chExt cx="26978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AF89B5-58F3-3ED7-67DF-1335DCABC03D}"/>
                    </a:ext>
                  </a:extLst>
                </p14:cNvPr>
                <p14:cNvContentPartPr/>
                <p14:nvPr/>
              </p14:nvContentPartPr>
              <p14:xfrm>
                <a:off x="5363530" y="2773022"/>
                <a:ext cx="492480" cy="340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AF89B5-58F3-3ED7-67DF-1335DCABC03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5890" y="2755022"/>
                  <a:ext cx="528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253EBB-993C-76EB-B166-7D54502CFFBA}"/>
                    </a:ext>
                  </a:extLst>
                </p14:cNvPr>
                <p14:cNvContentPartPr/>
                <p14:nvPr/>
              </p14:nvContentPartPr>
              <p14:xfrm>
                <a:off x="6028090" y="2758262"/>
                <a:ext cx="30240" cy="25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253EBB-993C-76EB-B166-7D54502CFF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10090" y="2740622"/>
                  <a:ext cx="65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CED143-F7CE-56F1-72D6-141D9579DFDF}"/>
                    </a:ext>
                  </a:extLst>
                </p14:cNvPr>
                <p14:cNvContentPartPr/>
                <p14:nvPr/>
              </p14:nvContentPartPr>
              <p14:xfrm>
                <a:off x="6072730" y="2789222"/>
                <a:ext cx="93960" cy="24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CED143-F7CE-56F1-72D6-141D9579DF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55090" y="2771222"/>
                  <a:ext cx="129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4EB680-75CA-D06F-1E0E-BBD763738557}"/>
                    </a:ext>
                  </a:extLst>
                </p14:cNvPr>
                <p14:cNvContentPartPr/>
                <p14:nvPr/>
              </p14:nvContentPartPr>
              <p14:xfrm>
                <a:off x="6154090" y="2742062"/>
                <a:ext cx="596880" cy="314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4EB680-75CA-D06F-1E0E-BBD7637385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36450" y="2724422"/>
                  <a:ext cx="632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91B714-675C-B3DC-D45C-A5F9E6E411AB}"/>
                    </a:ext>
                  </a:extLst>
                </p14:cNvPr>
                <p14:cNvContentPartPr/>
                <p14:nvPr/>
              </p14:nvContentPartPr>
              <p14:xfrm>
                <a:off x="6821890" y="2936102"/>
                <a:ext cx="60120" cy="1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91B714-675C-B3DC-D45C-A5F9E6E411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03890" y="2918102"/>
                  <a:ext cx="95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024C05-99B7-DD2D-5F81-9BFCAE85E15B}"/>
                    </a:ext>
                  </a:extLst>
                </p14:cNvPr>
                <p14:cNvContentPartPr/>
                <p14:nvPr/>
              </p14:nvContentPartPr>
              <p14:xfrm>
                <a:off x="6960850" y="2737382"/>
                <a:ext cx="180000" cy="261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024C05-99B7-DD2D-5F81-9BFCAE85E15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43210" y="2719382"/>
                  <a:ext cx="2156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F28560-ED32-01AA-4C82-59D5C9A22E58}"/>
                    </a:ext>
                  </a:extLst>
                </p14:cNvPr>
                <p14:cNvContentPartPr/>
                <p14:nvPr/>
              </p14:nvContentPartPr>
              <p14:xfrm>
                <a:off x="7124290" y="2753582"/>
                <a:ext cx="937080" cy="261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F28560-ED32-01AA-4C82-59D5C9A22E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06650" y="2735582"/>
                  <a:ext cx="972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4C6C24-5544-7BA4-7909-44605318B64F}"/>
                    </a:ext>
                  </a:extLst>
                </p14:cNvPr>
                <p14:cNvContentPartPr/>
                <p14:nvPr/>
              </p14:nvContentPartPr>
              <p14:xfrm>
                <a:off x="7540810" y="2758982"/>
                <a:ext cx="35640" cy="3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4C6C24-5544-7BA4-7909-44605318B6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22810" y="2740982"/>
                  <a:ext cx="71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A93283-7983-1505-D691-D3FD6698D458}"/>
                    </a:ext>
                  </a:extLst>
                </p14:cNvPr>
                <p14:cNvContentPartPr/>
                <p14:nvPr/>
              </p14:nvContentPartPr>
              <p14:xfrm>
                <a:off x="7203850" y="2736302"/>
                <a:ext cx="18360" cy="30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A93283-7983-1505-D691-D3FD6698D4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86210" y="2718302"/>
                  <a:ext cx="540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91F5E3-F7F9-32CB-2DEF-03C4611591CC}"/>
              </a:ext>
            </a:extLst>
          </p:cNvPr>
          <p:cNvGrpSpPr/>
          <p:nvPr/>
        </p:nvGrpSpPr>
        <p:grpSpPr>
          <a:xfrm>
            <a:off x="8570050" y="3757622"/>
            <a:ext cx="1560240" cy="322200"/>
            <a:chOff x="8570050" y="3757622"/>
            <a:chExt cx="15602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0974BE-B533-2D43-D27A-C891CC7478F2}"/>
                    </a:ext>
                  </a:extLst>
                </p14:cNvPr>
                <p14:cNvContentPartPr/>
                <p14:nvPr/>
              </p14:nvContentPartPr>
              <p14:xfrm>
                <a:off x="8584450" y="3798302"/>
                <a:ext cx="94320" cy="28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0974BE-B533-2D43-D27A-C891CC7478F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66450" y="3780302"/>
                  <a:ext cx="129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EEFB8F-1F90-5350-068C-6D1A3CB78AEE}"/>
                    </a:ext>
                  </a:extLst>
                </p14:cNvPr>
                <p14:cNvContentPartPr/>
                <p14:nvPr/>
              </p14:nvContentPartPr>
              <p14:xfrm>
                <a:off x="8570050" y="3757622"/>
                <a:ext cx="169200" cy="1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EEFB8F-1F90-5350-068C-6D1A3CB78A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52050" y="3739982"/>
                  <a:ext cx="204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34C548-DADC-960F-8E66-767A5C4C7D63}"/>
                    </a:ext>
                  </a:extLst>
                </p14:cNvPr>
                <p14:cNvContentPartPr/>
                <p14:nvPr/>
              </p14:nvContentPartPr>
              <p14:xfrm>
                <a:off x="8729170" y="3766982"/>
                <a:ext cx="456120" cy="30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34C548-DADC-960F-8E66-767A5C4C7D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11170" y="3749342"/>
                  <a:ext cx="491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DA9D3D4-40C1-E457-6E69-A3D7FF71E390}"/>
                    </a:ext>
                  </a:extLst>
                </p14:cNvPr>
                <p14:cNvContentPartPr/>
                <p14:nvPr/>
              </p14:nvContentPartPr>
              <p14:xfrm>
                <a:off x="8976130" y="3774902"/>
                <a:ext cx="18360" cy="1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DA9D3D4-40C1-E457-6E69-A3D7FF71E39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58130" y="3757262"/>
                  <a:ext cx="5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107A3FD-C28C-647F-DBE6-BA126D59876E}"/>
                    </a:ext>
                  </a:extLst>
                </p14:cNvPr>
                <p14:cNvContentPartPr/>
                <p14:nvPr/>
              </p14:nvContentPartPr>
              <p14:xfrm>
                <a:off x="9351610" y="3849062"/>
                <a:ext cx="778680" cy="207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107A3FD-C28C-647F-DBE6-BA126D5987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33970" y="3831062"/>
                  <a:ext cx="81432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BD46B96-378B-1675-C70E-84A3829D2725}"/>
                  </a:ext>
                </a:extLst>
              </p14:cNvPr>
              <p14:cNvContentPartPr/>
              <p14:nvPr/>
            </p14:nvContentPartPr>
            <p14:xfrm>
              <a:off x="10278970" y="3847622"/>
              <a:ext cx="612000" cy="173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BD46B96-378B-1675-C70E-84A3829D272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260970" y="3829982"/>
                <a:ext cx="647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CDCD3A6-BE9A-2A9F-48C6-E137B9852F03}"/>
                  </a:ext>
                </a:extLst>
              </p14:cNvPr>
              <p14:cNvContentPartPr/>
              <p14:nvPr/>
            </p14:nvContentPartPr>
            <p14:xfrm>
              <a:off x="11058730" y="3739622"/>
              <a:ext cx="393840" cy="291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CDCD3A6-BE9A-2A9F-48C6-E137B9852F0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40730" y="3721982"/>
                <a:ext cx="429480" cy="32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A98B370-B2D3-C23D-76ED-7240533B54E6}"/>
              </a:ext>
            </a:extLst>
          </p:cNvPr>
          <p:cNvGrpSpPr/>
          <p:nvPr/>
        </p:nvGrpSpPr>
        <p:grpSpPr>
          <a:xfrm>
            <a:off x="8594890" y="4255142"/>
            <a:ext cx="1273320" cy="434880"/>
            <a:chOff x="8594890" y="4255142"/>
            <a:chExt cx="127332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3DA0D5-855F-C52B-85A0-838BEE0B3EFF}"/>
                    </a:ext>
                  </a:extLst>
                </p14:cNvPr>
                <p14:cNvContentPartPr/>
                <p14:nvPr/>
              </p14:nvContentPartPr>
              <p14:xfrm>
                <a:off x="8594890" y="4264142"/>
                <a:ext cx="196920" cy="20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3DA0D5-855F-C52B-85A0-838BEE0B3E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76890" y="4246142"/>
                  <a:ext cx="232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536152E-00B4-9AA3-A76E-156D581C1C1F}"/>
                    </a:ext>
                  </a:extLst>
                </p14:cNvPr>
                <p14:cNvContentPartPr/>
                <p14:nvPr/>
              </p14:nvContentPartPr>
              <p14:xfrm>
                <a:off x="8742490" y="4448102"/>
                <a:ext cx="96480" cy="6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536152E-00B4-9AA3-A76E-156D581C1C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24490" y="4430462"/>
                  <a:ext cx="132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37D57B2-5B4C-4B76-3AB4-2A6F37D121B7}"/>
                    </a:ext>
                  </a:extLst>
                </p14:cNvPr>
                <p14:cNvContentPartPr/>
                <p14:nvPr/>
              </p14:nvContentPartPr>
              <p14:xfrm>
                <a:off x="8868130" y="4255142"/>
                <a:ext cx="221040" cy="30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37D57B2-5B4C-4B76-3AB4-2A6F37D121B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50130" y="4237502"/>
                  <a:ext cx="256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A7D9556-720D-E483-7EE7-B11ADB4D4351}"/>
                    </a:ext>
                  </a:extLst>
                </p14:cNvPr>
                <p14:cNvContentPartPr/>
                <p14:nvPr/>
              </p14:nvContentPartPr>
              <p14:xfrm>
                <a:off x="9092770" y="4322462"/>
                <a:ext cx="194760" cy="21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A7D9556-720D-E483-7EE7-B11ADB4D43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74770" y="4304822"/>
                  <a:ext cx="230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1CE08D-8E61-383A-BB3C-964A1D460681}"/>
                    </a:ext>
                  </a:extLst>
                </p14:cNvPr>
                <p14:cNvContentPartPr/>
                <p14:nvPr/>
              </p14:nvContentPartPr>
              <p14:xfrm>
                <a:off x="9265570" y="4537022"/>
                <a:ext cx="13680" cy="15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1CE08D-8E61-383A-BB3C-964A1D46068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47930" y="4519022"/>
                  <a:ext cx="49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C50D7E4-89F7-5911-D833-DE058657BD58}"/>
                    </a:ext>
                  </a:extLst>
                </p14:cNvPr>
                <p14:cNvContentPartPr/>
                <p14:nvPr/>
              </p14:nvContentPartPr>
              <p14:xfrm>
                <a:off x="9205450" y="4517222"/>
                <a:ext cx="145080" cy="5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C50D7E4-89F7-5911-D833-DE058657BD5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7450" y="4499582"/>
                  <a:ext cx="180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A9CE933-8B5B-F114-B78B-36C49CE2607A}"/>
                    </a:ext>
                  </a:extLst>
                </p14:cNvPr>
                <p14:cNvContentPartPr/>
                <p14:nvPr/>
              </p14:nvContentPartPr>
              <p14:xfrm>
                <a:off x="9144250" y="4319942"/>
                <a:ext cx="31320" cy="9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A9CE933-8B5B-F114-B78B-36C49CE2607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26250" y="4301942"/>
                  <a:ext cx="66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0868A6D-3108-08D7-5292-8CAFE5690DEC}"/>
                    </a:ext>
                  </a:extLst>
                </p14:cNvPr>
                <p14:cNvContentPartPr/>
                <p14:nvPr/>
              </p14:nvContentPartPr>
              <p14:xfrm>
                <a:off x="9574810" y="4408142"/>
                <a:ext cx="293400" cy="12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0868A6D-3108-08D7-5292-8CAFE5690DE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56810" y="4390142"/>
                  <a:ext cx="329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FB4F7B-444D-04F0-9A39-CDB2A4D4F45F}"/>
                    </a:ext>
                  </a:extLst>
                </p14:cNvPr>
                <p14:cNvContentPartPr/>
                <p14:nvPr/>
              </p14:nvContentPartPr>
              <p14:xfrm>
                <a:off x="9761290" y="4297262"/>
                <a:ext cx="11160" cy="20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FB4F7B-444D-04F0-9A39-CDB2A4D4F45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43650" y="4279262"/>
                  <a:ext cx="468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F124BE-D733-C81D-8CC2-A124DCC92509}"/>
              </a:ext>
            </a:extLst>
          </p:cNvPr>
          <p:cNvGrpSpPr/>
          <p:nvPr/>
        </p:nvGrpSpPr>
        <p:grpSpPr>
          <a:xfrm>
            <a:off x="10068010" y="4178822"/>
            <a:ext cx="923400" cy="471960"/>
            <a:chOff x="10068010" y="4178822"/>
            <a:chExt cx="9234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5DFEBC-D62B-1C3C-A679-BD056C1D8BCA}"/>
                    </a:ext>
                  </a:extLst>
                </p14:cNvPr>
                <p14:cNvContentPartPr/>
                <p14:nvPr/>
              </p14:nvContentPartPr>
              <p14:xfrm>
                <a:off x="10068010" y="4178822"/>
                <a:ext cx="923400" cy="471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5DFEBC-D62B-1C3C-A679-BD056C1D8B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50010" y="4160822"/>
                  <a:ext cx="9590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0AE1B25-C8C5-F1BA-3D0E-DAF92D70D977}"/>
                    </a:ext>
                  </a:extLst>
                </p14:cNvPr>
                <p14:cNvContentPartPr/>
                <p14:nvPr/>
              </p14:nvContentPartPr>
              <p14:xfrm>
                <a:off x="10537450" y="4251182"/>
                <a:ext cx="277560" cy="24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0AE1B25-C8C5-F1BA-3D0E-DAF92D70D9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19810" y="4233182"/>
                  <a:ext cx="3132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42F43D4-60FD-A98A-16F6-00615D1BFD1D}"/>
              </a:ext>
            </a:extLst>
          </p:cNvPr>
          <p:cNvGrpSpPr/>
          <p:nvPr/>
        </p:nvGrpSpPr>
        <p:grpSpPr>
          <a:xfrm>
            <a:off x="8713690" y="4901342"/>
            <a:ext cx="247320" cy="124920"/>
            <a:chOff x="8713690" y="4901342"/>
            <a:chExt cx="24732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4842A9-9CA1-C93F-485F-03B183A3BB65}"/>
                    </a:ext>
                  </a:extLst>
                </p14:cNvPr>
                <p14:cNvContentPartPr/>
                <p14:nvPr/>
              </p14:nvContentPartPr>
              <p14:xfrm>
                <a:off x="8713690" y="4901342"/>
                <a:ext cx="147960" cy="124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4842A9-9CA1-C93F-485F-03B183A3BB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95690" y="4883342"/>
                  <a:ext cx="183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E1FF46-990B-E378-F9C5-164EA3B65A22}"/>
                    </a:ext>
                  </a:extLst>
                </p14:cNvPr>
                <p14:cNvContentPartPr/>
                <p14:nvPr/>
              </p14:nvContentPartPr>
              <p14:xfrm>
                <a:off x="8876050" y="4931582"/>
                <a:ext cx="84960" cy="94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E1FF46-990B-E378-F9C5-164EA3B65A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58410" y="4913942"/>
                  <a:ext cx="1206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7247B73-7B80-67DF-917C-62CB5A218536}"/>
              </a:ext>
            </a:extLst>
          </p:cNvPr>
          <p:cNvGrpSpPr/>
          <p:nvPr/>
        </p:nvGrpSpPr>
        <p:grpSpPr>
          <a:xfrm>
            <a:off x="9211930" y="4774262"/>
            <a:ext cx="622440" cy="364680"/>
            <a:chOff x="9211930" y="4774262"/>
            <a:chExt cx="6224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343D9E-C500-24FB-6DCB-F43971B4AE57}"/>
                    </a:ext>
                  </a:extLst>
                </p14:cNvPr>
                <p14:cNvContentPartPr/>
                <p14:nvPr/>
              </p14:nvContentPartPr>
              <p14:xfrm>
                <a:off x="9211930" y="4951382"/>
                <a:ext cx="197640" cy="119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343D9E-C500-24FB-6DCB-F43971B4AE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93930" y="4933742"/>
                  <a:ext cx="233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B6D107A-C71F-22AB-BF86-18A8D882BF49}"/>
                    </a:ext>
                  </a:extLst>
                </p14:cNvPr>
                <p14:cNvContentPartPr/>
                <p14:nvPr/>
              </p14:nvContentPartPr>
              <p14:xfrm>
                <a:off x="9445930" y="4774262"/>
                <a:ext cx="156600" cy="36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B6D107A-C71F-22AB-BF86-18A8D882BF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28290" y="4756262"/>
                  <a:ext cx="1922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E9366D-E527-B035-E578-3D65E546E624}"/>
                    </a:ext>
                  </a:extLst>
                </p14:cNvPr>
                <p14:cNvContentPartPr/>
                <p14:nvPr/>
              </p14:nvContentPartPr>
              <p14:xfrm>
                <a:off x="9610450" y="4939862"/>
                <a:ext cx="223920" cy="7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E9366D-E527-B035-E578-3D65E546E62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2450" y="4921862"/>
                  <a:ext cx="25956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78ECA17-83F6-32A9-7B7F-8AB779965A89}"/>
                  </a:ext>
                </a:extLst>
              </p14:cNvPr>
              <p14:cNvContentPartPr/>
              <p14:nvPr/>
            </p14:nvContentPartPr>
            <p14:xfrm>
              <a:off x="10083490" y="4944182"/>
              <a:ext cx="328320" cy="12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78ECA17-83F6-32A9-7B7F-8AB779965A8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0065850" y="4926542"/>
                <a:ext cx="3639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DF4D32-256B-D3C2-2468-B98C4927156D}"/>
                  </a:ext>
                </a:extLst>
              </p14:cNvPr>
              <p14:cNvContentPartPr/>
              <p14:nvPr/>
            </p14:nvContentPartPr>
            <p14:xfrm>
              <a:off x="10147930" y="4795862"/>
              <a:ext cx="6840" cy="194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DF4D32-256B-D3C2-2468-B98C4927156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0129930" y="4778222"/>
                <a:ext cx="4248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10DB4793-AC92-DC11-5FEE-F6402CFA82F2}"/>
              </a:ext>
            </a:extLst>
          </p:cNvPr>
          <p:cNvGrpSpPr/>
          <p:nvPr/>
        </p:nvGrpSpPr>
        <p:grpSpPr>
          <a:xfrm>
            <a:off x="8767330" y="5291942"/>
            <a:ext cx="699480" cy="341640"/>
            <a:chOff x="8767330" y="5291942"/>
            <a:chExt cx="69948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23F32B1-5D6B-907B-5B26-D3D90301428C}"/>
                    </a:ext>
                  </a:extLst>
                </p14:cNvPr>
                <p14:cNvContentPartPr/>
                <p14:nvPr/>
              </p14:nvContentPartPr>
              <p14:xfrm>
                <a:off x="8767330" y="5370062"/>
                <a:ext cx="168480" cy="263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23F32B1-5D6B-907B-5B26-D3D9030142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49690" y="5352422"/>
                  <a:ext cx="204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0668C1-978F-EDE2-B00B-CF49883620DB}"/>
                    </a:ext>
                  </a:extLst>
                </p14:cNvPr>
                <p14:cNvContentPartPr/>
                <p14:nvPr/>
              </p14:nvContentPartPr>
              <p14:xfrm>
                <a:off x="9040570" y="5370422"/>
                <a:ext cx="131400" cy="223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0668C1-978F-EDE2-B00B-CF49883620D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22930" y="5352782"/>
                  <a:ext cx="167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0A70F9-1D00-CD7D-A177-B714BA143D29}"/>
                    </a:ext>
                  </a:extLst>
                </p14:cNvPr>
                <p14:cNvContentPartPr/>
                <p14:nvPr/>
              </p14:nvContentPartPr>
              <p14:xfrm>
                <a:off x="9368530" y="5320022"/>
                <a:ext cx="46080" cy="312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0A70F9-1D00-CD7D-A177-B714BA143D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50530" y="5302382"/>
                  <a:ext cx="81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6BBB852-4113-6300-F039-38C6C9602C80}"/>
                    </a:ext>
                  </a:extLst>
                </p14:cNvPr>
                <p14:cNvContentPartPr/>
                <p14:nvPr/>
              </p14:nvContentPartPr>
              <p14:xfrm>
                <a:off x="9312730" y="5291942"/>
                <a:ext cx="154080" cy="177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6BBB852-4113-6300-F039-38C6C9602C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95090" y="5273942"/>
                  <a:ext cx="18972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E6B9A48-4FE5-36A9-402C-0C15C7ECC8A3}"/>
                  </a:ext>
                </a:extLst>
              </p14:cNvPr>
              <p14:cNvContentPartPr/>
              <p14:nvPr/>
            </p14:nvContentPartPr>
            <p14:xfrm>
              <a:off x="9764170" y="5271062"/>
              <a:ext cx="135000" cy="368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E6B9A48-4FE5-36A9-402C-0C15C7ECC8A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746170" y="5253062"/>
                <a:ext cx="17064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51D471D-26D0-4085-AD73-52AAA66AE4C8}"/>
              </a:ext>
            </a:extLst>
          </p:cNvPr>
          <p:cNvGrpSpPr/>
          <p:nvPr/>
        </p:nvGrpSpPr>
        <p:grpSpPr>
          <a:xfrm>
            <a:off x="10049290" y="5343782"/>
            <a:ext cx="383760" cy="275760"/>
            <a:chOff x="10049290" y="5343782"/>
            <a:chExt cx="38376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55B39B-EE0A-D1E5-A9F0-E78F5958EE2B}"/>
                    </a:ext>
                  </a:extLst>
                </p14:cNvPr>
                <p14:cNvContentPartPr/>
                <p14:nvPr/>
              </p14:nvContentPartPr>
              <p14:xfrm>
                <a:off x="10049290" y="5357462"/>
                <a:ext cx="174960" cy="118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55B39B-EE0A-D1E5-A9F0-E78F5958EE2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31290" y="5339822"/>
                  <a:ext cx="210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D333BDC-6529-AF40-8AD3-0D27568BABAB}"/>
                    </a:ext>
                  </a:extLst>
                </p14:cNvPr>
                <p14:cNvContentPartPr/>
                <p14:nvPr/>
              </p14:nvContentPartPr>
              <p14:xfrm>
                <a:off x="10053610" y="5468342"/>
                <a:ext cx="143640" cy="15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D333BDC-6529-AF40-8AD3-0D27568BABA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35970" y="5450342"/>
                  <a:ext cx="17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1AFF80-0809-DBF9-A4C7-3A1933B1657E}"/>
                    </a:ext>
                  </a:extLst>
                </p14:cNvPr>
                <p14:cNvContentPartPr/>
                <p14:nvPr/>
              </p14:nvContentPartPr>
              <p14:xfrm>
                <a:off x="10284370" y="5343782"/>
                <a:ext cx="148680" cy="253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1AFF80-0809-DBF9-A4C7-3A1933B165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66730" y="5325782"/>
                  <a:ext cx="18432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39AC6-9C9F-CB8B-9BBB-87B06839515B}"/>
              </a:ext>
            </a:extLst>
          </p:cNvPr>
          <p:cNvGrpSpPr/>
          <p:nvPr/>
        </p:nvGrpSpPr>
        <p:grpSpPr>
          <a:xfrm>
            <a:off x="4140089" y="5505540"/>
            <a:ext cx="70200" cy="417600"/>
            <a:chOff x="4140089" y="5505540"/>
            <a:chExt cx="7020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65E8E7D-0472-3676-2B39-02D4334617EF}"/>
                    </a:ext>
                  </a:extLst>
                </p14:cNvPr>
                <p14:cNvContentPartPr/>
                <p14:nvPr/>
              </p14:nvContentPartPr>
              <p14:xfrm>
                <a:off x="4183289" y="5505540"/>
                <a:ext cx="14040" cy="361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65E8E7D-0472-3676-2B39-02D4334617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65289" y="5487900"/>
                  <a:ext cx="49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6DB182-F03B-BD77-15C7-15C9B8F09DC3}"/>
                    </a:ext>
                  </a:extLst>
                </p14:cNvPr>
                <p14:cNvContentPartPr/>
                <p14:nvPr/>
              </p14:nvContentPartPr>
              <p14:xfrm>
                <a:off x="4140089" y="5768340"/>
                <a:ext cx="70200" cy="15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6DB182-F03B-BD77-15C7-15C9B8F09D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22089" y="5750700"/>
                  <a:ext cx="1058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7A2668-EC4F-8EA5-A892-3F8308660866}"/>
              </a:ext>
            </a:extLst>
          </p:cNvPr>
          <p:cNvGrpSpPr/>
          <p:nvPr/>
        </p:nvGrpSpPr>
        <p:grpSpPr>
          <a:xfrm>
            <a:off x="3746969" y="5168940"/>
            <a:ext cx="1107360" cy="309960"/>
            <a:chOff x="3746969" y="5168940"/>
            <a:chExt cx="110736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799DE3-E667-76E2-5A80-1CFD645BB65A}"/>
                    </a:ext>
                  </a:extLst>
                </p14:cNvPr>
                <p14:cNvContentPartPr/>
                <p14:nvPr/>
              </p14:nvContentPartPr>
              <p14:xfrm>
                <a:off x="3746969" y="5168940"/>
                <a:ext cx="137880" cy="26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799DE3-E667-76E2-5A80-1CFD645BB6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28969" y="5151300"/>
                  <a:ext cx="1735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A9576E-4082-282B-D8CD-9D1A7B48A717}"/>
                    </a:ext>
                  </a:extLst>
                </p14:cNvPr>
                <p14:cNvContentPartPr/>
                <p14:nvPr/>
              </p14:nvContentPartPr>
              <p14:xfrm>
                <a:off x="3919769" y="5251020"/>
                <a:ext cx="186480" cy="172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A9576E-4082-282B-D8CD-9D1A7B48A7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02129" y="5233380"/>
                  <a:ext cx="222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72A719-D87E-4E1E-73DD-7B31448CFD7F}"/>
                    </a:ext>
                  </a:extLst>
                </p14:cNvPr>
                <p14:cNvContentPartPr/>
                <p14:nvPr/>
              </p14:nvContentPartPr>
              <p14:xfrm>
                <a:off x="4251689" y="5476740"/>
                <a:ext cx="5040" cy="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72A719-D87E-4E1E-73DD-7B31448CFD7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34049" y="5458740"/>
                  <a:ext cx="40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C6F91DE-570D-BD19-F96F-97EB7CB7567E}"/>
                    </a:ext>
                  </a:extLst>
                </p14:cNvPr>
                <p14:cNvContentPartPr/>
                <p14:nvPr/>
              </p14:nvContentPartPr>
              <p14:xfrm>
                <a:off x="4175729" y="5339580"/>
                <a:ext cx="117000" cy="3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C6F91DE-570D-BD19-F96F-97EB7CB756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158089" y="5321580"/>
                  <a:ext cx="152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5E34CC-FA9F-75B8-2AC6-5516C53329FB}"/>
                    </a:ext>
                  </a:extLst>
                </p14:cNvPr>
                <p14:cNvContentPartPr/>
                <p14:nvPr/>
              </p14:nvContentPartPr>
              <p14:xfrm>
                <a:off x="4191929" y="5436060"/>
                <a:ext cx="117000" cy="12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5E34CC-FA9F-75B8-2AC6-5516C53329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74289" y="5418420"/>
                  <a:ext cx="152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33F656A-F5BB-F4FE-5AFE-07F67762D557}"/>
                    </a:ext>
                  </a:extLst>
                </p14:cNvPr>
                <p14:cNvContentPartPr/>
                <p14:nvPr/>
              </p14:nvContentPartPr>
              <p14:xfrm>
                <a:off x="4371929" y="5297820"/>
                <a:ext cx="148680" cy="15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33F656A-F5BB-F4FE-5AFE-07F67762D5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53929" y="5280180"/>
                  <a:ext cx="184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6C14247-C2E8-A3E7-C40C-E0B099B038C7}"/>
                    </a:ext>
                  </a:extLst>
                </p14:cNvPr>
                <p14:cNvContentPartPr/>
                <p14:nvPr/>
              </p14:nvContentPartPr>
              <p14:xfrm>
                <a:off x="4609529" y="5321220"/>
                <a:ext cx="87840" cy="149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6C14247-C2E8-A3E7-C40C-E0B099B038C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91529" y="5303220"/>
                  <a:ext cx="123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D0E8CF2-90DF-8B1C-242B-617D4410A36B}"/>
                    </a:ext>
                  </a:extLst>
                </p14:cNvPr>
                <p14:cNvContentPartPr/>
                <p14:nvPr/>
              </p14:nvContentPartPr>
              <p14:xfrm>
                <a:off x="4690169" y="5199540"/>
                <a:ext cx="164160" cy="114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D0E8CF2-90DF-8B1C-242B-617D4410A3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72529" y="5181540"/>
                  <a:ext cx="1998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5EB1D27-14DE-0F6F-2D8A-39ED5880B3DE}"/>
              </a:ext>
            </a:extLst>
          </p:cNvPr>
          <p:cNvGrpSpPr/>
          <p:nvPr/>
        </p:nvGrpSpPr>
        <p:grpSpPr>
          <a:xfrm>
            <a:off x="554129" y="1321620"/>
            <a:ext cx="1135800" cy="301320"/>
            <a:chOff x="554129" y="1321620"/>
            <a:chExt cx="11358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49EE76-097A-A604-A7A1-5B755E37156A}"/>
                    </a:ext>
                  </a:extLst>
                </p14:cNvPr>
                <p14:cNvContentPartPr/>
                <p14:nvPr/>
              </p14:nvContentPartPr>
              <p14:xfrm>
                <a:off x="554129" y="1370580"/>
                <a:ext cx="269280" cy="159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49EE76-097A-A604-A7A1-5B755E37156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36489" y="1352940"/>
                  <a:ext cx="304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EAA5C79-D5BE-56EF-D5E7-6122B6E88D4E}"/>
                    </a:ext>
                  </a:extLst>
                </p14:cNvPr>
                <p14:cNvContentPartPr/>
                <p14:nvPr/>
              </p14:nvContentPartPr>
              <p14:xfrm>
                <a:off x="753929" y="1540500"/>
                <a:ext cx="133200" cy="7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EAA5C79-D5BE-56EF-D5E7-6122B6E88D4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6289" y="1522500"/>
                  <a:ext cx="168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5DD642-D6E3-2470-5E10-9570F37C6D67}"/>
                    </a:ext>
                  </a:extLst>
                </p14:cNvPr>
                <p14:cNvContentPartPr/>
                <p14:nvPr/>
              </p14:nvContentPartPr>
              <p14:xfrm>
                <a:off x="976049" y="1399380"/>
                <a:ext cx="16236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5DD642-D6E3-2470-5E10-9570F37C6D6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58049" y="1381740"/>
                  <a:ext cx="19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BF614F-E7AF-E91E-7719-DF93416324C7}"/>
                    </a:ext>
                  </a:extLst>
                </p14:cNvPr>
                <p14:cNvContentPartPr/>
                <p14:nvPr/>
              </p14:nvContentPartPr>
              <p14:xfrm>
                <a:off x="1016729" y="1448340"/>
                <a:ext cx="144000" cy="33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BF614F-E7AF-E91E-7719-DF93416324C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8729" y="1430700"/>
                  <a:ext cx="179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D3D1C9C-E434-ED97-D100-23E275D6D452}"/>
                    </a:ext>
                  </a:extLst>
                </p14:cNvPr>
                <p14:cNvContentPartPr/>
                <p14:nvPr/>
              </p14:nvContentPartPr>
              <p14:xfrm>
                <a:off x="1342169" y="1321620"/>
                <a:ext cx="225000" cy="20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D3D1C9C-E434-ED97-D100-23E275D6D45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24169" y="1303980"/>
                  <a:ext cx="260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8D791E-B707-F759-2F02-0A18F82371EE}"/>
                    </a:ext>
                  </a:extLst>
                </p14:cNvPr>
                <p14:cNvContentPartPr/>
                <p14:nvPr/>
              </p14:nvContentPartPr>
              <p14:xfrm>
                <a:off x="1539089" y="1487580"/>
                <a:ext cx="15840" cy="135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8D791E-B707-F759-2F02-0A18F82371E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21449" y="1469580"/>
                  <a:ext cx="51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FD0C471-F43A-8C29-749E-EBCA9483A447}"/>
                    </a:ext>
                  </a:extLst>
                </p14:cNvPr>
                <p14:cNvContentPartPr/>
                <p14:nvPr/>
              </p14:nvContentPartPr>
              <p14:xfrm>
                <a:off x="1447289" y="1477500"/>
                <a:ext cx="242640" cy="84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FD0C471-F43A-8C29-749E-EBCA9483A44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29649" y="1459500"/>
                  <a:ext cx="2782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9ADBE11-0114-59A9-6488-08EA6579CFB0}"/>
              </a:ext>
            </a:extLst>
          </p:cNvPr>
          <p:cNvGrpSpPr/>
          <p:nvPr/>
        </p:nvGrpSpPr>
        <p:grpSpPr>
          <a:xfrm>
            <a:off x="6621209" y="5522820"/>
            <a:ext cx="1000800" cy="252720"/>
            <a:chOff x="6621209" y="5522820"/>
            <a:chExt cx="100080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6534FB-E3A1-5187-1E43-507F59F846EE}"/>
                    </a:ext>
                  </a:extLst>
                </p14:cNvPr>
                <p14:cNvContentPartPr/>
                <p14:nvPr/>
              </p14:nvContentPartPr>
              <p14:xfrm>
                <a:off x="6621209" y="5523180"/>
                <a:ext cx="202680" cy="175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6534FB-E3A1-5187-1E43-507F59F846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03209" y="5505540"/>
                  <a:ext cx="238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9CF82DA-2FDA-D665-1B07-A59AA14E2B25}"/>
                    </a:ext>
                  </a:extLst>
                </p14:cNvPr>
                <p14:cNvContentPartPr/>
                <p14:nvPr/>
              </p14:nvContentPartPr>
              <p14:xfrm>
                <a:off x="6768449" y="5694540"/>
                <a:ext cx="69840" cy="68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9CF82DA-2FDA-D665-1B07-A59AA14E2B2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750809" y="5676900"/>
                  <a:ext cx="105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E56C569-80D5-239D-B0B1-B0F00D76839A}"/>
                    </a:ext>
                  </a:extLst>
                </p14:cNvPr>
                <p14:cNvContentPartPr/>
                <p14:nvPr/>
              </p14:nvContentPartPr>
              <p14:xfrm>
                <a:off x="6938369" y="5526780"/>
                <a:ext cx="136080" cy="195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E56C569-80D5-239D-B0B1-B0F00D7683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20729" y="5509140"/>
                  <a:ext cx="171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B1BA69-5D1B-CBE5-7EFB-0F90FE3B773A}"/>
                    </a:ext>
                  </a:extLst>
                </p14:cNvPr>
                <p14:cNvContentPartPr/>
                <p14:nvPr/>
              </p14:nvContentPartPr>
              <p14:xfrm>
                <a:off x="7115489" y="5553060"/>
                <a:ext cx="96480" cy="135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B1BA69-5D1B-CBE5-7EFB-0F90FE3B77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97849" y="5535420"/>
                  <a:ext cx="132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2C7219-9D57-9196-3F40-5083B4AF09D8}"/>
                    </a:ext>
                  </a:extLst>
                </p14:cNvPr>
                <p14:cNvContentPartPr/>
                <p14:nvPr/>
              </p14:nvContentPartPr>
              <p14:xfrm>
                <a:off x="7315289" y="5522820"/>
                <a:ext cx="159120" cy="191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2C7219-9D57-9196-3F40-5083B4AF09D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97649" y="5504820"/>
                  <a:ext cx="194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940704-494D-6AA1-D4A7-BA3E6774AFFF}"/>
                    </a:ext>
                  </a:extLst>
                </p14:cNvPr>
                <p14:cNvContentPartPr/>
                <p14:nvPr/>
              </p14:nvContentPartPr>
              <p14:xfrm>
                <a:off x="7514369" y="5694900"/>
                <a:ext cx="43560" cy="8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940704-494D-6AA1-D4A7-BA3E6774AFF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96729" y="5677260"/>
                  <a:ext cx="79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02D0F55-2520-A188-4717-BA88DBC798D9}"/>
                    </a:ext>
                  </a:extLst>
                </p14:cNvPr>
                <p14:cNvContentPartPr/>
                <p14:nvPr/>
              </p14:nvContentPartPr>
              <p14:xfrm>
                <a:off x="7481609" y="5656740"/>
                <a:ext cx="140400" cy="3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02D0F55-2520-A188-4717-BA88DBC798D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463609" y="5638740"/>
                  <a:ext cx="1760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78E2FE2-B4EE-B9CF-992F-C9B2605AB922}"/>
              </a:ext>
            </a:extLst>
          </p:cNvPr>
          <p:cNvGrpSpPr/>
          <p:nvPr/>
        </p:nvGrpSpPr>
        <p:grpSpPr>
          <a:xfrm>
            <a:off x="6893009" y="6005940"/>
            <a:ext cx="852120" cy="631080"/>
            <a:chOff x="6893009" y="6005940"/>
            <a:chExt cx="85212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3DF858-AD27-AA65-6372-5EAD875976A4}"/>
                    </a:ext>
                  </a:extLst>
                </p14:cNvPr>
                <p14:cNvContentPartPr/>
                <p14:nvPr/>
              </p14:nvContentPartPr>
              <p14:xfrm>
                <a:off x="6910649" y="6033300"/>
                <a:ext cx="169920" cy="35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3DF858-AD27-AA65-6372-5EAD875976A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893009" y="6015660"/>
                  <a:ext cx="205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8B9143-1911-65F2-CC73-9363CD689381}"/>
                    </a:ext>
                  </a:extLst>
                </p14:cNvPr>
                <p14:cNvContentPartPr/>
                <p14:nvPr/>
              </p14:nvContentPartPr>
              <p14:xfrm>
                <a:off x="6893009" y="6005940"/>
                <a:ext cx="181440" cy="181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8B9143-1911-65F2-CC73-9363CD68938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75009" y="5987940"/>
                  <a:ext cx="21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C051E5-DC4B-1C31-CF45-894028CAD3A8}"/>
                    </a:ext>
                  </a:extLst>
                </p14:cNvPr>
                <p14:cNvContentPartPr/>
                <p14:nvPr/>
              </p14:nvContentPartPr>
              <p14:xfrm>
                <a:off x="7194689" y="6191340"/>
                <a:ext cx="550440" cy="445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C051E5-DC4B-1C31-CF45-894028CAD3A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77049" y="6173340"/>
                  <a:ext cx="5860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C2B3AD-CEFE-B069-26C1-BAE847D5CB41}"/>
                    </a:ext>
                  </a:extLst>
                </p14:cNvPr>
                <p14:cNvContentPartPr/>
                <p14:nvPr/>
              </p14:nvContentPartPr>
              <p14:xfrm>
                <a:off x="7431929" y="6242100"/>
                <a:ext cx="41040" cy="47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C2B3AD-CEFE-B069-26C1-BAE847D5CB4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13929" y="6224460"/>
                  <a:ext cx="7668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E879C92-246E-AE5B-C8F7-0B2C1B5A5216}"/>
                  </a:ext>
                </a:extLst>
              </p14:cNvPr>
              <p14:cNvContentPartPr/>
              <p14:nvPr/>
            </p14:nvContentPartPr>
            <p14:xfrm>
              <a:off x="7864289" y="6339660"/>
              <a:ext cx="709200" cy="3283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E879C92-246E-AE5B-C8F7-0B2C1B5A5216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846289" y="6321660"/>
                <a:ext cx="7448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9C0BC664-FF0B-2387-1662-93090FC3D586}"/>
                  </a:ext>
                </a:extLst>
              </p14:cNvPr>
              <p14:cNvContentPartPr/>
              <p14:nvPr/>
            </p14:nvContentPartPr>
            <p14:xfrm>
              <a:off x="8786969" y="6383220"/>
              <a:ext cx="982800" cy="2761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9C0BC664-FF0B-2387-1662-93090FC3D58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768969" y="6365220"/>
                <a:ext cx="10184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FBA9A7F-B0AD-D29B-AB59-F7D84367B75A}"/>
              </a:ext>
            </a:extLst>
          </p:cNvPr>
          <p:cNvGrpSpPr/>
          <p:nvPr/>
        </p:nvGrpSpPr>
        <p:grpSpPr>
          <a:xfrm>
            <a:off x="9941129" y="6210060"/>
            <a:ext cx="1738080" cy="357120"/>
            <a:chOff x="9941129" y="6210060"/>
            <a:chExt cx="17380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0843C1-1771-56C8-74D0-D80AC10878FE}"/>
                    </a:ext>
                  </a:extLst>
                </p14:cNvPr>
                <p14:cNvContentPartPr/>
                <p14:nvPr/>
              </p14:nvContentPartPr>
              <p14:xfrm>
                <a:off x="9941129" y="6232380"/>
                <a:ext cx="391320" cy="28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0843C1-1771-56C8-74D0-D80AC10878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923129" y="6214380"/>
                  <a:ext cx="426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5DDBFE-C0AA-6C85-11B8-2325B16025A8}"/>
                    </a:ext>
                  </a:extLst>
                </p14:cNvPr>
                <p14:cNvContentPartPr/>
                <p14:nvPr/>
              </p14:nvContentPartPr>
              <p14:xfrm>
                <a:off x="10369529" y="6250020"/>
                <a:ext cx="11880" cy="124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5DDBFE-C0AA-6C85-11B8-2325B16025A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51889" y="6232020"/>
                  <a:ext cx="4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914D04A-BEEA-A2E3-28F8-6D90D1DA3BF7}"/>
                    </a:ext>
                  </a:extLst>
                </p14:cNvPr>
                <p14:cNvContentPartPr/>
                <p14:nvPr/>
              </p14:nvContentPartPr>
              <p14:xfrm>
                <a:off x="10516769" y="6272340"/>
                <a:ext cx="43920" cy="226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914D04A-BEEA-A2E3-28F8-6D90D1DA3BF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99129" y="6254700"/>
                  <a:ext cx="7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05685D-64D3-91F3-9E34-124790F2C8DB}"/>
                    </a:ext>
                  </a:extLst>
                </p14:cNvPr>
                <p14:cNvContentPartPr/>
                <p14:nvPr/>
              </p14:nvContentPartPr>
              <p14:xfrm>
                <a:off x="10470329" y="6413100"/>
                <a:ext cx="87840" cy="1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05685D-64D3-91F3-9E34-124790F2C8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52329" y="6395460"/>
                  <a:ext cx="123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623391B-5F2B-7F90-3129-638CA25BE844}"/>
                    </a:ext>
                  </a:extLst>
                </p14:cNvPr>
                <p14:cNvContentPartPr/>
                <p14:nvPr/>
              </p14:nvContentPartPr>
              <p14:xfrm>
                <a:off x="10753289" y="6387180"/>
                <a:ext cx="66600" cy="180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623391B-5F2B-7F90-3129-638CA25BE84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35289" y="6369540"/>
                  <a:ext cx="102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6BE3185-EB04-BB25-AE61-0D6946C192D5}"/>
                    </a:ext>
                  </a:extLst>
                </p14:cNvPr>
                <p14:cNvContentPartPr/>
                <p14:nvPr/>
              </p14:nvContentPartPr>
              <p14:xfrm>
                <a:off x="10895849" y="6210060"/>
                <a:ext cx="783360" cy="351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6BE3185-EB04-BB25-AE61-0D6946C192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878209" y="6192420"/>
                  <a:ext cx="8190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0EA309-9F82-4582-729D-E0B98CE6790B}"/>
                    </a:ext>
                  </a:extLst>
                </p14:cNvPr>
                <p14:cNvContentPartPr/>
                <p14:nvPr/>
              </p14:nvContentPartPr>
              <p14:xfrm>
                <a:off x="11106089" y="6307980"/>
                <a:ext cx="472680" cy="48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0EA309-9F82-4582-729D-E0B98CE679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88089" y="6289980"/>
                  <a:ext cx="50832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570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4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Interactions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17</dc:title>
  <dc:creator>Robert Peale</dc:creator>
  <cp:lastModifiedBy>Robert Peale</cp:lastModifiedBy>
  <cp:revision>6</cp:revision>
  <dcterms:created xsi:type="dcterms:W3CDTF">2023-02-11T00:51:19Z</dcterms:created>
  <dcterms:modified xsi:type="dcterms:W3CDTF">2023-07-19T14:00:22Z</dcterms:modified>
</cp:coreProperties>
</file>